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7"/>
  </p:notesMasterIdLst>
  <p:handoutMasterIdLst>
    <p:handoutMasterId r:id="rId28"/>
  </p:handoutMasterIdLst>
  <p:sldIdLst>
    <p:sldId id="307" r:id="rId2"/>
    <p:sldId id="284" r:id="rId3"/>
    <p:sldId id="306" r:id="rId4"/>
    <p:sldId id="308" r:id="rId5"/>
    <p:sldId id="312" r:id="rId6"/>
    <p:sldId id="315" r:id="rId7"/>
    <p:sldId id="332" r:id="rId8"/>
    <p:sldId id="316" r:id="rId9"/>
    <p:sldId id="317" r:id="rId10"/>
    <p:sldId id="333" r:id="rId11"/>
    <p:sldId id="334" r:id="rId12"/>
    <p:sldId id="336" r:id="rId13"/>
    <p:sldId id="344" r:id="rId14"/>
    <p:sldId id="337" r:id="rId15"/>
    <p:sldId id="338" r:id="rId16"/>
    <p:sldId id="345" r:id="rId17"/>
    <p:sldId id="323" r:id="rId18"/>
    <p:sldId id="324" r:id="rId19"/>
    <p:sldId id="325" r:id="rId20"/>
    <p:sldId id="318" r:id="rId21"/>
    <p:sldId id="339" r:id="rId22"/>
    <p:sldId id="340" r:id="rId23"/>
    <p:sldId id="343" r:id="rId24"/>
    <p:sldId id="342" r:id="rId25"/>
    <p:sldId id="263" r:id="rId26"/>
  </p:sldIdLst>
  <p:sldSz cx="12192000" cy="6858000"/>
  <p:notesSz cx="7077075" cy="93630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53E"/>
    <a:srgbClr val="000000"/>
    <a:srgbClr val="070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3" autoAdjust="0"/>
    <p:restoredTop sz="94660"/>
  </p:normalViewPr>
  <p:slideViewPr>
    <p:cSldViewPr snapToGrid="0" showGuides="1">
      <p:cViewPr varScale="1">
        <p:scale>
          <a:sx n="130" d="100"/>
          <a:sy n="130" d="100"/>
        </p:scale>
        <p:origin x="144" y="150"/>
      </p:cViewPr>
      <p:guideLst/>
    </p:cSldViewPr>
  </p:slideViewPr>
  <p:notesTextViewPr>
    <p:cViewPr>
      <p:scale>
        <a:sx n="3" d="2"/>
        <a:sy n="3" d="2"/>
      </p:scale>
      <p:origin x="0" y="0"/>
    </p:cViewPr>
  </p:notesTextViewPr>
  <p:sorterViewPr>
    <p:cViewPr varScale="1">
      <p:scale>
        <a:sx n="1" d="1"/>
        <a:sy n="1" d="1"/>
      </p:scale>
      <p:origin x="0" y="-9029"/>
    </p:cViewPr>
  </p:sorterViewPr>
  <p:notesViewPr>
    <p:cSldViewPr snapToGrid="0">
      <p:cViewPr varScale="1">
        <p:scale>
          <a:sx n="64" d="100"/>
          <a:sy n="64" d="100"/>
        </p:scale>
        <p:origin x="3149"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3BCFBD-7ED5-4E75-B161-AFA20FCE2FC3}"/>
              </a:ext>
            </a:extLst>
          </p:cNvPr>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C42E03-CDA1-4823-BAB7-426E0100FB37}"/>
              </a:ext>
            </a:extLst>
          </p:cNvPr>
          <p:cNvSpPr>
            <a:spLocks noGrp="1"/>
          </p:cNvSpPr>
          <p:nvPr>
            <p:ph type="dt" sz="quarter" idx="1"/>
          </p:nvPr>
        </p:nvSpPr>
        <p:spPr>
          <a:xfrm>
            <a:off x="4008438" y="0"/>
            <a:ext cx="3067050" cy="469900"/>
          </a:xfrm>
          <a:prstGeom prst="rect">
            <a:avLst/>
          </a:prstGeom>
        </p:spPr>
        <p:txBody>
          <a:bodyPr vert="horz" lIns="91440" tIns="45720" rIns="91440" bIns="45720" rtlCol="0"/>
          <a:lstStyle>
            <a:lvl1pPr algn="r">
              <a:defRPr sz="1200"/>
            </a:lvl1pPr>
          </a:lstStyle>
          <a:p>
            <a:fld id="{72F3179B-2365-4509-AF49-1379FA7444EB}" type="datetimeFigureOut">
              <a:rPr lang="en-US" smtClean="0"/>
              <a:t>3/21/2019</a:t>
            </a:fld>
            <a:endParaRPr lang="en-US"/>
          </a:p>
        </p:txBody>
      </p:sp>
      <p:sp>
        <p:nvSpPr>
          <p:cNvPr id="4" name="Footer Placeholder 3">
            <a:extLst>
              <a:ext uri="{FF2B5EF4-FFF2-40B4-BE49-F238E27FC236}">
                <a16:creationId xmlns:a16="http://schemas.microsoft.com/office/drawing/2014/main" id="{78DBA9F0-CB95-4551-8E0E-1A6D6E27E3BB}"/>
              </a:ext>
            </a:extLst>
          </p:cNvPr>
          <p:cNvSpPr>
            <a:spLocks noGrp="1"/>
          </p:cNvSpPr>
          <p:nvPr>
            <p:ph type="ftr" sz="quarter" idx="2"/>
          </p:nvPr>
        </p:nvSpPr>
        <p:spPr>
          <a:xfrm>
            <a:off x="0"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65F327-AAC8-4474-8860-9305E2B4B928}"/>
              </a:ext>
            </a:extLst>
          </p:cNvPr>
          <p:cNvSpPr>
            <a:spLocks noGrp="1"/>
          </p:cNvSpPr>
          <p:nvPr>
            <p:ph type="sldNum" sz="quarter" idx="3"/>
          </p:nvPr>
        </p:nvSpPr>
        <p:spPr>
          <a:xfrm>
            <a:off x="4008438" y="8893175"/>
            <a:ext cx="3067050" cy="469900"/>
          </a:xfrm>
          <a:prstGeom prst="rect">
            <a:avLst/>
          </a:prstGeom>
        </p:spPr>
        <p:txBody>
          <a:bodyPr vert="horz" lIns="91440" tIns="45720" rIns="91440" bIns="45720" rtlCol="0" anchor="b"/>
          <a:lstStyle>
            <a:lvl1pPr algn="r">
              <a:defRPr sz="1200"/>
            </a:lvl1pPr>
          </a:lstStyle>
          <a:p>
            <a:fld id="{C1847A6E-925E-4583-AAB6-40A113115EF0}" type="slidenum">
              <a:rPr lang="en-US" smtClean="0"/>
              <a:t>‹#›</a:t>
            </a:fld>
            <a:endParaRPr lang="en-US"/>
          </a:p>
        </p:txBody>
      </p:sp>
    </p:spTree>
    <p:extLst>
      <p:ext uri="{BB962C8B-B14F-4D97-AF65-F5344CB8AC3E}">
        <p14:creationId xmlns:p14="http://schemas.microsoft.com/office/powerpoint/2010/main" val="359367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438" y="0"/>
            <a:ext cx="3067050" cy="469900"/>
          </a:xfrm>
          <a:prstGeom prst="rect">
            <a:avLst/>
          </a:prstGeom>
        </p:spPr>
        <p:txBody>
          <a:bodyPr vert="horz" lIns="91440" tIns="45720" rIns="91440" bIns="45720" rtlCol="0"/>
          <a:lstStyle>
            <a:lvl1pPr algn="r">
              <a:defRPr sz="1200"/>
            </a:lvl1pPr>
          </a:lstStyle>
          <a:p>
            <a:fld id="{C06D07CF-BAE1-4A3B-B15C-AC347FC335DF}" type="datetimeFigureOut">
              <a:rPr lang="en-US" smtClean="0"/>
              <a:t>3/21/2019</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8025" y="4505325"/>
            <a:ext cx="5661025" cy="3687763"/>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438" y="8893175"/>
            <a:ext cx="3067050" cy="469900"/>
          </a:xfrm>
          <a:prstGeom prst="rect">
            <a:avLst/>
          </a:prstGeom>
        </p:spPr>
        <p:txBody>
          <a:bodyPr vert="horz" lIns="91440" tIns="45720" rIns="91440" bIns="45720" rtlCol="0" anchor="b"/>
          <a:lstStyle>
            <a:lvl1pPr algn="r">
              <a:defRPr sz="1200"/>
            </a:lvl1pPr>
          </a:lstStyle>
          <a:p>
            <a:fld id="{8E248F44-F7F7-4FD7-AB79-FC88746BBFF6}" type="slidenum">
              <a:rPr lang="en-US" smtClean="0"/>
              <a:t>‹#›</a:t>
            </a:fld>
            <a:endParaRPr lang="en-US"/>
          </a:p>
        </p:txBody>
      </p:sp>
    </p:spTree>
    <p:extLst>
      <p:ext uri="{BB962C8B-B14F-4D97-AF65-F5344CB8AC3E}">
        <p14:creationId xmlns:p14="http://schemas.microsoft.com/office/powerpoint/2010/main" val="164384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A3360C8-6854-4915-A545-DF091061A79F}" type="slidenum">
              <a:t>11</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281189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0217442-5077-4268-95EB-133CB19CE653}" type="slidenum">
              <a:t>21</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78507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8448743-8451-4581-996D-11081FC0FBCF}" type="slidenum">
              <a:t>22</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2487330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D9B34EF-8C7E-48F0-8E7F-2C381C547A27}" type="slidenum">
              <a:t>23</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905744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B6A99EC-90EF-46EC-97CF-DF74D6158CBE}" type="slidenum">
              <a:t>24</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13570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25B33A5-7AF2-4B27-AD62-C566DD36EBD0}" type="slidenum">
              <a:t>12</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32132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8465D93-C1AD-4B31-8E43-C84EA6E33C02}" type="slidenum">
              <a:t>13</a:t>
            </a:fld>
            <a:endParaRPr lang="zxx-none"/>
          </a:p>
        </p:txBody>
      </p:sp>
      <p:sp>
        <p:nvSpPr>
          <p:cNvPr id="2" name="Slide Image Placeholder 1"/>
          <p:cNvSpPr>
            <a:spLocks noGrp="1" noRot="1" noChangeAspect="1" noResize="1"/>
          </p:cNvSpPr>
          <p:nvPr>
            <p:ph type="sldImg"/>
          </p:nvPr>
        </p:nvSpPr>
        <p:spPr>
          <a:xfrm>
            <a:off x="216000" y="812520"/>
            <a:ext cx="7127279" cy="40089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402124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BEDA707-BE8F-40DA-8F9E-DB123A6199DA}" type="slidenum">
              <a:t>14</a:t>
            </a:fld>
            <a:endParaRPr lang="zxx-none"/>
          </a:p>
        </p:txBody>
      </p:sp>
      <p:sp>
        <p:nvSpPr>
          <p:cNvPr id="2" name="Slide Image Placeholder 1"/>
          <p:cNvSpPr>
            <a:spLocks noGrp="1" noRot="1" noChangeAspect="1" noResize="1"/>
          </p:cNvSpPr>
          <p:nvPr>
            <p:ph type="sldImg"/>
          </p:nvPr>
        </p:nvSpPr>
        <p:spPr>
          <a:xfrm>
            <a:off x="216000" y="812520"/>
            <a:ext cx="7127279" cy="40089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36770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89D4266-708E-44B4-AD02-1A61C21BDC59}" type="slidenum">
              <a:t>15</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101306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63F263C-B241-4925-8A5E-D6F7A1C3A2D8}" type="slidenum">
              <a:t>16</a:t>
            </a:fld>
            <a:endParaRPr lang="zxx-none"/>
          </a:p>
        </p:txBody>
      </p:sp>
      <p:sp>
        <p:nvSpPr>
          <p:cNvPr id="2" name="Slide Image Placeholder 1"/>
          <p:cNvSpPr>
            <a:spLocks noGrp="1" noRot="1" noChangeAspect="1" noResize="1"/>
          </p:cNvSpPr>
          <p:nvPr>
            <p:ph type="sldImg"/>
          </p:nvPr>
        </p:nvSpPr>
        <p:spPr>
          <a:xfrm>
            <a:off x="216000" y="812520"/>
            <a:ext cx="7127279" cy="4008959"/>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259437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B4F95FC-8069-41EF-8786-0F69D6DAF569}" type="slidenum">
              <a:t>17</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08010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DA17007-E538-4A78-84FF-20FD874A831E}" type="slidenum">
              <a:t>18</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225249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8A8CB2D-6BB5-4B11-90AF-993EBB4CEE89}" type="slidenum">
              <a:t>19</a:t>
            </a:fld>
            <a:endParaRPr lang="zxx-none"/>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247440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tion 3">
    <p:bg>
      <p:bgPr>
        <a:solidFill>
          <a:srgbClr val="000000"/>
        </a:solidFill>
        <a:effectLst/>
      </p:bgPr>
    </p:bg>
    <p:spTree>
      <p:nvGrpSpPr>
        <p:cNvPr id="1" name=""/>
        <p:cNvGrpSpPr/>
        <p:nvPr/>
      </p:nvGrpSpPr>
      <p:grpSpPr>
        <a:xfrm>
          <a:off x="0" y="0"/>
          <a:ext cx="0" cy="0"/>
          <a:chOff x="0" y="0"/>
          <a:chExt cx="0" cy="0"/>
        </a:xfrm>
      </p:grpSpPr>
      <p:pic>
        <p:nvPicPr>
          <p:cNvPr id="13" name="Picture 12" descr="A picture containing object&#10;&#10;Description generated with high confidence">
            <a:extLst>
              <a:ext uri="{FF2B5EF4-FFF2-40B4-BE49-F238E27FC236}">
                <a16:creationId xmlns:a16="http://schemas.microsoft.com/office/drawing/2014/main" id="{7FDD31D8-7BA3-41E6-ABF6-3B110F5EB89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4230"/>
          <a:stretch/>
        </p:blipFill>
        <p:spPr>
          <a:xfrm>
            <a:off x="0" y="0"/>
            <a:ext cx="6066692" cy="6858000"/>
          </a:xfrm>
          <a:prstGeom prst="rect">
            <a:avLst/>
          </a:prstGeom>
        </p:spPr>
      </p:pic>
      <p:sp>
        <p:nvSpPr>
          <p:cNvPr id="14" name="Freeform: Shape 13">
            <a:extLst>
              <a:ext uri="{FF2B5EF4-FFF2-40B4-BE49-F238E27FC236}">
                <a16:creationId xmlns:a16="http://schemas.microsoft.com/office/drawing/2014/main" id="{DC5673D9-A2BE-49A9-94FA-33C0D695FD89}"/>
              </a:ext>
            </a:extLst>
          </p:cNvPr>
          <p:cNvSpPr/>
          <p:nvPr userDrawn="1"/>
        </p:nvSpPr>
        <p:spPr>
          <a:xfrm>
            <a:off x="-7700" y="0"/>
            <a:ext cx="7878188" cy="6858000"/>
          </a:xfrm>
          <a:custGeom>
            <a:avLst/>
            <a:gdLst>
              <a:gd name="connsiteX0" fmla="*/ 0 w 7878188"/>
              <a:gd name="connsiteY0" fmla="*/ 0 h 6858000"/>
              <a:gd name="connsiteX1" fmla="*/ 509954 w 7878188"/>
              <a:gd name="connsiteY1" fmla="*/ 0 h 6858000"/>
              <a:gd name="connsiteX2" fmla="*/ 6947970 w 7878188"/>
              <a:gd name="connsiteY2" fmla="*/ 0 h 6858000"/>
              <a:gd name="connsiteX3" fmla="*/ 6969853 w 7878188"/>
              <a:gd name="connsiteY3" fmla="*/ 36138 h 6858000"/>
              <a:gd name="connsiteX4" fmla="*/ 7675101 w 7878188"/>
              <a:gd name="connsiteY4" fmla="*/ 1774580 h 6858000"/>
              <a:gd name="connsiteX5" fmla="*/ 7703437 w 7878188"/>
              <a:gd name="connsiteY5" fmla="*/ 1898223 h 6858000"/>
              <a:gd name="connsiteX6" fmla="*/ 7703463 w 7878188"/>
              <a:gd name="connsiteY6" fmla="*/ 1897734 h 6858000"/>
              <a:gd name="connsiteX7" fmla="*/ 7713944 w 7878188"/>
              <a:gd name="connsiteY7" fmla="*/ 1940115 h 6858000"/>
              <a:gd name="connsiteX8" fmla="*/ 7719234 w 7878188"/>
              <a:gd name="connsiteY8" fmla="*/ 1967156 h 6858000"/>
              <a:gd name="connsiteX9" fmla="*/ 7736204 w 7878188"/>
              <a:gd name="connsiteY9" fmla="*/ 2041207 h 6858000"/>
              <a:gd name="connsiteX10" fmla="*/ 7826388 w 7878188"/>
              <a:gd name="connsiteY10" fmla="*/ 2585885 h 6858000"/>
              <a:gd name="connsiteX11" fmla="*/ 7832418 w 7878188"/>
              <a:gd name="connsiteY11" fmla="*/ 2644356 h 6858000"/>
              <a:gd name="connsiteX12" fmla="*/ 7836384 w 7878188"/>
              <a:gd name="connsiteY12" fmla="*/ 2672874 h 6858000"/>
              <a:gd name="connsiteX13" fmla="*/ 7840664 w 7878188"/>
              <a:gd name="connsiteY13" fmla="*/ 2724317 h 6858000"/>
              <a:gd name="connsiteX14" fmla="*/ 7855014 w 7878188"/>
              <a:gd name="connsiteY14" fmla="*/ 2863479 h 6858000"/>
              <a:gd name="connsiteX15" fmla="*/ 7863011 w 7878188"/>
              <a:gd name="connsiteY15" fmla="*/ 2992960 h 6858000"/>
              <a:gd name="connsiteX16" fmla="*/ 7867644 w 7878188"/>
              <a:gd name="connsiteY16" fmla="*/ 3048656 h 6858000"/>
              <a:gd name="connsiteX17" fmla="*/ 7868612 w 7878188"/>
              <a:gd name="connsiteY17" fmla="*/ 3083642 h 6858000"/>
              <a:gd name="connsiteX18" fmla="*/ 7872356 w 7878188"/>
              <a:gd name="connsiteY18" fmla="*/ 3144272 h 6858000"/>
              <a:gd name="connsiteX19" fmla="*/ 7878188 w 7878188"/>
              <a:gd name="connsiteY19" fmla="*/ 3428035 h 6858000"/>
              <a:gd name="connsiteX20" fmla="*/ 7878162 w 7878188"/>
              <a:gd name="connsiteY20" fmla="*/ 3429000 h 6858000"/>
              <a:gd name="connsiteX21" fmla="*/ 7878188 w 7878188"/>
              <a:gd name="connsiteY21" fmla="*/ 3429965 h 6858000"/>
              <a:gd name="connsiteX22" fmla="*/ 7872356 w 7878188"/>
              <a:gd name="connsiteY22" fmla="*/ 3713728 h 6858000"/>
              <a:gd name="connsiteX23" fmla="*/ 7868612 w 7878188"/>
              <a:gd name="connsiteY23" fmla="*/ 3774358 h 6858000"/>
              <a:gd name="connsiteX24" fmla="*/ 7867644 w 7878188"/>
              <a:gd name="connsiteY24" fmla="*/ 3809344 h 6858000"/>
              <a:gd name="connsiteX25" fmla="*/ 7863011 w 7878188"/>
              <a:gd name="connsiteY25" fmla="*/ 3865040 h 6858000"/>
              <a:gd name="connsiteX26" fmla="*/ 7855014 w 7878188"/>
              <a:gd name="connsiteY26" fmla="*/ 3994521 h 6858000"/>
              <a:gd name="connsiteX27" fmla="*/ 7840664 w 7878188"/>
              <a:gd name="connsiteY27" fmla="*/ 4133683 h 6858000"/>
              <a:gd name="connsiteX28" fmla="*/ 7836384 w 7878188"/>
              <a:gd name="connsiteY28" fmla="*/ 4185126 h 6858000"/>
              <a:gd name="connsiteX29" fmla="*/ 7832418 w 7878188"/>
              <a:gd name="connsiteY29" fmla="*/ 4213644 h 6858000"/>
              <a:gd name="connsiteX30" fmla="*/ 7826388 w 7878188"/>
              <a:gd name="connsiteY30" fmla="*/ 4272115 h 6858000"/>
              <a:gd name="connsiteX31" fmla="*/ 7736204 w 7878188"/>
              <a:gd name="connsiteY31" fmla="*/ 4816793 h 6858000"/>
              <a:gd name="connsiteX32" fmla="*/ 7719234 w 7878188"/>
              <a:gd name="connsiteY32" fmla="*/ 4890844 h 6858000"/>
              <a:gd name="connsiteX33" fmla="*/ 7713944 w 7878188"/>
              <a:gd name="connsiteY33" fmla="*/ 4917885 h 6858000"/>
              <a:gd name="connsiteX34" fmla="*/ 7703463 w 7878188"/>
              <a:gd name="connsiteY34" fmla="*/ 4960266 h 6858000"/>
              <a:gd name="connsiteX35" fmla="*/ 7703437 w 7878188"/>
              <a:gd name="connsiteY35" fmla="*/ 4959777 h 6858000"/>
              <a:gd name="connsiteX36" fmla="*/ 7675101 w 7878188"/>
              <a:gd name="connsiteY36" fmla="*/ 5083420 h 6858000"/>
              <a:gd name="connsiteX37" fmla="*/ 6969853 w 7878188"/>
              <a:gd name="connsiteY37" fmla="*/ 6821862 h 6858000"/>
              <a:gd name="connsiteX38" fmla="*/ 6947970 w 7878188"/>
              <a:gd name="connsiteY38" fmla="*/ 6858000 h 6858000"/>
              <a:gd name="connsiteX39" fmla="*/ 509954 w 7878188"/>
              <a:gd name="connsiteY39" fmla="*/ 6858000 h 6858000"/>
              <a:gd name="connsiteX40" fmla="*/ 0 w 7878188"/>
              <a:gd name="connsiteY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78188" h="6858000">
                <a:moveTo>
                  <a:pt x="0" y="0"/>
                </a:moveTo>
                <a:lnTo>
                  <a:pt x="509954" y="0"/>
                </a:lnTo>
                <a:lnTo>
                  <a:pt x="6947970" y="0"/>
                </a:lnTo>
                <a:lnTo>
                  <a:pt x="6969853" y="36138"/>
                </a:lnTo>
                <a:cubicBezTo>
                  <a:pt x="7280908" y="573326"/>
                  <a:pt x="7520344" y="1157160"/>
                  <a:pt x="7675101" y="1774580"/>
                </a:cubicBezTo>
                <a:lnTo>
                  <a:pt x="7703437" y="1898223"/>
                </a:lnTo>
                <a:lnTo>
                  <a:pt x="7703463" y="1897734"/>
                </a:lnTo>
                <a:lnTo>
                  <a:pt x="7713944" y="1940115"/>
                </a:lnTo>
                <a:lnTo>
                  <a:pt x="7719234" y="1967156"/>
                </a:lnTo>
                <a:lnTo>
                  <a:pt x="7736204" y="2041207"/>
                </a:lnTo>
                <a:cubicBezTo>
                  <a:pt x="7773432" y="2220278"/>
                  <a:pt x="7803595" y="2401939"/>
                  <a:pt x="7826388" y="2585885"/>
                </a:cubicBezTo>
                <a:lnTo>
                  <a:pt x="7832418" y="2644356"/>
                </a:lnTo>
                <a:lnTo>
                  <a:pt x="7836384" y="2672874"/>
                </a:lnTo>
                <a:lnTo>
                  <a:pt x="7840664" y="2724317"/>
                </a:lnTo>
                <a:lnTo>
                  <a:pt x="7855014" y="2863479"/>
                </a:lnTo>
                <a:lnTo>
                  <a:pt x="7863011" y="2992960"/>
                </a:lnTo>
                <a:lnTo>
                  <a:pt x="7867644" y="3048656"/>
                </a:lnTo>
                <a:lnTo>
                  <a:pt x="7868612" y="3083642"/>
                </a:lnTo>
                <a:lnTo>
                  <a:pt x="7872356" y="3144272"/>
                </a:lnTo>
                <a:cubicBezTo>
                  <a:pt x="7876232" y="3238377"/>
                  <a:pt x="7878188" y="3332978"/>
                  <a:pt x="7878188" y="3428035"/>
                </a:cubicBezTo>
                <a:lnTo>
                  <a:pt x="7878162" y="3429000"/>
                </a:lnTo>
                <a:lnTo>
                  <a:pt x="7878188" y="3429965"/>
                </a:lnTo>
                <a:cubicBezTo>
                  <a:pt x="7878188" y="3525023"/>
                  <a:pt x="7876232" y="3619623"/>
                  <a:pt x="7872356" y="3713728"/>
                </a:cubicBezTo>
                <a:lnTo>
                  <a:pt x="7868612" y="3774358"/>
                </a:lnTo>
                <a:lnTo>
                  <a:pt x="7867644" y="3809344"/>
                </a:lnTo>
                <a:lnTo>
                  <a:pt x="7863011" y="3865040"/>
                </a:lnTo>
                <a:lnTo>
                  <a:pt x="7855014" y="3994521"/>
                </a:lnTo>
                <a:lnTo>
                  <a:pt x="7840664" y="4133683"/>
                </a:lnTo>
                <a:lnTo>
                  <a:pt x="7836384" y="4185126"/>
                </a:lnTo>
                <a:lnTo>
                  <a:pt x="7832418" y="4213644"/>
                </a:lnTo>
                <a:lnTo>
                  <a:pt x="7826388" y="4272115"/>
                </a:lnTo>
                <a:cubicBezTo>
                  <a:pt x="7803595" y="4456061"/>
                  <a:pt x="7773432" y="4637722"/>
                  <a:pt x="7736204" y="4816793"/>
                </a:cubicBezTo>
                <a:lnTo>
                  <a:pt x="7719234" y="4890844"/>
                </a:lnTo>
                <a:lnTo>
                  <a:pt x="7713944" y="4917885"/>
                </a:lnTo>
                <a:lnTo>
                  <a:pt x="7703463" y="4960266"/>
                </a:lnTo>
                <a:lnTo>
                  <a:pt x="7703437" y="4959777"/>
                </a:lnTo>
                <a:lnTo>
                  <a:pt x="7675101" y="5083420"/>
                </a:lnTo>
                <a:cubicBezTo>
                  <a:pt x="7520344" y="5700841"/>
                  <a:pt x="7280908" y="6284675"/>
                  <a:pt x="6969853" y="6821862"/>
                </a:cubicBezTo>
                <a:lnTo>
                  <a:pt x="6947970" y="6858000"/>
                </a:lnTo>
                <a:lnTo>
                  <a:pt x="509954" y="6858000"/>
                </a:lnTo>
                <a:lnTo>
                  <a:pt x="0" y="685800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B001B7B-0EC4-47EB-B2C9-86F207EC22F1}"/>
              </a:ext>
            </a:extLst>
          </p:cNvPr>
          <p:cNvGrpSpPr/>
          <p:nvPr userDrawn="1"/>
        </p:nvGrpSpPr>
        <p:grpSpPr>
          <a:xfrm>
            <a:off x="5025091" y="0"/>
            <a:ext cx="2853099" cy="6858000"/>
            <a:chOff x="4515137" y="0"/>
            <a:chExt cx="2853099" cy="6858000"/>
          </a:xfrm>
        </p:grpSpPr>
        <p:sp>
          <p:nvSpPr>
            <p:cNvPr id="16" name="Freeform: Shape 15">
              <a:extLst>
                <a:ext uri="{FF2B5EF4-FFF2-40B4-BE49-F238E27FC236}">
                  <a16:creationId xmlns:a16="http://schemas.microsoft.com/office/drawing/2014/main" id="{6F628C4B-F8BE-44EF-819D-89CBC4C57842}"/>
                </a:ext>
              </a:extLst>
            </p:cNvPr>
            <p:cNvSpPr/>
            <p:nvPr userDrawn="1"/>
          </p:nvSpPr>
          <p:spPr>
            <a:xfrm>
              <a:off x="4515137" y="0"/>
              <a:ext cx="2853099" cy="4960266"/>
            </a:xfrm>
            <a:custGeom>
              <a:avLst/>
              <a:gdLst>
                <a:gd name="connsiteX0" fmla="*/ 0 w 2853099"/>
                <a:gd name="connsiteY0" fmla="*/ 0 h 4960266"/>
                <a:gd name="connsiteX1" fmla="*/ 1917803 w 2853099"/>
                <a:gd name="connsiteY1" fmla="*/ 0 h 4960266"/>
                <a:gd name="connsiteX2" fmla="*/ 2073650 w 2853099"/>
                <a:gd name="connsiteY2" fmla="*/ 269179 h 4960266"/>
                <a:gd name="connsiteX3" fmla="*/ 2853099 w 2853099"/>
                <a:gd name="connsiteY3" fmla="*/ 3428035 h 4960266"/>
                <a:gd name="connsiteX4" fmla="*/ 2688855 w 2853099"/>
                <a:gd name="connsiteY4" fmla="*/ 4917885 h 4960266"/>
                <a:gd name="connsiteX5" fmla="*/ 2678374 w 2853099"/>
                <a:gd name="connsiteY5" fmla="*/ 4960266 h 4960266"/>
                <a:gd name="connsiteX6" fmla="*/ 2675585 w 2853099"/>
                <a:gd name="connsiteY6" fmla="*/ 4909202 h 4960266"/>
                <a:gd name="connsiteX7" fmla="*/ 324218 w 2853099"/>
                <a:gd name="connsiteY7" fmla="*/ 260264 h 496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3099" h="4960266">
                  <a:moveTo>
                    <a:pt x="0" y="0"/>
                  </a:moveTo>
                  <a:lnTo>
                    <a:pt x="1917803" y="0"/>
                  </a:lnTo>
                  <a:lnTo>
                    <a:pt x="2073650" y="269179"/>
                  </a:lnTo>
                  <a:cubicBezTo>
                    <a:pt x="2571351" y="1212462"/>
                    <a:pt x="2853099" y="2287346"/>
                    <a:pt x="2853099" y="3428035"/>
                  </a:cubicBezTo>
                  <a:cubicBezTo>
                    <a:pt x="2853099" y="3939883"/>
                    <a:pt x="2796370" y="4438481"/>
                    <a:pt x="2688855" y="4917885"/>
                  </a:cubicBezTo>
                  <a:lnTo>
                    <a:pt x="2678374" y="4960266"/>
                  </a:lnTo>
                  <a:lnTo>
                    <a:pt x="2675585" y="4909202"/>
                  </a:lnTo>
                  <a:cubicBezTo>
                    <a:pt x="2540157" y="3051750"/>
                    <a:pt x="1656290" y="1402026"/>
                    <a:pt x="324218" y="260264"/>
                  </a:cubicBezTo>
                  <a:close/>
                </a:path>
              </a:pathLst>
            </a:custGeom>
            <a:gradFill flip="none" rotWithShape="1">
              <a:gsLst>
                <a:gs pos="0">
                  <a:schemeClr val="accent1">
                    <a:alpha val="90000"/>
                  </a:schemeClr>
                </a:gs>
                <a:gs pos="50000">
                  <a:schemeClr val="accent2">
                    <a:alpha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1719753-76B7-4ED0-A0D7-427D7530D552}"/>
                </a:ext>
              </a:extLst>
            </p:cNvPr>
            <p:cNvSpPr/>
            <p:nvPr userDrawn="1"/>
          </p:nvSpPr>
          <p:spPr>
            <a:xfrm flipV="1">
              <a:off x="4515137" y="1897734"/>
              <a:ext cx="2853098" cy="4960266"/>
            </a:xfrm>
            <a:custGeom>
              <a:avLst/>
              <a:gdLst>
                <a:gd name="connsiteX0" fmla="*/ 2678373 w 2853098"/>
                <a:gd name="connsiteY0" fmla="*/ 4960266 h 4960266"/>
                <a:gd name="connsiteX1" fmla="*/ 2688854 w 2853098"/>
                <a:gd name="connsiteY1" fmla="*/ 4917885 h 4960266"/>
                <a:gd name="connsiteX2" fmla="*/ 2853098 w 2853098"/>
                <a:gd name="connsiteY2" fmla="*/ 3428035 h 4960266"/>
                <a:gd name="connsiteX3" fmla="*/ 2073649 w 2853098"/>
                <a:gd name="connsiteY3" fmla="*/ 269180 h 4960266"/>
                <a:gd name="connsiteX4" fmla="*/ 1917802 w 2853098"/>
                <a:gd name="connsiteY4" fmla="*/ 0 h 4960266"/>
                <a:gd name="connsiteX5" fmla="*/ 0 w 2853098"/>
                <a:gd name="connsiteY5" fmla="*/ 0 h 4960266"/>
                <a:gd name="connsiteX6" fmla="*/ 324217 w 2853098"/>
                <a:gd name="connsiteY6" fmla="*/ 260264 h 4960266"/>
                <a:gd name="connsiteX7" fmla="*/ 2675584 w 2853098"/>
                <a:gd name="connsiteY7" fmla="*/ 4909202 h 496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3098" h="4960266">
                  <a:moveTo>
                    <a:pt x="2678373" y="4960266"/>
                  </a:moveTo>
                  <a:lnTo>
                    <a:pt x="2688854" y="4917885"/>
                  </a:lnTo>
                  <a:cubicBezTo>
                    <a:pt x="2796369" y="4438481"/>
                    <a:pt x="2853098" y="3939883"/>
                    <a:pt x="2853098" y="3428035"/>
                  </a:cubicBezTo>
                  <a:cubicBezTo>
                    <a:pt x="2853098" y="2287346"/>
                    <a:pt x="2571350" y="1212462"/>
                    <a:pt x="2073649" y="269180"/>
                  </a:cubicBezTo>
                  <a:lnTo>
                    <a:pt x="1917802" y="0"/>
                  </a:lnTo>
                  <a:lnTo>
                    <a:pt x="0" y="0"/>
                  </a:lnTo>
                  <a:lnTo>
                    <a:pt x="324217" y="260264"/>
                  </a:lnTo>
                  <a:cubicBezTo>
                    <a:pt x="1656289" y="1402026"/>
                    <a:pt x="2540156" y="3051750"/>
                    <a:pt x="2675584" y="4909202"/>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20">
            <a:extLst>
              <a:ext uri="{FF2B5EF4-FFF2-40B4-BE49-F238E27FC236}">
                <a16:creationId xmlns:a16="http://schemas.microsoft.com/office/drawing/2014/main" id="{F0F448AB-365A-4B4B-AD62-58B4A47FA83F}"/>
              </a:ext>
            </a:extLst>
          </p:cNvPr>
          <p:cNvSpPr>
            <a:spLocks noGrp="1"/>
          </p:cNvSpPr>
          <p:nvPr>
            <p:ph type="body" sz="quarter" idx="10" hasCustomPrompt="1"/>
          </p:nvPr>
        </p:nvSpPr>
        <p:spPr>
          <a:xfrm>
            <a:off x="380998" y="2599409"/>
            <a:ext cx="7068015" cy="605589"/>
          </a:xfrm>
        </p:spPr>
        <p:txBody>
          <a:bodyPr anchor="b" anchorCtr="0"/>
          <a:lstStyle>
            <a:lvl1pPr marL="0" indent="0">
              <a:lnSpc>
                <a:spcPct val="80000"/>
              </a:lnSpc>
              <a:spcBef>
                <a:spcPts val="0"/>
              </a:spcBef>
              <a:buNone/>
              <a:defRPr sz="2800" b="1" cap="none" spc="100" baseline="0">
                <a:solidFill>
                  <a:schemeClr val="bg1"/>
                </a:solidFill>
              </a:defRPr>
            </a:lvl1pPr>
          </a:lstStyle>
          <a:p>
            <a:pPr lvl="0"/>
            <a:r>
              <a:rPr lang="en-US" dirty="0"/>
              <a:t>Title</a:t>
            </a:r>
          </a:p>
        </p:txBody>
      </p:sp>
      <p:sp>
        <p:nvSpPr>
          <p:cNvPr id="19" name="Text Placeholder 20">
            <a:extLst>
              <a:ext uri="{FF2B5EF4-FFF2-40B4-BE49-F238E27FC236}">
                <a16:creationId xmlns:a16="http://schemas.microsoft.com/office/drawing/2014/main" id="{781A2D42-4766-4B23-A663-FBDE7FB42F7A}"/>
              </a:ext>
            </a:extLst>
          </p:cNvPr>
          <p:cNvSpPr>
            <a:spLocks noGrp="1"/>
          </p:cNvSpPr>
          <p:nvPr>
            <p:ph type="body" sz="quarter" idx="11" hasCustomPrompt="1"/>
          </p:nvPr>
        </p:nvSpPr>
        <p:spPr>
          <a:xfrm>
            <a:off x="381000" y="4129718"/>
            <a:ext cx="6553815" cy="276999"/>
          </a:xfrm>
        </p:spPr>
        <p:txBody>
          <a:bodyPr>
            <a:spAutoFit/>
          </a:bodyPr>
          <a:lstStyle>
            <a:lvl1pPr marL="0" indent="0">
              <a:buNone/>
              <a:defRPr sz="1800" b="0">
                <a:solidFill>
                  <a:schemeClr val="bg1"/>
                </a:solidFill>
              </a:defRPr>
            </a:lvl1pPr>
          </a:lstStyle>
          <a:p>
            <a:pPr lvl="0"/>
            <a:r>
              <a:rPr lang="en-US" dirty="0"/>
              <a:t>Presenter’s Name</a:t>
            </a:r>
          </a:p>
        </p:txBody>
      </p:sp>
      <p:sp>
        <p:nvSpPr>
          <p:cNvPr id="20" name="Rectangle 19">
            <a:extLst>
              <a:ext uri="{FF2B5EF4-FFF2-40B4-BE49-F238E27FC236}">
                <a16:creationId xmlns:a16="http://schemas.microsoft.com/office/drawing/2014/main" id="{1F96164E-43E1-4360-A543-4BF346DF1E2B}"/>
              </a:ext>
            </a:extLst>
          </p:cNvPr>
          <p:cNvSpPr/>
          <p:nvPr userDrawn="1"/>
        </p:nvSpPr>
        <p:spPr>
          <a:xfrm>
            <a:off x="381000" y="3900824"/>
            <a:ext cx="60960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bg1"/>
              </a:solidFill>
            </a:endParaRPr>
          </a:p>
        </p:txBody>
      </p:sp>
      <p:sp>
        <p:nvSpPr>
          <p:cNvPr id="21" name="Freeform: Shape 20">
            <a:extLst>
              <a:ext uri="{FF2B5EF4-FFF2-40B4-BE49-F238E27FC236}">
                <a16:creationId xmlns:a16="http://schemas.microsoft.com/office/drawing/2014/main" id="{82C8F57E-3643-40DC-BEEB-2C2F3F01D7FB}"/>
              </a:ext>
            </a:extLst>
          </p:cNvPr>
          <p:cNvSpPr/>
          <p:nvPr userDrawn="1"/>
        </p:nvSpPr>
        <p:spPr>
          <a:xfrm>
            <a:off x="6934817" y="0"/>
            <a:ext cx="5257183" cy="6858000"/>
          </a:xfrm>
          <a:custGeom>
            <a:avLst/>
            <a:gdLst>
              <a:gd name="connsiteX0" fmla="*/ 0 w 5257183"/>
              <a:gd name="connsiteY0" fmla="*/ 0 h 6858000"/>
              <a:gd name="connsiteX1" fmla="*/ 4897647 w 5257183"/>
              <a:gd name="connsiteY1" fmla="*/ 0 h 6858000"/>
              <a:gd name="connsiteX2" fmla="*/ 5193582 w 5257183"/>
              <a:gd name="connsiteY2" fmla="*/ 0 h 6858000"/>
              <a:gd name="connsiteX3" fmla="*/ 5257183 w 5257183"/>
              <a:gd name="connsiteY3" fmla="*/ 0 h 6858000"/>
              <a:gd name="connsiteX4" fmla="*/ 5257183 w 5257183"/>
              <a:gd name="connsiteY4" fmla="*/ 6858000 h 6858000"/>
              <a:gd name="connsiteX5" fmla="*/ 5193582 w 5257183"/>
              <a:gd name="connsiteY5" fmla="*/ 6858000 h 6858000"/>
              <a:gd name="connsiteX6" fmla="*/ 4897647 w 5257183"/>
              <a:gd name="connsiteY6" fmla="*/ 6858000 h 6858000"/>
              <a:gd name="connsiteX7" fmla="*/ 0 w 5257183"/>
              <a:gd name="connsiteY7" fmla="*/ 6858000 h 6858000"/>
              <a:gd name="connsiteX8" fmla="*/ 21933 w 5257183"/>
              <a:gd name="connsiteY8" fmla="*/ 6821862 h 6858000"/>
              <a:gd name="connsiteX9" fmla="*/ 728793 w 5257183"/>
              <a:gd name="connsiteY9" fmla="*/ 5083420 h 6858000"/>
              <a:gd name="connsiteX10" fmla="*/ 757194 w 5257183"/>
              <a:gd name="connsiteY10" fmla="*/ 4959777 h 6858000"/>
              <a:gd name="connsiteX11" fmla="*/ 757220 w 5257183"/>
              <a:gd name="connsiteY11" fmla="*/ 4960266 h 6858000"/>
              <a:gd name="connsiteX12" fmla="*/ 767725 w 5257183"/>
              <a:gd name="connsiteY12" fmla="*/ 4917885 h 6858000"/>
              <a:gd name="connsiteX13" fmla="*/ 773027 w 5257183"/>
              <a:gd name="connsiteY13" fmla="*/ 4890844 h 6858000"/>
              <a:gd name="connsiteX14" fmla="*/ 790036 w 5257183"/>
              <a:gd name="connsiteY14" fmla="*/ 4816793 h 6858000"/>
              <a:gd name="connsiteX15" fmla="*/ 880426 w 5257183"/>
              <a:gd name="connsiteY15" fmla="*/ 4272115 h 6858000"/>
              <a:gd name="connsiteX16" fmla="*/ 886470 w 5257183"/>
              <a:gd name="connsiteY16" fmla="*/ 4213644 h 6858000"/>
              <a:gd name="connsiteX17" fmla="*/ 890445 w 5257183"/>
              <a:gd name="connsiteY17" fmla="*/ 4185126 h 6858000"/>
              <a:gd name="connsiteX18" fmla="*/ 894735 w 5257183"/>
              <a:gd name="connsiteY18" fmla="*/ 4133683 h 6858000"/>
              <a:gd name="connsiteX19" fmla="*/ 909118 w 5257183"/>
              <a:gd name="connsiteY19" fmla="*/ 3994521 h 6858000"/>
              <a:gd name="connsiteX20" fmla="*/ 917133 w 5257183"/>
              <a:gd name="connsiteY20" fmla="*/ 3865040 h 6858000"/>
              <a:gd name="connsiteX21" fmla="*/ 921777 w 5257183"/>
              <a:gd name="connsiteY21" fmla="*/ 3809344 h 6858000"/>
              <a:gd name="connsiteX22" fmla="*/ 922747 w 5257183"/>
              <a:gd name="connsiteY22" fmla="*/ 3774358 h 6858000"/>
              <a:gd name="connsiteX23" fmla="*/ 926499 w 5257183"/>
              <a:gd name="connsiteY23" fmla="*/ 3713728 h 6858000"/>
              <a:gd name="connsiteX24" fmla="*/ 932345 w 5257183"/>
              <a:gd name="connsiteY24" fmla="*/ 3429965 h 6858000"/>
              <a:gd name="connsiteX25" fmla="*/ 932319 w 5257183"/>
              <a:gd name="connsiteY25" fmla="*/ 3429000 h 6858000"/>
              <a:gd name="connsiteX26" fmla="*/ 932345 w 5257183"/>
              <a:gd name="connsiteY26" fmla="*/ 3428035 h 6858000"/>
              <a:gd name="connsiteX27" fmla="*/ 926499 w 5257183"/>
              <a:gd name="connsiteY27" fmla="*/ 3144272 h 6858000"/>
              <a:gd name="connsiteX28" fmla="*/ 922747 w 5257183"/>
              <a:gd name="connsiteY28" fmla="*/ 3083642 h 6858000"/>
              <a:gd name="connsiteX29" fmla="*/ 921777 w 5257183"/>
              <a:gd name="connsiteY29" fmla="*/ 3048656 h 6858000"/>
              <a:gd name="connsiteX30" fmla="*/ 917133 w 5257183"/>
              <a:gd name="connsiteY30" fmla="*/ 2992960 h 6858000"/>
              <a:gd name="connsiteX31" fmla="*/ 909118 w 5257183"/>
              <a:gd name="connsiteY31" fmla="*/ 2863479 h 6858000"/>
              <a:gd name="connsiteX32" fmla="*/ 894735 w 5257183"/>
              <a:gd name="connsiteY32" fmla="*/ 2724317 h 6858000"/>
              <a:gd name="connsiteX33" fmla="*/ 890445 w 5257183"/>
              <a:gd name="connsiteY33" fmla="*/ 2672874 h 6858000"/>
              <a:gd name="connsiteX34" fmla="*/ 886470 w 5257183"/>
              <a:gd name="connsiteY34" fmla="*/ 2644356 h 6858000"/>
              <a:gd name="connsiteX35" fmla="*/ 880426 w 5257183"/>
              <a:gd name="connsiteY35" fmla="*/ 2585885 h 6858000"/>
              <a:gd name="connsiteX36" fmla="*/ 790036 w 5257183"/>
              <a:gd name="connsiteY36" fmla="*/ 2041207 h 6858000"/>
              <a:gd name="connsiteX37" fmla="*/ 773027 w 5257183"/>
              <a:gd name="connsiteY37" fmla="*/ 1967156 h 6858000"/>
              <a:gd name="connsiteX38" fmla="*/ 767725 w 5257183"/>
              <a:gd name="connsiteY38" fmla="*/ 1940115 h 6858000"/>
              <a:gd name="connsiteX39" fmla="*/ 757220 w 5257183"/>
              <a:gd name="connsiteY39" fmla="*/ 1897734 h 6858000"/>
              <a:gd name="connsiteX40" fmla="*/ 757194 w 5257183"/>
              <a:gd name="connsiteY40" fmla="*/ 1898223 h 6858000"/>
              <a:gd name="connsiteX41" fmla="*/ 728793 w 5257183"/>
              <a:gd name="connsiteY41" fmla="*/ 1774580 h 6858000"/>
              <a:gd name="connsiteX42" fmla="*/ 21933 w 5257183"/>
              <a:gd name="connsiteY42" fmla="*/ 36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257183" h="6858000">
                <a:moveTo>
                  <a:pt x="0" y="0"/>
                </a:moveTo>
                <a:lnTo>
                  <a:pt x="4897647" y="0"/>
                </a:lnTo>
                <a:lnTo>
                  <a:pt x="5193582" y="0"/>
                </a:lnTo>
                <a:lnTo>
                  <a:pt x="5257183" y="0"/>
                </a:lnTo>
                <a:lnTo>
                  <a:pt x="5257183" y="6858000"/>
                </a:lnTo>
                <a:lnTo>
                  <a:pt x="5193582" y="6858000"/>
                </a:lnTo>
                <a:lnTo>
                  <a:pt x="4897647" y="6858000"/>
                </a:lnTo>
                <a:lnTo>
                  <a:pt x="0" y="6858000"/>
                </a:lnTo>
                <a:lnTo>
                  <a:pt x="21933" y="6821862"/>
                </a:lnTo>
                <a:cubicBezTo>
                  <a:pt x="333699" y="6284675"/>
                  <a:pt x="573683" y="5700841"/>
                  <a:pt x="728793" y="5083420"/>
                </a:cubicBezTo>
                <a:lnTo>
                  <a:pt x="757194" y="4959777"/>
                </a:lnTo>
                <a:lnTo>
                  <a:pt x="757220" y="4960266"/>
                </a:lnTo>
                <a:lnTo>
                  <a:pt x="767725" y="4917885"/>
                </a:lnTo>
                <a:lnTo>
                  <a:pt x="773027" y="4890844"/>
                </a:lnTo>
                <a:lnTo>
                  <a:pt x="790036" y="4816793"/>
                </a:lnTo>
                <a:cubicBezTo>
                  <a:pt x="827349" y="4637722"/>
                  <a:pt x="857581" y="4456061"/>
                  <a:pt x="880426" y="4272115"/>
                </a:cubicBezTo>
                <a:lnTo>
                  <a:pt x="886470" y="4213644"/>
                </a:lnTo>
                <a:lnTo>
                  <a:pt x="890445" y="4185126"/>
                </a:lnTo>
                <a:lnTo>
                  <a:pt x="894735" y="4133683"/>
                </a:lnTo>
                <a:lnTo>
                  <a:pt x="909118" y="3994521"/>
                </a:lnTo>
                <a:lnTo>
                  <a:pt x="917133" y="3865040"/>
                </a:lnTo>
                <a:lnTo>
                  <a:pt x="921777" y="3809344"/>
                </a:lnTo>
                <a:lnTo>
                  <a:pt x="922747" y="3774358"/>
                </a:lnTo>
                <a:lnTo>
                  <a:pt x="926499" y="3713728"/>
                </a:lnTo>
                <a:cubicBezTo>
                  <a:pt x="930384" y="3619623"/>
                  <a:pt x="932345" y="3525023"/>
                  <a:pt x="932345" y="3429965"/>
                </a:cubicBezTo>
                <a:lnTo>
                  <a:pt x="932319" y="3429000"/>
                </a:lnTo>
                <a:lnTo>
                  <a:pt x="932345" y="3428035"/>
                </a:lnTo>
                <a:cubicBezTo>
                  <a:pt x="932345" y="3332978"/>
                  <a:pt x="930384" y="3238377"/>
                  <a:pt x="926499" y="3144272"/>
                </a:cubicBezTo>
                <a:lnTo>
                  <a:pt x="922747" y="3083642"/>
                </a:lnTo>
                <a:lnTo>
                  <a:pt x="921777" y="3048656"/>
                </a:lnTo>
                <a:lnTo>
                  <a:pt x="917133" y="2992960"/>
                </a:lnTo>
                <a:lnTo>
                  <a:pt x="909118" y="2863479"/>
                </a:lnTo>
                <a:lnTo>
                  <a:pt x="894735" y="2724317"/>
                </a:lnTo>
                <a:lnTo>
                  <a:pt x="890445" y="2672874"/>
                </a:lnTo>
                <a:lnTo>
                  <a:pt x="886470" y="2644356"/>
                </a:lnTo>
                <a:lnTo>
                  <a:pt x="880426" y="2585885"/>
                </a:lnTo>
                <a:cubicBezTo>
                  <a:pt x="857581" y="2401939"/>
                  <a:pt x="827349" y="2220278"/>
                  <a:pt x="790036" y="2041207"/>
                </a:cubicBezTo>
                <a:lnTo>
                  <a:pt x="773027" y="1967156"/>
                </a:lnTo>
                <a:lnTo>
                  <a:pt x="767725" y="1940115"/>
                </a:lnTo>
                <a:lnTo>
                  <a:pt x="757220" y="1897734"/>
                </a:lnTo>
                <a:lnTo>
                  <a:pt x="757194" y="1898223"/>
                </a:lnTo>
                <a:lnTo>
                  <a:pt x="728793" y="1774580"/>
                </a:lnTo>
                <a:cubicBezTo>
                  <a:pt x="573683" y="1157160"/>
                  <a:pt x="333699" y="573326"/>
                  <a:pt x="21933" y="361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0">
            <a:extLst>
              <a:ext uri="{FF2B5EF4-FFF2-40B4-BE49-F238E27FC236}">
                <a16:creationId xmlns:a16="http://schemas.microsoft.com/office/drawing/2014/main" id="{B77F16E6-A8B4-4435-AD00-0ED0BCB667C1}"/>
              </a:ext>
            </a:extLst>
          </p:cNvPr>
          <p:cNvSpPr>
            <a:spLocks noGrp="1"/>
          </p:cNvSpPr>
          <p:nvPr>
            <p:ph type="body" sz="quarter" idx="14" hasCustomPrompt="1"/>
          </p:nvPr>
        </p:nvSpPr>
        <p:spPr>
          <a:xfrm>
            <a:off x="380998" y="5425516"/>
            <a:ext cx="2032749" cy="266700"/>
          </a:xfrm>
          <a:prstGeom prst="rect">
            <a:avLst/>
          </a:prstGeom>
        </p:spPr>
        <p:txBody>
          <a:bodyPr/>
          <a:lstStyle>
            <a:lvl1pPr marL="0" indent="0" algn="l">
              <a:buNone/>
              <a:defRPr sz="1600" b="0">
                <a:solidFill>
                  <a:schemeClr val="accent2"/>
                </a:solidFill>
              </a:defRPr>
            </a:lvl1pPr>
          </a:lstStyle>
          <a:p>
            <a:pPr lvl="0"/>
            <a:r>
              <a:rPr lang="en-US" dirty="0"/>
              <a:t>Date</a:t>
            </a:r>
          </a:p>
        </p:txBody>
      </p:sp>
      <p:pic>
        <p:nvPicPr>
          <p:cNvPr id="23" name="Picture 22">
            <a:extLst>
              <a:ext uri="{FF2B5EF4-FFF2-40B4-BE49-F238E27FC236}">
                <a16:creationId xmlns:a16="http://schemas.microsoft.com/office/drawing/2014/main" id="{135CC739-DE2E-4CAB-8C69-B3226177B6C6}"/>
              </a:ext>
            </a:extLst>
          </p:cNvPr>
          <p:cNvPicPr>
            <a:picLocks noChangeAspect="1"/>
          </p:cNvPicPr>
          <p:nvPr userDrawn="1"/>
        </p:nvPicPr>
        <p:blipFill rotWithShape="1">
          <a:blip r:embed="rId3" cstate="hqprint">
            <a:extLst>
              <a:ext uri="{28A0092B-C50C-407E-A947-70E740481C1C}">
                <a14:useLocalDpi xmlns:a14="http://schemas.microsoft.com/office/drawing/2010/main" val="0"/>
              </a:ext>
            </a:extLst>
          </a:blip>
          <a:srcRect l="4746" t="31109" r="4746" b="31109"/>
          <a:stretch/>
        </p:blipFill>
        <p:spPr>
          <a:xfrm>
            <a:off x="7814733" y="5884986"/>
            <a:ext cx="4019808" cy="559356"/>
          </a:xfrm>
          <a:prstGeom prst="rect">
            <a:avLst/>
          </a:prstGeom>
        </p:spPr>
      </p:pic>
      <p:sp>
        <p:nvSpPr>
          <p:cNvPr id="24" name="TextBox 23">
            <a:extLst>
              <a:ext uri="{FF2B5EF4-FFF2-40B4-BE49-F238E27FC236}">
                <a16:creationId xmlns:a16="http://schemas.microsoft.com/office/drawing/2014/main" id="{66F77967-988E-48F9-A39E-80CF8DC59632}"/>
              </a:ext>
            </a:extLst>
          </p:cNvPr>
          <p:cNvSpPr txBox="1"/>
          <p:nvPr userDrawn="1"/>
        </p:nvSpPr>
        <p:spPr>
          <a:xfrm>
            <a:off x="381000" y="6400799"/>
            <a:ext cx="1803401" cy="457201"/>
          </a:xfrm>
          <a:prstGeom prst="rect">
            <a:avLst/>
          </a:prstGeom>
          <a:noFill/>
        </p:spPr>
        <p:txBody>
          <a:bodyPr wrap="square" lIns="0" tIns="0" rIns="0" bIns="0" rtlCol="0" anchor="ctr">
            <a:noAutofit/>
          </a:bodyPr>
          <a:lstStyle/>
          <a:p>
            <a:pPr algn="l"/>
            <a:r>
              <a:rPr lang="en-US" sz="1000" dirty="0">
                <a:solidFill>
                  <a:schemeClr val="bg1"/>
                </a:solidFill>
              </a:rPr>
              <a:t>© 2017 GlobalPlatform</a:t>
            </a:r>
          </a:p>
        </p:txBody>
      </p:sp>
      <p:sp>
        <p:nvSpPr>
          <p:cNvPr id="25" name="Text Placeholder 20">
            <a:extLst>
              <a:ext uri="{FF2B5EF4-FFF2-40B4-BE49-F238E27FC236}">
                <a16:creationId xmlns:a16="http://schemas.microsoft.com/office/drawing/2014/main" id="{C395A426-01BB-49BC-99CE-261ADB0C90EC}"/>
              </a:ext>
            </a:extLst>
          </p:cNvPr>
          <p:cNvSpPr>
            <a:spLocks noGrp="1"/>
          </p:cNvSpPr>
          <p:nvPr>
            <p:ph type="body" sz="quarter" idx="15" hasCustomPrompt="1"/>
          </p:nvPr>
        </p:nvSpPr>
        <p:spPr>
          <a:xfrm>
            <a:off x="381000" y="3359580"/>
            <a:ext cx="6553815" cy="307777"/>
          </a:xfrm>
        </p:spPr>
        <p:txBody>
          <a:bodyPr>
            <a:spAutoFit/>
          </a:bodyPr>
          <a:lstStyle>
            <a:lvl1pPr marL="0" indent="0">
              <a:buNone/>
              <a:defRPr sz="2000" b="0" i="1">
                <a:solidFill>
                  <a:schemeClr val="bg1"/>
                </a:solidFill>
              </a:defRPr>
            </a:lvl1pPr>
          </a:lstStyle>
          <a:p>
            <a:pPr lvl="0"/>
            <a:r>
              <a:rPr lang="en-US" dirty="0"/>
              <a:t>Subtitle</a:t>
            </a:r>
          </a:p>
        </p:txBody>
      </p:sp>
      <p:sp>
        <p:nvSpPr>
          <p:cNvPr id="26" name="Text Placeholder 20">
            <a:extLst>
              <a:ext uri="{FF2B5EF4-FFF2-40B4-BE49-F238E27FC236}">
                <a16:creationId xmlns:a16="http://schemas.microsoft.com/office/drawing/2014/main" id="{7A2EA693-8895-459C-A410-20D4D4A8D17F}"/>
              </a:ext>
            </a:extLst>
          </p:cNvPr>
          <p:cNvSpPr>
            <a:spLocks noGrp="1"/>
          </p:cNvSpPr>
          <p:nvPr>
            <p:ph type="body" sz="quarter" idx="16" hasCustomPrompt="1"/>
          </p:nvPr>
        </p:nvSpPr>
        <p:spPr>
          <a:xfrm>
            <a:off x="374932" y="4529660"/>
            <a:ext cx="6553815" cy="276999"/>
          </a:xfrm>
        </p:spPr>
        <p:txBody>
          <a:bodyPr>
            <a:spAutoFit/>
          </a:bodyPr>
          <a:lstStyle>
            <a:lvl1pPr marL="0" indent="0">
              <a:buNone/>
              <a:defRPr sz="1800" b="0">
                <a:solidFill>
                  <a:schemeClr val="bg1"/>
                </a:solidFill>
              </a:defRPr>
            </a:lvl1pPr>
          </a:lstStyle>
          <a:p>
            <a:pPr lvl="0"/>
            <a:r>
              <a:rPr lang="en-US" dirty="0"/>
              <a:t>Presenter’s Title</a:t>
            </a:r>
          </a:p>
        </p:txBody>
      </p:sp>
    </p:spTree>
    <p:extLst>
      <p:ext uri="{BB962C8B-B14F-4D97-AF65-F5344CB8AC3E}">
        <p14:creationId xmlns:p14="http://schemas.microsoft.com/office/powerpoint/2010/main" val="3966732369"/>
      </p:ext>
    </p:extLst>
  </p:cSld>
  <p:clrMapOvr>
    <a:masterClrMapping/>
  </p:clrMapOvr>
  <p:extLst mod="1">
    <p:ext uri="{DCECCB84-F9BA-43D5-87BE-67443E8EF086}">
      <p15:sldGuideLst xmlns:p15="http://schemas.microsoft.com/office/powerpoint/2012/main">
        <p15:guide id="1" orient="horz" pos="1776" userDrawn="1">
          <p15:clr>
            <a:srgbClr val="5ACBF0"/>
          </p15:clr>
        </p15:guide>
        <p15:guide id="7" orient="horz" pos="4200">
          <p15:clr>
            <a:srgbClr val="5ACBF0"/>
          </p15:clr>
        </p15:guide>
        <p15:guide id="8" orient="horz" pos="2592" userDrawn="1">
          <p15:clr>
            <a:srgbClr val="5ACBF0"/>
          </p15:clr>
        </p15:guide>
        <p15:guide id="9" pos="240">
          <p15:clr>
            <a:srgbClr val="5ACBF0"/>
          </p15:clr>
        </p15:guide>
        <p15:guide id="10" pos="7440">
          <p15:clr>
            <a:srgbClr val="5ACBF0"/>
          </p15:clr>
        </p15:guide>
        <p15:guide id="11" orient="horz" pos="144">
          <p15:clr>
            <a:srgbClr val="5ACBF0"/>
          </p15:clr>
        </p15:guide>
        <p15:guide id="12" orient="horz" pos="3888">
          <p15:clr>
            <a:srgbClr val="5ACBF0"/>
          </p15:clr>
        </p15:guide>
        <p15:guide id="13" orient="horz" pos="3960">
          <p15:clr>
            <a:srgbClr val="5ACBF0"/>
          </p15:clr>
        </p15:guide>
        <p15:guide id="14" orient="horz" pos="2352" userDrawn="1">
          <p15:clr>
            <a:srgbClr val="5ACBF0"/>
          </p15:clr>
        </p15:guide>
        <p15:guide id="15" orient="horz" pos="2808" userDrawn="1">
          <p15:clr>
            <a:srgbClr val="5ACBF0"/>
          </p15:clr>
        </p15:guide>
        <p15:guide id="16" orient="horz" pos="2880" userDrawn="1">
          <p15:clr>
            <a:srgbClr val="5ACBF0"/>
          </p15:clr>
        </p15:guide>
        <p15:guide id="17" orient="horz" pos="3048"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mplate Option 3 (3 Column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485898"/>
            <a:ext cx="35052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2061969"/>
            <a:ext cx="3505200" cy="4110231"/>
          </a:xfrm>
        </p:spPr>
        <p:txBody>
          <a:bodyPr/>
          <a:lstStyle>
            <a:lvl1pPr>
              <a:defRPr sz="18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a:extLst>
              <a:ext uri="{FF2B5EF4-FFF2-40B4-BE49-F238E27FC236}">
                <a16:creationId xmlns:a16="http://schemas.microsoft.com/office/drawing/2014/main" id="{B51E17B2-5333-4F52-BDF5-6BC3FD36AB49}"/>
              </a:ext>
            </a:extLst>
          </p:cNvPr>
          <p:cNvGrpSpPr/>
          <p:nvPr userDrawn="1"/>
        </p:nvGrpSpPr>
        <p:grpSpPr>
          <a:xfrm>
            <a:off x="4114800" y="1485898"/>
            <a:ext cx="3962400" cy="4686302"/>
            <a:chOff x="4114800" y="1485898"/>
            <a:chExt cx="3962400" cy="4248152"/>
          </a:xfrm>
        </p:grpSpPr>
        <p:cxnSp>
          <p:nvCxnSpPr>
            <p:cNvPr id="9" name="Straight Connector 8">
              <a:extLst>
                <a:ext uri="{FF2B5EF4-FFF2-40B4-BE49-F238E27FC236}">
                  <a16:creationId xmlns:a16="http://schemas.microsoft.com/office/drawing/2014/main" id="{FD9528B4-00A7-4E35-BB97-3FABA9254843}"/>
                </a:ext>
              </a:extLst>
            </p:cNvPr>
            <p:cNvCxnSpPr>
              <a:cxnSpLocks/>
            </p:cNvCxnSpPr>
            <p:nvPr userDrawn="1"/>
          </p:nvCxnSpPr>
          <p:spPr>
            <a:xfrm>
              <a:off x="4114800" y="1485898"/>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38507A7-69EF-4D79-A3E7-EB2DD464D415}"/>
                </a:ext>
              </a:extLst>
            </p:cNvPr>
            <p:cNvCxnSpPr>
              <a:cxnSpLocks/>
            </p:cNvCxnSpPr>
            <p:nvPr userDrawn="1"/>
          </p:nvCxnSpPr>
          <p:spPr>
            <a:xfrm>
              <a:off x="8077200" y="1485898"/>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4">
            <a:extLst>
              <a:ext uri="{FF2B5EF4-FFF2-40B4-BE49-F238E27FC236}">
                <a16:creationId xmlns:a16="http://schemas.microsoft.com/office/drawing/2014/main" id="{BD7477C5-28AC-433D-88BE-C01B62687945}"/>
              </a:ext>
            </a:extLst>
          </p:cNvPr>
          <p:cNvSpPr>
            <a:spLocks noGrp="1"/>
          </p:cNvSpPr>
          <p:nvPr>
            <p:ph type="body" sz="quarter" idx="13" hasCustomPrompt="1"/>
          </p:nvPr>
        </p:nvSpPr>
        <p:spPr>
          <a:xfrm>
            <a:off x="4343400" y="1485898"/>
            <a:ext cx="35052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3" name="Content Placeholder 10">
            <a:extLst>
              <a:ext uri="{FF2B5EF4-FFF2-40B4-BE49-F238E27FC236}">
                <a16:creationId xmlns:a16="http://schemas.microsoft.com/office/drawing/2014/main" id="{F0C3DAE6-E76A-4481-8058-86D53C2D6717}"/>
              </a:ext>
            </a:extLst>
          </p:cNvPr>
          <p:cNvSpPr>
            <a:spLocks noGrp="1"/>
          </p:cNvSpPr>
          <p:nvPr>
            <p:ph sz="quarter" idx="14"/>
          </p:nvPr>
        </p:nvSpPr>
        <p:spPr>
          <a:xfrm>
            <a:off x="4343400" y="2061969"/>
            <a:ext cx="3505200" cy="4110231"/>
          </a:xfrm>
        </p:spPr>
        <p:txBody>
          <a:bodyPr/>
          <a:lstStyle>
            <a:lvl1pPr>
              <a:defRPr sz="18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0CBF4A83-3B58-4D05-A177-E9B695175D6C}"/>
              </a:ext>
            </a:extLst>
          </p:cNvPr>
          <p:cNvSpPr>
            <a:spLocks noGrp="1"/>
          </p:cNvSpPr>
          <p:nvPr>
            <p:ph type="body" sz="quarter" idx="15" hasCustomPrompt="1"/>
          </p:nvPr>
        </p:nvSpPr>
        <p:spPr>
          <a:xfrm>
            <a:off x="8305799" y="1485898"/>
            <a:ext cx="35052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7" name="Content Placeholder 10">
            <a:extLst>
              <a:ext uri="{FF2B5EF4-FFF2-40B4-BE49-F238E27FC236}">
                <a16:creationId xmlns:a16="http://schemas.microsoft.com/office/drawing/2014/main" id="{28E47BC1-0D5F-4A85-9A4A-800AE962466C}"/>
              </a:ext>
            </a:extLst>
          </p:cNvPr>
          <p:cNvSpPr>
            <a:spLocks noGrp="1"/>
          </p:cNvSpPr>
          <p:nvPr>
            <p:ph sz="quarter" idx="16"/>
          </p:nvPr>
        </p:nvSpPr>
        <p:spPr>
          <a:xfrm>
            <a:off x="8305799" y="2061969"/>
            <a:ext cx="3505200" cy="4110231"/>
          </a:xfrm>
        </p:spPr>
        <p:txBody>
          <a:bodyPr/>
          <a:lstStyle>
            <a:lvl1pPr>
              <a:defRPr sz="18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4350598"/>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0" orient="horz" pos="1296">
          <p15:clr>
            <a:srgbClr val="FBAE40"/>
          </p15:clr>
        </p15:guide>
        <p15:guide id="11" orient="horz" pos="1224">
          <p15:clr>
            <a:srgbClr val="FBAE40"/>
          </p15:clr>
        </p15:guide>
        <p15:guide id="13" pos="4944">
          <p15:clr>
            <a:srgbClr val="FBAE40"/>
          </p15:clr>
        </p15:guide>
        <p15:guide id="14" pos="2448">
          <p15:clr>
            <a:srgbClr val="FBAE40"/>
          </p15:clr>
        </p15:guide>
        <p15:guide id="15" pos="2736">
          <p15:clr>
            <a:srgbClr val="FBAE40"/>
          </p15:clr>
        </p15:guide>
        <p15:guide id="16" pos="52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mplate Option 3 (4 Column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485900"/>
            <a:ext cx="2478024"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2061971"/>
            <a:ext cx="2478024" cy="4110229"/>
          </a:xfrm>
        </p:spPr>
        <p:txBody>
          <a:bodyPr/>
          <a:lstStyle>
            <a:lvl1pPr>
              <a:defRPr sz="18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BD7477C5-28AC-433D-88BE-C01B62687945}"/>
              </a:ext>
            </a:extLst>
          </p:cNvPr>
          <p:cNvSpPr>
            <a:spLocks noGrp="1"/>
          </p:cNvSpPr>
          <p:nvPr>
            <p:ph type="body" sz="quarter" idx="13" hasCustomPrompt="1"/>
          </p:nvPr>
        </p:nvSpPr>
        <p:spPr>
          <a:xfrm>
            <a:off x="3364992" y="1485900"/>
            <a:ext cx="2478024"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3" name="Content Placeholder 10">
            <a:extLst>
              <a:ext uri="{FF2B5EF4-FFF2-40B4-BE49-F238E27FC236}">
                <a16:creationId xmlns:a16="http://schemas.microsoft.com/office/drawing/2014/main" id="{F0C3DAE6-E76A-4481-8058-86D53C2D6717}"/>
              </a:ext>
            </a:extLst>
          </p:cNvPr>
          <p:cNvSpPr>
            <a:spLocks noGrp="1"/>
          </p:cNvSpPr>
          <p:nvPr>
            <p:ph sz="quarter" idx="14"/>
          </p:nvPr>
        </p:nvSpPr>
        <p:spPr>
          <a:xfrm>
            <a:off x="3364992" y="2061971"/>
            <a:ext cx="2478024" cy="4110229"/>
          </a:xfrm>
        </p:spPr>
        <p:txBody>
          <a:bodyPr/>
          <a:lstStyle>
            <a:lvl1pPr>
              <a:defRPr sz="18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6B8EDC38-D0B1-4913-98DD-F2FBE2564CC5}"/>
              </a:ext>
            </a:extLst>
          </p:cNvPr>
          <p:cNvSpPr>
            <a:spLocks noGrp="1"/>
          </p:cNvSpPr>
          <p:nvPr>
            <p:ph type="body" sz="quarter" idx="15" hasCustomPrompt="1"/>
          </p:nvPr>
        </p:nvSpPr>
        <p:spPr>
          <a:xfrm>
            <a:off x="6348984" y="1485900"/>
            <a:ext cx="2478024"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8" name="Content Placeholder 10">
            <a:extLst>
              <a:ext uri="{FF2B5EF4-FFF2-40B4-BE49-F238E27FC236}">
                <a16:creationId xmlns:a16="http://schemas.microsoft.com/office/drawing/2014/main" id="{C0051D27-43B6-4D72-8DA9-F8D918B88140}"/>
              </a:ext>
            </a:extLst>
          </p:cNvPr>
          <p:cNvSpPr>
            <a:spLocks noGrp="1"/>
          </p:cNvSpPr>
          <p:nvPr>
            <p:ph sz="quarter" idx="16"/>
          </p:nvPr>
        </p:nvSpPr>
        <p:spPr>
          <a:xfrm>
            <a:off x="6348984" y="2061971"/>
            <a:ext cx="2478024" cy="4110229"/>
          </a:xfrm>
        </p:spPr>
        <p:txBody>
          <a:bodyPr/>
          <a:lstStyle>
            <a:lvl1pPr>
              <a:defRPr sz="18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a:extLst>
              <a:ext uri="{FF2B5EF4-FFF2-40B4-BE49-F238E27FC236}">
                <a16:creationId xmlns:a16="http://schemas.microsoft.com/office/drawing/2014/main" id="{42293E15-7981-43BF-9B98-64374BC636AF}"/>
              </a:ext>
            </a:extLst>
          </p:cNvPr>
          <p:cNvGrpSpPr/>
          <p:nvPr userDrawn="1"/>
        </p:nvGrpSpPr>
        <p:grpSpPr>
          <a:xfrm>
            <a:off x="3112008" y="1485900"/>
            <a:ext cx="5967984" cy="4686300"/>
            <a:chOff x="3112008" y="1485900"/>
            <a:chExt cx="5967984" cy="4248152"/>
          </a:xfrm>
        </p:grpSpPr>
        <p:cxnSp>
          <p:nvCxnSpPr>
            <p:cNvPr id="9" name="Straight Connector 8">
              <a:extLst>
                <a:ext uri="{FF2B5EF4-FFF2-40B4-BE49-F238E27FC236}">
                  <a16:creationId xmlns:a16="http://schemas.microsoft.com/office/drawing/2014/main" id="{FD9528B4-00A7-4E35-BB97-3FABA9254843}"/>
                </a:ext>
              </a:extLst>
            </p:cNvPr>
            <p:cNvCxnSpPr>
              <a:cxnSpLocks/>
            </p:cNvCxnSpPr>
            <p:nvPr userDrawn="1"/>
          </p:nvCxnSpPr>
          <p:spPr>
            <a:xfrm>
              <a:off x="3112008" y="14859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E3EC3B-6F5A-4CFB-B22C-4CC97A96D264}"/>
                </a:ext>
              </a:extLst>
            </p:cNvPr>
            <p:cNvCxnSpPr>
              <a:cxnSpLocks/>
            </p:cNvCxnSpPr>
            <p:nvPr userDrawn="1"/>
          </p:nvCxnSpPr>
          <p:spPr>
            <a:xfrm>
              <a:off x="6096000" y="14859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91AF5F-5CE2-4BF5-AE74-78D55F155B43}"/>
                </a:ext>
              </a:extLst>
            </p:cNvPr>
            <p:cNvCxnSpPr>
              <a:cxnSpLocks/>
            </p:cNvCxnSpPr>
            <p:nvPr userDrawn="1"/>
          </p:nvCxnSpPr>
          <p:spPr>
            <a:xfrm>
              <a:off x="9079992" y="14859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0" name="Text Placeholder 4">
            <a:extLst>
              <a:ext uri="{FF2B5EF4-FFF2-40B4-BE49-F238E27FC236}">
                <a16:creationId xmlns:a16="http://schemas.microsoft.com/office/drawing/2014/main" id="{447E1A4F-EEE2-4012-ABF4-A65CFE968798}"/>
              </a:ext>
            </a:extLst>
          </p:cNvPr>
          <p:cNvSpPr>
            <a:spLocks noGrp="1"/>
          </p:cNvSpPr>
          <p:nvPr>
            <p:ph type="body" sz="quarter" idx="17" hasCustomPrompt="1"/>
          </p:nvPr>
        </p:nvSpPr>
        <p:spPr>
          <a:xfrm>
            <a:off x="9332976" y="1485900"/>
            <a:ext cx="2478024"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1" name="Content Placeholder 10">
            <a:extLst>
              <a:ext uri="{FF2B5EF4-FFF2-40B4-BE49-F238E27FC236}">
                <a16:creationId xmlns:a16="http://schemas.microsoft.com/office/drawing/2014/main" id="{89B79D29-7A0E-4836-85CC-71B185DF741A}"/>
              </a:ext>
            </a:extLst>
          </p:cNvPr>
          <p:cNvSpPr>
            <a:spLocks noGrp="1"/>
          </p:cNvSpPr>
          <p:nvPr>
            <p:ph sz="quarter" idx="18"/>
          </p:nvPr>
        </p:nvSpPr>
        <p:spPr>
          <a:xfrm>
            <a:off x="9332976" y="2061971"/>
            <a:ext cx="2478024" cy="4110229"/>
          </a:xfrm>
        </p:spPr>
        <p:txBody>
          <a:bodyPr/>
          <a:lstStyle>
            <a:lvl1pPr>
              <a:defRPr sz="1800"/>
            </a:lvl1pPr>
            <a:lvl2pPr>
              <a:defRPr sz="1600"/>
            </a:lvl2pPr>
            <a:lvl3pPr>
              <a:defRPr sz="1400"/>
            </a:lvl3pPr>
            <a:lvl4pPr>
              <a:defRPr sz="12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033318"/>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0" orient="horz" pos="1296">
          <p15:clr>
            <a:srgbClr val="FBAE40"/>
          </p15:clr>
        </p15:guide>
        <p15:guide id="11" orient="horz" pos="1224">
          <p15:clr>
            <a:srgbClr val="FBAE40"/>
          </p15:clr>
        </p15:guide>
        <p15:guide id="13" pos="5562">
          <p15:clr>
            <a:srgbClr val="FBAE40"/>
          </p15:clr>
        </p15:guide>
        <p15:guide id="14" pos="1800">
          <p15:clr>
            <a:srgbClr val="FBAE40"/>
          </p15:clr>
        </p15:guide>
        <p15:guide id="15" pos="3684">
          <p15:clr>
            <a:srgbClr val="FBAE40"/>
          </p15:clr>
        </p15:guide>
        <p15:guide id="16" pos="5877">
          <p15:clr>
            <a:srgbClr val="FBAE40"/>
          </p15:clr>
        </p15:guide>
        <p15:guide id="17" pos="2120">
          <p15:clr>
            <a:srgbClr val="FBAE40"/>
          </p15:clr>
        </p15:guide>
        <p15:guide id="18" pos="399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mplate Option 3 (2 Column Content with 2 Objec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485900"/>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2061971"/>
            <a:ext cx="5486400" cy="41102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265ADAE6-E012-4547-B099-E17812BB38DA}"/>
              </a:ext>
            </a:extLst>
          </p:cNvPr>
          <p:cNvSpPr>
            <a:spLocks noGrp="1"/>
          </p:cNvSpPr>
          <p:nvPr>
            <p:ph sz="quarter" idx="13" hasCustomPrompt="1"/>
          </p:nvPr>
        </p:nvSpPr>
        <p:spPr>
          <a:xfrm>
            <a:off x="6324600" y="1485900"/>
            <a:ext cx="5486400" cy="2087237"/>
          </a:xfrm>
        </p:spPr>
        <p:txBody>
          <a:bodyPr anchor="ctr"/>
          <a:lstStyle>
            <a:lvl1pPr marL="0" indent="0" algn="ctr">
              <a:buNone/>
              <a:defRPr>
                <a:solidFill>
                  <a:schemeClr val="accent1"/>
                </a:solidFill>
              </a:defRPr>
            </a:lvl1pPr>
          </a:lstStyle>
          <a:p>
            <a:pPr lvl="0"/>
            <a:r>
              <a:rPr lang="en-US" dirty="0"/>
              <a:t>Object</a:t>
            </a:r>
          </a:p>
        </p:txBody>
      </p:sp>
      <p:sp>
        <p:nvSpPr>
          <p:cNvPr id="10" name="Content Placeholder 2">
            <a:extLst>
              <a:ext uri="{FF2B5EF4-FFF2-40B4-BE49-F238E27FC236}">
                <a16:creationId xmlns:a16="http://schemas.microsoft.com/office/drawing/2014/main" id="{56AB7593-F482-442D-99A6-42698481F5C2}"/>
              </a:ext>
            </a:extLst>
          </p:cNvPr>
          <p:cNvSpPr>
            <a:spLocks noGrp="1"/>
          </p:cNvSpPr>
          <p:nvPr>
            <p:ph sz="quarter" idx="14" hasCustomPrompt="1"/>
          </p:nvPr>
        </p:nvSpPr>
        <p:spPr>
          <a:xfrm>
            <a:off x="6324600" y="4084963"/>
            <a:ext cx="5486400" cy="2087237"/>
          </a:xfrm>
        </p:spPr>
        <p:txBody>
          <a:bodyPr anchor="ctr"/>
          <a:lstStyle>
            <a:lvl1pPr marL="0" indent="0" algn="ctr">
              <a:buNone/>
              <a:defRPr>
                <a:solidFill>
                  <a:schemeClr val="accent1"/>
                </a:solidFill>
              </a:defRPr>
            </a:lvl1pPr>
          </a:lstStyle>
          <a:p>
            <a:pPr lvl="0"/>
            <a:r>
              <a:rPr lang="en-US" dirty="0"/>
              <a:t>Object</a:t>
            </a:r>
          </a:p>
        </p:txBody>
      </p:sp>
      <p:cxnSp>
        <p:nvCxnSpPr>
          <p:cNvPr id="13" name="Straight Connector 12">
            <a:extLst>
              <a:ext uri="{FF2B5EF4-FFF2-40B4-BE49-F238E27FC236}">
                <a16:creationId xmlns:a16="http://schemas.microsoft.com/office/drawing/2014/main" id="{4885EE90-F9B8-4A23-A376-54A27383D083}"/>
              </a:ext>
            </a:extLst>
          </p:cNvPr>
          <p:cNvCxnSpPr>
            <a:cxnSpLocks/>
          </p:cNvCxnSpPr>
          <p:nvPr userDrawn="1"/>
        </p:nvCxnSpPr>
        <p:spPr>
          <a:xfrm flipH="1">
            <a:off x="6324600" y="3829050"/>
            <a:ext cx="5486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6B2DE8-D4C4-460B-8DE7-359105C4BFC5}"/>
              </a:ext>
            </a:extLst>
          </p:cNvPr>
          <p:cNvCxnSpPr>
            <a:cxnSpLocks/>
          </p:cNvCxnSpPr>
          <p:nvPr userDrawn="1"/>
        </p:nvCxnSpPr>
        <p:spPr>
          <a:xfrm>
            <a:off x="6096000" y="1485900"/>
            <a:ext cx="0" cy="468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24717"/>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0" orient="horz" pos="1296">
          <p15:clr>
            <a:srgbClr val="FBAE40"/>
          </p15:clr>
        </p15:guide>
        <p15:guide id="11" orient="horz" pos="1224">
          <p15:clr>
            <a:srgbClr val="FBAE40"/>
          </p15:clr>
        </p15:guide>
        <p15:guide id="12" pos="3696">
          <p15:clr>
            <a:srgbClr val="FBAE40"/>
          </p15:clr>
        </p15:guide>
        <p15:guide id="13" pos="39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mplate Option 3 (2 Column Content with Objec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485899"/>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2061969"/>
            <a:ext cx="5486400" cy="150037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265ADAE6-E012-4547-B099-E17812BB38DA}"/>
              </a:ext>
            </a:extLst>
          </p:cNvPr>
          <p:cNvSpPr>
            <a:spLocks noGrp="1"/>
          </p:cNvSpPr>
          <p:nvPr>
            <p:ph sz="quarter" idx="13" hasCustomPrompt="1"/>
          </p:nvPr>
        </p:nvSpPr>
        <p:spPr>
          <a:xfrm>
            <a:off x="6324600" y="1485899"/>
            <a:ext cx="5486400" cy="4675513"/>
          </a:xfrm>
        </p:spPr>
        <p:txBody>
          <a:bodyPr anchor="ctr"/>
          <a:lstStyle>
            <a:lvl1pPr marL="0" indent="0" algn="ctr">
              <a:buNone/>
              <a:defRPr>
                <a:solidFill>
                  <a:schemeClr val="accent1"/>
                </a:solidFill>
              </a:defRPr>
            </a:lvl1pPr>
          </a:lstStyle>
          <a:p>
            <a:pPr lvl="0"/>
            <a:r>
              <a:rPr lang="en-US" dirty="0"/>
              <a:t>Object</a:t>
            </a:r>
          </a:p>
        </p:txBody>
      </p:sp>
      <p:cxnSp>
        <p:nvCxnSpPr>
          <p:cNvPr id="12" name="Straight Connector 11">
            <a:extLst>
              <a:ext uri="{FF2B5EF4-FFF2-40B4-BE49-F238E27FC236}">
                <a16:creationId xmlns:a16="http://schemas.microsoft.com/office/drawing/2014/main" id="{9687B86E-622B-476E-9823-812455A037DC}"/>
              </a:ext>
            </a:extLst>
          </p:cNvPr>
          <p:cNvCxnSpPr>
            <a:cxnSpLocks/>
          </p:cNvCxnSpPr>
          <p:nvPr userDrawn="1"/>
        </p:nvCxnSpPr>
        <p:spPr>
          <a:xfrm flipH="1">
            <a:off x="381000" y="3823656"/>
            <a:ext cx="5486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56FC40DA-1781-45E0-96C1-9525198C8F36}"/>
              </a:ext>
            </a:extLst>
          </p:cNvPr>
          <p:cNvSpPr>
            <a:spLocks noGrp="1"/>
          </p:cNvSpPr>
          <p:nvPr>
            <p:ph type="body" sz="quarter" idx="14" hasCustomPrompt="1"/>
          </p:nvPr>
        </p:nvSpPr>
        <p:spPr>
          <a:xfrm>
            <a:off x="381000" y="4084963"/>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6" name="Content Placeholder 10">
            <a:extLst>
              <a:ext uri="{FF2B5EF4-FFF2-40B4-BE49-F238E27FC236}">
                <a16:creationId xmlns:a16="http://schemas.microsoft.com/office/drawing/2014/main" id="{12FB6989-E94B-4183-919A-AAF463BC4DE7}"/>
              </a:ext>
            </a:extLst>
          </p:cNvPr>
          <p:cNvSpPr>
            <a:spLocks noGrp="1"/>
          </p:cNvSpPr>
          <p:nvPr>
            <p:ph sz="quarter" idx="15"/>
          </p:nvPr>
        </p:nvSpPr>
        <p:spPr>
          <a:xfrm>
            <a:off x="381000" y="4661033"/>
            <a:ext cx="5486400" cy="150037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7" name="Straight Connector 16">
            <a:extLst>
              <a:ext uri="{FF2B5EF4-FFF2-40B4-BE49-F238E27FC236}">
                <a16:creationId xmlns:a16="http://schemas.microsoft.com/office/drawing/2014/main" id="{AF4BC5CD-5374-4660-9EF9-35D06E2D59B6}"/>
              </a:ext>
            </a:extLst>
          </p:cNvPr>
          <p:cNvCxnSpPr>
            <a:cxnSpLocks/>
          </p:cNvCxnSpPr>
          <p:nvPr userDrawn="1"/>
        </p:nvCxnSpPr>
        <p:spPr>
          <a:xfrm>
            <a:off x="6096000" y="1485900"/>
            <a:ext cx="0" cy="468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946212"/>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0" orient="horz" pos="1296">
          <p15:clr>
            <a:srgbClr val="FBAE40"/>
          </p15:clr>
        </p15:guide>
        <p15:guide id="11" orient="horz" pos="1224">
          <p15:clr>
            <a:srgbClr val="FBAE40"/>
          </p15:clr>
        </p15:guide>
        <p15:guide id="12" pos="3696">
          <p15:clr>
            <a:srgbClr val="FBAE40"/>
          </p15:clr>
        </p15:guide>
        <p15:guide id="13"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mplate Option 3 (4 Objec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cxnSp>
        <p:nvCxnSpPr>
          <p:cNvPr id="9" name="Straight Connector 8">
            <a:extLst>
              <a:ext uri="{FF2B5EF4-FFF2-40B4-BE49-F238E27FC236}">
                <a16:creationId xmlns:a16="http://schemas.microsoft.com/office/drawing/2014/main" id="{FD9528B4-00A7-4E35-BB97-3FABA9254843}"/>
              </a:ext>
            </a:extLst>
          </p:cNvPr>
          <p:cNvCxnSpPr>
            <a:cxnSpLocks/>
          </p:cNvCxnSpPr>
          <p:nvPr userDrawn="1"/>
        </p:nvCxnSpPr>
        <p:spPr>
          <a:xfrm>
            <a:off x="6096000" y="1485900"/>
            <a:ext cx="0" cy="468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5ADAE6-E012-4547-B099-E17812BB38DA}"/>
              </a:ext>
            </a:extLst>
          </p:cNvPr>
          <p:cNvSpPr>
            <a:spLocks noGrp="1"/>
          </p:cNvSpPr>
          <p:nvPr>
            <p:ph sz="quarter" idx="13" hasCustomPrompt="1"/>
          </p:nvPr>
        </p:nvSpPr>
        <p:spPr>
          <a:xfrm>
            <a:off x="381001" y="1483178"/>
            <a:ext cx="5486400" cy="2077812"/>
          </a:xfrm>
        </p:spPr>
        <p:txBody>
          <a:bodyPr anchor="ctr"/>
          <a:lstStyle>
            <a:lvl1pPr marL="0" indent="0" algn="ctr">
              <a:buNone/>
              <a:defRPr>
                <a:solidFill>
                  <a:schemeClr val="accent1"/>
                </a:solidFill>
              </a:defRPr>
            </a:lvl1pPr>
          </a:lstStyle>
          <a:p>
            <a:pPr lvl="0"/>
            <a:r>
              <a:rPr lang="en-US" dirty="0"/>
              <a:t>Object</a:t>
            </a:r>
          </a:p>
        </p:txBody>
      </p:sp>
      <p:sp>
        <p:nvSpPr>
          <p:cNvPr id="10" name="Content Placeholder 2">
            <a:extLst>
              <a:ext uri="{FF2B5EF4-FFF2-40B4-BE49-F238E27FC236}">
                <a16:creationId xmlns:a16="http://schemas.microsoft.com/office/drawing/2014/main" id="{56AB7593-F482-442D-99A6-42698481F5C2}"/>
              </a:ext>
            </a:extLst>
          </p:cNvPr>
          <p:cNvSpPr>
            <a:spLocks noGrp="1"/>
          </p:cNvSpPr>
          <p:nvPr>
            <p:ph sz="quarter" idx="14" hasCustomPrompt="1"/>
          </p:nvPr>
        </p:nvSpPr>
        <p:spPr>
          <a:xfrm>
            <a:off x="381001" y="4094388"/>
            <a:ext cx="5486400" cy="2077812"/>
          </a:xfrm>
        </p:spPr>
        <p:txBody>
          <a:bodyPr anchor="ctr"/>
          <a:lstStyle>
            <a:lvl1pPr marL="0" indent="0" algn="ctr">
              <a:buNone/>
              <a:defRPr>
                <a:solidFill>
                  <a:schemeClr val="accent1"/>
                </a:solidFill>
              </a:defRPr>
            </a:lvl1pPr>
          </a:lstStyle>
          <a:p>
            <a:pPr lvl="0"/>
            <a:r>
              <a:rPr lang="en-US" dirty="0"/>
              <a:t>Object</a:t>
            </a:r>
          </a:p>
        </p:txBody>
      </p:sp>
      <p:cxnSp>
        <p:nvCxnSpPr>
          <p:cNvPr id="13" name="Straight Connector 12">
            <a:extLst>
              <a:ext uri="{FF2B5EF4-FFF2-40B4-BE49-F238E27FC236}">
                <a16:creationId xmlns:a16="http://schemas.microsoft.com/office/drawing/2014/main" id="{4885EE90-F9B8-4A23-A376-54A27383D083}"/>
              </a:ext>
            </a:extLst>
          </p:cNvPr>
          <p:cNvCxnSpPr>
            <a:cxnSpLocks/>
          </p:cNvCxnSpPr>
          <p:nvPr userDrawn="1"/>
        </p:nvCxnSpPr>
        <p:spPr>
          <a:xfrm flipH="1">
            <a:off x="381000" y="3827689"/>
            <a:ext cx="1143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323F0748-4412-4EAC-8C85-7684D54F7364}"/>
              </a:ext>
            </a:extLst>
          </p:cNvPr>
          <p:cNvSpPr>
            <a:spLocks noGrp="1"/>
          </p:cNvSpPr>
          <p:nvPr>
            <p:ph sz="quarter" idx="15" hasCustomPrompt="1"/>
          </p:nvPr>
        </p:nvSpPr>
        <p:spPr>
          <a:xfrm>
            <a:off x="6324600" y="1483178"/>
            <a:ext cx="5486400" cy="2077812"/>
          </a:xfrm>
        </p:spPr>
        <p:txBody>
          <a:bodyPr anchor="ctr"/>
          <a:lstStyle>
            <a:lvl1pPr marL="0" indent="0" algn="ctr">
              <a:buNone/>
              <a:defRPr>
                <a:solidFill>
                  <a:schemeClr val="accent1"/>
                </a:solidFill>
              </a:defRPr>
            </a:lvl1pPr>
          </a:lstStyle>
          <a:p>
            <a:pPr lvl="0"/>
            <a:r>
              <a:rPr lang="en-US" dirty="0"/>
              <a:t>Object</a:t>
            </a:r>
          </a:p>
        </p:txBody>
      </p:sp>
      <p:sp>
        <p:nvSpPr>
          <p:cNvPr id="14" name="Content Placeholder 2">
            <a:extLst>
              <a:ext uri="{FF2B5EF4-FFF2-40B4-BE49-F238E27FC236}">
                <a16:creationId xmlns:a16="http://schemas.microsoft.com/office/drawing/2014/main" id="{0A75C424-97E1-4D1D-A8EE-5A0A0189EC94}"/>
              </a:ext>
            </a:extLst>
          </p:cNvPr>
          <p:cNvSpPr>
            <a:spLocks noGrp="1"/>
          </p:cNvSpPr>
          <p:nvPr>
            <p:ph sz="quarter" idx="16" hasCustomPrompt="1"/>
          </p:nvPr>
        </p:nvSpPr>
        <p:spPr>
          <a:xfrm>
            <a:off x="6324600" y="4094388"/>
            <a:ext cx="5486400" cy="2077812"/>
          </a:xfrm>
        </p:spPr>
        <p:txBody>
          <a:bodyPr anchor="ctr"/>
          <a:lstStyle>
            <a:lvl1pPr marL="0" indent="0" algn="ctr">
              <a:buNone/>
              <a:defRPr>
                <a:solidFill>
                  <a:schemeClr val="accent1"/>
                </a:solidFill>
              </a:defRPr>
            </a:lvl1pPr>
          </a:lstStyle>
          <a:p>
            <a:pPr lvl="0"/>
            <a:r>
              <a:rPr lang="en-US" dirty="0"/>
              <a:t>Object</a:t>
            </a:r>
          </a:p>
        </p:txBody>
      </p:sp>
    </p:spTree>
    <p:extLst>
      <p:ext uri="{BB962C8B-B14F-4D97-AF65-F5344CB8AC3E}">
        <p14:creationId xmlns:p14="http://schemas.microsoft.com/office/powerpoint/2010/main" val="3981602674"/>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2" pos="3696">
          <p15:clr>
            <a:srgbClr val="FBAE40"/>
          </p15:clr>
        </p15:guide>
        <p15:guide id="13"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mplate Option 3 (2 Column Object with 2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ADAE6-E012-4547-B099-E17812BB38DA}"/>
              </a:ext>
            </a:extLst>
          </p:cNvPr>
          <p:cNvSpPr>
            <a:spLocks noGrp="1"/>
          </p:cNvSpPr>
          <p:nvPr>
            <p:ph sz="quarter" idx="13" hasCustomPrompt="1"/>
          </p:nvPr>
        </p:nvSpPr>
        <p:spPr>
          <a:xfrm>
            <a:off x="381001" y="1485900"/>
            <a:ext cx="5486400" cy="2086356"/>
          </a:xfrm>
        </p:spPr>
        <p:txBody>
          <a:bodyPr anchor="ctr"/>
          <a:lstStyle>
            <a:lvl1pPr marL="0" indent="0" algn="ctr">
              <a:buNone/>
              <a:defRPr>
                <a:solidFill>
                  <a:schemeClr val="accent1"/>
                </a:solidFill>
              </a:defRPr>
            </a:lvl1pPr>
          </a:lstStyle>
          <a:p>
            <a:pPr lvl="0"/>
            <a:r>
              <a:rPr lang="en-US" dirty="0"/>
              <a:t>Object</a:t>
            </a:r>
          </a:p>
        </p:txBody>
      </p:sp>
      <p:sp>
        <p:nvSpPr>
          <p:cNvPr id="12" name="Content Placeholder 2">
            <a:extLst>
              <a:ext uri="{FF2B5EF4-FFF2-40B4-BE49-F238E27FC236}">
                <a16:creationId xmlns:a16="http://schemas.microsoft.com/office/drawing/2014/main" id="{323F0748-4412-4EAC-8C85-7684D54F7364}"/>
              </a:ext>
            </a:extLst>
          </p:cNvPr>
          <p:cNvSpPr>
            <a:spLocks noGrp="1"/>
          </p:cNvSpPr>
          <p:nvPr>
            <p:ph sz="quarter" idx="15" hasCustomPrompt="1"/>
          </p:nvPr>
        </p:nvSpPr>
        <p:spPr>
          <a:xfrm>
            <a:off x="6324600" y="1485900"/>
            <a:ext cx="5486400" cy="2086356"/>
          </a:xfrm>
        </p:spPr>
        <p:txBody>
          <a:bodyPr anchor="ctr"/>
          <a:lstStyle>
            <a:lvl1pPr marL="0" indent="0" algn="ctr">
              <a:buNone/>
              <a:defRPr>
                <a:solidFill>
                  <a:schemeClr val="accent1"/>
                </a:solidFill>
              </a:defRPr>
            </a:lvl1pPr>
          </a:lstStyle>
          <a:p>
            <a:pPr lvl="0"/>
            <a:r>
              <a:rPr lang="en-US" dirty="0"/>
              <a:t>Object</a:t>
            </a:r>
          </a:p>
        </p:txBody>
      </p:sp>
      <p:sp>
        <p:nvSpPr>
          <p:cNvPr id="11" name="Text Placeholder 4">
            <a:extLst>
              <a:ext uri="{FF2B5EF4-FFF2-40B4-BE49-F238E27FC236}">
                <a16:creationId xmlns:a16="http://schemas.microsoft.com/office/drawing/2014/main" id="{96C42057-002B-4579-8E52-AE14B48495A8}"/>
              </a:ext>
            </a:extLst>
          </p:cNvPr>
          <p:cNvSpPr>
            <a:spLocks noGrp="1"/>
          </p:cNvSpPr>
          <p:nvPr>
            <p:ph type="body" sz="quarter" idx="16" hasCustomPrompt="1"/>
          </p:nvPr>
        </p:nvSpPr>
        <p:spPr>
          <a:xfrm>
            <a:off x="381000" y="3691128"/>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5" name="Content Placeholder 10">
            <a:extLst>
              <a:ext uri="{FF2B5EF4-FFF2-40B4-BE49-F238E27FC236}">
                <a16:creationId xmlns:a16="http://schemas.microsoft.com/office/drawing/2014/main" id="{31915EA1-74A8-4A30-AEA8-9313348DA10D}"/>
              </a:ext>
            </a:extLst>
          </p:cNvPr>
          <p:cNvSpPr>
            <a:spLocks noGrp="1"/>
          </p:cNvSpPr>
          <p:nvPr>
            <p:ph sz="quarter" idx="17"/>
          </p:nvPr>
        </p:nvSpPr>
        <p:spPr>
          <a:xfrm>
            <a:off x="381000" y="4267198"/>
            <a:ext cx="5486400" cy="19050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Text Placeholder 4">
            <a:extLst>
              <a:ext uri="{FF2B5EF4-FFF2-40B4-BE49-F238E27FC236}">
                <a16:creationId xmlns:a16="http://schemas.microsoft.com/office/drawing/2014/main" id="{F3AA0164-7B45-42AF-A315-7726CF465E17}"/>
              </a:ext>
            </a:extLst>
          </p:cNvPr>
          <p:cNvSpPr>
            <a:spLocks noGrp="1"/>
          </p:cNvSpPr>
          <p:nvPr>
            <p:ph type="body" sz="quarter" idx="18" hasCustomPrompt="1"/>
          </p:nvPr>
        </p:nvSpPr>
        <p:spPr>
          <a:xfrm>
            <a:off x="6324600" y="3691128"/>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7" name="Content Placeholder 10">
            <a:extLst>
              <a:ext uri="{FF2B5EF4-FFF2-40B4-BE49-F238E27FC236}">
                <a16:creationId xmlns:a16="http://schemas.microsoft.com/office/drawing/2014/main" id="{C4DD7583-DD1B-4890-8A6A-569365DD7AC7}"/>
              </a:ext>
            </a:extLst>
          </p:cNvPr>
          <p:cNvSpPr>
            <a:spLocks noGrp="1"/>
          </p:cNvSpPr>
          <p:nvPr>
            <p:ph sz="quarter" idx="19"/>
          </p:nvPr>
        </p:nvSpPr>
        <p:spPr>
          <a:xfrm>
            <a:off x="6324600" y="4267198"/>
            <a:ext cx="5486400" cy="19050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3" name="Straight Connector 12">
            <a:extLst>
              <a:ext uri="{FF2B5EF4-FFF2-40B4-BE49-F238E27FC236}">
                <a16:creationId xmlns:a16="http://schemas.microsoft.com/office/drawing/2014/main" id="{FD92D219-33AC-43FB-AD11-AC7E0A5338D9}"/>
              </a:ext>
            </a:extLst>
          </p:cNvPr>
          <p:cNvCxnSpPr>
            <a:cxnSpLocks/>
          </p:cNvCxnSpPr>
          <p:nvPr userDrawn="1"/>
        </p:nvCxnSpPr>
        <p:spPr>
          <a:xfrm>
            <a:off x="6096000" y="1485900"/>
            <a:ext cx="0" cy="46862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818649"/>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2" pos="3696">
          <p15:clr>
            <a:srgbClr val="FBAE40"/>
          </p15:clr>
        </p15:guide>
        <p15:guide id="13"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mplate Option 1 (2 Column Content with Objec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cxnSp>
        <p:nvCxnSpPr>
          <p:cNvPr id="9" name="Straight Connector 8">
            <a:extLst>
              <a:ext uri="{FF2B5EF4-FFF2-40B4-BE49-F238E27FC236}">
                <a16:creationId xmlns:a16="http://schemas.microsoft.com/office/drawing/2014/main" id="{FD9528B4-00A7-4E35-BB97-3FABA9254843}"/>
              </a:ext>
            </a:extLst>
          </p:cNvPr>
          <p:cNvCxnSpPr>
            <a:cxnSpLocks/>
          </p:cNvCxnSpPr>
          <p:nvPr userDrawn="1"/>
        </p:nvCxnSpPr>
        <p:spPr>
          <a:xfrm>
            <a:off x="6096000" y="13716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371600"/>
            <a:ext cx="5486400" cy="457200"/>
          </a:xfrm>
        </p:spPr>
        <p:txBody>
          <a:bodyPr anchor="b"/>
          <a:lstStyle>
            <a:lvl1pPr marL="0" indent="0">
              <a:lnSpc>
                <a:spcPct val="80000"/>
              </a:lnSpc>
              <a:spcBef>
                <a:spcPts val="0"/>
              </a:spcBef>
              <a:buNone/>
              <a:defRPr sz="2400" b="1">
                <a:solidFill>
                  <a:schemeClr val="accent5"/>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1947671"/>
            <a:ext cx="5486400" cy="13716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265ADAE6-E012-4547-B099-E17812BB38DA}"/>
              </a:ext>
            </a:extLst>
          </p:cNvPr>
          <p:cNvSpPr>
            <a:spLocks noGrp="1"/>
          </p:cNvSpPr>
          <p:nvPr>
            <p:ph sz="quarter" idx="13" hasCustomPrompt="1"/>
          </p:nvPr>
        </p:nvSpPr>
        <p:spPr>
          <a:xfrm>
            <a:off x="6324600" y="1371600"/>
            <a:ext cx="5486400" cy="4267200"/>
          </a:xfrm>
        </p:spPr>
        <p:txBody>
          <a:bodyPr anchor="ctr"/>
          <a:lstStyle>
            <a:lvl1pPr marL="0" indent="0" algn="ctr">
              <a:buNone/>
              <a:defRPr>
                <a:solidFill>
                  <a:schemeClr val="accent1"/>
                </a:solidFill>
              </a:defRPr>
            </a:lvl1pPr>
          </a:lstStyle>
          <a:p>
            <a:pPr lvl="0"/>
            <a:r>
              <a:rPr lang="en-US" dirty="0"/>
              <a:t>Object</a:t>
            </a:r>
          </a:p>
        </p:txBody>
      </p:sp>
      <p:cxnSp>
        <p:nvCxnSpPr>
          <p:cNvPr id="12" name="Straight Connector 11">
            <a:extLst>
              <a:ext uri="{FF2B5EF4-FFF2-40B4-BE49-F238E27FC236}">
                <a16:creationId xmlns:a16="http://schemas.microsoft.com/office/drawing/2014/main" id="{9687B86E-622B-476E-9823-812455A037DC}"/>
              </a:ext>
            </a:extLst>
          </p:cNvPr>
          <p:cNvCxnSpPr>
            <a:cxnSpLocks/>
          </p:cNvCxnSpPr>
          <p:nvPr userDrawn="1"/>
        </p:nvCxnSpPr>
        <p:spPr>
          <a:xfrm flipH="1">
            <a:off x="381000" y="3505200"/>
            <a:ext cx="5486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F031347C-3915-4A8E-9C56-95D992AB44D8}"/>
              </a:ext>
            </a:extLst>
          </p:cNvPr>
          <p:cNvSpPr>
            <a:spLocks noGrp="1"/>
          </p:cNvSpPr>
          <p:nvPr>
            <p:ph type="body" sz="quarter" idx="15" hasCustomPrompt="1"/>
          </p:nvPr>
        </p:nvSpPr>
        <p:spPr>
          <a:xfrm>
            <a:off x="381000" y="3691128"/>
            <a:ext cx="5486400" cy="457200"/>
          </a:xfrm>
        </p:spPr>
        <p:txBody>
          <a:bodyPr anchor="b"/>
          <a:lstStyle>
            <a:lvl1pPr marL="0" indent="0">
              <a:lnSpc>
                <a:spcPct val="80000"/>
              </a:lnSpc>
              <a:spcBef>
                <a:spcPts val="0"/>
              </a:spcBef>
              <a:buNone/>
              <a:defRPr sz="2400" b="1">
                <a:solidFill>
                  <a:schemeClr val="accent5"/>
                </a:solidFill>
              </a:defRPr>
            </a:lvl1pPr>
          </a:lstStyle>
          <a:p>
            <a:pPr lvl="0"/>
            <a:r>
              <a:rPr lang="en-US" dirty="0"/>
              <a:t>Click to add text</a:t>
            </a:r>
          </a:p>
        </p:txBody>
      </p:sp>
      <p:sp>
        <p:nvSpPr>
          <p:cNvPr id="14" name="Content Placeholder 10">
            <a:extLst>
              <a:ext uri="{FF2B5EF4-FFF2-40B4-BE49-F238E27FC236}">
                <a16:creationId xmlns:a16="http://schemas.microsoft.com/office/drawing/2014/main" id="{36CC4CE3-189C-4D11-8257-B6B11C240830}"/>
              </a:ext>
            </a:extLst>
          </p:cNvPr>
          <p:cNvSpPr>
            <a:spLocks noGrp="1"/>
          </p:cNvSpPr>
          <p:nvPr>
            <p:ph sz="quarter" idx="16"/>
          </p:nvPr>
        </p:nvSpPr>
        <p:spPr>
          <a:xfrm>
            <a:off x="381000" y="4267199"/>
            <a:ext cx="5486400" cy="13716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A2666B8B-4718-4D75-88D3-9C697C894876}"/>
              </a:ext>
            </a:extLst>
          </p:cNvPr>
          <p:cNvSpPr>
            <a:spLocks noGrp="1"/>
          </p:cNvSpPr>
          <p:nvPr>
            <p:ph type="body" sz="quarter" idx="17" hasCustomPrompt="1"/>
          </p:nvPr>
        </p:nvSpPr>
        <p:spPr>
          <a:xfrm>
            <a:off x="381000" y="5867400"/>
            <a:ext cx="11430000" cy="419100"/>
          </a:xfrm>
        </p:spPr>
        <p:txBody>
          <a:bodyPr anchor="b"/>
          <a:lstStyle>
            <a:lvl1pPr marL="0" indent="0" algn="l" defTabSz="914400" rtl="0" eaLnBrk="1" latinLnBrk="0" hangingPunct="1">
              <a:spcBef>
                <a:spcPts val="0"/>
              </a:spcBef>
              <a:buNone/>
              <a:defRPr lang="en-US" sz="900" kern="1200" dirty="0" smtClean="0">
                <a:solidFill>
                  <a:schemeClr val="accent4"/>
                </a:solidFill>
                <a:latin typeface="+mn-lt"/>
                <a:ea typeface="+mn-ea"/>
                <a:cs typeface="+mn-cs"/>
              </a:defRPr>
            </a:lvl1pPr>
          </a:lstStyle>
          <a:p>
            <a:pPr lvl="0"/>
            <a:r>
              <a:rPr lang="en-US" dirty="0"/>
              <a:t>Footer</a:t>
            </a:r>
          </a:p>
        </p:txBody>
      </p:sp>
    </p:spTree>
    <p:extLst>
      <p:ext uri="{BB962C8B-B14F-4D97-AF65-F5344CB8AC3E}">
        <p14:creationId xmlns:p14="http://schemas.microsoft.com/office/powerpoint/2010/main" val="1941738978"/>
      </p:ext>
    </p:extLst>
  </p:cSld>
  <p:clrMapOvr>
    <a:masterClrMapping/>
  </p:clrMapOvr>
  <p:extLst mod="1">
    <p:ext uri="{DCECCB84-F9BA-43D5-87BE-67443E8EF086}">
      <p15:sldGuideLst xmlns:p15="http://schemas.microsoft.com/office/powerpoint/2012/main">
        <p15:guide id="1" orient="horz" pos="864">
          <p15:clr>
            <a:srgbClr val="FBAE40"/>
          </p15:clr>
        </p15:guide>
        <p15:guide id="2" orient="horz" pos="720">
          <p15:clr>
            <a:srgbClr val="FBAE40"/>
          </p15:clr>
        </p15:guide>
        <p15:guide id="3" orient="horz" pos="3552">
          <p15:clr>
            <a:srgbClr val="FBAE40"/>
          </p15:clr>
        </p15:guide>
        <p15:guide id="4" orient="horz" pos="3696">
          <p15:clr>
            <a:srgbClr val="FBAE40"/>
          </p15:clr>
        </p15:guide>
        <p15:guide id="5" orient="horz" pos="3960">
          <p15:clr>
            <a:srgbClr val="FBAE40"/>
          </p15:clr>
        </p15:guide>
        <p15:guide id="6" orient="horz" pos="4032">
          <p15:clr>
            <a:srgbClr val="FBAE40"/>
          </p15:clr>
        </p15:guide>
        <p15:guide id="7" orient="horz" pos="144">
          <p15:clr>
            <a:srgbClr val="FBAE40"/>
          </p15:clr>
        </p15:guide>
        <p15:guide id="8" pos="240">
          <p15:clr>
            <a:srgbClr val="FBAE40"/>
          </p15:clr>
        </p15:guide>
        <p15:guide id="9" pos="7440">
          <p15:clr>
            <a:srgbClr val="FBAE40"/>
          </p15:clr>
        </p15:guide>
        <p15:guide id="10" orient="horz" pos="1152">
          <p15:clr>
            <a:srgbClr val="FBAE40"/>
          </p15:clr>
        </p15:guide>
        <p15:guide id="11" orient="horz" pos="1224">
          <p15:clr>
            <a:srgbClr val="FBAE40"/>
          </p15:clr>
        </p15:guide>
        <p15:guide id="12" pos="3696">
          <p15:clr>
            <a:srgbClr val="FBAE40"/>
          </p15:clr>
        </p15:guide>
        <p15:guide id="13" pos="3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mplate Option 3 (3 Column Object with 3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15" name="Content Placeholder 2">
            <a:extLst>
              <a:ext uri="{FF2B5EF4-FFF2-40B4-BE49-F238E27FC236}">
                <a16:creationId xmlns:a16="http://schemas.microsoft.com/office/drawing/2014/main" id="{0EB98AC2-B075-47DF-A117-FB98C2C6DD28}"/>
              </a:ext>
            </a:extLst>
          </p:cNvPr>
          <p:cNvSpPr>
            <a:spLocks noGrp="1"/>
          </p:cNvSpPr>
          <p:nvPr>
            <p:ph sz="quarter" idx="13" hasCustomPrompt="1"/>
          </p:nvPr>
        </p:nvSpPr>
        <p:spPr>
          <a:xfrm>
            <a:off x="381001" y="1485900"/>
            <a:ext cx="3505199" cy="2086356"/>
          </a:xfrm>
        </p:spPr>
        <p:txBody>
          <a:bodyPr anchor="ctr"/>
          <a:lstStyle>
            <a:lvl1pPr marL="0" indent="0" algn="ctr">
              <a:buNone/>
              <a:defRPr>
                <a:solidFill>
                  <a:schemeClr val="accent1"/>
                </a:solidFill>
              </a:defRPr>
            </a:lvl1pPr>
          </a:lstStyle>
          <a:p>
            <a:pPr lvl="0"/>
            <a:r>
              <a:rPr lang="en-US" dirty="0"/>
              <a:t>Object</a:t>
            </a:r>
          </a:p>
        </p:txBody>
      </p:sp>
      <p:sp>
        <p:nvSpPr>
          <p:cNvPr id="18" name="Text Placeholder 4">
            <a:extLst>
              <a:ext uri="{FF2B5EF4-FFF2-40B4-BE49-F238E27FC236}">
                <a16:creationId xmlns:a16="http://schemas.microsoft.com/office/drawing/2014/main" id="{F0972E48-56EC-4422-825B-46F4E4AA74CD}"/>
              </a:ext>
            </a:extLst>
          </p:cNvPr>
          <p:cNvSpPr>
            <a:spLocks noGrp="1"/>
          </p:cNvSpPr>
          <p:nvPr>
            <p:ph type="body" sz="quarter" idx="16" hasCustomPrompt="1"/>
          </p:nvPr>
        </p:nvSpPr>
        <p:spPr>
          <a:xfrm>
            <a:off x="381000" y="3691128"/>
            <a:ext cx="3505199"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9" name="Content Placeholder 10">
            <a:extLst>
              <a:ext uri="{FF2B5EF4-FFF2-40B4-BE49-F238E27FC236}">
                <a16:creationId xmlns:a16="http://schemas.microsoft.com/office/drawing/2014/main" id="{2CDAEC83-6EE3-4566-840D-6FEAE2D2618F}"/>
              </a:ext>
            </a:extLst>
          </p:cNvPr>
          <p:cNvSpPr>
            <a:spLocks noGrp="1"/>
          </p:cNvSpPr>
          <p:nvPr>
            <p:ph sz="quarter" idx="17"/>
          </p:nvPr>
        </p:nvSpPr>
        <p:spPr>
          <a:xfrm>
            <a:off x="381000" y="4267198"/>
            <a:ext cx="3505199" cy="1905001"/>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 name="Group 1">
            <a:extLst>
              <a:ext uri="{FF2B5EF4-FFF2-40B4-BE49-F238E27FC236}">
                <a16:creationId xmlns:a16="http://schemas.microsoft.com/office/drawing/2014/main" id="{5DC802E6-1CDD-4099-80D5-89AF59B8A65D}"/>
              </a:ext>
            </a:extLst>
          </p:cNvPr>
          <p:cNvGrpSpPr/>
          <p:nvPr userDrawn="1"/>
        </p:nvGrpSpPr>
        <p:grpSpPr>
          <a:xfrm>
            <a:off x="4114800" y="1485899"/>
            <a:ext cx="3962399" cy="4686299"/>
            <a:chOff x="4114800" y="1371600"/>
            <a:chExt cx="3962399" cy="4248152"/>
          </a:xfrm>
        </p:grpSpPr>
        <p:cxnSp>
          <p:nvCxnSpPr>
            <p:cNvPr id="14" name="Straight Connector 13">
              <a:extLst>
                <a:ext uri="{FF2B5EF4-FFF2-40B4-BE49-F238E27FC236}">
                  <a16:creationId xmlns:a16="http://schemas.microsoft.com/office/drawing/2014/main" id="{B2D0F8B7-A66F-4B94-8E57-96620C56B16E}"/>
                </a:ext>
              </a:extLst>
            </p:cNvPr>
            <p:cNvCxnSpPr>
              <a:cxnSpLocks/>
            </p:cNvCxnSpPr>
            <p:nvPr userDrawn="1"/>
          </p:nvCxnSpPr>
          <p:spPr>
            <a:xfrm>
              <a:off x="4114800" y="13716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0228AE-DD5A-4583-A3F7-B6438227FA85}"/>
                </a:ext>
              </a:extLst>
            </p:cNvPr>
            <p:cNvCxnSpPr>
              <a:cxnSpLocks/>
            </p:cNvCxnSpPr>
            <p:nvPr userDrawn="1"/>
          </p:nvCxnSpPr>
          <p:spPr>
            <a:xfrm>
              <a:off x="8077199" y="13716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2" name="Text Placeholder 4">
            <a:extLst>
              <a:ext uri="{FF2B5EF4-FFF2-40B4-BE49-F238E27FC236}">
                <a16:creationId xmlns:a16="http://schemas.microsoft.com/office/drawing/2014/main" id="{9B073302-94D1-4070-8C0D-A3704C50E0DA}"/>
              </a:ext>
            </a:extLst>
          </p:cNvPr>
          <p:cNvSpPr>
            <a:spLocks noGrp="1"/>
          </p:cNvSpPr>
          <p:nvPr>
            <p:ph type="body" sz="quarter" idx="19" hasCustomPrompt="1"/>
          </p:nvPr>
        </p:nvSpPr>
        <p:spPr>
          <a:xfrm>
            <a:off x="4343399" y="3691128"/>
            <a:ext cx="3505199"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3" name="Content Placeholder 10">
            <a:extLst>
              <a:ext uri="{FF2B5EF4-FFF2-40B4-BE49-F238E27FC236}">
                <a16:creationId xmlns:a16="http://schemas.microsoft.com/office/drawing/2014/main" id="{7A6D2090-4AF5-45E4-B066-1140D2FDEB35}"/>
              </a:ext>
            </a:extLst>
          </p:cNvPr>
          <p:cNvSpPr>
            <a:spLocks noGrp="1"/>
          </p:cNvSpPr>
          <p:nvPr>
            <p:ph sz="quarter" idx="20"/>
          </p:nvPr>
        </p:nvSpPr>
        <p:spPr>
          <a:xfrm>
            <a:off x="4343399" y="4267198"/>
            <a:ext cx="3505199" cy="1905001"/>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6" name="Text Placeholder 4">
            <a:extLst>
              <a:ext uri="{FF2B5EF4-FFF2-40B4-BE49-F238E27FC236}">
                <a16:creationId xmlns:a16="http://schemas.microsoft.com/office/drawing/2014/main" id="{A9BBDA8F-7A58-418B-B0F2-0A5ED1B28ED4}"/>
              </a:ext>
            </a:extLst>
          </p:cNvPr>
          <p:cNvSpPr>
            <a:spLocks noGrp="1"/>
          </p:cNvSpPr>
          <p:nvPr>
            <p:ph type="body" sz="quarter" idx="22" hasCustomPrompt="1"/>
          </p:nvPr>
        </p:nvSpPr>
        <p:spPr>
          <a:xfrm>
            <a:off x="8305798" y="3691128"/>
            <a:ext cx="3505199"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7" name="Content Placeholder 10">
            <a:extLst>
              <a:ext uri="{FF2B5EF4-FFF2-40B4-BE49-F238E27FC236}">
                <a16:creationId xmlns:a16="http://schemas.microsoft.com/office/drawing/2014/main" id="{C9ADA30A-A1EE-4815-96DE-740B83D7F63A}"/>
              </a:ext>
            </a:extLst>
          </p:cNvPr>
          <p:cNvSpPr>
            <a:spLocks noGrp="1"/>
          </p:cNvSpPr>
          <p:nvPr>
            <p:ph sz="quarter" idx="23"/>
          </p:nvPr>
        </p:nvSpPr>
        <p:spPr>
          <a:xfrm>
            <a:off x="8305798" y="4267198"/>
            <a:ext cx="3505199" cy="1905001"/>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8" name="Content Placeholder 2">
            <a:extLst>
              <a:ext uri="{FF2B5EF4-FFF2-40B4-BE49-F238E27FC236}">
                <a16:creationId xmlns:a16="http://schemas.microsoft.com/office/drawing/2014/main" id="{5B9A13DA-451F-4D05-BA86-33BCD54159C4}"/>
              </a:ext>
            </a:extLst>
          </p:cNvPr>
          <p:cNvSpPr>
            <a:spLocks noGrp="1"/>
          </p:cNvSpPr>
          <p:nvPr>
            <p:ph sz="quarter" idx="24" hasCustomPrompt="1"/>
          </p:nvPr>
        </p:nvSpPr>
        <p:spPr>
          <a:xfrm>
            <a:off x="4343401" y="1485900"/>
            <a:ext cx="3505199" cy="2086356"/>
          </a:xfrm>
        </p:spPr>
        <p:txBody>
          <a:bodyPr anchor="ctr"/>
          <a:lstStyle>
            <a:lvl1pPr marL="0" indent="0" algn="ctr">
              <a:buNone/>
              <a:defRPr>
                <a:solidFill>
                  <a:schemeClr val="accent1"/>
                </a:solidFill>
              </a:defRPr>
            </a:lvl1pPr>
          </a:lstStyle>
          <a:p>
            <a:pPr lvl="0"/>
            <a:r>
              <a:rPr lang="en-US" dirty="0"/>
              <a:t>Object</a:t>
            </a:r>
          </a:p>
        </p:txBody>
      </p:sp>
      <p:sp>
        <p:nvSpPr>
          <p:cNvPr id="29" name="Content Placeholder 2">
            <a:extLst>
              <a:ext uri="{FF2B5EF4-FFF2-40B4-BE49-F238E27FC236}">
                <a16:creationId xmlns:a16="http://schemas.microsoft.com/office/drawing/2014/main" id="{0D591D0F-CC91-4552-9A51-A781D8458D7B}"/>
              </a:ext>
            </a:extLst>
          </p:cNvPr>
          <p:cNvSpPr>
            <a:spLocks noGrp="1"/>
          </p:cNvSpPr>
          <p:nvPr>
            <p:ph sz="quarter" idx="25" hasCustomPrompt="1"/>
          </p:nvPr>
        </p:nvSpPr>
        <p:spPr>
          <a:xfrm>
            <a:off x="8305801" y="1485900"/>
            <a:ext cx="3505199" cy="2086356"/>
          </a:xfrm>
        </p:spPr>
        <p:txBody>
          <a:bodyPr anchor="ctr"/>
          <a:lstStyle>
            <a:lvl1pPr marL="0" indent="0" algn="ctr">
              <a:buNone/>
              <a:defRPr>
                <a:solidFill>
                  <a:schemeClr val="accent1"/>
                </a:solidFill>
              </a:defRPr>
            </a:lvl1pPr>
          </a:lstStyle>
          <a:p>
            <a:pPr lvl="0"/>
            <a:r>
              <a:rPr lang="en-US" dirty="0"/>
              <a:t>Object</a:t>
            </a:r>
          </a:p>
        </p:txBody>
      </p:sp>
    </p:spTree>
    <p:extLst>
      <p:ext uri="{BB962C8B-B14F-4D97-AF65-F5344CB8AC3E}">
        <p14:creationId xmlns:p14="http://schemas.microsoft.com/office/powerpoint/2010/main" val="2543251371"/>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3" pos="4944">
          <p15:clr>
            <a:srgbClr val="FBAE40"/>
          </p15:clr>
        </p15:guide>
        <p15:guide id="14" pos="2448">
          <p15:clr>
            <a:srgbClr val="FBAE40"/>
          </p15:clr>
        </p15:guide>
        <p15:guide id="15" pos="2736">
          <p15:clr>
            <a:srgbClr val="FBAE40"/>
          </p15:clr>
        </p15:guide>
        <p15:guide id="16" pos="52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late Option 3 (3 Column Content with Objec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15" name="Content Placeholder 2">
            <a:extLst>
              <a:ext uri="{FF2B5EF4-FFF2-40B4-BE49-F238E27FC236}">
                <a16:creationId xmlns:a16="http://schemas.microsoft.com/office/drawing/2014/main" id="{0EB98AC2-B075-47DF-A117-FB98C2C6DD28}"/>
              </a:ext>
            </a:extLst>
          </p:cNvPr>
          <p:cNvSpPr>
            <a:spLocks noGrp="1"/>
          </p:cNvSpPr>
          <p:nvPr>
            <p:ph sz="quarter" idx="13" hasCustomPrompt="1"/>
          </p:nvPr>
        </p:nvSpPr>
        <p:spPr>
          <a:xfrm>
            <a:off x="381001" y="1485900"/>
            <a:ext cx="11429996" cy="2086356"/>
          </a:xfrm>
        </p:spPr>
        <p:txBody>
          <a:bodyPr anchor="ctr"/>
          <a:lstStyle>
            <a:lvl1pPr marL="0" indent="0" algn="ctr">
              <a:buNone/>
              <a:defRPr>
                <a:solidFill>
                  <a:schemeClr val="accent1"/>
                </a:solidFill>
              </a:defRPr>
            </a:lvl1pPr>
          </a:lstStyle>
          <a:p>
            <a:pPr lvl="0"/>
            <a:r>
              <a:rPr lang="en-US" dirty="0"/>
              <a:t>Object</a:t>
            </a:r>
          </a:p>
        </p:txBody>
      </p:sp>
      <p:sp>
        <p:nvSpPr>
          <p:cNvPr id="18" name="Text Placeholder 4">
            <a:extLst>
              <a:ext uri="{FF2B5EF4-FFF2-40B4-BE49-F238E27FC236}">
                <a16:creationId xmlns:a16="http://schemas.microsoft.com/office/drawing/2014/main" id="{F0972E48-56EC-4422-825B-46F4E4AA74CD}"/>
              </a:ext>
            </a:extLst>
          </p:cNvPr>
          <p:cNvSpPr>
            <a:spLocks noGrp="1"/>
          </p:cNvSpPr>
          <p:nvPr>
            <p:ph type="body" sz="quarter" idx="16" hasCustomPrompt="1"/>
          </p:nvPr>
        </p:nvSpPr>
        <p:spPr>
          <a:xfrm>
            <a:off x="381000" y="3691128"/>
            <a:ext cx="3505199"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9" name="Content Placeholder 10">
            <a:extLst>
              <a:ext uri="{FF2B5EF4-FFF2-40B4-BE49-F238E27FC236}">
                <a16:creationId xmlns:a16="http://schemas.microsoft.com/office/drawing/2014/main" id="{2CDAEC83-6EE3-4566-840D-6FEAE2D2618F}"/>
              </a:ext>
            </a:extLst>
          </p:cNvPr>
          <p:cNvSpPr>
            <a:spLocks noGrp="1"/>
          </p:cNvSpPr>
          <p:nvPr>
            <p:ph sz="quarter" idx="17"/>
          </p:nvPr>
        </p:nvSpPr>
        <p:spPr>
          <a:xfrm>
            <a:off x="381000" y="4267198"/>
            <a:ext cx="3505199" cy="1905001"/>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 name="Group 1">
            <a:extLst>
              <a:ext uri="{FF2B5EF4-FFF2-40B4-BE49-F238E27FC236}">
                <a16:creationId xmlns:a16="http://schemas.microsoft.com/office/drawing/2014/main" id="{5DC802E6-1CDD-4099-80D5-89AF59B8A65D}"/>
              </a:ext>
            </a:extLst>
          </p:cNvPr>
          <p:cNvGrpSpPr/>
          <p:nvPr userDrawn="1"/>
        </p:nvGrpSpPr>
        <p:grpSpPr>
          <a:xfrm>
            <a:off x="4114800" y="3691127"/>
            <a:ext cx="3962399" cy="2481071"/>
            <a:chOff x="4114800" y="1371600"/>
            <a:chExt cx="3962399" cy="4248152"/>
          </a:xfrm>
        </p:grpSpPr>
        <p:cxnSp>
          <p:nvCxnSpPr>
            <p:cNvPr id="14" name="Straight Connector 13">
              <a:extLst>
                <a:ext uri="{FF2B5EF4-FFF2-40B4-BE49-F238E27FC236}">
                  <a16:creationId xmlns:a16="http://schemas.microsoft.com/office/drawing/2014/main" id="{B2D0F8B7-A66F-4B94-8E57-96620C56B16E}"/>
                </a:ext>
              </a:extLst>
            </p:cNvPr>
            <p:cNvCxnSpPr>
              <a:cxnSpLocks/>
            </p:cNvCxnSpPr>
            <p:nvPr userDrawn="1"/>
          </p:nvCxnSpPr>
          <p:spPr>
            <a:xfrm>
              <a:off x="4114800" y="13716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0228AE-DD5A-4583-A3F7-B6438227FA85}"/>
                </a:ext>
              </a:extLst>
            </p:cNvPr>
            <p:cNvCxnSpPr>
              <a:cxnSpLocks/>
            </p:cNvCxnSpPr>
            <p:nvPr userDrawn="1"/>
          </p:nvCxnSpPr>
          <p:spPr>
            <a:xfrm>
              <a:off x="8077199" y="1371600"/>
              <a:ext cx="0" cy="42481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2" name="Text Placeholder 4">
            <a:extLst>
              <a:ext uri="{FF2B5EF4-FFF2-40B4-BE49-F238E27FC236}">
                <a16:creationId xmlns:a16="http://schemas.microsoft.com/office/drawing/2014/main" id="{9B073302-94D1-4070-8C0D-A3704C50E0DA}"/>
              </a:ext>
            </a:extLst>
          </p:cNvPr>
          <p:cNvSpPr>
            <a:spLocks noGrp="1"/>
          </p:cNvSpPr>
          <p:nvPr>
            <p:ph type="body" sz="quarter" idx="19" hasCustomPrompt="1"/>
          </p:nvPr>
        </p:nvSpPr>
        <p:spPr>
          <a:xfrm>
            <a:off x="4343399" y="3691128"/>
            <a:ext cx="3505199"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3" name="Content Placeholder 10">
            <a:extLst>
              <a:ext uri="{FF2B5EF4-FFF2-40B4-BE49-F238E27FC236}">
                <a16:creationId xmlns:a16="http://schemas.microsoft.com/office/drawing/2014/main" id="{7A6D2090-4AF5-45E4-B066-1140D2FDEB35}"/>
              </a:ext>
            </a:extLst>
          </p:cNvPr>
          <p:cNvSpPr>
            <a:spLocks noGrp="1"/>
          </p:cNvSpPr>
          <p:nvPr>
            <p:ph sz="quarter" idx="20"/>
          </p:nvPr>
        </p:nvSpPr>
        <p:spPr>
          <a:xfrm>
            <a:off x="4343399" y="4267198"/>
            <a:ext cx="3505199" cy="1905001"/>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6" name="Text Placeholder 4">
            <a:extLst>
              <a:ext uri="{FF2B5EF4-FFF2-40B4-BE49-F238E27FC236}">
                <a16:creationId xmlns:a16="http://schemas.microsoft.com/office/drawing/2014/main" id="{A9BBDA8F-7A58-418B-B0F2-0A5ED1B28ED4}"/>
              </a:ext>
            </a:extLst>
          </p:cNvPr>
          <p:cNvSpPr>
            <a:spLocks noGrp="1"/>
          </p:cNvSpPr>
          <p:nvPr>
            <p:ph type="body" sz="quarter" idx="22" hasCustomPrompt="1"/>
          </p:nvPr>
        </p:nvSpPr>
        <p:spPr>
          <a:xfrm>
            <a:off x="8305798" y="3691128"/>
            <a:ext cx="3505199"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7" name="Content Placeholder 10">
            <a:extLst>
              <a:ext uri="{FF2B5EF4-FFF2-40B4-BE49-F238E27FC236}">
                <a16:creationId xmlns:a16="http://schemas.microsoft.com/office/drawing/2014/main" id="{C9ADA30A-A1EE-4815-96DE-740B83D7F63A}"/>
              </a:ext>
            </a:extLst>
          </p:cNvPr>
          <p:cNvSpPr>
            <a:spLocks noGrp="1"/>
          </p:cNvSpPr>
          <p:nvPr>
            <p:ph sz="quarter" idx="23"/>
          </p:nvPr>
        </p:nvSpPr>
        <p:spPr>
          <a:xfrm>
            <a:off x="8305798" y="4267198"/>
            <a:ext cx="3505199" cy="1905001"/>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6020086"/>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3" pos="4944">
          <p15:clr>
            <a:srgbClr val="FBAE40"/>
          </p15:clr>
        </p15:guide>
        <p15:guide id="14" pos="2448">
          <p15:clr>
            <a:srgbClr val="FBAE40"/>
          </p15:clr>
        </p15:guide>
        <p15:guide id="15" pos="2736">
          <p15:clr>
            <a:srgbClr val="FBAE40"/>
          </p15:clr>
        </p15:guide>
        <p15:guide id="16" pos="52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late Option 3 (Quadrant with 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cxnSp>
        <p:nvCxnSpPr>
          <p:cNvPr id="14" name="Straight Connector 13">
            <a:extLst>
              <a:ext uri="{FF2B5EF4-FFF2-40B4-BE49-F238E27FC236}">
                <a16:creationId xmlns:a16="http://schemas.microsoft.com/office/drawing/2014/main" id="{1D56E564-43C6-45F7-B5D6-C60D67662957}"/>
              </a:ext>
            </a:extLst>
          </p:cNvPr>
          <p:cNvCxnSpPr>
            <a:cxnSpLocks/>
          </p:cNvCxnSpPr>
          <p:nvPr userDrawn="1"/>
        </p:nvCxnSpPr>
        <p:spPr>
          <a:xfrm flipH="1">
            <a:off x="381000" y="3823656"/>
            <a:ext cx="1143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3F1675BB-9933-4D76-8815-468D45AC3B57}"/>
              </a:ext>
            </a:extLst>
          </p:cNvPr>
          <p:cNvSpPr>
            <a:spLocks noGrp="1"/>
          </p:cNvSpPr>
          <p:nvPr>
            <p:ph type="body" sz="quarter" idx="11" hasCustomPrompt="1"/>
          </p:nvPr>
        </p:nvSpPr>
        <p:spPr>
          <a:xfrm>
            <a:off x="381000" y="1485899"/>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3" name="Content Placeholder 10">
            <a:extLst>
              <a:ext uri="{FF2B5EF4-FFF2-40B4-BE49-F238E27FC236}">
                <a16:creationId xmlns:a16="http://schemas.microsoft.com/office/drawing/2014/main" id="{DD196FB2-29FE-4AC3-ABDC-78B531213867}"/>
              </a:ext>
            </a:extLst>
          </p:cNvPr>
          <p:cNvSpPr>
            <a:spLocks noGrp="1"/>
          </p:cNvSpPr>
          <p:nvPr>
            <p:ph sz="quarter" idx="12"/>
          </p:nvPr>
        </p:nvSpPr>
        <p:spPr>
          <a:xfrm>
            <a:off x="381000" y="2061969"/>
            <a:ext cx="5486400" cy="1500379"/>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5" name="Text Placeholder 4">
            <a:extLst>
              <a:ext uri="{FF2B5EF4-FFF2-40B4-BE49-F238E27FC236}">
                <a16:creationId xmlns:a16="http://schemas.microsoft.com/office/drawing/2014/main" id="{752F5228-217D-4A6E-B316-63BDFC252CA0}"/>
              </a:ext>
            </a:extLst>
          </p:cNvPr>
          <p:cNvSpPr>
            <a:spLocks noGrp="1"/>
          </p:cNvSpPr>
          <p:nvPr>
            <p:ph type="body" sz="quarter" idx="14" hasCustomPrompt="1"/>
          </p:nvPr>
        </p:nvSpPr>
        <p:spPr>
          <a:xfrm>
            <a:off x="381000" y="4084963"/>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6" name="Content Placeholder 10">
            <a:extLst>
              <a:ext uri="{FF2B5EF4-FFF2-40B4-BE49-F238E27FC236}">
                <a16:creationId xmlns:a16="http://schemas.microsoft.com/office/drawing/2014/main" id="{20A3DB5F-D96D-41D4-BB22-7717372FBBC0}"/>
              </a:ext>
            </a:extLst>
          </p:cNvPr>
          <p:cNvSpPr>
            <a:spLocks noGrp="1"/>
          </p:cNvSpPr>
          <p:nvPr>
            <p:ph sz="quarter" idx="15"/>
          </p:nvPr>
        </p:nvSpPr>
        <p:spPr>
          <a:xfrm>
            <a:off x="381000" y="4661033"/>
            <a:ext cx="5486400" cy="1500379"/>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7" name="Straight Connector 26">
            <a:extLst>
              <a:ext uri="{FF2B5EF4-FFF2-40B4-BE49-F238E27FC236}">
                <a16:creationId xmlns:a16="http://schemas.microsoft.com/office/drawing/2014/main" id="{7479ABCB-9DBE-4AAF-8075-16C94DD0602B}"/>
              </a:ext>
            </a:extLst>
          </p:cNvPr>
          <p:cNvCxnSpPr>
            <a:cxnSpLocks/>
          </p:cNvCxnSpPr>
          <p:nvPr userDrawn="1"/>
        </p:nvCxnSpPr>
        <p:spPr>
          <a:xfrm>
            <a:off x="6096000" y="1485900"/>
            <a:ext cx="0" cy="468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
            <a:extLst>
              <a:ext uri="{FF2B5EF4-FFF2-40B4-BE49-F238E27FC236}">
                <a16:creationId xmlns:a16="http://schemas.microsoft.com/office/drawing/2014/main" id="{1B0DACAF-637B-41A5-9782-3D1E781523D9}"/>
              </a:ext>
            </a:extLst>
          </p:cNvPr>
          <p:cNvSpPr>
            <a:spLocks noGrp="1"/>
          </p:cNvSpPr>
          <p:nvPr>
            <p:ph type="body" sz="quarter" idx="16" hasCustomPrompt="1"/>
          </p:nvPr>
        </p:nvSpPr>
        <p:spPr>
          <a:xfrm>
            <a:off x="6324600" y="1485899"/>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29" name="Content Placeholder 10">
            <a:extLst>
              <a:ext uri="{FF2B5EF4-FFF2-40B4-BE49-F238E27FC236}">
                <a16:creationId xmlns:a16="http://schemas.microsoft.com/office/drawing/2014/main" id="{F67D32CA-5F78-41C3-8C81-0BC8287EDCFE}"/>
              </a:ext>
            </a:extLst>
          </p:cNvPr>
          <p:cNvSpPr>
            <a:spLocks noGrp="1"/>
          </p:cNvSpPr>
          <p:nvPr>
            <p:ph sz="quarter" idx="17"/>
          </p:nvPr>
        </p:nvSpPr>
        <p:spPr>
          <a:xfrm>
            <a:off x="6324600" y="2061969"/>
            <a:ext cx="5486400" cy="1500379"/>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1" name="Text Placeholder 4">
            <a:extLst>
              <a:ext uri="{FF2B5EF4-FFF2-40B4-BE49-F238E27FC236}">
                <a16:creationId xmlns:a16="http://schemas.microsoft.com/office/drawing/2014/main" id="{021A5442-DE19-4D65-A956-8B4315CC97DE}"/>
              </a:ext>
            </a:extLst>
          </p:cNvPr>
          <p:cNvSpPr>
            <a:spLocks noGrp="1"/>
          </p:cNvSpPr>
          <p:nvPr>
            <p:ph type="body" sz="quarter" idx="18" hasCustomPrompt="1"/>
          </p:nvPr>
        </p:nvSpPr>
        <p:spPr>
          <a:xfrm>
            <a:off x="6324600" y="4084963"/>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32" name="Content Placeholder 10">
            <a:extLst>
              <a:ext uri="{FF2B5EF4-FFF2-40B4-BE49-F238E27FC236}">
                <a16:creationId xmlns:a16="http://schemas.microsoft.com/office/drawing/2014/main" id="{273703B6-A29A-42C1-83CE-3967221CD9C3}"/>
              </a:ext>
            </a:extLst>
          </p:cNvPr>
          <p:cNvSpPr>
            <a:spLocks noGrp="1"/>
          </p:cNvSpPr>
          <p:nvPr>
            <p:ph sz="quarter" idx="19"/>
          </p:nvPr>
        </p:nvSpPr>
        <p:spPr>
          <a:xfrm>
            <a:off x="6324600" y="4661033"/>
            <a:ext cx="5486400" cy="1500379"/>
          </a:xfrm>
        </p:spPr>
        <p:txBody>
          <a:bodyPr/>
          <a:lstStyle>
            <a:lvl1pPr>
              <a:defRPr sz="1800"/>
            </a:lvl1pPr>
            <a:lvl2pPr>
              <a:defRPr sz="1600"/>
            </a:lvl2pPr>
            <a:lvl3pPr>
              <a:defRPr sz="1400"/>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4505434"/>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2" pos="3696">
          <p15:clr>
            <a:srgbClr val="FBAE40"/>
          </p15:clr>
        </p15:guide>
        <p15:guide id="13" pos="3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Option 3">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57FBEB8D-9EC2-4499-80A4-EB212D213413}"/>
              </a:ext>
            </a:extLst>
          </p:cNvPr>
          <p:cNvSpPr>
            <a:spLocks noGrp="1"/>
          </p:cNvSpPr>
          <p:nvPr>
            <p:ph type="body" sz="quarter" idx="11" hasCustomPrompt="1"/>
          </p:nvPr>
        </p:nvSpPr>
        <p:spPr>
          <a:xfrm>
            <a:off x="381000" y="3100038"/>
            <a:ext cx="9699702" cy="541687"/>
          </a:xfrm>
        </p:spPr>
        <p:txBody>
          <a:bodyPr anchor="b">
            <a:noAutofit/>
          </a:bodyPr>
          <a:lstStyle>
            <a:lvl1pPr marL="0" indent="0" algn="l">
              <a:lnSpc>
                <a:spcPct val="80000"/>
              </a:lnSpc>
              <a:spcBef>
                <a:spcPts val="0"/>
              </a:spcBef>
              <a:buNone/>
              <a:defRPr sz="3600" b="1" cap="none" spc="100" baseline="0">
                <a:solidFill>
                  <a:schemeClr val="tx2"/>
                </a:solidFill>
              </a:defRPr>
            </a:lvl1pPr>
          </a:lstStyle>
          <a:p>
            <a:pPr lvl="0"/>
            <a:r>
              <a:rPr lang="en-US" dirty="0"/>
              <a:t>Divider Title Goes Here</a:t>
            </a:r>
          </a:p>
        </p:txBody>
      </p:sp>
      <p:sp>
        <p:nvSpPr>
          <p:cNvPr id="8" name="Rectangle 7">
            <a:extLst>
              <a:ext uri="{FF2B5EF4-FFF2-40B4-BE49-F238E27FC236}">
                <a16:creationId xmlns:a16="http://schemas.microsoft.com/office/drawing/2014/main" id="{14E029D1-ACA2-4AC2-A99A-4EEE67E4B190}"/>
              </a:ext>
            </a:extLst>
          </p:cNvPr>
          <p:cNvSpPr/>
          <p:nvPr userDrawn="1"/>
        </p:nvSpPr>
        <p:spPr>
          <a:xfrm>
            <a:off x="381000" y="3918903"/>
            <a:ext cx="60960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2"/>
              </a:solidFill>
            </a:endParaRPr>
          </a:p>
        </p:txBody>
      </p:sp>
      <p:sp>
        <p:nvSpPr>
          <p:cNvPr id="9" name="Text Placeholder 2">
            <a:extLst>
              <a:ext uri="{FF2B5EF4-FFF2-40B4-BE49-F238E27FC236}">
                <a16:creationId xmlns:a16="http://schemas.microsoft.com/office/drawing/2014/main" id="{F99C1949-713D-4E05-AD3A-02375894DF39}"/>
              </a:ext>
            </a:extLst>
          </p:cNvPr>
          <p:cNvSpPr>
            <a:spLocks noGrp="1"/>
          </p:cNvSpPr>
          <p:nvPr>
            <p:ph type="body" sz="quarter" idx="12" hasCustomPrompt="1"/>
          </p:nvPr>
        </p:nvSpPr>
        <p:spPr>
          <a:xfrm>
            <a:off x="381000" y="4241801"/>
            <a:ext cx="9699702" cy="307777"/>
          </a:xfrm>
        </p:spPr>
        <p:txBody>
          <a:bodyPr>
            <a:noAutofit/>
          </a:bodyPr>
          <a:lstStyle>
            <a:lvl1pPr marL="0" indent="0" algn="l">
              <a:buNone/>
              <a:defRPr>
                <a:solidFill>
                  <a:schemeClr val="tx1">
                    <a:lumMod val="50000"/>
                    <a:lumOff val="50000"/>
                  </a:schemeClr>
                </a:solidFill>
              </a:defRPr>
            </a:lvl1pPr>
          </a:lstStyle>
          <a:p>
            <a:pPr lvl="0"/>
            <a:r>
              <a:rPr lang="en-US" dirty="0"/>
              <a:t>Subtitle goes here</a:t>
            </a:r>
          </a:p>
        </p:txBody>
      </p:sp>
      <p:grpSp>
        <p:nvGrpSpPr>
          <p:cNvPr id="10" name="Group 9">
            <a:extLst>
              <a:ext uri="{FF2B5EF4-FFF2-40B4-BE49-F238E27FC236}">
                <a16:creationId xmlns:a16="http://schemas.microsoft.com/office/drawing/2014/main" id="{E6562B99-140A-4F49-A5EF-018C533F6D9A}"/>
              </a:ext>
            </a:extLst>
          </p:cNvPr>
          <p:cNvGrpSpPr/>
          <p:nvPr userDrawn="1"/>
        </p:nvGrpSpPr>
        <p:grpSpPr>
          <a:xfrm>
            <a:off x="9766101" y="223176"/>
            <a:ext cx="2704423" cy="7460725"/>
            <a:chOff x="9766101" y="223176"/>
            <a:chExt cx="2704423" cy="7460725"/>
          </a:xfrm>
        </p:grpSpPr>
        <p:sp>
          <p:nvSpPr>
            <p:cNvPr id="12" name="Freeform: Shape 11">
              <a:extLst>
                <a:ext uri="{FF2B5EF4-FFF2-40B4-BE49-F238E27FC236}">
                  <a16:creationId xmlns:a16="http://schemas.microsoft.com/office/drawing/2014/main" id="{A451BCDC-2629-4636-A69C-C55AF3DC733F}"/>
                </a:ext>
              </a:extLst>
            </p:cNvPr>
            <p:cNvSpPr/>
            <p:nvPr userDrawn="1"/>
          </p:nvSpPr>
          <p:spPr>
            <a:xfrm rot="2363422">
              <a:off x="9766101" y="223176"/>
              <a:ext cx="2704423" cy="6677371"/>
            </a:xfrm>
            <a:custGeom>
              <a:avLst/>
              <a:gdLst>
                <a:gd name="connsiteX0" fmla="*/ 0 w 2704423"/>
                <a:gd name="connsiteY0" fmla="*/ 0 h 6677371"/>
                <a:gd name="connsiteX1" fmla="*/ 2579449 w 2704423"/>
                <a:gd name="connsiteY1" fmla="*/ 3141350 h 6677371"/>
                <a:gd name="connsiteX2" fmla="*/ 2592417 w 2704423"/>
                <a:gd name="connsiteY2" fmla="*/ 3234554 h 6677371"/>
                <a:gd name="connsiteX3" fmla="*/ 2704423 w 2704423"/>
                <a:gd name="connsiteY3" fmla="*/ 5142784 h 6677371"/>
                <a:gd name="connsiteX4" fmla="*/ 2663845 w 2704423"/>
                <a:gd name="connsiteY4" fmla="*/ 6296661 h 6677371"/>
                <a:gd name="connsiteX5" fmla="*/ 2641878 w 2704423"/>
                <a:gd name="connsiteY5" fmla="*/ 6544672 h 6677371"/>
                <a:gd name="connsiteX6" fmla="*/ 2480271 w 2704423"/>
                <a:gd name="connsiteY6" fmla="*/ 6677371 h 6677371"/>
                <a:gd name="connsiteX7" fmla="*/ 2449339 w 2704423"/>
                <a:gd name="connsiteY7" fmla="*/ 6354355 h 6677371"/>
                <a:gd name="connsiteX8" fmla="*/ 249760 w 2704423"/>
                <a:gd name="connsiteY8" fmla="*/ 314809 h 667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4423" h="6677371">
                  <a:moveTo>
                    <a:pt x="0" y="0"/>
                  </a:moveTo>
                  <a:lnTo>
                    <a:pt x="2579449" y="3141350"/>
                  </a:lnTo>
                  <a:lnTo>
                    <a:pt x="2592417" y="3234554"/>
                  </a:lnTo>
                  <a:cubicBezTo>
                    <a:pt x="2665965" y="3853001"/>
                    <a:pt x="2704423" y="4490841"/>
                    <a:pt x="2704423" y="5142784"/>
                  </a:cubicBezTo>
                  <a:cubicBezTo>
                    <a:pt x="2704423" y="5532836"/>
                    <a:pt x="2690657" y="5917839"/>
                    <a:pt x="2663845" y="6296661"/>
                  </a:cubicBezTo>
                  <a:lnTo>
                    <a:pt x="2641878" y="6544672"/>
                  </a:lnTo>
                  <a:lnTo>
                    <a:pt x="2480271" y="6677371"/>
                  </a:lnTo>
                  <a:lnTo>
                    <a:pt x="2449339" y="6354355"/>
                  </a:lnTo>
                  <a:cubicBezTo>
                    <a:pt x="2179386" y="3952804"/>
                    <a:pt x="1381116" y="1837442"/>
                    <a:pt x="249760" y="314809"/>
                  </a:cubicBezTo>
                  <a:close/>
                </a:path>
              </a:pathLst>
            </a:custGeom>
            <a:gradFill flip="none" rotWithShape="1">
              <a:gsLst>
                <a:gs pos="0">
                  <a:schemeClr val="accent1">
                    <a:alpha val="90000"/>
                  </a:schemeClr>
                </a:gs>
                <a:gs pos="50000">
                  <a:schemeClr val="accent2">
                    <a:alpha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AB7D2BE-9EEF-4B46-9E68-AE2D48B566D2}"/>
                </a:ext>
              </a:extLst>
            </p:cNvPr>
            <p:cNvSpPr/>
            <p:nvPr userDrawn="1"/>
          </p:nvSpPr>
          <p:spPr>
            <a:xfrm rot="2363422" flipV="1">
              <a:off x="10026979" y="3385968"/>
              <a:ext cx="1064421" cy="4297933"/>
            </a:xfrm>
            <a:custGeom>
              <a:avLst/>
              <a:gdLst>
                <a:gd name="connsiteX0" fmla="*/ 880374 w 1064421"/>
                <a:gd name="connsiteY0" fmla="*/ 4297933 h 4297933"/>
                <a:gd name="connsiteX1" fmla="*/ 937945 w 1064421"/>
                <a:gd name="connsiteY1" fmla="*/ 4227821 h 4297933"/>
                <a:gd name="connsiteX2" fmla="*/ 973933 w 1064421"/>
                <a:gd name="connsiteY2" fmla="*/ 3938947 h 4297933"/>
                <a:gd name="connsiteX3" fmla="*/ 1064421 w 1064421"/>
                <a:gd name="connsiteY3" fmla="*/ 2221615 h 4297933"/>
                <a:gd name="connsiteX4" fmla="*/ 1014142 w 1064421"/>
                <a:gd name="connsiteY4" fmla="*/ 938101 h 4297933"/>
                <a:gd name="connsiteX5" fmla="*/ 1002812 w 1064421"/>
                <a:gd name="connsiteY5" fmla="*/ 823437 h 4297933"/>
                <a:gd name="connsiteX6" fmla="*/ 0 w 1064421"/>
                <a:gd name="connsiteY6" fmla="*/ 0 h 4297933"/>
                <a:gd name="connsiteX7" fmla="*/ 32574 w 1064421"/>
                <a:gd name="connsiteY7" fmla="*/ 83819 h 4297933"/>
                <a:gd name="connsiteX8" fmla="*/ 853714 w 1064421"/>
                <a:gd name="connsiteY8" fmla="*/ 3886756 h 42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4421" h="4297933">
                  <a:moveTo>
                    <a:pt x="880374" y="4297933"/>
                  </a:moveTo>
                  <a:lnTo>
                    <a:pt x="937945" y="4227821"/>
                  </a:lnTo>
                  <a:lnTo>
                    <a:pt x="973933" y="3938947"/>
                  </a:lnTo>
                  <a:cubicBezTo>
                    <a:pt x="1033447" y="3380411"/>
                    <a:pt x="1064421" y="2806693"/>
                    <a:pt x="1064421" y="2221615"/>
                  </a:cubicBezTo>
                  <a:cubicBezTo>
                    <a:pt x="1064421" y="1786986"/>
                    <a:pt x="1047329" y="1358626"/>
                    <a:pt x="1014142" y="938101"/>
                  </a:cubicBezTo>
                  <a:lnTo>
                    <a:pt x="1002812" y="823437"/>
                  </a:lnTo>
                  <a:lnTo>
                    <a:pt x="0" y="0"/>
                  </a:lnTo>
                  <a:lnTo>
                    <a:pt x="32574" y="83819"/>
                  </a:lnTo>
                  <a:cubicBezTo>
                    <a:pt x="454146" y="1230604"/>
                    <a:pt x="739442" y="2516435"/>
                    <a:pt x="853714" y="3886756"/>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650C852-8F43-4E77-865D-7F19B3E87664}"/>
              </a:ext>
            </a:extLst>
          </p:cNvPr>
          <p:cNvGrpSpPr/>
          <p:nvPr userDrawn="1"/>
        </p:nvGrpSpPr>
        <p:grpSpPr>
          <a:xfrm>
            <a:off x="-675895" y="214548"/>
            <a:ext cx="2327529" cy="1208378"/>
            <a:chOff x="-836925" y="267956"/>
            <a:chExt cx="2888683" cy="1499711"/>
          </a:xfrm>
        </p:grpSpPr>
        <p:sp>
          <p:nvSpPr>
            <p:cNvPr id="15" name="Freeform: Shape 14">
              <a:extLst>
                <a:ext uri="{FF2B5EF4-FFF2-40B4-BE49-F238E27FC236}">
                  <a16:creationId xmlns:a16="http://schemas.microsoft.com/office/drawing/2014/main" id="{57564411-1E7C-4AD0-A9DF-155504CBB9BD}"/>
                </a:ext>
              </a:extLst>
            </p:cNvPr>
            <p:cNvSpPr/>
            <p:nvPr userDrawn="1"/>
          </p:nvSpPr>
          <p:spPr>
            <a:xfrm rot="13519695">
              <a:off x="10412" y="-273680"/>
              <a:ext cx="1194010" cy="2888683"/>
            </a:xfrm>
            <a:custGeom>
              <a:avLst/>
              <a:gdLst>
                <a:gd name="connsiteX0" fmla="*/ 1194010 w 1194010"/>
                <a:gd name="connsiteY0" fmla="*/ 2505590 h 2888683"/>
                <a:gd name="connsiteX1" fmla="*/ 815281 w 1194010"/>
                <a:gd name="connsiteY1" fmla="*/ 2888683 h 2888683"/>
                <a:gd name="connsiteX2" fmla="*/ 814049 w 1194010"/>
                <a:gd name="connsiteY2" fmla="*/ 2880814 h 2888683"/>
                <a:gd name="connsiteX3" fmla="*/ 17378 w 1194010"/>
                <a:gd name="connsiteY3" fmla="*/ 40978 h 2888683"/>
                <a:gd name="connsiteX4" fmla="*/ 0 w 1194010"/>
                <a:gd name="connsiteY4" fmla="*/ 0 h 2888683"/>
                <a:gd name="connsiteX5" fmla="*/ 1131544 w 1194010"/>
                <a:gd name="connsiteY5" fmla="*/ 1118653 h 2888683"/>
                <a:gd name="connsiteX6" fmla="*/ 1166326 w 1194010"/>
                <a:gd name="connsiteY6" fmla="*/ 1589135 h 2888683"/>
                <a:gd name="connsiteX7" fmla="*/ 1187591 w 1194010"/>
                <a:gd name="connsiteY7" fmla="*/ 2069581 h 288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4010" h="2888683">
                  <a:moveTo>
                    <a:pt x="1194010" y="2505590"/>
                  </a:moveTo>
                  <a:lnTo>
                    <a:pt x="815281" y="2888683"/>
                  </a:lnTo>
                  <a:lnTo>
                    <a:pt x="814049" y="2880814"/>
                  </a:lnTo>
                  <a:cubicBezTo>
                    <a:pt x="639494" y="1863533"/>
                    <a:pt x="368488" y="908364"/>
                    <a:pt x="17378" y="40978"/>
                  </a:cubicBezTo>
                  <a:lnTo>
                    <a:pt x="0" y="0"/>
                  </a:lnTo>
                  <a:lnTo>
                    <a:pt x="1131544" y="1118653"/>
                  </a:lnTo>
                  <a:lnTo>
                    <a:pt x="1166326" y="1589135"/>
                  </a:lnTo>
                  <a:cubicBezTo>
                    <a:pt x="1175730" y="1748264"/>
                    <a:pt x="1182836" y="1908440"/>
                    <a:pt x="1187591" y="2069581"/>
                  </a:cubicBezTo>
                  <a:close/>
                </a:path>
              </a:pathLst>
            </a:custGeom>
            <a:gradFill flip="none" rotWithShape="1">
              <a:gsLst>
                <a:gs pos="0">
                  <a:schemeClr val="accent1">
                    <a:alpha val="90000"/>
                  </a:schemeClr>
                </a:gs>
                <a:gs pos="50000">
                  <a:schemeClr val="accent2">
                    <a:alpha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BE73008-2655-4107-9D68-FBCEB9E664F3}"/>
                </a:ext>
              </a:extLst>
            </p:cNvPr>
            <p:cNvSpPr/>
            <p:nvPr userDrawn="1"/>
          </p:nvSpPr>
          <p:spPr>
            <a:xfrm rot="13519695" flipV="1">
              <a:off x="511104" y="-505456"/>
              <a:ext cx="547140" cy="2093963"/>
            </a:xfrm>
            <a:custGeom>
              <a:avLst/>
              <a:gdLst>
                <a:gd name="connsiteX0" fmla="*/ 547140 w 547140"/>
                <a:gd name="connsiteY0" fmla="*/ 553446 h 2093963"/>
                <a:gd name="connsiteX1" fmla="*/ 0 w 547140"/>
                <a:gd name="connsiteY1" fmla="*/ 0 h 2093963"/>
                <a:gd name="connsiteX2" fmla="*/ 42486 w 547140"/>
                <a:gd name="connsiteY2" fmla="*/ 180781 h 2093963"/>
                <a:gd name="connsiteX3" fmla="*/ 287018 w 547140"/>
                <a:gd name="connsiteY3" fmla="*/ 1656273 h 2093963"/>
                <a:gd name="connsiteX4" fmla="*/ 330633 w 547140"/>
                <a:gd name="connsiteY4" fmla="*/ 2093963 h 2093963"/>
                <a:gd name="connsiteX5" fmla="*/ 479661 w 547140"/>
                <a:gd name="connsiteY5" fmla="*/ 1946632 h 2093963"/>
                <a:gd name="connsiteX6" fmla="*/ 525600 w 547140"/>
                <a:gd name="connsiteY6" fmla="*/ 1369554 h 209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40" h="2093963">
                  <a:moveTo>
                    <a:pt x="547140" y="553446"/>
                  </a:moveTo>
                  <a:lnTo>
                    <a:pt x="0" y="0"/>
                  </a:lnTo>
                  <a:lnTo>
                    <a:pt x="42486" y="180781"/>
                  </a:lnTo>
                  <a:cubicBezTo>
                    <a:pt x="146215" y="657853"/>
                    <a:pt x="228336" y="1150643"/>
                    <a:pt x="287018" y="1656273"/>
                  </a:cubicBezTo>
                  <a:lnTo>
                    <a:pt x="330633" y="2093963"/>
                  </a:lnTo>
                  <a:lnTo>
                    <a:pt x="479661" y="1946632"/>
                  </a:lnTo>
                  <a:lnTo>
                    <a:pt x="525600" y="1369554"/>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6596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40">
          <p15:clr>
            <a:srgbClr val="FBAE40"/>
          </p15:clr>
        </p15:guide>
        <p15:guide id="2" pos="7440">
          <p15:clr>
            <a:srgbClr val="FBAE40"/>
          </p15:clr>
        </p15:guide>
        <p15:guide id="3" orient="horz" pos="144">
          <p15:clr>
            <a:srgbClr val="FBAE40"/>
          </p15:clr>
        </p15:guide>
        <p15:guide id="4" orient="horz" pos="3960">
          <p15:clr>
            <a:srgbClr val="FBAE40"/>
          </p15:clr>
        </p15:guide>
        <p15:guide id="5" orient="horz" pos="3888">
          <p15:clr>
            <a:srgbClr val="FBAE40"/>
          </p15:clr>
        </p15:guide>
        <p15:guide id="6" orient="horz" pos="3000">
          <p15:clr>
            <a:srgbClr val="FBAE40"/>
          </p15:clr>
        </p15:guide>
        <p15:guide id="7" orient="horz" pos="2664">
          <p15:clr>
            <a:srgbClr val="FBAE40"/>
          </p15:clr>
        </p15:guide>
        <p15:guide id="8" orient="horz" pos="23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mplate Option 3 (Timelin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4" name="Text Placeholder 42">
            <a:extLst>
              <a:ext uri="{FF2B5EF4-FFF2-40B4-BE49-F238E27FC236}">
                <a16:creationId xmlns:a16="http://schemas.microsoft.com/office/drawing/2014/main" id="{778CFB45-ABF9-4700-ACB0-A5BF4360A52B}"/>
              </a:ext>
            </a:extLst>
          </p:cNvPr>
          <p:cNvSpPr>
            <a:spLocks noGrp="1"/>
          </p:cNvSpPr>
          <p:nvPr>
            <p:ph type="body" sz="quarter" idx="29" hasCustomPrompt="1"/>
          </p:nvPr>
        </p:nvSpPr>
        <p:spPr>
          <a:xfrm>
            <a:off x="381000" y="1790630"/>
            <a:ext cx="1896629" cy="739680"/>
          </a:xfrm>
          <a:prstGeom prst="rect">
            <a:avLst/>
          </a:prstGeom>
          <a:ln w="12700">
            <a:noFill/>
          </a:ln>
        </p:spPr>
        <p:txBody>
          <a:bodyPr lIns="0" tIns="0" rIns="0" bIns="0" anchor="b"/>
          <a:lstStyle>
            <a:lvl1pPr marL="0" indent="0" algn="ctr">
              <a:lnSpc>
                <a:spcPct val="100000"/>
              </a:lnSpc>
              <a:spcBef>
                <a:spcPts val="0"/>
              </a:spcBef>
              <a:buNone/>
              <a:defRPr sz="1400" b="0">
                <a:solidFill>
                  <a:schemeClr val="tx1"/>
                </a:solidFill>
              </a:defRPr>
            </a:lvl1pPr>
          </a:lstStyle>
          <a:p>
            <a:pPr lvl="0"/>
            <a:r>
              <a:rPr lang="en-US" dirty="0"/>
              <a:t>Content</a:t>
            </a:r>
          </a:p>
        </p:txBody>
      </p:sp>
      <p:sp>
        <p:nvSpPr>
          <p:cNvPr id="5" name="Text Placeholder 42">
            <a:extLst>
              <a:ext uri="{FF2B5EF4-FFF2-40B4-BE49-F238E27FC236}">
                <a16:creationId xmlns:a16="http://schemas.microsoft.com/office/drawing/2014/main" id="{2A2B8666-57C0-4D88-B9B2-B862EC4A7608}"/>
              </a:ext>
            </a:extLst>
          </p:cNvPr>
          <p:cNvSpPr>
            <a:spLocks noGrp="1"/>
          </p:cNvSpPr>
          <p:nvPr>
            <p:ph type="body" sz="quarter" idx="11" hasCustomPrompt="1"/>
          </p:nvPr>
        </p:nvSpPr>
        <p:spPr>
          <a:xfrm>
            <a:off x="381000" y="2616158"/>
            <a:ext cx="1896629" cy="416720"/>
          </a:xfrm>
          <a:prstGeom prst="rect">
            <a:avLst/>
          </a:prstGeom>
          <a:noFill/>
          <a:effectLst/>
        </p:spPr>
        <p:txBody>
          <a:bodyPr lIns="0" tIns="0" rIns="0" bIns="0" anchor="ctr" anchorCtr="0"/>
          <a:lstStyle>
            <a:lvl1pPr marL="0" indent="0" algn="ctr">
              <a:lnSpc>
                <a:spcPct val="100000"/>
              </a:lnSpc>
              <a:spcBef>
                <a:spcPts val="0"/>
              </a:spcBef>
              <a:buNone/>
              <a:defRPr sz="1800" b="1">
                <a:solidFill>
                  <a:schemeClr val="accent5"/>
                </a:solidFill>
                <a:latin typeface="+mj-lt"/>
              </a:defRPr>
            </a:lvl1pPr>
          </a:lstStyle>
          <a:p>
            <a:pPr lvl="0"/>
            <a:r>
              <a:rPr lang="en-US" dirty="0"/>
              <a:t>Date</a:t>
            </a:r>
          </a:p>
        </p:txBody>
      </p:sp>
      <p:sp>
        <p:nvSpPr>
          <p:cNvPr id="6" name="Text Placeholder 42">
            <a:extLst>
              <a:ext uri="{FF2B5EF4-FFF2-40B4-BE49-F238E27FC236}">
                <a16:creationId xmlns:a16="http://schemas.microsoft.com/office/drawing/2014/main" id="{AC5453F5-68CA-4B3F-9D6B-18F301292E71}"/>
              </a:ext>
            </a:extLst>
          </p:cNvPr>
          <p:cNvSpPr>
            <a:spLocks noGrp="1"/>
          </p:cNvSpPr>
          <p:nvPr>
            <p:ph type="body" sz="quarter" idx="30" hasCustomPrompt="1"/>
          </p:nvPr>
        </p:nvSpPr>
        <p:spPr>
          <a:xfrm>
            <a:off x="4194348" y="1790630"/>
            <a:ext cx="1896629" cy="739680"/>
          </a:xfrm>
          <a:prstGeom prst="rect">
            <a:avLst/>
          </a:prstGeom>
          <a:ln w="12700">
            <a:noFill/>
          </a:ln>
        </p:spPr>
        <p:txBody>
          <a:bodyPr lIns="0" tIns="0" rIns="0" bIns="0" anchor="b"/>
          <a:lstStyle>
            <a:lvl1pPr marL="0" indent="0" algn="ctr">
              <a:lnSpc>
                <a:spcPct val="100000"/>
              </a:lnSpc>
              <a:spcBef>
                <a:spcPts val="0"/>
              </a:spcBef>
              <a:buNone/>
              <a:defRPr sz="1400" b="0">
                <a:solidFill>
                  <a:schemeClr val="tx1"/>
                </a:solidFill>
              </a:defRPr>
            </a:lvl1pPr>
          </a:lstStyle>
          <a:p>
            <a:pPr lvl="0"/>
            <a:r>
              <a:rPr lang="en-US" dirty="0"/>
              <a:t>Content</a:t>
            </a:r>
          </a:p>
        </p:txBody>
      </p:sp>
      <p:sp>
        <p:nvSpPr>
          <p:cNvPr id="9" name="Text Placeholder 42">
            <a:extLst>
              <a:ext uri="{FF2B5EF4-FFF2-40B4-BE49-F238E27FC236}">
                <a16:creationId xmlns:a16="http://schemas.microsoft.com/office/drawing/2014/main" id="{07517215-B87D-4611-87BB-BDCA75F8CF65}"/>
              </a:ext>
            </a:extLst>
          </p:cNvPr>
          <p:cNvSpPr>
            <a:spLocks noGrp="1"/>
          </p:cNvSpPr>
          <p:nvPr>
            <p:ph type="body" sz="quarter" idx="31" hasCustomPrompt="1"/>
          </p:nvPr>
        </p:nvSpPr>
        <p:spPr>
          <a:xfrm>
            <a:off x="4194348" y="2616158"/>
            <a:ext cx="1896629" cy="416720"/>
          </a:xfrm>
          <a:prstGeom prst="rect">
            <a:avLst/>
          </a:prstGeom>
          <a:noFill/>
          <a:effectLst/>
        </p:spPr>
        <p:txBody>
          <a:bodyPr lIns="0" tIns="0" rIns="0" bIns="0" anchor="ctr" anchorCtr="0"/>
          <a:lstStyle>
            <a:lvl1pPr marL="0" indent="0" algn="ctr">
              <a:lnSpc>
                <a:spcPct val="100000"/>
              </a:lnSpc>
              <a:spcBef>
                <a:spcPts val="0"/>
              </a:spcBef>
              <a:buNone/>
              <a:defRPr sz="1800" b="1">
                <a:solidFill>
                  <a:schemeClr val="accent5"/>
                </a:solidFill>
                <a:latin typeface="+mj-lt"/>
              </a:defRPr>
            </a:lvl1pPr>
          </a:lstStyle>
          <a:p>
            <a:pPr lvl="0"/>
            <a:r>
              <a:rPr lang="en-US" dirty="0"/>
              <a:t>Date</a:t>
            </a:r>
          </a:p>
        </p:txBody>
      </p:sp>
      <p:sp>
        <p:nvSpPr>
          <p:cNvPr id="10" name="Text Placeholder 42">
            <a:extLst>
              <a:ext uri="{FF2B5EF4-FFF2-40B4-BE49-F238E27FC236}">
                <a16:creationId xmlns:a16="http://schemas.microsoft.com/office/drawing/2014/main" id="{6B294196-B089-456F-9B5E-04EA409C66DD}"/>
              </a:ext>
            </a:extLst>
          </p:cNvPr>
          <p:cNvSpPr>
            <a:spLocks noGrp="1"/>
          </p:cNvSpPr>
          <p:nvPr>
            <p:ph type="body" sz="quarter" idx="32" hasCustomPrompt="1"/>
          </p:nvPr>
        </p:nvSpPr>
        <p:spPr>
          <a:xfrm>
            <a:off x="8007696" y="1790630"/>
            <a:ext cx="1896629" cy="739680"/>
          </a:xfrm>
          <a:prstGeom prst="rect">
            <a:avLst/>
          </a:prstGeom>
          <a:ln w="12700">
            <a:noFill/>
          </a:ln>
        </p:spPr>
        <p:txBody>
          <a:bodyPr lIns="0" tIns="0" rIns="0" bIns="0" anchor="b"/>
          <a:lstStyle>
            <a:lvl1pPr marL="0" indent="0" algn="ctr">
              <a:lnSpc>
                <a:spcPct val="100000"/>
              </a:lnSpc>
              <a:spcBef>
                <a:spcPts val="0"/>
              </a:spcBef>
              <a:buNone/>
              <a:defRPr sz="1400" b="0">
                <a:solidFill>
                  <a:schemeClr val="tx1"/>
                </a:solidFill>
              </a:defRPr>
            </a:lvl1pPr>
          </a:lstStyle>
          <a:p>
            <a:pPr lvl="0"/>
            <a:r>
              <a:rPr lang="en-US" dirty="0"/>
              <a:t>Content</a:t>
            </a:r>
          </a:p>
        </p:txBody>
      </p:sp>
      <p:sp>
        <p:nvSpPr>
          <p:cNvPr id="11" name="Text Placeholder 42">
            <a:extLst>
              <a:ext uri="{FF2B5EF4-FFF2-40B4-BE49-F238E27FC236}">
                <a16:creationId xmlns:a16="http://schemas.microsoft.com/office/drawing/2014/main" id="{EE3C686F-A9D1-43D2-AC46-5A86BD197166}"/>
              </a:ext>
            </a:extLst>
          </p:cNvPr>
          <p:cNvSpPr>
            <a:spLocks noGrp="1"/>
          </p:cNvSpPr>
          <p:nvPr>
            <p:ph type="body" sz="quarter" idx="33" hasCustomPrompt="1"/>
          </p:nvPr>
        </p:nvSpPr>
        <p:spPr>
          <a:xfrm>
            <a:off x="8007696" y="2616158"/>
            <a:ext cx="1896629" cy="416720"/>
          </a:xfrm>
          <a:prstGeom prst="rect">
            <a:avLst/>
          </a:prstGeom>
          <a:noFill/>
          <a:effectLst/>
        </p:spPr>
        <p:txBody>
          <a:bodyPr lIns="0" tIns="0" rIns="0" bIns="0" anchor="ctr" anchorCtr="0"/>
          <a:lstStyle>
            <a:lvl1pPr marL="0" indent="0" algn="ctr">
              <a:lnSpc>
                <a:spcPct val="100000"/>
              </a:lnSpc>
              <a:spcBef>
                <a:spcPts val="0"/>
              </a:spcBef>
              <a:buNone/>
              <a:defRPr sz="1800" b="1">
                <a:solidFill>
                  <a:schemeClr val="accent5"/>
                </a:solidFill>
                <a:latin typeface="+mj-lt"/>
              </a:defRPr>
            </a:lvl1pPr>
          </a:lstStyle>
          <a:p>
            <a:pPr lvl="0"/>
            <a:r>
              <a:rPr lang="en-US" dirty="0"/>
              <a:t>Date</a:t>
            </a:r>
          </a:p>
        </p:txBody>
      </p:sp>
      <p:sp>
        <p:nvSpPr>
          <p:cNvPr id="12" name="Text Placeholder 42">
            <a:extLst>
              <a:ext uri="{FF2B5EF4-FFF2-40B4-BE49-F238E27FC236}">
                <a16:creationId xmlns:a16="http://schemas.microsoft.com/office/drawing/2014/main" id="{6DC4CEEA-D286-4078-A05A-A674089D7977}"/>
              </a:ext>
            </a:extLst>
          </p:cNvPr>
          <p:cNvSpPr>
            <a:spLocks noGrp="1"/>
          </p:cNvSpPr>
          <p:nvPr>
            <p:ph type="body" sz="quarter" idx="12" hasCustomPrompt="1"/>
          </p:nvPr>
        </p:nvSpPr>
        <p:spPr>
          <a:xfrm>
            <a:off x="2287674" y="4659788"/>
            <a:ext cx="1896629" cy="419356"/>
          </a:xfrm>
          <a:prstGeom prst="rect">
            <a:avLst/>
          </a:prstGeom>
          <a:noFill/>
          <a:effectLst/>
        </p:spPr>
        <p:txBody>
          <a:bodyPr lIns="0" tIns="0" rIns="0" bIns="0" anchor="ctr" anchorCtr="0"/>
          <a:lstStyle>
            <a:lvl1pPr marL="0" indent="0" algn="ctr">
              <a:lnSpc>
                <a:spcPct val="100000"/>
              </a:lnSpc>
              <a:spcBef>
                <a:spcPts val="0"/>
              </a:spcBef>
              <a:buNone/>
              <a:defRPr sz="1800" b="1">
                <a:solidFill>
                  <a:schemeClr val="accent5"/>
                </a:solidFill>
                <a:latin typeface="+mj-lt"/>
              </a:defRPr>
            </a:lvl1pPr>
          </a:lstStyle>
          <a:p>
            <a:pPr lvl="0"/>
            <a:r>
              <a:rPr lang="en-US" dirty="0"/>
              <a:t>Date</a:t>
            </a:r>
          </a:p>
        </p:txBody>
      </p:sp>
      <p:sp>
        <p:nvSpPr>
          <p:cNvPr id="13" name="Text Placeholder 42">
            <a:extLst>
              <a:ext uri="{FF2B5EF4-FFF2-40B4-BE49-F238E27FC236}">
                <a16:creationId xmlns:a16="http://schemas.microsoft.com/office/drawing/2014/main" id="{08DEDA7C-7DB5-4C88-8D2D-6E7E100C9223}"/>
              </a:ext>
            </a:extLst>
          </p:cNvPr>
          <p:cNvSpPr>
            <a:spLocks noGrp="1"/>
          </p:cNvSpPr>
          <p:nvPr>
            <p:ph type="body" sz="quarter" idx="20" hasCustomPrompt="1"/>
          </p:nvPr>
        </p:nvSpPr>
        <p:spPr>
          <a:xfrm>
            <a:off x="2287674" y="5171288"/>
            <a:ext cx="1896629" cy="740664"/>
          </a:xfrm>
          <a:prstGeom prst="rect">
            <a:avLst/>
          </a:prstGeom>
          <a:ln w="12700">
            <a:noFill/>
          </a:ln>
        </p:spPr>
        <p:txBody>
          <a:bodyPr lIns="0" tIns="0" rIns="0" bIns="0" anchor="t"/>
          <a:lstStyle>
            <a:lvl1pPr marL="0" indent="0" algn="ctr">
              <a:lnSpc>
                <a:spcPct val="100000"/>
              </a:lnSpc>
              <a:spcBef>
                <a:spcPts val="0"/>
              </a:spcBef>
              <a:buNone/>
              <a:defRPr sz="1400" b="0">
                <a:solidFill>
                  <a:schemeClr val="tx1"/>
                </a:solidFill>
              </a:defRPr>
            </a:lvl1pPr>
          </a:lstStyle>
          <a:p>
            <a:pPr lvl="0"/>
            <a:r>
              <a:rPr lang="en-US" dirty="0"/>
              <a:t>Content</a:t>
            </a:r>
          </a:p>
        </p:txBody>
      </p:sp>
      <p:sp>
        <p:nvSpPr>
          <p:cNvPr id="14" name="Text Placeholder 42">
            <a:extLst>
              <a:ext uri="{FF2B5EF4-FFF2-40B4-BE49-F238E27FC236}">
                <a16:creationId xmlns:a16="http://schemas.microsoft.com/office/drawing/2014/main" id="{B879DE7A-E9FC-4865-90EE-7B75F8AFF4F6}"/>
              </a:ext>
            </a:extLst>
          </p:cNvPr>
          <p:cNvSpPr>
            <a:spLocks noGrp="1"/>
          </p:cNvSpPr>
          <p:nvPr>
            <p:ph type="body" sz="quarter" idx="34" hasCustomPrompt="1"/>
          </p:nvPr>
        </p:nvSpPr>
        <p:spPr>
          <a:xfrm>
            <a:off x="6101022" y="4659788"/>
            <a:ext cx="1896629" cy="419356"/>
          </a:xfrm>
          <a:prstGeom prst="rect">
            <a:avLst/>
          </a:prstGeom>
          <a:noFill/>
          <a:effectLst/>
        </p:spPr>
        <p:txBody>
          <a:bodyPr lIns="0" tIns="0" rIns="0" bIns="0" anchor="ctr" anchorCtr="0"/>
          <a:lstStyle>
            <a:lvl1pPr marL="0" indent="0" algn="ctr">
              <a:lnSpc>
                <a:spcPct val="100000"/>
              </a:lnSpc>
              <a:spcBef>
                <a:spcPts val="0"/>
              </a:spcBef>
              <a:buNone/>
              <a:defRPr sz="1800" b="1">
                <a:solidFill>
                  <a:schemeClr val="accent5"/>
                </a:solidFill>
                <a:latin typeface="+mj-lt"/>
              </a:defRPr>
            </a:lvl1pPr>
          </a:lstStyle>
          <a:p>
            <a:pPr lvl="0"/>
            <a:r>
              <a:rPr lang="en-US" dirty="0"/>
              <a:t>Date</a:t>
            </a:r>
          </a:p>
        </p:txBody>
      </p:sp>
      <p:sp>
        <p:nvSpPr>
          <p:cNvPr id="15" name="Text Placeholder 42">
            <a:extLst>
              <a:ext uri="{FF2B5EF4-FFF2-40B4-BE49-F238E27FC236}">
                <a16:creationId xmlns:a16="http://schemas.microsoft.com/office/drawing/2014/main" id="{C6BF7CB6-92E3-4339-BFC3-B7025A0C9423}"/>
              </a:ext>
            </a:extLst>
          </p:cNvPr>
          <p:cNvSpPr>
            <a:spLocks noGrp="1"/>
          </p:cNvSpPr>
          <p:nvPr>
            <p:ph type="body" sz="quarter" idx="35" hasCustomPrompt="1"/>
          </p:nvPr>
        </p:nvSpPr>
        <p:spPr>
          <a:xfrm>
            <a:off x="6101022" y="5171288"/>
            <a:ext cx="1896629" cy="740664"/>
          </a:xfrm>
          <a:prstGeom prst="rect">
            <a:avLst/>
          </a:prstGeom>
          <a:ln w="12700">
            <a:noFill/>
          </a:ln>
        </p:spPr>
        <p:txBody>
          <a:bodyPr lIns="0" tIns="0" rIns="0" bIns="0" anchor="t"/>
          <a:lstStyle>
            <a:lvl1pPr marL="0" indent="0" algn="ctr">
              <a:lnSpc>
                <a:spcPct val="100000"/>
              </a:lnSpc>
              <a:spcBef>
                <a:spcPts val="0"/>
              </a:spcBef>
              <a:buNone/>
              <a:defRPr sz="1400" b="0">
                <a:solidFill>
                  <a:schemeClr val="tx1"/>
                </a:solidFill>
              </a:defRPr>
            </a:lvl1pPr>
          </a:lstStyle>
          <a:p>
            <a:pPr lvl="0"/>
            <a:r>
              <a:rPr lang="en-US" dirty="0"/>
              <a:t>Content</a:t>
            </a:r>
          </a:p>
        </p:txBody>
      </p:sp>
      <p:sp>
        <p:nvSpPr>
          <p:cNvPr id="16" name="Text Placeholder 42">
            <a:extLst>
              <a:ext uri="{FF2B5EF4-FFF2-40B4-BE49-F238E27FC236}">
                <a16:creationId xmlns:a16="http://schemas.microsoft.com/office/drawing/2014/main" id="{7F5D836C-1F79-4D56-A1A1-D0C96FEA4520}"/>
              </a:ext>
            </a:extLst>
          </p:cNvPr>
          <p:cNvSpPr>
            <a:spLocks noGrp="1"/>
          </p:cNvSpPr>
          <p:nvPr>
            <p:ph type="body" sz="quarter" idx="36" hasCustomPrompt="1"/>
          </p:nvPr>
        </p:nvSpPr>
        <p:spPr>
          <a:xfrm>
            <a:off x="9914371" y="4659788"/>
            <a:ext cx="1896629" cy="419356"/>
          </a:xfrm>
          <a:prstGeom prst="rect">
            <a:avLst/>
          </a:prstGeom>
          <a:noFill/>
          <a:effectLst/>
        </p:spPr>
        <p:txBody>
          <a:bodyPr lIns="0" tIns="0" rIns="0" bIns="0" anchor="ctr" anchorCtr="0"/>
          <a:lstStyle>
            <a:lvl1pPr marL="0" indent="0" algn="ctr">
              <a:lnSpc>
                <a:spcPct val="100000"/>
              </a:lnSpc>
              <a:spcBef>
                <a:spcPts val="0"/>
              </a:spcBef>
              <a:buNone/>
              <a:defRPr sz="1800" b="1">
                <a:solidFill>
                  <a:schemeClr val="accent5"/>
                </a:solidFill>
                <a:latin typeface="+mj-lt"/>
              </a:defRPr>
            </a:lvl1pPr>
          </a:lstStyle>
          <a:p>
            <a:pPr lvl="0"/>
            <a:r>
              <a:rPr lang="en-US" dirty="0"/>
              <a:t>Date</a:t>
            </a:r>
          </a:p>
        </p:txBody>
      </p:sp>
      <p:sp>
        <p:nvSpPr>
          <p:cNvPr id="17" name="Text Placeholder 42">
            <a:extLst>
              <a:ext uri="{FF2B5EF4-FFF2-40B4-BE49-F238E27FC236}">
                <a16:creationId xmlns:a16="http://schemas.microsoft.com/office/drawing/2014/main" id="{BA407FE4-2E5B-400B-9239-DB6F6C218277}"/>
              </a:ext>
            </a:extLst>
          </p:cNvPr>
          <p:cNvSpPr>
            <a:spLocks noGrp="1"/>
          </p:cNvSpPr>
          <p:nvPr>
            <p:ph type="body" sz="quarter" idx="37" hasCustomPrompt="1"/>
          </p:nvPr>
        </p:nvSpPr>
        <p:spPr>
          <a:xfrm>
            <a:off x="9914371" y="5171288"/>
            <a:ext cx="1896629" cy="740664"/>
          </a:xfrm>
          <a:prstGeom prst="rect">
            <a:avLst/>
          </a:prstGeom>
          <a:ln w="12700">
            <a:noFill/>
          </a:ln>
        </p:spPr>
        <p:txBody>
          <a:bodyPr lIns="0" tIns="0" rIns="0" bIns="0" anchor="t"/>
          <a:lstStyle>
            <a:lvl1pPr marL="0" indent="0" algn="ctr">
              <a:lnSpc>
                <a:spcPct val="100000"/>
              </a:lnSpc>
              <a:spcBef>
                <a:spcPts val="0"/>
              </a:spcBef>
              <a:buNone/>
              <a:defRPr sz="1400" b="0">
                <a:solidFill>
                  <a:schemeClr val="tx1"/>
                </a:solidFill>
              </a:defRPr>
            </a:lvl1pPr>
          </a:lstStyle>
          <a:p>
            <a:pPr lvl="0"/>
            <a:r>
              <a:rPr lang="en-US" dirty="0"/>
              <a:t>Content</a:t>
            </a:r>
          </a:p>
        </p:txBody>
      </p:sp>
      <p:grpSp>
        <p:nvGrpSpPr>
          <p:cNvPr id="3" name="Group 2">
            <a:extLst>
              <a:ext uri="{FF2B5EF4-FFF2-40B4-BE49-F238E27FC236}">
                <a16:creationId xmlns:a16="http://schemas.microsoft.com/office/drawing/2014/main" id="{2FB8E1D0-FC02-47C2-A156-B8B6FA66FA11}"/>
              </a:ext>
            </a:extLst>
          </p:cNvPr>
          <p:cNvGrpSpPr/>
          <p:nvPr userDrawn="1"/>
        </p:nvGrpSpPr>
        <p:grpSpPr>
          <a:xfrm>
            <a:off x="1329314" y="3032877"/>
            <a:ext cx="7626696" cy="703727"/>
            <a:chOff x="1329314" y="2650961"/>
            <a:chExt cx="7626696" cy="592493"/>
          </a:xfrm>
        </p:grpSpPr>
        <p:cxnSp>
          <p:nvCxnSpPr>
            <p:cNvPr id="18" name="Straight Connector 17">
              <a:extLst>
                <a:ext uri="{FF2B5EF4-FFF2-40B4-BE49-F238E27FC236}">
                  <a16:creationId xmlns:a16="http://schemas.microsoft.com/office/drawing/2014/main" id="{975A0E3B-F332-483C-862D-B12656A53016}"/>
                </a:ext>
              </a:extLst>
            </p:cNvPr>
            <p:cNvCxnSpPr/>
            <p:nvPr userDrawn="1"/>
          </p:nvCxnSpPr>
          <p:spPr>
            <a:xfrm flipV="1">
              <a:off x="1329314" y="2650961"/>
              <a:ext cx="0" cy="592493"/>
            </a:xfrm>
            <a:prstGeom prst="line">
              <a:avLst/>
            </a:prstGeom>
            <a:ln w="12700" cap="rnd">
              <a:solidFill>
                <a:schemeClr val="bg1">
                  <a:lumMod val="8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5C7DAD-449A-448E-8E42-CC0FF2DDF21E}"/>
                </a:ext>
              </a:extLst>
            </p:cNvPr>
            <p:cNvCxnSpPr/>
            <p:nvPr userDrawn="1"/>
          </p:nvCxnSpPr>
          <p:spPr>
            <a:xfrm flipV="1">
              <a:off x="5142662" y="2650961"/>
              <a:ext cx="0" cy="592493"/>
            </a:xfrm>
            <a:prstGeom prst="line">
              <a:avLst/>
            </a:prstGeom>
            <a:ln w="12700" cap="rnd">
              <a:solidFill>
                <a:schemeClr val="bg1">
                  <a:lumMod val="8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97753AA-0320-4677-A75B-2490A94AD191}"/>
                </a:ext>
              </a:extLst>
            </p:cNvPr>
            <p:cNvCxnSpPr/>
            <p:nvPr userDrawn="1"/>
          </p:nvCxnSpPr>
          <p:spPr>
            <a:xfrm flipV="1">
              <a:off x="8956010" y="2650961"/>
              <a:ext cx="0" cy="592493"/>
            </a:xfrm>
            <a:prstGeom prst="line">
              <a:avLst/>
            </a:prstGeom>
            <a:ln w="12700" cap="rnd">
              <a:solidFill>
                <a:schemeClr val="bg1">
                  <a:lumMod val="85000"/>
                </a:schemeClr>
              </a:solidFill>
              <a:prstDash val="dash"/>
              <a:round/>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B911E040-980F-4504-8CD1-DD138C932506}"/>
              </a:ext>
            </a:extLst>
          </p:cNvPr>
          <p:cNvGrpSpPr/>
          <p:nvPr userDrawn="1"/>
        </p:nvGrpSpPr>
        <p:grpSpPr>
          <a:xfrm>
            <a:off x="3235988" y="3956060"/>
            <a:ext cx="7626697" cy="703728"/>
            <a:chOff x="3235988" y="3578458"/>
            <a:chExt cx="7626697" cy="724252"/>
          </a:xfrm>
        </p:grpSpPr>
        <p:cxnSp>
          <p:nvCxnSpPr>
            <p:cNvPr id="19" name="Straight Connector 18">
              <a:extLst>
                <a:ext uri="{FF2B5EF4-FFF2-40B4-BE49-F238E27FC236}">
                  <a16:creationId xmlns:a16="http://schemas.microsoft.com/office/drawing/2014/main" id="{D4C50BE4-DD42-4B06-AA22-C13B636A9A75}"/>
                </a:ext>
              </a:extLst>
            </p:cNvPr>
            <p:cNvCxnSpPr/>
            <p:nvPr userDrawn="1"/>
          </p:nvCxnSpPr>
          <p:spPr>
            <a:xfrm flipV="1">
              <a:off x="3235988" y="3578458"/>
              <a:ext cx="0" cy="724252"/>
            </a:xfrm>
            <a:prstGeom prst="line">
              <a:avLst/>
            </a:prstGeom>
            <a:ln w="12700" cap="rnd">
              <a:solidFill>
                <a:schemeClr val="bg1">
                  <a:lumMod val="8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AB3EB9-CBBA-4DB9-AB39-50D3889CEC20}"/>
                </a:ext>
              </a:extLst>
            </p:cNvPr>
            <p:cNvCxnSpPr/>
            <p:nvPr userDrawn="1"/>
          </p:nvCxnSpPr>
          <p:spPr>
            <a:xfrm flipV="1">
              <a:off x="10862685" y="3578458"/>
              <a:ext cx="0" cy="724252"/>
            </a:xfrm>
            <a:prstGeom prst="line">
              <a:avLst/>
            </a:prstGeom>
            <a:ln w="12700" cap="rnd">
              <a:solidFill>
                <a:schemeClr val="bg1">
                  <a:lumMod val="8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ED5DC4-D89E-462A-B086-8955A7D2953D}"/>
                </a:ext>
              </a:extLst>
            </p:cNvPr>
            <p:cNvCxnSpPr/>
            <p:nvPr userDrawn="1"/>
          </p:nvCxnSpPr>
          <p:spPr>
            <a:xfrm flipV="1">
              <a:off x="7049336" y="3578458"/>
              <a:ext cx="0" cy="724252"/>
            </a:xfrm>
            <a:prstGeom prst="line">
              <a:avLst/>
            </a:prstGeom>
            <a:ln w="12700" cap="rnd">
              <a:solidFill>
                <a:schemeClr val="bg1">
                  <a:lumMod val="85000"/>
                </a:schemeClr>
              </a:solidFill>
              <a:prstDash val="dash"/>
              <a:round/>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857DE922-459D-4232-9AF9-C682069D3B02}"/>
              </a:ext>
            </a:extLst>
          </p:cNvPr>
          <p:cNvSpPr>
            <a:spLocks noChangeAspect="1"/>
          </p:cNvSpPr>
          <p:nvPr userDrawn="1"/>
        </p:nvSpPr>
        <p:spPr>
          <a:xfrm>
            <a:off x="1219586" y="3736605"/>
            <a:ext cx="219456" cy="219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p>
        </p:txBody>
      </p:sp>
      <p:sp>
        <p:nvSpPr>
          <p:cNvPr id="25" name="Rectangle 24">
            <a:extLst>
              <a:ext uri="{FF2B5EF4-FFF2-40B4-BE49-F238E27FC236}">
                <a16:creationId xmlns:a16="http://schemas.microsoft.com/office/drawing/2014/main" id="{306AB03B-1AEB-4C46-87FA-5863E6B4F27F}"/>
              </a:ext>
            </a:extLst>
          </p:cNvPr>
          <p:cNvSpPr>
            <a:spLocks noChangeAspect="1"/>
          </p:cNvSpPr>
          <p:nvPr userDrawn="1"/>
        </p:nvSpPr>
        <p:spPr>
          <a:xfrm>
            <a:off x="3126260" y="3736605"/>
            <a:ext cx="219456" cy="219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p>
        </p:txBody>
      </p:sp>
      <p:sp>
        <p:nvSpPr>
          <p:cNvPr id="26" name="Rectangle 25">
            <a:extLst>
              <a:ext uri="{FF2B5EF4-FFF2-40B4-BE49-F238E27FC236}">
                <a16:creationId xmlns:a16="http://schemas.microsoft.com/office/drawing/2014/main" id="{3258B6FA-D49A-4150-9C71-0C7892821230}"/>
              </a:ext>
            </a:extLst>
          </p:cNvPr>
          <p:cNvSpPr>
            <a:spLocks noChangeAspect="1"/>
          </p:cNvSpPr>
          <p:nvPr userDrawn="1"/>
        </p:nvSpPr>
        <p:spPr>
          <a:xfrm>
            <a:off x="5032934" y="3736605"/>
            <a:ext cx="219456" cy="219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p>
        </p:txBody>
      </p:sp>
      <p:sp>
        <p:nvSpPr>
          <p:cNvPr id="27" name="Rectangle 26">
            <a:extLst>
              <a:ext uri="{FF2B5EF4-FFF2-40B4-BE49-F238E27FC236}">
                <a16:creationId xmlns:a16="http://schemas.microsoft.com/office/drawing/2014/main" id="{FABE1284-AA5D-407E-A3D4-20784CAE88FE}"/>
              </a:ext>
            </a:extLst>
          </p:cNvPr>
          <p:cNvSpPr>
            <a:spLocks noChangeAspect="1"/>
          </p:cNvSpPr>
          <p:nvPr userDrawn="1"/>
        </p:nvSpPr>
        <p:spPr>
          <a:xfrm>
            <a:off x="6939608" y="3736605"/>
            <a:ext cx="219456" cy="219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p>
        </p:txBody>
      </p:sp>
      <p:sp>
        <p:nvSpPr>
          <p:cNvPr id="28" name="Rectangle 27">
            <a:extLst>
              <a:ext uri="{FF2B5EF4-FFF2-40B4-BE49-F238E27FC236}">
                <a16:creationId xmlns:a16="http://schemas.microsoft.com/office/drawing/2014/main" id="{8160A29A-CD16-447B-B0B7-7C3F85D2EF2F}"/>
              </a:ext>
            </a:extLst>
          </p:cNvPr>
          <p:cNvSpPr>
            <a:spLocks noChangeAspect="1"/>
          </p:cNvSpPr>
          <p:nvPr userDrawn="1"/>
        </p:nvSpPr>
        <p:spPr>
          <a:xfrm>
            <a:off x="8846282" y="3736605"/>
            <a:ext cx="219456" cy="219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p>
        </p:txBody>
      </p:sp>
      <p:sp>
        <p:nvSpPr>
          <p:cNvPr id="29" name="Rectangle 28">
            <a:extLst>
              <a:ext uri="{FF2B5EF4-FFF2-40B4-BE49-F238E27FC236}">
                <a16:creationId xmlns:a16="http://schemas.microsoft.com/office/drawing/2014/main" id="{2B5475D2-ADD6-40A2-A266-2DA4CFCE050D}"/>
              </a:ext>
            </a:extLst>
          </p:cNvPr>
          <p:cNvSpPr>
            <a:spLocks noChangeAspect="1"/>
          </p:cNvSpPr>
          <p:nvPr userDrawn="1"/>
        </p:nvSpPr>
        <p:spPr>
          <a:xfrm>
            <a:off x="10752957" y="3736605"/>
            <a:ext cx="219456" cy="219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p>
        </p:txBody>
      </p:sp>
      <p:cxnSp>
        <p:nvCxnSpPr>
          <p:cNvPr id="30" name="Straight Connector 29">
            <a:extLst>
              <a:ext uri="{FF2B5EF4-FFF2-40B4-BE49-F238E27FC236}">
                <a16:creationId xmlns:a16="http://schemas.microsoft.com/office/drawing/2014/main" id="{98075034-CD50-47EA-A018-DB9FEF52937C}"/>
              </a:ext>
            </a:extLst>
          </p:cNvPr>
          <p:cNvCxnSpPr>
            <a:cxnSpLocks/>
          </p:cNvCxnSpPr>
          <p:nvPr userDrawn="1"/>
        </p:nvCxnSpPr>
        <p:spPr>
          <a:xfrm>
            <a:off x="1458686" y="3853543"/>
            <a:ext cx="164374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id="{292E2099-AA12-4D9D-B55B-2529CC2C3EE8}"/>
              </a:ext>
            </a:extLst>
          </p:cNvPr>
          <p:cNvCxnSpPr>
            <a:cxnSpLocks/>
          </p:cNvCxnSpPr>
          <p:nvPr userDrawn="1"/>
        </p:nvCxnSpPr>
        <p:spPr>
          <a:xfrm>
            <a:off x="3362431" y="3853543"/>
            <a:ext cx="164374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2" name="Straight Connector 31">
            <a:extLst>
              <a:ext uri="{FF2B5EF4-FFF2-40B4-BE49-F238E27FC236}">
                <a16:creationId xmlns:a16="http://schemas.microsoft.com/office/drawing/2014/main" id="{0699FE18-8996-419E-9D40-A1512A23F64C}"/>
              </a:ext>
            </a:extLst>
          </p:cNvPr>
          <p:cNvCxnSpPr>
            <a:cxnSpLocks/>
          </p:cNvCxnSpPr>
          <p:nvPr userDrawn="1"/>
        </p:nvCxnSpPr>
        <p:spPr>
          <a:xfrm>
            <a:off x="7175779" y="3853543"/>
            <a:ext cx="164374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42A66D2A-60BD-4827-860A-69E380F7399D}"/>
              </a:ext>
            </a:extLst>
          </p:cNvPr>
          <p:cNvCxnSpPr>
            <a:cxnSpLocks/>
          </p:cNvCxnSpPr>
          <p:nvPr userDrawn="1"/>
        </p:nvCxnSpPr>
        <p:spPr>
          <a:xfrm>
            <a:off x="5262408" y="3853543"/>
            <a:ext cx="164374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F977A025-D8B3-4D4A-8543-B398FD399E4B}"/>
              </a:ext>
            </a:extLst>
          </p:cNvPr>
          <p:cNvCxnSpPr>
            <a:cxnSpLocks/>
          </p:cNvCxnSpPr>
          <p:nvPr userDrawn="1"/>
        </p:nvCxnSpPr>
        <p:spPr>
          <a:xfrm>
            <a:off x="9082453" y="3853543"/>
            <a:ext cx="1643743"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15057235"/>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mplate Option 3 (3 Statemen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30" name="Text Placeholder 7">
            <a:extLst>
              <a:ext uri="{FF2B5EF4-FFF2-40B4-BE49-F238E27FC236}">
                <a16:creationId xmlns:a16="http://schemas.microsoft.com/office/drawing/2014/main" id="{E33E97B3-FD8B-4D9A-BC34-F713C6FD193D}"/>
              </a:ext>
            </a:extLst>
          </p:cNvPr>
          <p:cNvSpPr>
            <a:spLocks noGrp="1"/>
          </p:cNvSpPr>
          <p:nvPr>
            <p:ph type="body" sz="quarter" idx="12"/>
          </p:nvPr>
        </p:nvSpPr>
        <p:spPr>
          <a:xfrm>
            <a:off x="381000" y="2804832"/>
            <a:ext cx="3632193" cy="2048436"/>
          </a:xfrm>
          <a:prstGeom prst="rect">
            <a:avLst/>
          </a:prstGeom>
          <a:solidFill>
            <a:schemeClr val="accent1"/>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
        <p:nvSpPr>
          <p:cNvPr id="31" name="Text Placeholder 7">
            <a:extLst>
              <a:ext uri="{FF2B5EF4-FFF2-40B4-BE49-F238E27FC236}">
                <a16:creationId xmlns:a16="http://schemas.microsoft.com/office/drawing/2014/main" id="{4BEE9055-8DFC-4309-9761-64969052BFB8}"/>
              </a:ext>
            </a:extLst>
          </p:cNvPr>
          <p:cNvSpPr>
            <a:spLocks noGrp="1"/>
          </p:cNvSpPr>
          <p:nvPr>
            <p:ph type="body" sz="quarter" idx="14"/>
          </p:nvPr>
        </p:nvSpPr>
        <p:spPr>
          <a:xfrm>
            <a:off x="4280896" y="2804832"/>
            <a:ext cx="3630206" cy="2048436"/>
          </a:xfrm>
          <a:prstGeom prst="rect">
            <a:avLst/>
          </a:prstGeom>
          <a:solidFill>
            <a:schemeClr val="accent2"/>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
        <p:nvSpPr>
          <p:cNvPr id="32" name="Text Placeholder 7">
            <a:extLst>
              <a:ext uri="{FF2B5EF4-FFF2-40B4-BE49-F238E27FC236}">
                <a16:creationId xmlns:a16="http://schemas.microsoft.com/office/drawing/2014/main" id="{B1F19514-61AA-4557-AD0A-664C6C5353BE}"/>
              </a:ext>
            </a:extLst>
          </p:cNvPr>
          <p:cNvSpPr>
            <a:spLocks noGrp="1"/>
          </p:cNvSpPr>
          <p:nvPr>
            <p:ph type="body" sz="quarter" idx="16"/>
          </p:nvPr>
        </p:nvSpPr>
        <p:spPr>
          <a:xfrm>
            <a:off x="8178805" y="2804832"/>
            <a:ext cx="3632195" cy="2048436"/>
          </a:xfrm>
          <a:prstGeom prst="rect">
            <a:avLst/>
          </a:prstGeom>
          <a:solidFill>
            <a:schemeClr val="accent3"/>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Tree>
    <p:extLst>
      <p:ext uri="{BB962C8B-B14F-4D97-AF65-F5344CB8AC3E}">
        <p14:creationId xmlns:p14="http://schemas.microsoft.com/office/powerpoint/2010/main" val="434652303"/>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mplate Option 3 (6 Statemen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4ED460FE-731A-48A1-998D-DB9B6FB62547}"/>
              </a:ext>
            </a:extLst>
          </p:cNvPr>
          <p:cNvSpPr>
            <a:spLocks noGrp="1"/>
          </p:cNvSpPr>
          <p:nvPr>
            <p:ph type="body" sz="quarter" idx="12"/>
          </p:nvPr>
        </p:nvSpPr>
        <p:spPr>
          <a:xfrm>
            <a:off x="381000" y="1485900"/>
            <a:ext cx="3630168" cy="2220395"/>
          </a:xfrm>
          <a:prstGeom prst="rect">
            <a:avLst/>
          </a:prstGeom>
          <a:solidFill>
            <a:schemeClr val="accent1"/>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
        <p:nvSpPr>
          <p:cNvPr id="10" name="Text Placeholder 7">
            <a:extLst>
              <a:ext uri="{FF2B5EF4-FFF2-40B4-BE49-F238E27FC236}">
                <a16:creationId xmlns:a16="http://schemas.microsoft.com/office/drawing/2014/main" id="{FA2290D7-91E0-4DCB-8F35-169A3F081242}"/>
              </a:ext>
            </a:extLst>
          </p:cNvPr>
          <p:cNvSpPr>
            <a:spLocks noGrp="1"/>
          </p:cNvSpPr>
          <p:nvPr>
            <p:ph type="body" sz="quarter" idx="14"/>
          </p:nvPr>
        </p:nvSpPr>
        <p:spPr>
          <a:xfrm>
            <a:off x="4280916" y="1485900"/>
            <a:ext cx="3630168" cy="2220395"/>
          </a:xfrm>
          <a:prstGeom prst="rect">
            <a:avLst/>
          </a:prstGeom>
          <a:solidFill>
            <a:schemeClr val="accent2"/>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
        <p:nvSpPr>
          <p:cNvPr id="11" name="Text Placeholder 7">
            <a:extLst>
              <a:ext uri="{FF2B5EF4-FFF2-40B4-BE49-F238E27FC236}">
                <a16:creationId xmlns:a16="http://schemas.microsoft.com/office/drawing/2014/main" id="{5ECA2888-DA4E-42AF-BF37-969A3278E529}"/>
              </a:ext>
            </a:extLst>
          </p:cNvPr>
          <p:cNvSpPr>
            <a:spLocks noGrp="1"/>
          </p:cNvSpPr>
          <p:nvPr>
            <p:ph type="body" sz="quarter" idx="16"/>
          </p:nvPr>
        </p:nvSpPr>
        <p:spPr>
          <a:xfrm>
            <a:off x="8180832" y="1485900"/>
            <a:ext cx="3630168" cy="2220395"/>
          </a:xfrm>
          <a:prstGeom prst="rect">
            <a:avLst/>
          </a:prstGeom>
          <a:solidFill>
            <a:schemeClr val="accent3"/>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
        <p:nvSpPr>
          <p:cNvPr id="12" name="Text Placeholder 7">
            <a:extLst>
              <a:ext uri="{FF2B5EF4-FFF2-40B4-BE49-F238E27FC236}">
                <a16:creationId xmlns:a16="http://schemas.microsoft.com/office/drawing/2014/main" id="{2D5900D4-B105-410D-8F13-36ADE158F2A7}"/>
              </a:ext>
            </a:extLst>
          </p:cNvPr>
          <p:cNvSpPr>
            <a:spLocks noGrp="1"/>
          </p:cNvSpPr>
          <p:nvPr>
            <p:ph type="body" sz="quarter" idx="17"/>
          </p:nvPr>
        </p:nvSpPr>
        <p:spPr>
          <a:xfrm>
            <a:off x="381000" y="3976043"/>
            <a:ext cx="3630168" cy="2183525"/>
          </a:xfrm>
          <a:prstGeom prst="rect">
            <a:avLst/>
          </a:prstGeom>
          <a:solidFill>
            <a:schemeClr val="accent4"/>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
        <p:nvSpPr>
          <p:cNvPr id="13" name="Text Placeholder 7">
            <a:extLst>
              <a:ext uri="{FF2B5EF4-FFF2-40B4-BE49-F238E27FC236}">
                <a16:creationId xmlns:a16="http://schemas.microsoft.com/office/drawing/2014/main" id="{E95C4CF9-9150-419A-851A-92A5EB581939}"/>
              </a:ext>
            </a:extLst>
          </p:cNvPr>
          <p:cNvSpPr>
            <a:spLocks noGrp="1"/>
          </p:cNvSpPr>
          <p:nvPr>
            <p:ph type="body" sz="quarter" idx="18"/>
          </p:nvPr>
        </p:nvSpPr>
        <p:spPr>
          <a:xfrm>
            <a:off x="4280916" y="3976043"/>
            <a:ext cx="3630168" cy="2183525"/>
          </a:xfrm>
          <a:prstGeom prst="rect">
            <a:avLst/>
          </a:prstGeom>
          <a:solidFill>
            <a:schemeClr val="accent5"/>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
        <p:nvSpPr>
          <p:cNvPr id="14" name="Text Placeholder 7">
            <a:extLst>
              <a:ext uri="{FF2B5EF4-FFF2-40B4-BE49-F238E27FC236}">
                <a16:creationId xmlns:a16="http://schemas.microsoft.com/office/drawing/2014/main" id="{75A18FB4-19AF-4B6D-ACD2-CCFD6295E138}"/>
              </a:ext>
            </a:extLst>
          </p:cNvPr>
          <p:cNvSpPr>
            <a:spLocks noGrp="1"/>
          </p:cNvSpPr>
          <p:nvPr>
            <p:ph type="body" sz="quarter" idx="19"/>
          </p:nvPr>
        </p:nvSpPr>
        <p:spPr>
          <a:xfrm>
            <a:off x="8180832" y="3976043"/>
            <a:ext cx="3630168" cy="2183525"/>
          </a:xfrm>
          <a:prstGeom prst="rect">
            <a:avLst/>
          </a:prstGeom>
          <a:solidFill>
            <a:schemeClr val="accent6"/>
          </a:solidFill>
          <a:ln>
            <a:noFill/>
          </a:ln>
          <a:effectLst/>
        </p:spPr>
        <p:txBody>
          <a:bodyPr lIns="182880" tIns="182880" rIns="182880" bIns="182880" anchor="ctr"/>
          <a:lstStyle>
            <a:lvl1pPr marL="0" indent="0" algn="ctr">
              <a:lnSpc>
                <a:spcPct val="100000"/>
              </a:lnSpc>
              <a:spcBef>
                <a:spcPts val="0"/>
              </a:spcBef>
              <a:spcAft>
                <a:spcPts val="0"/>
              </a:spcAft>
              <a:buNone/>
              <a:defRPr sz="2000" b="1">
                <a:solidFill>
                  <a:schemeClr val="bg1"/>
                </a:solidFill>
                <a:latin typeface="+mj-lt"/>
              </a:defRPr>
            </a:lvl1pPr>
          </a:lstStyle>
          <a:p>
            <a:pPr lvl="0"/>
            <a:endParaRPr lang="en-US" dirty="0"/>
          </a:p>
        </p:txBody>
      </p:sp>
    </p:spTree>
    <p:extLst>
      <p:ext uri="{BB962C8B-B14F-4D97-AF65-F5344CB8AC3E}">
        <p14:creationId xmlns:p14="http://schemas.microsoft.com/office/powerpoint/2010/main" val="1356380171"/>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mplate Option 3 (Pyrami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grpSp>
        <p:nvGrpSpPr>
          <p:cNvPr id="4" name="Group 3">
            <a:extLst>
              <a:ext uri="{FF2B5EF4-FFF2-40B4-BE49-F238E27FC236}">
                <a16:creationId xmlns:a16="http://schemas.microsoft.com/office/drawing/2014/main" id="{6E7F644D-E5A9-4354-8B16-5D739A9F53C2}"/>
              </a:ext>
            </a:extLst>
          </p:cNvPr>
          <p:cNvGrpSpPr/>
          <p:nvPr userDrawn="1"/>
        </p:nvGrpSpPr>
        <p:grpSpPr>
          <a:xfrm>
            <a:off x="1898953" y="1485900"/>
            <a:ext cx="8394095" cy="4686300"/>
            <a:chOff x="1898953" y="1290905"/>
            <a:chExt cx="8394095" cy="4935434"/>
          </a:xfrm>
        </p:grpSpPr>
        <p:sp>
          <p:nvSpPr>
            <p:cNvPr id="5" name="Freeform 3">
              <a:extLst>
                <a:ext uri="{FF2B5EF4-FFF2-40B4-BE49-F238E27FC236}">
                  <a16:creationId xmlns:a16="http://schemas.microsoft.com/office/drawing/2014/main" id="{B1B7B309-1A43-416E-9C4B-F6BD63401BA9}"/>
                </a:ext>
              </a:extLst>
            </p:cNvPr>
            <p:cNvSpPr/>
            <p:nvPr userDrawn="1"/>
          </p:nvSpPr>
          <p:spPr>
            <a:xfrm>
              <a:off x="4696985" y="1290905"/>
              <a:ext cx="2798031" cy="1672479"/>
            </a:xfrm>
            <a:custGeom>
              <a:avLst/>
              <a:gdLst>
                <a:gd name="connsiteX0" fmla="*/ 0 w 2098523"/>
                <a:gd name="connsiteY0" fmla="*/ 1786466 h 1786466"/>
                <a:gd name="connsiteX1" fmla="*/ 1049262 w 2098523"/>
                <a:gd name="connsiteY1" fmla="*/ 0 h 1786466"/>
                <a:gd name="connsiteX2" fmla="*/ 1049262 w 2098523"/>
                <a:gd name="connsiteY2" fmla="*/ 0 h 1786466"/>
                <a:gd name="connsiteX3" fmla="*/ 2098523 w 2098523"/>
                <a:gd name="connsiteY3" fmla="*/ 1786466 h 1786466"/>
                <a:gd name="connsiteX4" fmla="*/ 0 w 2098523"/>
                <a:gd name="connsiteY4" fmla="*/ 1786466 h 178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523" h="1786466">
                  <a:moveTo>
                    <a:pt x="0" y="1786466"/>
                  </a:moveTo>
                  <a:lnTo>
                    <a:pt x="1049262" y="0"/>
                  </a:lnTo>
                  <a:lnTo>
                    <a:pt x="1049262" y="0"/>
                  </a:lnTo>
                  <a:lnTo>
                    <a:pt x="2098523" y="1786466"/>
                  </a:lnTo>
                  <a:lnTo>
                    <a:pt x="0" y="1786466"/>
                  </a:lnTo>
                  <a:close/>
                </a:path>
              </a:pathLst>
            </a:custGeom>
            <a:solidFill>
              <a:schemeClr val="accent3"/>
            </a:solidFill>
            <a:ln w="381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marL="0" lvl="0" indent="0" algn="ctr" defTabSz="2800350">
                <a:lnSpc>
                  <a:spcPct val="100000"/>
                </a:lnSpc>
                <a:spcBef>
                  <a:spcPct val="0"/>
                </a:spcBef>
                <a:spcAft>
                  <a:spcPts val="0"/>
                </a:spcAft>
                <a:buNone/>
              </a:pPr>
              <a:endParaRPr lang="en-US" sz="6600" kern="1200"/>
            </a:p>
          </p:txBody>
        </p:sp>
        <p:sp>
          <p:nvSpPr>
            <p:cNvPr id="6" name="Freeform 4">
              <a:extLst>
                <a:ext uri="{FF2B5EF4-FFF2-40B4-BE49-F238E27FC236}">
                  <a16:creationId xmlns:a16="http://schemas.microsoft.com/office/drawing/2014/main" id="{989BEFF1-569C-4042-A29D-AA017AAFFB78}"/>
                </a:ext>
              </a:extLst>
            </p:cNvPr>
            <p:cNvSpPr/>
            <p:nvPr userDrawn="1"/>
          </p:nvSpPr>
          <p:spPr>
            <a:xfrm>
              <a:off x="3297969" y="2969083"/>
              <a:ext cx="5596063" cy="1672479"/>
            </a:xfrm>
            <a:custGeom>
              <a:avLst/>
              <a:gdLst>
                <a:gd name="connsiteX0" fmla="*/ 0 w 4197047"/>
                <a:gd name="connsiteY0" fmla="*/ 1786466 h 1786466"/>
                <a:gd name="connsiteX1" fmla="*/ 1049263 w 4197047"/>
                <a:gd name="connsiteY1" fmla="*/ 0 h 1786466"/>
                <a:gd name="connsiteX2" fmla="*/ 3147784 w 4197047"/>
                <a:gd name="connsiteY2" fmla="*/ 0 h 1786466"/>
                <a:gd name="connsiteX3" fmla="*/ 4197047 w 4197047"/>
                <a:gd name="connsiteY3" fmla="*/ 1786466 h 1786466"/>
                <a:gd name="connsiteX4" fmla="*/ 0 w 4197047"/>
                <a:gd name="connsiteY4" fmla="*/ 1786466 h 178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7047" h="1786466">
                  <a:moveTo>
                    <a:pt x="0" y="1786466"/>
                  </a:moveTo>
                  <a:lnTo>
                    <a:pt x="1049263" y="0"/>
                  </a:lnTo>
                  <a:lnTo>
                    <a:pt x="3147784" y="0"/>
                  </a:lnTo>
                  <a:lnTo>
                    <a:pt x="4197047" y="1786466"/>
                  </a:lnTo>
                  <a:lnTo>
                    <a:pt x="0" y="1786466"/>
                  </a:ln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17034" tIns="82550" rIns="817033" bIns="82550" numCol="1" spcCol="1270" anchor="ctr" anchorCtr="0">
              <a:noAutofit/>
            </a:bodyPr>
            <a:lstStyle/>
            <a:p>
              <a:pPr marL="0" lvl="0" indent="0" algn="ctr" defTabSz="2889250">
                <a:lnSpc>
                  <a:spcPct val="100000"/>
                </a:lnSpc>
                <a:spcBef>
                  <a:spcPct val="0"/>
                </a:spcBef>
                <a:spcAft>
                  <a:spcPts val="0"/>
                </a:spcAft>
                <a:buNone/>
              </a:pPr>
              <a:endParaRPr lang="en-US" sz="6600" kern="1200"/>
            </a:p>
          </p:txBody>
        </p:sp>
        <p:sp>
          <p:nvSpPr>
            <p:cNvPr id="9" name="Freeform 5">
              <a:extLst>
                <a:ext uri="{FF2B5EF4-FFF2-40B4-BE49-F238E27FC236}">
                  <a16:creationId xmlns:a16="http://schemas.microsoft.com/office/drawing/2014/main" id="{27BFFF6A-5F5B-4A6D-ACFA-DB13E0685643}"/>
                </a:ext>
              </a:extLst>
            </p:cNvPr>
            <p:cNvSpPr/>
            <p:nvPr userDrawn="1"/>
          </p:nvSpPr>
          <p:spPr>
            <a:xfrm>
              <a:off x="1898953" y="4647262"/>
              <a:ext cx="8394095" cy="1579077"/>
            </a:xfrm>
            <a:custGeom>
              <a:avLst/>
              <a:gdLst>
                <a:gd name="connsiteX0" fmla="*/ 0 w 6295571"/>
                <a:gd name="connsiteY0" fmla="*/ 1786466 h 1786466"/>
                <a:gd name="connsiteX1" fmla="*/ 1049263 w 6295571"/>
                <a:gd name="connsiteY1" fmla="*/ 0 h 1786466"/>
                <a:gd name="connsiteX2" fmla="*/ 5246308 w 6295571"/>
                <a:gd name="connsiteY2" fmla="*/ 0 h 1786466"/>
                <a:gd name="connsiteX3" fmla="*/ 6295571 w 6295571"/>
                <a:gd name="connsiteY3" fmla="*/ 1786466 h 1786466"/>
                <a:gd name="connsiteX4" fmla="*/ 0 w 6295571"/>
                <a:gd name="connsiteY4" fmla="*/ 1786466 h 178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5571" h="1786466">
                  <a:moveTo>
                    <a:pt x="0" y="1786466"/>
                  </a:moveTo>
                  <a:lnTo>
                    <a:pt x="1049263" y="0"/>
                  </a:lnTo>
                  <a:lnTo>
                    <a:pt x="5246308" y="0"/>
                  </a:lnTo>
                  <a:lnTo>
                    <a:pt x="6295571" y="1786466"/>
                  </a:lnTo>
                  <a:lnTo>
                    <a:pt x="0" y="1786466"/>
                  </a:lnTo>
                  <a:close/>
                </a:path>
              </a:pathLst>
            </a:custGeom>
            <a:solidFill>
              <a:schemeClr val="accent1"/>
            </a:solidFill>
            <a:ln w="381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84274" tIns="82550" rIns="1184276" bIns="82550" numCol="1" spcCol="1270" anchor="ctr" anchorCtr="0">
              <a:noAutofit/>
            </a:bodyPr>
            <a:lstStyle/>
            <a:p>
              <a:pPr marL="0" lvl="0" indent="0" algn="ctr" defTabSz="2889250">
                <a:lnSpc>
                  <a:spcPct val="100000"/>
                </a:lnSpc>
                <a:spcBef>
                  <a:spcPct val="0"/>
                </a:spcBef>
                <a:spcAft>
                  <a:spcPts val="0"/>
                </a:spcAft>
                <a:buNone/>
              </a:pPr>
              <a:endParaRPr lang="en-US" sz="6600" kern="1200"/>
            </a:p>
          </p:txBody>
        </p:sp>
      </p:grpSp>
      <p:sp>
        <p:nvSpPr>
          <p:cNvPr id="10" name="Text Placeholder 13">
            <a:extLst>
              <a:ext uri="{FF2B5EF4-FFF2-40B4-BE49-F238E27FC236}">
                <a16:creationId xmlns:a16="http://schemas.microsoft.com/office/drawing/2014/main" id="{45D713C1-EE51-4592-8B17-173307E1BC11}"/>
              </a:ext>
            </a:extLst>
          </p:cNvPr>
          <p:cNvSpPr>
            <a:spLocks noGrp="1"/>
          </p:cNvSpPr>
          <p:nvPr>
            <p:ph type="body" sz="quarter" idx="35"/>
          </p:nvPr>
        </p:nvSpPr>
        <p:spPr>
          <a:xfrm>
            <a:off x="2895600" y="4710808"/>
            <a:ext cx="6400800" cy="1430494"/>
          </a:xfrm>
          <a:prstGeom prst="rect">
            <a:avLst/>
          </a:prstGeom>
        </p:spPr>
        <p:txBody>
          <a:bodyPr lIns="91440" tIns="182880" rIns="91440" bIns="182880" anchor="ctr"/>
          <a:lstStyle>
            <a:lvl1pPr marL="0" indent="0" algn="ctr">
              <a:lnSpc>
                <a:spcPct val="100000"/>
              </a:lnSpc>
              <a:spcBef>
                <a:spcPts val="0"/>
              </a:spcBef>
              <a:buNone/>
              <a:defRPr sz="2000" b="1">
                <a:solidFill>
                  <a:schemeClr val="bg1"/>
                </a:solidFill>
              </a:defRPr>
            </a:lvl1pPr>
            <a:lvl2pPr algn="ctr">
              <a:defRPr/>
            </a:lvl2pPr>
            <a:lvl3pPr algn="ctr">
              <a:defRPr/>
            </a:lvl3pPr>
            <a:lvl4pPr algn="ctr">
              <a:defRPr/>
            </a:lvl4pPr>
            <a:lvl5pPr algn="ctr">
              <a:defRPr/>
            </a:lvl5pPr>
          </a:lstStyle>
          <a:p>
            <a:pPr lvl="0"/>
            <a:r>
              <a:rPr lang="en-US" dirty="0"/>
              <a:t>Edit Master text styles</a:t>
            </a:r>
          </a:p>
        </p:txBody>
      </p:sp>
      <p:sp>
        <p:nvSpPr>
          <p:cNvPr id="11" name="Text Placeholder 13">
            <a:extLst>
              <a:ext uri="{FF2B5EF4-FFF2-40B4-BE49-F238E27FC236}">
                <a16:creationId xmlns:a16="http://schemas.microsoft.com/office/drawing/2014/main" id="{F7F65F6F-EC93-4060-953B-F24F037E89F2}"/>
              </a:ext>
            </a:extLst>
          </p:cNvPr>
          <p:cNvSpPr>
            <a:spLocks noGrp="1"/>
          </p:cNvSpPr>
          <p:nvPr>
            <p:ph type="body" sz="quarter" idx="36"/>
          </p:nvPr>
        </p:nvSpPr>
        <p:spPr>
          <a:xfrm>
            <a:off x="4267200" y="3111930"/>
            <a:ext cx="3657600" cy="1530005"/>
          </a:xfrm>
          <a:prstGeom prst="rect">
            <a:avLst/>
          </a:prstGeom>
        </p:spPr>
        <p:txBody>
          <a:bodyPr lIns="91440" tIns="182880" rIns="91440" bIns="182880" anchor="ctr"/>
          <a:lstStyle>
            <a:lvl1pPr marL="0" indent="0" algn="ctr">
              <a:lnSpc>
                <a:spcPct val="100000"/>
              </a:lnSpc>
              <a:spcBef>
                <a:spcPts val="0"/>
              </a:spcBef>
              <a:buNone/>
              <a:defRPr sz="2000" b="1">
                <a:solidFill>
                  <a:schemeClr val="bg1"/>
                </a:solidFill>
              </a:defRPr>
            </a:lvl1pPr>
            <a:lvl2pPr algn="ctr">
              <a:defRPr/>
            </a:lvl2pPr>
            <a:lvl3pPr algn="ctr">
              <a:defRPr/>
            </a:lvl3pPr>
            <a:lvl4pPr algn="ctr">
              <a:defRPr/>
            </a:lvl4pPr>
            <a:lvl5pPr algn="ctr">
              <a:defRPr/>
            </a:lvl5pPr>
          </a:lstStyle>
          <a:p>
            <a:pPr lvl="0"/>
            <a:r>
              <a:rPr lang="en-US" dirty="0"/>
              <a:t>Edit Master text styles</a:t>
            </a:r>
          </a:p>
        </p:txBody>
      </p:sp>
      <p:sp>
        <p:nvSpPr>
          <p:cNvPr id="12" name="Text Placeholder 13">
            <a:extLst>
              <a:ext uri="{FF2B5EF4-FFF2-40B4-BE49-F238E27FC236}">
                <a16:creationId xmlns:a16="http://schemas.microsoft.com/office/drawing/2014/main" id="{AD44D204-488F-4E3D-8925-2742380ABE0E}"/>
              </a:ext>
            </a:extLst>
          </p:cNvPr>
          <p:cNvSpPr>
            <a:spLocks noGrp="1"/>
          </p:cNvSpPr>
          <p:nvPr>
            <p:ph type="body" sz="quarter" idx="37"/>
          </p:nvPr>
        </p:nvSpPr>
        <p:spPr>
          <a:xfrm>
            <a:off x="5364480" y="1935123"/>
            <a:ext cx="1463040" cy="1113345"/>
          </a:xfrm>
          <a:prstGeom prst="rect">
            <a:avLst/>
          </a:prstGeom>
        </p:spPr>
        <p:txBody>
          <a:bodyPr lIns="91440" tIns="182880" rIns="91440" bIns="182880" anchor="ctr"/>
          <a:lstStyle>
            <a:lvl1pPr marL="0" indent="0" algn="ctr">
              <a:lnSpc>
                <a:spcPct val="100000"/>
              </a:lnSpc>
              <a:spcBef>
                <a:spcPts val="0"/>
              </a:spcBef>
              <a:buNone/>
              <a:defRPr sz="2000" b="1">
                <a:solidFill>
                  <a:schemeClr val="bg1"/>
                </a:solidFill>
              </a:defRPr>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784014791"/>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mplate Option 3 (Venn Diagram)">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a:xfrm>
            <a:off x="381000" y="228601"/>
            <a:ext cx="11430000" cy="914399"/>
          </a:xfrm>
        </p:spPr>
        <p:txBody>
          <a:bodyPr/>
          <a:lstStyle/>
          <a:p>
            <a:r>
              <a:rPr lang="en-US"/>
              <a:t>Click to edit Master title style</a:t>
            </a:r>
          </a:p>
        </p:txBody>
      </p:sp>
      <p:sp>
        <p:nvSpPr>
          <p:cNvPr id="4" name="Oval 3">
            <a:extLst>
              <a:ext uri="{FF2B5EF4-FFF2-40B4-BE49-F238E27FC236}">
                <a16:creationId xmlns:a16="http://schemas.microsoft.com/office/drawing/2014/main" id="{B342DF4A-7922-4978-864A-70F3DB3F0CED}"/>
              </a:ext>
            </a:extLst>
          </p:cNvPr>
          <p:cNvSpPr/>
          <p:nvPr userDrawn="1"/>
        </p:nvSpPr>
        <p:spPr>
          <a:xfrm>
            <a:off x="3592489" y="2631603"/>
            <a:ext cx="2401968" cy="2401968"/>
          </a:xfrm>
          <a:prstGeom prst="ellipse">
            <a:avLst/>
          </a:prstGeom>
          <a:solidFill>
            <a:schemeClr val="accent6"/>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 name="Oval 4">
            <a:extLst>
              <a:ext uri="{FF2B5EF4-FFF2-40B4-BE49-F238E27FC236}">
                <a16:creationId xmlns:a16="http://schemas.microsoft.com/office/drawing/2014/main" id="{F17DF71F-5D9C-4E58-A7A8-EEB235230C98}"/>
              </a:ext>
            </a:extLst>
          </p:cNvPr>
          <p:cNvSpPr/>
          <p:nvPr userDrawn="1"/>
        </p:nvSpPr>
        <p:spPr>
          <a:xfrm>
            <a:off x="6197544" y="2631603"/>
            <a:ext cx="2401968" cy="2401968"/>
          </a:xfrm>
          <a:prstGeom prst="ellipse">
            <a:avLst/>
          </a:prstGeom>
          <a:solidFill>
            <a:schemeClr val="accent2">
              <a:alpha val="9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6" name="Oval 5">
            <a:extLst>
              <a:ext uri="{FF2B5EF4-FFF2-40B4-BE49-F238E27FC236}">
                <a16:creationId xmlns:a16="http://schemas.microsoft.com/office/drawing/2014/main" id="{2367E5B3-33FC-486B-B4F9-8DFBBE4CB0D2}"/>
              </a:ext>
            </a:extLst>
          </p:cNvPr>
          <p:cNvSpPr/>
          <p:nvPr userDrawn="1"/>
        </p:nvSpPr>
        <p:spPr>
          <a:xfrm>
            <a:off x="4895017" y="3608755"/>
            <a:ext cx="2401968" cy="2401968"/>
          </a:xfrm>
          <a:prstGeom prst="ellipse">
            <a:avLst/>
          </a:prstGeom>
          <a:solidFill>
            <a:schemeClr val="accent3">
              <a:alpha val="9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8">
            <a:extLst>
              <a:ext uri="{FF2B5EF4-FFF2-40B4-BE49-F238E27FC236}">
                <a16:creationId xmlns:a16="http://schemas.microsoft.com/office/drawing/2014/main" id="{E98CDE38-F260-4E76-A958-F9F425E1302F}"/>
              </a:ext>
            </a:extLst>
          </p:cNvPr>
          <p:cNvSpPr/>
          <p:nvPr userDrawn="1"/>
        </p:nvSpPr>
        <p:spPr>
          <a:xfrm>
            <a:off x="4895017" y="1654450"/>
            <a:ext cx="2401968" cy="2401968"/>
          </a:xfrm>
          <a:prstGeom prst="ellipse">
            <a:avLst/>
          </a:prstGeom>
          <a:solidFill>
            <a:schemeClr val="accent1">
              <a:alpha val="9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GB" dirty="0"/>
          </a:p>
        </p:txBody>
      </p:sp>
      <p:grpSp>
        <p:nvGrpSpPr>
          <p:cNvPr id="10" name="Group 9">
            <a:extLst>
              <a:ext uri="{FF2B5EF4-FFF2-40B4-BE49-F238E27FC236}">
                <a16:creationId xmlns:a16="http://schemas.microsoft.com/office/drawing/2014/main" id="{C1BB66E5-3A54-400D-A5E5-E2E633188060}"/>
              </a:ext>
            </a:extLst>
          </p:cNvPr>
          <p:cNvGrpSpPr/>
          <p:nvPr userDrawn="1"/>
        </p:nvGrpSpPr>
        <p:grpSpPr>
          <a:xfrm>
            <a:off x="5240931" y="2950975"/>
            <a:ext cx="1710140" cy="1710138"/>
            <a:chOff x="2044532" y="1201432"/>
            <a:chExt cx="2494496" cy="2494496"/>
          </a:xfrm>
        </p:grpSpPr>
        <p:sp>
          <p:nvSpPr>
            <p:cNvPr id="11" name="Oval 10">
              <a:extLst>
                <a:ext uri="{FF2B5EF4-FFF2-40B4-BE49-F238E27FC236}">
                  <a16:creationId xmlns:a16="http://schemas.microsoft.com/office/drawing/2014/main" id="{139DDA38-B3C2-4300-A91E-64DA9144ECC3}"/>
                </a:ext>
              </a:extLst>
            </p:cNvPr>
            <p:cNvSpPr/>
            <p:nvPr/>
          </p:nvSpPr>
          <p:spPr>
            <a:xfrm>
              <a:off x="2044532" y="1201432"/>
              <a:ext cx="2494496" cy="2494496"/>
            </a:xfrm>
            <a:prstGeom prst="ellipse">
              <a:avLst/>
            </a:prstGeom>
            <a:solidFill>
              <a:schemeClr val="tx2"/>
            </a:solidFill>
            <a:ln>
              <a:prstDash val="sysDash"/>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Oval 4">
              <a:extLst>
                <a:ext uri="{FF2B5EF4-FFF2-40B4-BE49-F238E27FC236}">
                  <a16:creationId xmlns:a16="http://schemas.microsoft.com/office/drawing/2014/main" id="{4A5235C2-8AA1-4583-9524-73C18B4A7A02}"/>
                </a:ext>
              </a:extLst>
            </p:cNvPr>
            <p:cNvSpPr/>
            <p:nvPr/>
          </p:nvSpPr>
          <p:spPr>
            <a:xfrm>
              <a:off x="2219705" y="1439132"/>
              <a:ext cx="959421" cy="1918843"/>
            </a:xfrm>
            <a:prstGeom prst="rect">
              <a:avLst/>
            </a:prstGeom>
            <a:ln>
              <a:prstDash val="sysDash"/>
            </a:ln>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kern="1200" dirty="0"/>
                <a:t>       </a:t>
              </a:r>
            </a:p>
          </p:txBody>
        </p:sp>
      </p:grpSp>
      <p:sp>
        <p:nvSpPr>
          <p:cNvPr id="13" name="Text Placeholder 25">
            <a:extLst>
              <a:ext uri="{FF2B5EF4-FFF2-40B4-BE49-F238E27FC236}">
                <a16:creationId xmlns:a16="http://schemas.microsoft.com/office/drawing/2014/main" id="{73A5049B-90A9-470C-B816-6CB736116596}"/>
              </a:ext>
            </a:extLst>
          </p:cNvPr>
          <p:cNvSpPr>
            <a:spLocks noGrp="1"/>
          </p:cNvSpPr>
          <p:nvPr>
            <p:ph type="body" sz="quarter" idx="11" hasCustomPrompt="1"/>
          </p:nvPr>
        </p:nvSpPr>
        <p:spPr>
          <a:xfrm>
            <a:off x="3603092" y="3551687"/>
            <a:ext cx="1258096" cy="561802"/>
          </a:xfrm>
          <a:prstGeom prst="rect">
            <a:avLst/>
          </a:prstGeom>
        </p:spPr>
        <p:txBody>
          <a:bodyPr lIns="0" tIns="0" rIns="0" bIns="0" anchor="ctr"/>
          <a:lstStyle>
            <a:lvl1pPr marL="0" indent="0" algn="ctr">
              <a:lnSpc>
                <a:spcPct val="100000"/>
              </a:lnSpc>
              <a:spcBef>
                <a:spcPts val="0"/>
              </a:spcBef>
              <a:buNone/>
              <a:defRPr sz="1600" b="1">
                <a:solidFill>
                  <a:schemeClr val="bg1"/>
                </a:solidFill>
              </a:defRPr>
            </a:lvl1pPr>
          </a:lstStyle>
          <a:p>
            <a:pPr lvl="0"/>
            <a:r>
              <a:rPr lang="en-US" dirty="0"/>
              <a:t>Click to add text</a:t>
            </a:r>
          </a:p>
        </p:txBody>
      </p:sp>
      <p:sp>
        <p:nvSpPr>
          <p:cNvPr id="14" name="Text Placeholder 25">
            <a:extLst>
              <a:ext uri="{FF2B5EF4-FFF2-40B4-BE49-F238E27FC236}">
                <a16:creationId xmlns:a16="http://schemas.microsoft.com/office/drawing/2014/main" id="{C92298C5-B265-42A6-9341-B9CAAA94C217}"/>
              </a:ext>
            </a:extLst>
          </p:cNvPr>
          <p:cNvSpPr>
            <a:spLocks noGrp="1"/>
          </p:cNvSpPr>
          <p:nvPr>
            <p:ph type="body" sz="quarter" idx="12" hasCustomPrompt="1"/>
          </p:nvPr>
        </p:nvSpPr>
        <p:spPr>
          <a:xfrm>
            <a:off x="5107496" y="2044637"/>
            <a:ext cx="1977008" cy="561802"/>
          </a:xfrm>
          <a:prstGeom prst="rect">
            <a:avLst/>
          </a:prstGeom>
        </p:spPr>
        <p:txBody>
          <a:bodyPr lIns="0" tIns="0" rIns="0" bIns="0" anchor="ctr"/>
          <a:lstStyle>
            <a:lvl1pPr marL="0" indent="0" algn="ctr">
              <a:lnSpc>
                <a:spcPct val="100000"/>
              </a:lnSpc>
              <a:spcBef>
                <a:spcPts val="0"/>
              </a:spcBef>
              <a:buNone/>
              <a:defRPr sz="1600" b="1">
                <a:solidFill>
                  <a:schemeClr val="bg1"/>
                </a:solidFill>
              </a:defRPr>
            </a:lvl1pPr>
          </a:lstStyle>
          <a:p>
            <a:pPr lvl="0"/>
            <a:r>
              <a:rPr lang="en-US" dirty="0"/>
              <a:t>Click to add text</a:t>
            </a:r>
          </a:p>
        </p:txBody>
      </p:sp>
      <p:sp>
        <p:nvSpPr>
          <p:cNvPr id="15" name="Text Placeholder 25">
            <a:extLst>
              <a:ext uri="{FF2B5EF4-FFF2-40B4-BE49-F238E27FC236}">
                <a16:creationId xmlns:a16="http://schemas.microsoft.com/office/drawing/2014/main" id="{75AD7B92-0426-4FC1-A8C5-60325DD2A136}"/>
              </a:ext>
            </a:extLst>
          </p:cNvPr>
          <p:cNvSpPr>
            <a:spLocks noGrp="1"/>
          </p:cNvSpPr>
          <p:nvPr>
            <p:ph type="body" sz="quarter" idx="13" hasCustomPrompt="1"/>
          </p:nvPr>
        </p:nvSpPr>
        <p:spPr>
          <a:xfrm>
            <a:off x="5107496" y="4915853"/>
            <a:ext cx="1977008" cy="561802"/>
          </a:xfrm>
          <a:prstGeom prst="rect">
            <a:avLst/>
          </a:prstGeom>
        </p:spPr>
        <p:txBody>
          <a:bodyPr lIns="0" tIns="0" rIns="0" bIns="0" anchor="ctr"/>
          <a:lstStyle>
            <a:lvl1pPr marL="0" indent="0" algn="ctr">
              <a:lnSpc>
                <a:spcPct val="100000"/>
              </a:lnSpc>
              <a:spcBef>
                <a:spcPts val="0"/>
              </a:spcBef>
              <a:buNone/>
              <a:defRPr sz="1600" b="1">
                <a:solidFill>
                  <a:schemeClr val="bg1"/>
                </a:solidFill>
              </a:defRPr>
            </a:lvl1pPr>
          </a:lstStyle>
          <a:p>
            <a:pPr lvl="0"/>
            <a:r>
              <a:rPr lang="en-US" dirty="0"/>
              <a:t>Click to add text</a:t>
            </a:r>
          </a:p>
        </p:txBody>
      </p:sp>
      <p:sp>
        <p:nvSpPr>
          <p:cNvPr id="16" name="Text Placeholder 25">
            <a:extLst>
              <a:ext uri="{FF2B5EF4-FFF2-40B4-BE49-F238E27FC236}">
                <a16:creationId xmlns:a16="http://schemas.microsoft.com/office/drawing/2014/main" id="{84D7D420-CB32-4E02-8D9F-979D8F7FC6E6}"/>
              </a:ext>
            </a:extLst>
          </p:cNvPr>
          <p:cNvSpPr>
            <a:spLocks noGrp="1"/>
          </p:cNvSpPr>
          <p:nvPr>
            <p:ph type="body" sz="quarter" idx="14" hasCustomPrompt="1"/>
          </p:nvPr>
        </p:nvSpPr>
        <p:spPr>
          <a:xfrm>
            <a:off x="7336108" y="3551687"/>
            <a:ext cx="1258096" cy="561802"/>
          </a:xfrm>
          <a:prstGeom prst="rect">
            <a:avLst/>
          </a:prstGeom>
        </p:spPr>
        <p:txBody>
          <a:bodyPr lIns="0" tIns="0" rIns="0" bIns="0" anchor="ctr"/>
          <a:lstStyle>
            <a:lvl1pPr marL="0" indent="0" algn="ctr">
              <a:lnSpc>
                <a:spcPct val="100000"/>
              </a:lnSpc>
              <a:spcBef>
                <a:spcPts val="0"/>
              </a:spcBef>
              <a:buNone/>
              <a:defRPr sz="1600" b="1">
                <a:solidFill>
                  <a:schemeClr val="bg1"/>
                </a:solidFill>
              </a:defRPr>
            </a:lvl1pPr>
          </a:lstStyle>
          <a:p>
            <a:pPr lvl="0"/>
            <a:r>
              <a:rPr lang="en-US" dirty="0"/>
              <a:t>Click to add text</a:t>
            </a:r>
          </a:p>
        </p:txBody>
      </p:sp>
      <p:sp>
        <p:nvSpPr>
          <p:cNvPr id="17" name="Text Placeholder 31">
            <a:extLst>
              <a:ext uri="{FF2B5EF4-FFF2-40B4-BE49-F238E27FC236}">
                <a16:creationId xmlns:a16="http://schemas.microsoft.com/office/drawing/2014/main" id="{75E68958-9C4E-4FC1-AE83-80C33B913033}"/>
              </a:ext>
            </a:extLst>
          </p:cNvPr>
          <p:cNvSpPr>
            <a:spLocks noGrp="1"/>
          </p:cNvSpPr>
          <p:nvPr>
            <p:ph type="body" sz="quarter" idx="15" hasCustomPrompt="1"/>
          </p:nvPr>
        </p:nvSpPr>
        <p:spPr>
          <a:xfrm>
            <a:off x="5287225" y="3470260"/>
            <a:ext cx="1617552" cy="582292"/>
          </a:xfrm>
          <a:prstGeom prst="rect">
            <a:avLst/>
          </a:prstGeom>
        </p:spPr>
        <p:txBody>
          <a:bodyPr lIns="0" tIns="0" rIns="0" bIns="0" anchor="ctr"/>
          <a:lstStyle>
            <a:lvl1pPr marL="0" indent="0" algn="ctr">
              <a:lnSpc>
                <a:spcPct val="100000"/>
              </a:lnSpc>
              <a:spcBef>
                <a:spcPts val="0"/>
              </a:spcBef>
              <a:buNone/>
              <a:defRPr sz="1800" b="1">
                <a:solidFill>
                  <a:schemeClr val="bg1"/>
                </a:solidFill>
              </a:defRPr>
            </a:lvl1pPr>
            <a:lvl2pPr>
              <a:defRPr sz="1800"/>
            </a:lvl2pPr>
            <a:lvl3pPr>
              <a:defRPr sz="1800"/>
            </a:lvl3pPr>
            <a:lvl4pPr>
              <a:defRPr sz="1800"/>
            </a:lvl4pPr>
            <a:lvl5pPr>
              <a:defRPr sz="1800"/>
            </a:lvl5pPr>
          </a:lstStyle>
          <a:p>
            <a:pPr lvl="0"/>
            <a:r>
              <a:rPr lang="en-US" dirty="0"/>
              <a:t>EDIT TEXT</a:t>
            </a:r>
          </a:p>
        </p:txBody>
      </p:sp>
    </p:spTree>
    <p:extLst>
      <p:ext uri="{BB962C8B-B14F-4D97-AF65-F5344CB8AC3E}">
        <p14:creationId xmlns:p14="http://schemas.microsoft.com/office/powerpoint/2010/main" val="3615578645"/>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Option 3 (Team)">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18" name="Text Placeholder 42">
            <a:extLst>
              <a:ext uri="{FF2B5EF4-FFF2-40B4-BE49-F238E27FC236}">
                <a16:creationId xmlns:a16="http://schemas.microsoft.com/office/drawing/2014/main" id="{2267599E-75D8-49CB-8F74-6128870D5793}"/>
              </a:ext>
            </a:extLst>
          </p:cNvPr>
          <p:cNvSpPr>
            <a:spLocks noGrp="1"/>
          </p:cNvSpPr>
          <p:nvPr>
            <p:ph type="body" sz="quarter" idx="15" hasCustomPrompt="1"/>
          </p:nvPr>
        </p:nvSpPr>
        <p:spPr>
          <a:xfrm>
            <a:off x="2097806" y="2023745"/>
            <a:ext cx="3613861" cy="317139"/>
          </a:xfrm>
          <a:prstGeom prst="rect">
            <a:avLst/>
          </a:prstGeom>
          <a:noFill/>
          <a:effectLst/>
        </p:spPr>
        <p:txBody>
          <a:bodyPr lIns="0" tIns="0" rIns="0" bIns="0" anchor="b" anchorCtr="0"/>
          <a:lstStyle>
            <a:lvl1pPr marL="0" indent="0" algn="l">
              <a:lnSpc>
                <a:spcPct val="100000"/>
              </a:lnSpc>
              <a:spcBef>
                <a:spcPts val="0"/>
              </a:spcBef>
              <a:buNone/>
              <a:defRPr sz="1800" b="1">
                <a:solidFill>
                  <a:schemeClr val="accent1">
                    <a:lumMod val="75000"/>
                  </a:schemeClr>
                </a:solidFill>
                <a:latin typeface="+mj-lt"/>
              </a:defRPr>
            </a:lvl1pPr>
          </a:lstStyle>
          <a:p>
            <a:pPr lvl="0"/>
            <a:r>
              <a:rPr lang="en-US" dirty="0"/>
              <a:t>Name</a:t>
            </a:r>
          </a:p>
        </p:txBody>
      </p:sp>
      <p:sp>
        <p:nvSpPr>
          <p:cNvPr id="19" name="Text Placeholder 14">
            <a:extLst>
              <a:ext uri="{FF2B5EF4-FFF2-40B4-BE49-F238E27FC236}">
                <a16:creationId xmlns:a16="http://schemas.microsoft.com/office/drawing/2014/main" id="{4ADF6B38-8F1A-4ADC-B0EB-9C44E4D20798}"/>
              </a:ext>
            </a:extLst>
          </p:cNvPr>
          <p:cNvSpPr>
            <a:spLocks noGrp="1"/>
          </p:cNvSpPr>
          <p:nvPr>
            <p:ph type="body" sz="quarter" idx="16"/>
          </p:nvPr>
        </p:nvSpPr>
        <p:spPr>
          <a:xfrm>
            <a:off x="2096987" y="2442845"/>
            <a:ext cx="3614770" cy="985838"/>
          </a:xfrm>
          <a:prstGeom prst="rect">
            <a:avLst/>
          </a:prstGeom>
        </p:spPr>
        <p:txBody>
          <a:bodyPr lIns="0" tIns="0" rIns="0" bIns="0"/>
          <a:lstStyle>
            <a:lvl1pPr marL="182880" indent="-182880">
              <a:lnSpc>
                <a:spcPct val="100000"/>
              </a:lnSpc>
              <a:spcBef>
                <a:spcPts val="400"/>
              </a:spcBef>
              <a:defRPr sz="1600">
                <a:solidFill>
                  <a:schemeClr val="tx1"/>
                </a:solidFill>
              </a:defRPr>
            </a:lvl1pPr>
            <a:lvl2pPr>
              <a:defRPr sz="1200"/>
            </a:lvl2pPr>
            <a:lvl3pPr>
              <a:defRPr sz="1100"/>
            </a:lvl3pPr>
            <a:lvl4pPr>
              <a:defRPr sz="1050"/>
            </a:lvl4pPr>
            <a:lvl5pPr>
              <a:defRPr sz="1050"/>
            </a:lvl5pPr>
          </a:lstStyle>
          <a:p>
            <a:pPr lvl="0"/>
            <a:r>
              <a:rPr lang="en-US" dirty="0"/>
              <a:t>Edit Master text styles</a:t>
            </a:r>
          </a:p>
        </p:txBody>
      </p:sp>
      <p:sp>
        <p:nvSpPr>
          <p:cNvPr id="20" name="Text Placeholder 42">
            <a:extLst>
              <a:ext uri="{FF2B5EF4-FFF2-40B4-BE49-F238E27FC236}">
                <a16:creationId xmlns:a16="http://schemas.microsoft.com/office/drawing/2014/main" id="{F75DE0A2-799A-4AC8-9404-476595F52638}"/>
              </a:ext>
            </a:extLst>
          </p:cNvPr>
          <p:cNvSpPr>
            <a:spLocks noGrp="1"/>
          </p:cNvSpPr>
          <p:nvPr>
            <p:ph type="body" sz="quarter" idx="17" hasCustomPrompt="1"/>
          </p:nvPr>
        </p:nvSpPr>
        <p:spPr>
          <a:xfrm>
            <a:off x="8197048" y="2023745"/>
            <a:ext cx="3613861" cy="317139"/>
          </a:xfrm>
          <a:prstGeom prst="rect">
            <a:avLst/>
          </a:prstGeom>
          <a:noFill/>
          <a:effectLst/>
        </p:spPr>
        <p:txBody>
          <a:bodyPr lIns="0" tIns="0" rIns="0" bIns="0" anchor="b" anchorCtr="0"/>
          <a:lstStyle>
            <a:lvl1pPr marL="0" indent="0" algn="l">
              <a:lnSpc>
                <a:spcPct val="100000"/>
              </a:lnSpc>
              <a:spcBef>
                <a:spcPts val="0"/>
              </a:spcBef>
              <a:buNone/>
              <a:defRPr sz="1800" b="1">
                <a:solidFill>
                  <a:schemeClr val="accent1">
                    <a:lumMod val="75000"/>
                  </a:schemeClr>
                </a:solidFill>
                <a:latin typeface="+mj-lt"/>
              </a:defRPr>
            </a:lvl1pPr>
          </a:lstStyle>
          <a:p>
            <a:pPr lvl="0"/>
            <a:r>
              <a:rPr lang="en-US" dirty="0"/>
              <a:t>Name</a:t>
            </a:r>
          </a:p>
        </p:txBody>
      </p:sp>
      <p:sp>
        <p:nvSpPr>
          <p:cNvPr id="21" name="Text Placeholder 14">
            <a:extLst>
              <a:ext uri="{FF2B5EF4-FFF2-40B4-BE49-F238E27FC236}">
                <a16:creationId xmlns:a16="http://schemas.microsoft.com/office/drawing/2014/main" id="{CEDEB5C3-8AFE-42AA-96AC-F14AF8DAF998}"/>
              </a:ext>
            </a:extLst>
          </p:cNvPr>
          <p:cNvSpPr>
            <a:spLocks noGrp="1"/>
          </p:cNvSpPr>
          <p:nvPr>
            <p:ph type="body" sz="quarter" idx="18"/>
          </p:nvPr>
        </p:nvSpPr>
        <p:spPr>
          <a:xfrm>
            <a:off x="8196230" y="2442845"/>
            <a:ext cx="3614770" cy="985838"/>
          </a:xfrm>
          <a:prstGeom prst="rect">
            <a:avLst/>
          </a:prstGeom>
        </p:spPr>
        <p:txBody>
          <a:bodyPr lIns="0" tIns="0" rIns="0" bIns="0"/>
          <a:lstStyle>
            <a:lvl1pPr marL="182880" indent="-182880">
              <a:lnSpc>
                <a:spcPct val="100000"/>
              </a:lnSpc>
              <a:spcBef>
                <a:spcPts val="400"/>
              </a:spcBef>
              <a:defRPr sz="1600">
                <a:solidFill>
                  <a:schemeClr val="tx1"/>
                </a:solidFill>
              </a:defRPr>
            </a:lvl1pPr>
            <a:lvl2pPr>
              <a:defRPr sz="1200"/>
            </a:lvl2pPr>
            <a:lvl3pPr>
              <a:defRPr sz="1100"/>
            </a:lvl3pPr>
            <a:lvl4pPr>
              <a:defRPr sz="1050"/>
            </a:lvl4pPr>
            <a:lvl5pPr>
              <a:defRPr sz="1050"/>
            </a:lvl5pPr>
          </a:lstStyle>
          <a:p>
            <a:pPr lvl="0"/>
            <a:r>
              <a:rPr lang="en-US" dirty="0"/>
              <a:t>Edit Master text styles</a:t>
            </a:r>
          </a:p>
        </p:txBody>
      </p:sp>
      <p:sp>
        <p:nvSpPr>
          <p:cNvPr id="22" name="Text Placeholder 42">
            <a:extLst>
              <a:ext uri="{FF2B5EF4-FFF2-40B4-BE49-F238E27FC236}">
                <a16:creationId xmlns:a16="http://schemas.microsoft.com/office/drawing/2014/main" id="{68EAE784-AE5C-407F-989B-31E3063F0C9E}"/>
              </a:ext>
            </a:extLst>
          </p:cNvPr>
          <p:cNvSpPr>
            <a:spLocks noGrp="1"/>
          </p:cNvSpPr>
          <p:nvPr>
            <p:ph type="body" sz="quarter" idx="21" hasCustomPrompt="1"/>
          </p:nvPr>
        </p:nvSpPr>
        <p:spPr>
          <a:xfrm>
            <a:off x="2098625" y="4304854"/>
            <a:ext cx="3613861" cy="317139"/>
          </a:xfrm>
          <a:prstGeom prst="rect">
            <a:avLst/>
          </a:prstGeom>
          <a:noFill/>
          <a:effectLst/>
        </p:spPr>
        <p:txBody>
          <a:bodyPr lIns="0" tIns="0" rIns="0" bIns="0" anchor="b" anchorCtr="0"/>
          <a:lstStyle>
            <a:lvl1pPr marL="0" indent="0" algn="l">
              <a:lnSpc>
                <a:spcPct val="100000"/>
              </a:lnSpc>
              <a:spcBef>
                <a:spcPts val="0"/>
              </a:spcBef>
              <a:buNone/>
              <a:defRPr sz="1800" b="1">
                <a:solidFill>
                  <a:schemeClr val="accent1">
                    <a:lumMod val="75000"/>
                  </a:schemeClr>
                </a:solidFill>
                <a:latin typeface="+mj-lt"/>
              </a:defRPr>
            </a:lvl1pPr>
          </a:lstStyle>
          <a:p>
            <a:pPr lvl="0"/>
            <a:r>
              <a:rPr lang="en-US" dirty="0"/>
              <a:t>Name</a:t>
            </a:r>
          </a:p>
        </p:txBody>
      </p:sp>
      <p:sp>
        <p:nvSpPr>
          <p:cNvPr id="23" name="Text Placeholder 14">
            <a:extLst>
              <a:ext uri="{FF2B5EF4-FFF2-40B4-BE49-F238E27FC236}">
                <a16:creationId xmlns:a16="http://schemas.microsoft.com/office/drawing/2014/main" id="{B9142C20-D7F7-4F2D-BE0A-6267FAE5C362}"/>
              </a:ext>
            </a:extLst>
          </p:cNvPr>
          <p:cNvSpPr>
            <a:spLocks noGrp="1"/>
          </p:cNvSpPr>
          <p:nvPr>
            <p:ph type="body" sz="quarter" idx="22"/>
          </p:nvPr>
        </p:nvSpPr>
        <p:spPr>
          <a:xfrm>
            <a:off x="2097806" y="4723954"/>
            <a:ext cx="3614770" cy="985838"/>
          </a:xfrm>
          <a:prstGeom prst="rect">
            <a:avLst/>
          </a:prstGeom>
        </p:spPr>
        <p:txBody>
          <a:bodyPr lIns="0" tIns="0" rIns="0" bIns="0"/>
          <a:lstStyle>
            <a:lvl1pPr marL="182880" indent="-182880">
              <a:lnSpc>
                <a:spcPct val="100000"/>
              </a:lnSpc>
              <a:spcBef>
                <a:spcPts val="400"/>
              </a:spcBef>
              <a:defRPr sz="1600">
                <a:solidFill>
                  <a:schemeClr val="tx1"/>
                </a:solidFill>
              </a:defRPr>
            </a:lvl1pPr>
            <a:lvl2pPr>
              <a:defRPr sz="1200"/>
            </a:lvl2pPr>
            <a:lvl3pPr>
              <a:defRPr sz="1100"/>
            </a:lvl3pPr>
            <a:lvl4pPr>
              <a:defRPr sz="1050"/>
            </a:lvl4pPr>
            <a:lvl5pPr>
              <a:defRPr sz="1050"/>
            </a:lvl5pPr>
          </a:lstStyle>
          <a:p>
            <a:pPr lvl="0"/>
            <a:r>
              <a:rPr lang="en-US" dirty="0"/>
              <a:t>Edit Master text styles</a:t>
            </a:r>
          </a:p>
        </p:txBody>
      </p:sp>
      <p:sp>
        <p:nvSpPr>
          <p:cNvPr id="24" name="Text Placeholder 42">
            <a:extLst>
              <a:ext uri="{FF2B5EF4-FFF2-40B4-BE49-F238E27FC236}">
                <a16:creationId xmlns:a16="http://schemas.microsoft.com/office/drawing/2014/main" id="{9A3800F6-F7A0-4ED1-B1B4-E3F693F39D62}"/>
              </a:ext>
            </a:extLst>
          </p:cNvPr>
          <p:cNvSpPr>
            <a:spLocks noGrp="1"/>
          </p:cNvSpPr>
          <p:nvPr>
            <p:ph type="body" sz="quarter" idx="23" hasCustomPrompt="1"/>
          </p:nvPr>
        </p:nvSpPr>
        <p:spPr>
          <a:xfrm>
            <a:off x="8197048" y="4304854"/>
            <a:ext cx="3613861" cy="317139"/>
          </a:xfrm>
          <a:prstGeom prst="rect">
            <a:avLst/>
          </a:prstGeom>
          <a:noFill/>
          <a:effectLst/>
        </p:spPr>
        <p:txBody>
          <a:bodyPr lIns="0" tIns="0" rIns="0" bIns="0" anchor="b" anchorCtr="0"/>
          <a:lstStyle>
            <a:lvl1pPr marL="0" indent="0" algn="l">
              <a:lnSpc>
                <a:spcPct val="100000"/>
              </a:lnSpc>
              <a:spcBef>
                <a:spcPts val="0"/>
              </a:spcBef>
              <a:buNone/>
              <a:defRPr sz="1800" b="1">
                <a:solidFill>
                  <a:schemeClr val="accent1">
                    <a:lumMod val="75000"/>
                  </a:schemeClr>
                </a:solidFill>
                <a:latin typeface="+mj-lt"/>
              </a:defRPr>
            </a:lvl1pPr>
          </a:lstStyle>
          <a:p>
            <a:pPr lvl="0"/>
            <a:r>
              <a:rPr lang="en-US" dirty="0"/>
              <a:t>Name</a:t>
            </a:r>
          </a:p>
        </p:txBody>
      </p:sp>
      <p:sp>
        <p:nvSpPr>
          <p:cNvPr id="25" name="Text Placeholder 14">
            <a:extLst>
              <a:ext uri="{FF2B5EF4-FFF2-40B4-BE49-F238E27FC236}">
                <a16:creationId xmlns:a16="http://schemas.microsoft.com/office/drawing/2014/main" id="{3AC39AAA-D57A-4BFD-B55B-F98188467661}"/>
              </a:ext>
            </a:extLst>
          </p:cNvPr>
          <p:cNvSpPr>
            <a:spLocks noGrp="1"/>
          </p:cNvSpPr>
          <p:nvPr>
            <p:ph type="body" sz="quarter" idx="24"/>
          </p:nvPr>
        </p:nvSpPr>
        <p:spPr>
          <a:xfrm>
            <a:off x="8197049" y="4723954"/>
            <a:ext cx="3614770" cy="985838"/>
          </a:xfrm>
          <a:prstGeom prst="rect">
            <a:avLst/>
          </a:prstGeom>
        </p:spPr>
        <p:txBody>
          <a:bodyPr lIns="0" tIns="0" rIns="0" bIns="0"/>
          <a:lstStyle>
            <a:lvl1pPr marL="182880" indent="-182880">
              <a:lnSpc>
                <a:spcPct val="100000"/>
              </a:lnSpc>
              <a:spcBef>
                <a:spcPts val="400"/>
              </a:spcBef>
              <a:defRPr sz="1600">
                <a:solidFill>
                  <a:schemeClr val="tx1"/>
                </a:solidFill>
              </a:defRPr>
            </a:lvl1pPr>
            <a:lvl2pPr>
              <a:defRPr sz="1200"/>
            </a:lvl2pPr>
            <a:lvl3pPr>
              <a:defRPr sz="1100"/>
            </a:lvl3pPr>
            <a:lvl4pPr>
              <a:defRPr sz="1050"/>
            </a:lvl4pPr>
            <a:lvl5pPr>
              <a:defRPr sz="1050"/>
            </a:lvl5pPr>
          </a:lstStyle>
          <a:p>
            <a:pPr lvl="0"/>
            <a:r>
              <a:rPr lang="en-US" dirty="0"/>
              <a:t>Edit Master text styles</a:t>
            </a:r>
          </a:p>
        </p:txBody>
      </p:sp>
      <p:sp>
        <p:nvSpPr>
          <p:cNvPr id="26" name="Picture Placeholder 6">
            <a:extLst>
              <a:ext uri="{FF2B5EF4-FFF2-40B4-BE49-F238E27FC236}">
                <a16:creationId xmlns:a16="http://schemas.microsoft.com/office/drawing/2014/main" id="{00CBAE2D-D933-4EEA-A033-17B89111DD08}"/>
              </a:ext>
            </a:extLst>
          </p:cNvPr>
          <p:cNvSpPr>
            <a:spLocks noGrp="1"/>
          </p:cNvSpPr>
          <p:nvPr>
            <p:ph type="pic" sz="quarter" idx="11"/>
          </p:nvPr>
        </p:nvSpPr>
        <p:spPr>
          <a:xfrm>
            <a:off x="381000" y="2023745"/>
            <a:ext cx="1406930" cy="1404938"/>
          </a:xfrm>
          <a:prstGeom prst="rect">
            <a:avLst/>
          </a:prstGeom>
          <a:ln w="38100">
            <a:solidFill>
              <a:schemeClr val="bg1">
                <a:lumMod val="75000"/>
              </a:schemeClr>
            </a:solidFill>
          </a:ln>
        </p:spPr>
        <p:txBody>
          <a:bodyPr anchor="ctr" anchorCtr="0"/>
          <a:lstStyle>
            <a:lvl1pPr marL="0" indent="0" algn="ctr">
              <a:lnSpc>
                <a:spcPct val="100000"/>
              </a:lnSpc>
              <a:spcBef>
                <a:spcPts val="0"/>
              </a:spcBef>
              <a:buNone/>
              <a:defRPr sz="1400">
                <a:solidFill>
                  <a:schemeClr val="accent1"/>
                </a:solidFill>
              </a:defRPr>
            </a:lvl1pPr>
          </a:lstStyle>
          <a:p>
            <a:endParaRPr lang="en-US" dirty="0"/>
          </a:p>
        </p:txBody>
      </p:sp>
      <p:sp>
        <p:nvSpPr>
          <p:cNvPr id="27" name="Picture Placeholder 6">
            <a:extLst>
              <a:ext uri="{FF2B5EF4-FFF2-40B4-BE49-F238E27FC236}">
                <a16:creationId xmlns:a16="http://schemas.microsoft.com/office/drawing/2014/main" id="{259975A1-307B-474C-B7C4-1E76BCA56710}"/>
              </a:ext>
            </a:extLst>
          </p:cNvPr>
          <p:cNvSpPr>
            <a:spLocks noGrp="1"/>
          </p:cNvSpPr>
          <p:nvPr>
            <p:ph type="pic" sz="quarter" idx="12"/>
          </p:nvPr>
        </p:nvSpPr>
        <p:spPr>
          <a:xfrm>
            <a:off x="6481062" y="2023745"/>
            <a:ext cx="1406930" cy="1404938"/>
          </a:xfrm>
          <a:prstGeom prst="rect">
            <a:avLst/>
          </a:prstGeom>
          <a:ln w="38100">
            <a:solidFill>
              <a:schemeClr val="bg1">
                <a:lumMod val="75000"/>
              </a:schemeClr>
            </a:solidFill>
          </a:ln>
        </p:spPr>
        <p:txBody>
          <a:bodyPr anchor="ctr" anchorCtr="0"/>
          <a:lstStyle>
            <a:lvl1pPr marL="0" indent="0" algn="ctr">
              <a:lnSpc>
                <a:spcPct val="100000"/>
              </a:lnSpc>
              <a:spcBef>
                <a:spcPts val="0"/>
              </a:spcBef>
              <a:buNone/>
              <a:defRPr sz="1400">
                <a:solidFill>
                  <a:schemeClr val="accent1"/>
                </a:solidFill>
              </a:defRPr>
            </a:lvl1pPr>
          </a:lstStyle>
          <a:p>
            <a:endParaRPr lang="en-US"/>
          </a:p>
        </p:txBody>
      </p:sp>
      <p:sp>
        <p:nvSpPr>
          <p:cNvPr id="28" name="Picture Placeholder 6">
            <a:extLst>
              <a:ext uri="{FF2B5EF4-FFF2-40B4-BE49-F238E27FC236}">
                <a16:creationId xmlns:a16="http://schemas.microsoft.com/office/drawing/2014/main" id="{A5C9B2C3-5A78-4CD5-A44F-17364C9056F6}"/>
              </a:ext>
            </a:extLst>
          </p:cNvPr>
          <p:cNvSpPr>
            <a:spLocks noGrp="1"/>
          </p:cNvSpPr>
          <p:nvPr>
            <p:ph type="pic" sz="quarter" idx="19"/>
          </p:nvPr>
        </p:nvSpPr>
        <p:spPr>
          <a:xfrm>
            <a:off x="381000" y="4304854"/>
            <a:ext cx="1406930" cy="1404938"/>
          </a:xfrm>
          <a:prstGeom prst="rect">
            <a:avLst/>
          </a:prstGeom>
          <a:ln w="38100">
            <a:solidFill>
              <a:schemeClr val="bg1">
                <a:lumMod val="75000"/>
              </a:schemeClr>
            </a:solidFill>
          </a:ln>
        </p:spPr>
        <p:txBody>
          <a:bodyPr anchor="ctr" anchorCtr="0"/>
          <a:lstStyle>
            <a:lvl1pPr marL="0" indent="0" algn="ctr">
              <a:lnSpc>
                <a:spcPct val="100000"/>
              </a:lnSpc>
              <a:spcBef>
                <a:spcPts val="0"/>
              </a:spcBef>
              <a:buNone/>
              <a:defRPr sz="1400">
                <a:solidFill>
                  <a:schemeClr val="accent1"/>
                </a:solidFill>
              </a:defRPr>
            </a:lvl1pPr>
          </a:lstStyle>
          <a:p>
            <a:endParaRPr lang="en-US"/>
          </a:p>
        </p:txBody>
      </p:sp>
      <p:sp>
        <p:nvSpPr>
          <p:cNvPr id="29" name="Picture Placeholder 6">
            <a:extLst>
              <a:ext uri="{FF2B5EF4-FFF2-40B4-BE49-F238E27FC236}">
                <a16:creationId xmlns:a16="http://schemas.microsoft.com/office/drawing/2014/main" id="{2A0EBA37-5F80-49D4-BD3F-E8ADEBA09FA4}"/>
              </a:ext>
            </a:extLst>
          </p:cNvPr>
          <p:cNvSpPr>
            <a:spLocks noGrp="1"/>
          </p:cNvSpPr>
          <p:nvPr>
            <p:ph type="pic" sz="quarter" idx="20"/>
          </p:nvPr>
        </p:nvSpPr>
        <p:spPr>
          <a:xfrm>
            <a:off x="6481062" y="4304854"/>
            <a:ext cx="1406930" cy="1404938"/>
          </a:xfrm>
          <a:prstGeom prst="rect">
            <a:avLst/>
          </a:prstGeom>
          <a:ln w="38100">
            <a:solidFill>
              <a:schemeClr val="bg1">
                <a:lumMod val="75000"/>
              </a:schemeClr>
            </a:solidFill>
          </a:ln>
        </p:spPr>
        <p:txBody>
          <a:bodyPr anchor="ctr" anchorCtr="0"/>
          <a:lstStyle>
            <a:lvl1pPr marL="0" indent="0" algn="ctr">
              <a:lnSpc>
                <a:spcPct val="100000"/>
              </a:lnSpc>
              <a:spcBef>
                <a:spcPts val="0"/>
              </a:spcBef>
              <a:buNone/>
              <a:defRPr sz="1400">
                <a:solidFill>
                  <a:schemeClr val="accent1"/>
                </a:solidFill>
              </a:defRPr>
            </a:lvl1pPr>
          </a:lstStyle>
          <a:p>
            <a:endParaRPr lang="en-US"/>
          </a:p>
        </p:txBody>
      </p:sp>
    </p:spTree>
    <p:extLst>
      <p:ext uri="{BB962C8B-B14F-4D97-AF65-F5344CB8AC3E}">
        <p14:creationId xmlns:p14="http://schemas.microsoft.com/office/powerpoint/2010/main" val="2844654425"/>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Option 3 (Map)">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ED483AEA-62C5-46AD-B13E-091A958E5F43}"/>
              </a:ext>
            </a:extLst>
          </p:cNvPr>
          <p:cNvGrpSpPr>
            <a:grpSpLocks noChangeAspect="1"/>
          </p:cNvGrpSpPr>
          <p:nvPr userDrawn="1"/>
        </p:nvGrpSpPr>
        <p:grpSpPr>
          <a:xfrm>
            <a:off x="1683657" y="1671586"/>
            <a:ext cx="8824686" cy="4352668"/>
            <a:chOff x="2235200" y="1676289"/>
            <a:chExt cx="8248805" cy="4068623"/>
          </a:xfrm>
        </p:grpSpPr>
        <p:sp>
          <p:nvSpPr>
            <p:cNvPr id="17" name="Freeform 107">
              <a:extLst>
                <a:ext uri="{FF2B5EF4-FFF2-40B4-BE49-F238E27FC236}">
                  <a16:creationId xmlns:a16="http://schemas.microsoft.com/office/drawing/2014/main" id="{B4F160EE-9665-4436-9479-274625F4170C}"/>
                </a:ext>
              </a:extLst>
            </p:cNvPr>
            <p:cNvSpPr>
              <a:spLocks/>
            </p:cNvSpPr>
            <p:nvPr userDrawn="1"/>
          </p:nvSpPr>
          <p:spPr bwMode="auto">
            <a:xfrm>
              <a:off x="4398108" y="4184703"/>
              <a:ext cx="914123" cy="931166"/>
            </a:xfrm>
            <a:custGeom>
              <a:avLst/>
              <a:gdLst>
                <a:gd name="T0" fmla="*/ 181 w 321"/>
                <a:gd name="T1" fmla="*/ 304 h 327"/>
                <a:gd name="T2" fmla="*/ 186 w 321"/>
                <a:gd name="T3" fmla="*/ 305 h 327"/>
                <a:gd name="T4" fmla="*/ 206 w 321"/>
                <a:gd name="T5" fmla="*/ 269 h 327"/>
                <a:gd name="T6" fmla="*/ 219 w 321"/>
                <a:gd name="T7" fmla="*/ 244 h 327"/>
                <a:gd name="T8" fmla="*/ 240 w 321"/>
                <a:gd name="T9" fmla="*/ 232 h 327"/>
                <a:gd name="T10" fmla="*/ 265 w 321"/>
                <a:gd name="T11" fmla="*/ 225 h 327"/>
                <a:gd name="T12" fmla="*/ 275 w 321"/>
                <a:gd name="T13" fmla="*/ 206 h 327"/>
                <a:gd name="T14" fmla="*/ 284 w 321"/>
                <a:gd name="T15" fmla="*/ 187 h 327"/>
                <a:gd name="T16" fmla="*/ 286 w 321"/>
                <a:gd name="T17" fmla="*/ 150 h 327"/>
                <a:gd name="T18" fmla="*/ 292 w 321"/>
                <a:gd name="T19" fmla="*/ 146 h 327"/>
                <a:gd name="T20" fmla="*/ 318 w 321"/>
                <a:gd name="T21" fmla="*/ 112 h 327"/>
                <a:gd name="T22" fmla="*/ 290 w 321"/>
                <a:gd name="T23" fmla="*/ 73 h 327"/>
                <a:gd name="T24" fmla="*/ 240 w 321"/>
                <a:gd name="T25" fmla="*/ 68 h 327"/>
                <a:gd name="T26" fmla="*/ 211 w 321"/>
                <a:gd name="T27" fmla="*/ 52 h 327"/>
                <a:gd name="T28" fmla="*/ 208 w 321"/>
                <a:gd name="T29" fmla="*/ 47 h 327"/>
                <a:gd name="T30" fmla="*/ 189 w 321"/>
                <a:gd name="T31" fmla="*/ 42 h 327"/>
                <a:gd name="T32" fmla="*/ 184 w 321"/>
                <a:gd name="T33" fmla="*/ 8 h 327"/>
                <a:gd name="T34" fmla="*/ 158 w 321"/>
                <a:gd name="T35" fmla="*/ 22 h 327"/>
                <a:gd name="T36" fmla="*/ 136 w 321"/>
                <a:gd name="T37" fmla="*/ 27 h 327"/>
                <a:gd name="T38" fmla="*/ 118 w 321"/>
                <a:gd name="T39" fmla="*/ 28 h 327"/>
                <a:gd name="T40" fmla="*/ 112 w 321"/>
                <a:gd name="T41" fmla="*/ 0 h 327"/>
                <a:gd name="T42" fmla="*/ 92 w 321"/>
                <a:gd name="T43" fmla="*/ 12 h 327"/>
                <a:gd name="T44" fmla="*/ 76 w 321"/>
                <a:gd name="T45" fmla="*/ 10 h 327"/>
                <a:gd name="T46" fmla="*/ 86 w 321"/>
                <a:gd name="T47" fmla="*/ 22 h 327"/>
                <a:gd name="T48" fmla="*/ 75 w 321"/>
                <a:gd name="T49" fmla="*/ 32 h 327"/>
                <a:gd name="T50" fmla="*/ 60 w 321"/>
                <a:gd name="T51" fmla="*/ 34 h 327"/>
                <a:gd name="T52" fmla="*/ 34 w 321"/>
                <a:gd name="T53" fmla="*/ 29 h 327"/>
                <a:gd name="T54" fmla="*/ 32 w 321"/>
                <a:gd name="T55" fmla="*/ 41 h 327"/>
                <a:gd name="T56" fmla="*/ 33 w 321"/>
                <a:gd name="T57" fmla="*/ 76 h 327"/>
                <a:gd name="T58" fmla="*/ 9 w 321"/>
                <a:gd name="T59" fmla="*/ 85 h 327"/>
                <a:gd name="T60" fmla="*/ 2 w 321"/>
                <a:gd name="T61" fmla="*/ 102 h 327"/>
                <a:gd name="T62" fmla="*/ 11 w 321"/>
                <a:gd name="T63" fmla="*/ 119 h 327"/>
                <a:gd name="T64" fmla="*/ 28 w 321"/>
                <a:gd name="T65" fmla="*/ 122 h 327"/>
                <a:gd name="T66" fmla="*/ 47 w 321"/>
                <a:gd name="T67" fmla="*/ 131 h 327"/>
                <a:gd name="T68" fmla="*/ 71 w 321"/>
                <a:gd name="T69" fmla="*/ 123 h 327"/>
                <a:gd name="T70" fmla="*/ 89 w 321"/>
                <a:gd name="T71" fmla="*/ 146 h 327"/>
                <a:gd name="T72" fmla="*/ 107 w 321"/>
                <a:gd name="T73" fmla="*/ 154 h 327"/>
                <a:gd name="T74" fmla="*/ 113 w 321"/>
                <a:gd name="T75" fmla="*/ 172 h 327"/>
                <a:gd name="T76" fmla="*/ 133 w 321"/>
                <a:gd name="T77" fmla="*/ 188 h 327"/>
                <a:gd name="T78" fmla="*/ 130 w 321"/>
                <a:gd name="T79" fmla="*/ 208 h 327"/>
                <a:gd name="T80" fmla="*/ 142 w 321"/>
                <a:gd name="T81" fmla="*/ 225 h 327"/>
                <a:gd name="T82" fmla="*/ 159 w 321"/>
                <a:gd name="T83" fmla="*/ 240 h 327"/>
                <a:gd name="T84" fmla="*/ 165 w 321"/>
                <a:gd name="T85" fmla="*/ 267 h 327"/>
                <a:gd name="T86" fmla="*/ 134 w 321"/>
                <a:gd name="T87" fmla="*/ 295 h 327"/>
                <a:gd name="T88" fmla="*/ 147 w 321"/>
                <a:gd name="T89" fmla="*/ 303 h 327"/>
                <a:gd name="T90" fmla="*/ 166 w 321"/>
                <a:gd name="T91" fmla="*/ 315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7">
                  <a:moveTo>
                    <a:pt x="170" y="324"/>
                  </a:moveTo>
                  <a:cubicBezTo>
                    <a:pt x="175" y="320"/>
                    <a:pt x="174" y="318"/>
                    <a:pt x="176" y="314"/>
                  </a:cubicBezTo>
                  <a:cubicBezTo>
                    <a:pt x="179" y="309"/>
                    <a:pt x="177" y="307"/>
                    <a:pt x="181" y="304"/>
                  </a:cubicBezTo>
                  <a:cubicBezTo>
                    <a:pt x="185" y="300"/>
                    <a:pt x="180" y="297"/>
                    <a:pt x="185" y="295"/>
                  </a:cubicBezTo>
                  <a:cubicBezTo>
                    <a:pt x="190" y="293"/>
                    <a:pt x="189" y="297"/>
                    <a:pt x="185" y="302"/>
                  </a:cubicBezTo>
                  <a:cubicBezTo>
                    <a:pt x="181" y="308"/>
                    <a:pt x="180" y="309"/>
                    <a:pt x="186" y="305"/>
                  </a:cubicBezTo>
                  <a:cubicBezTo>
                    <a:pt x="191" y="301"/>
                    <a:pt x="193" y="296"/>
                    <a:pt x="196" y="289"/>
                  </a:cubicBezTo>
                  <a:cubicBezTo>
                    <a:pt x="199" y="283"/>
                    <a:pt x="201" y="281"/>
                    <a:pt x="204" y="281"/>
                  </a:cubicBezTo>
                  <a:cubicBezTo>
                    <a:pt x="207" y="281"/>
                    <a:pt x="207" y="274"/>
                    <a:pt x="206" y="269"/>
                  </a:cubicBezTo>
                  <a:cubicBezTo>
                    <a:pt x="206" y="265"/>
                    <a:pt x="204" y="260"/>
                    <a:pt x="206" y="257"/>
                  </a:cubicBezTo>
                  <a:cubicBezTo>
                    <a:pt x="208" y="254"/>
                    <a:pt x="206" y="251"/>
                    <a:pt x="209" y="251"/>
                  </a:cubicBezTo>
                  <a:cubicBezTo>
                    <a:pt x="211" y="251"/>
                    <a:pt x="215" y="248"/>
                    <a:pt x="219" y="244"/>
                  </a:cubicBezTo>
                  <a:cubicBezTo>
                    <a:pt x="223" y="240"/>
                    <a:pt x="226" y="240"/>
                    <a:pt x="230" y="239"/>
                  </a:cubicBezTo>
                  <a:cubicBezTo>
                    <a:pt x="234" y="239"/>
                    <a:pt x="231" y="237"/>
                    <a:pt x="234" y="237"/>
                  </a:cubicBezTo>
                  <a:cubicBezTo>
                    <a:pt x="237" y="236"/>
                    <a:pt x="239" y="233"/>
                    <a:pt x="240" y="232"/>
                  </a:cubicBezTo>
                  <a:cubicBezTo>
                    <a:pt x="242" y="230"/>
                    <a:pt x="249" y="232"/>
                    <a:pt x="254" y="232"/>
                  </a:cubicBezTo>
                  <a:cubicBezTo>
                    <a:pt x="258" y="232"/>
                    <a:pt x="261" y="232"/>
                    <a:pt x="261" y="230"/>
                  </a:cubicBezTo>
                  <a:cubicBezTo>
                    <a:pt x="261" y="227"/>
                    <a:pt x="263" y="225"/>
                    <a:pt x="265" y="225"/>
                  </a:cubicBezTo>
                  <a:cubicBezTo>
                    <a:pt x="268" y="225"/>
                    <a:pt x="269" y="224"/>
                    <a:pt x="269" y="221"/>
                  </a:cubicBezTo>
                  <a:cubicBezTo>
                    <a:pt x="269" y="217"/>
                    <a:pt x="270" y="215"/>
                    <a:pt x="272" y="213"/>
                  </a:cubicBezTo>
                  <a:cubicBezTo>
                    <a:pt x="274" y="212"/>
                    <a:pt x="275" y="208"/>
                    <a:pt x="275" y="206"/>
                  </a:cubicBezTo>
                  <a:cubicBezTo>
                    <a:pt x="276" y="203"/>
                    <a:pt x="278" y="205"/>
                    <a:pt x="278" y="202"/>
                  </a:cubicBezTo>
                  <a:cubicBezTo>
                    <a:pt x="278" y="198"/>
                    <a:pt x="280" y="194"/>
                    <a:pt x="280" y="192"/>
                  </a:cubicBezTo>
                  <a:cubicBezTo>
                    <a:pt x="280" y="189"/>
                    <a:pt x="282" y="189"/>
                    <a:pt x="284" y="187"/>
                  </a:cubicBezTo>
                  <a:cubicBezTo>
                    <a:pt x="285" y="185"/>
                    <a:pt x="283" y="183"/>
                    <a:pt x="285" y="177"/>
                  </a:cubicBezTo>
                  <a:cubicBezTo>
                    <a:pt x="287" y="172"/>
                    <a:pt x="285" y="167"/>
                    <a:pt x="285" y="162"/>
                  </a:cubicBezTo>
                  <a:cubicBezTo>
                    <a:pt x="285" y="157"/>
                    <a:pt x="285" y="152"/>
                    <a:pt x="286" y="150"/>
                  </a:cubicBezTo>
                  <a:cubicBezTo>
                    <a:pt x="288" y="148"/>
                    <a:pt x="287" y="147"/>
                    <a:pt x="286" y="147"/>
                  </a:cubicBezTo>
                  <a:cubicBezTo>
                    <a:pt x="284" y="146"/>
                    <a:pt x="286" y="144"/>
                    <a:pt x="287" y="144"/>
                  </a:cubicBezTo>
                  <a:cubicBezTo>
                    <a:pt x="288" y="145"/>
                    <a:pt x="290" y="147"/>
                    <a:pt x="292" y="146"/>
                  </a:cubicBezTo>
                  <a:cubicBezTo>
                    <a:pt x="295" y="145"/>
                    <a:pt x="297" y="139"/>
                    <a:pt x="299" y="134"/>
                  </a:cubicBezTo>
                  <a:cubicBezTo>
                    <a:pt x="301" y="129"/>
                    <a:pt x="304" y="129"/>
                    <a:pt x="306" y="128"/>
                  </a:cubicBezTo>
                  <a:cubicBezTo>
                    <a:pt x="309" y="127"/>
                    <a:pt x="314" y="121"/>
                    <a:pt x="318" y="112"/>
                  </a:cubicBezTo>
                  <a:cubicBezTo>
                    <a:pt x="321" y="103"/>
                    <a:pt x="317" y="95"/>
                    <a:pt x="316" y="88"/>
                  </a:cubicBezTo>
                  <a:cubicBezTo>
                    <a:pt x="315" y="82"/>
                    <a:pt x="313" y="84"/>
                    <a:pt x="309" y="84"/>
                  </a:cubicBezTo>
                  <a:cubicBezTo>
                    <a:pt x="305" y="84"/>
                    <a:pt x="299" y="83"/>
                    <a:pt x="290" y="73"/>
                  </a:cubicBezTo>
                  <a:cubicBezTo>
                    <a:pt x="281" y="64"/>
                    <a:pt x="272" y="65"/>
                    <a:pt x="266" y="66"/>
                  </a:cubicBezTo>
                  <a:cubicBezTo>
                    <a:pt x="260" y="68"/>
                    <a:pt x="254" y="63"/>
                    <a:pt x="250" y="62"/>
                  </a:cubicBezTo>
                  <a:cubicBezTo>
                    <a:pt x="246" y="62"/>
                    <a:pt x="243" y="67"/>
                    <a:pt x="240" y="68"/>
                  </a:cubicBezTo>
                  <a:cubicBezTo>
                    <a:pt x="237" y="69"/>
                    <a:pt x="241" y="63"/>
                    <a:pt x="241" y="60"/>
                  </a:cubicBezTo>
                  <a:cubicBezTo>
                    <a:pt x="242" y="57"/>
                    <a:pt x="231" y="52"/>
                    <a:pt x="222" y="48"/>
                  </a:cubicBezTo>
                  <a:cubicBezTo>
                    <a:pt x="214" y="45"/>
                    <a:pt x="211" y="47"/>
                    <a:pt x="211" y="52"/>
                  </a:cubicBezTo>
                  <a:cubicBezTo>
                    <a:pt x="211" y="57"/>
                    <a:pt x="208" y="50"/>
                    <a:pt x="205" y="56"/>
                  </a:cubicBezTo>
                  <a:cubicBezTo>
                    <a:pt x="203" y="62"/>
                    <a:pt x="198" y="58"/>
                    <a:pt x="201" y="56"/>
                  </a:cubicBezTo>
                  <a:cubicBezTo>
                    <a:pt x="204" y="54"/>
                    <a:pt x="207" y="50"/>
                    <a:pt x="208" y="47"/>
                  </a:cubicBezTo>
                  <a:cubicBezTo>
                    <a:pt x="209" y="43"/>
                    <a:pt x="196" y="41"/>
                    <a:pt x="192" y="43"/>
                  </a:cubicBezTo>
                  <a:cubicBezTo>
                    <a:pt x="187" y="44"/>
                    <a:pt x="190" y="51"/>
                    <a:pt x="186" y="49"/>
                  </a:cubicBezTo>
                  <a:cubicBezTo>
                    <a:pt x="183" y="47"/>
                    <a:pt x="186" y="42"/>
                    <a:pt x="189" y="42"/>
                  </a:cubicBezTo>
                  <a:cubicBezTo>
                    <a:pt x="191" y="42"/>
                    <a:pt x="195" y="37"/>
                    <a:pt x="197" y="32"/>
                  </a:cubicBezTo>
                  <a:cubicBezTo>
                    <a:pt x="199" y="28"/>
                    <a:pt x="193" y="27"/>
                    <a:pt x="190" y="24"/>
                  </a:cubicBezTo>
                  <a:cubicBezTo>
                    <a:pt x="187" y="20"/>
                    <a:pt x="188" y="10"/>
                    <a:pt x="184" y="8"/>
                  </a:cubicBezTo>
                  <a:cubicBezTo>
                    <a:pt x="181" y="12"/>
                    <a:pt x="176" y="17"/>
                    <a:pt x="175" y="21"/>
                  </a:cubicBezTo>
                  <a:cubicBezTo>
                    <a:pt x="173" y="26"/>
                    <a:pt x="171" y="23"/>
                    <a:pt x="166" y="25"/>
                  </a:cubicBezTo>
                  <a:cubicBezTo>
                    <a:pt x="162" y="26"/>
                    <a:pt x="160" y="24"/>
                    <a:pt x="158" y="22"/>
                  </a:cubicBezTo>
                  <a:cubicBezTo>
                    <a:pt x="157" y="20"/>
                    <a:pt x="153" y="22"/>
                    <a:pt x="149" y="22"/>
                  </a:cubicBezTo>
                  <a:cubicBezTo>
                    <a:pt x="146" y="22"/>
                    <a:pt x="148" y="26"/>
                    <a:pt x="146" y="27"/>
                  </a:cubicBezTo>
                  <a:cubicBezTo>
                    <a:pt x="144" y="28"/>
                    <a:pt x="138" y="25"/>
                    <a:pt x="136" y="27"/>
                  </a:cubicBezTo>
                  <a:cubicBezTo>
                    <a:pt x="134" y="29"/>
                    <a:pt x="133" y="27"/>
                    <a:pt x="132" y="29"/>
                  </a:cubicBezTo>
                  <a:cubicBezTo>
                    <a:pt x="131" y="31"/>
                    <a:pt x="128" y="30"/>
                    <a:pt x="127" y="31"/>
                  </a:cubicBezTo>
                  <a:cubicBezTo>
                    <a:pt x="126" y="32"/>
                    <a:pt x="123" y="33"/>
                    <a:pt x="118" y="28"/>
                  </a:cubicBezTo>
                  <a:cubicBezTo>
                    <a:pt x="114" y="23"/>
                    <a:pt x="115" y="15"/>
                    <a:pt x="117" y="14"/>
                  </a:cubicBezTo>
                  <a:cubicBezTo>
                    <a:pt x="119" y="12"/>
                    <a:pt x="119" y="8"/>
                    <a:pt x="116" y="7"/>
                  </a:cubicBezTo>
                  <a:cubicBezTo>
                    <a:pt x="113" y="6"/>
                    <a:pt x="116" y="1"/>
                    <a:pt x="112" y="0"/>
                  </a:cubicBezTo>
                  <a:cubicBezTo>
                    <a:pt x="109" y="0"/>
                    <a:pt x="110" y="4"/>
                    <a:pt x="107" y="5"/>
                  </a:cubicBezTo>
                  <a:cubicBezTo>
                    <a:pt x="105" y="5"/>
                    <a:pt x="100" y="9"/>
                    <a:pt x="97" y="9"/>
                  </a:cubicBezTo>
                  <a:cubicBezTo>
                    <a:pt x="95" y="8"/>
                    <a:pt x="92" y="9"/>
                    <a:pt x="92" y="12"/>
                  </a:cubicBezTo>
                  <a:cubicBezTo>
                    <a:pt x="92" y="14"/>
                    <a:pt x="89" y="14"/>
                    <a:pt x="89" y="11"/>
                  </a:cubicBezTo>
                  <a:cubicBezTo>
                    <a:pt x="88" y="9"/>
                    <a:pt x="83" y="10"/>
                    <a:pt x="82" y="9"/>
                  </a:cubicBezTo>
                  <a:cubicBezTo>
                    <a:pt x="80" y="8"/>
                    <a:pt x="74" y="8"/>
                    <a:pt x="76" y="10"/>
                  </a:cubicBezTo>
                  <a:cubicBezTo>
                    <a:pt x="79" y="12"/>
                    <a:pt x="80" y="13"/>
                    <a:pt x="80" y="16"/>
                  </a:cubicBezTo>
                  <a:cubicBezTo>
                    <a:pt x="80" y="19"/>
                    <a:pt x="82" y="18"/>
                    <a:pt x="82" y="21"/>
                  </a:cubicBezTo>
                  <a:cubicBezTo>
                    <a:pt x="82" y="24"/>
                    <a:pt x="84" y="22"/>
                    <a:pt x="86" y="22"/>
                  </a:cubicBezTo>
                  <a:cubicBezTo>
                    <a:pt x="88" y="22"/>
                    <a:pt x="88" y="25"/>
                    <a:pt x="85" y="25"/>
                  </a:cubicBezTo>
                  <a:cubicBezTo>
                    <a:pt x="82" y="26"/>
                    <a:pt x="81" y="27"/>
                    <a:pt x="80" y="30"/>
                  </a:cubicBezTo>
                  <a:cubicBezTo>
                    <a:pt x="80" y="32"/>
                    <a:pt x="77" y="30"/>
                    <a:pt x="75" y="32"/>
                  </a:cubicBezTo>
                  <a:cubicBezTo>
                    <a:pt x="73" y="34"/>
                    <a:pt x="71" y="36"/>
                    <a:pt x="69" y="35"/>
                  </a:cubicBezTo>
                  <a:cubicBezTo>
                    <a:pt x="68" y="34"/>
                    <a:pt x="67" y="35"/>
                    <a:pt x="65" y="36"/>
                  </a:cubicBezTo>
                  <a:cubicBezTo>
                    <a:pt x="63" y="37"/>
                    <a:pt x="63" y="36"/>
                    <a:pt x="60" y="34"/>
                  </a:cubicBezTo>
                  <a:cubicBezTo>
                    <a:pt x="59" y="33"/>
                    <a:pt x="57" y="29"/>
                    <a:pt x="54" y="26"/>
                  </a:cubicBezTo>
                  <a:cubicBezTo>
                    <a:pt x="52" y="27"/>
                    <a:pt x="48" y="28"/>
                    <a:pt x="46" y="28"/>
                  </a:cubicBezTo>
                  <a:cubicBezTo>
                    <a:pt x="43" y="28"/>
                    <a:pt x="35" y="28"/>
                    <a:pt x="34" y="29"/>
                  </a:cubicBezTo>
                  <a:cubicBezTo>
                    <a:pt x="34" y="31"/>
                    <a:pt x="35" y="33"/>
                    <a:pt x="36" y="34"/>
                  </a:cubicBezTo>
                  <a:cubicBezTo>
                    <a:pt x="38" y="34"/>
                    <a:pt x="41" y="35"/>
                    <a:pt x="38" y="37"/>
                  </a:cubicBezTo>
                  <a:cubicBezTo>
                    <a:pt x="35" y="39"/>
                    <a:pt x="32" y="36"/>
                    <a:pt x="32" y="41"/>
                  </a:cubicBezTo>
                  <a:cubicBezTo>
                    <a:pt x="32" y="46"/>
                    <a:pt x="39" y="50"/>
                    <a:pt x="38" y="54"/>
                  </a:cubicBezTo>
                  <a:cubicBezTo>
                    <a:pt x="37" y="57"/>
                    <a:pt x="36" y="63"/>
                    <a:pt x="36" y="65"/>
                  </a:cubicBezTo>
                  <a:cubicBezTo>
                    <a:pt x="36" y="68"/>
                    <a:pt x="35" y="76"/>
                    <a:pt x="33" y="76"/>
                  </a:cubicBezTo>
                  <a:cubicBezTo>
                    <a:pt x="31" y="77"/>
                    <a:pt x="29" y="74"/>
                    <a:pt x="26" y="77"/>
                  </a:cubicBezTo>
                  <a:cubicBezTo>
                    <a:pt x="23" y="79"/>
                    <a:pt x="19" y="78"/>
                    <a:pt x="16" y="80"/>
                  </a:cubicBezTo>
                  <a:cubicBezTo>
                    <a:pt x="13" y="83"/>
                    <a:pt x="9" y="82"/>
                    <a:pt x="9" y="85"/>
                  </a:cubicBezTo>
                  <a:cubicBezTo>
                    <a:pt x="9" y="88"/>
                    <a:pt x="6" y="90"/>
                    <a:pt x="6" y="93"/>
                  </a:cubicBezTo>
                  <a:cubicBezTo>
                    <a:pt x="7" y="95"/>
                    <a:pt x="5" y="95"/>
                    <a:pt x="3" y="97"/>
                  </a:cubicBezTo>
                  <a:cubicBezTo>
                    <a:pt x="1" y="99"/>
                    <a:pt x="3" y="100"/>
                    <a:pt x="2" y="102"/>
                  </a:cubicBezTo>
                  <a:cubicBezTo>
                    <a:pt x="0" y="104"/>
                    <a:pt x="2" y="106"/>
                    <a:pt x="4" y="109"/>
                  </a:cubicBezTo>
                  <a:cubicBezTo>
                    <a:pt x="5" y="112"/>
                    <a:pt x="7" y="114"/>
                    <a:pt x="7" y="116"/>
                  </a:cubicBezTo>
                  <a:cubicBezTo>
                    <a:pt x="7" y="118"/>
                    <a:pt x="9" y="119"/>
                    <a:pt x="11" y="119"/>
                  </a:cubicBezTo>
                  <a:cubicBezTo>
                    <a:pt x="14" y="119"/>
                    <a:pt x="12" y="124"/>
                    <a:pt x="15" y="124"/>
                  </a:cubicBezTo>
                  <a:cubicBezTo>
                    <a:pt x="19" y="124"/>
                    <a:pt x="23" y="124"/>
                    <a:pt x="24" y="122"/>
                  </a:cubicBezTo>
                  <a:cubicBezTo>
                    <a:pt x="25" y="120"/>
                    <a:pt x="28" y="119"/>
                    <a:pt x="28" y="122"/>
                  </a:cubicBezTo>
                  <a:cubicBezTo>
                    <a:pt x="28" y="125"/>
                    <a:pt x="27" y="133"/>
                    <a:pt x="29" y="132"/>
                  </a:cubicBezTo>
                  <a:cubicBezTo>
                    <a:pt x="32" y="131"/>
                    <a:pt x="37" y="131"/>
                    <a:pt x="40" y="132"/>
                  </a:cubicBezTo>
                  <a:cubicBezTo>
                    <a:pt x="43" y="133"/>
                    <a:pt x="45" y="132"/>
                    <a:pt x="47" y="131"/>
                  </a:cubicBezTo>
                  <a:cubicBezTo>
                    <a:pt x="48" y="129"/>
                    <a:pt x="50" y="129"/>
                    <a:pt x="54" y="127"/>
                  </a:cubicBezTo>
                  <a:cubicBezTo>
                    <a:pt x="57" y="125"/>
                    <a:pt x="60" y="123"/>
                    <a:pt x="63" y="123"/>
                  </a:cubicBezTo>
                  <a:cubicBezTo>
                    <a:pt x="66" y="123"/>
                    <a:pt x="72" y="121"/>
                    <a:pt x="71" y="123"/>
                  </a:cubicBezTo>
                  <a:cubicBezTo>
                    <a:pt x="70" y="126"/>
                    <a:pt x="70" y="134"/>
                    <a:pt x="73" y="139"/>
                  </a:cubicBezTo>
                  <a:cubicBezTo>
                    <a:pt x="77" y="143"/>
                    <a:pt x="79" y="145"/>
                    <a:pt x="83" y="145"/>
                  </a:cubicBezTo>
                  <a:cubicBezTo>
                    <a:pt x="87" y="144"/>
                    <a:pt x="86" y="146"/>
                    <a:pt x="89" y="146"/>
                  </a:cubicBezTo>
                  <a:cubicBezTo>
                    <a:pt x="91" y="146"/>
                    <a:pt x="90" y="149"/>
                    <a:pt x="92" y="149"/>
                  </a:cubicBezTo>
                  <a:cubicBezTo>
                    <a:pt x="94" y="149"/>
                    <a:pt x="99" y="149"/>
                    <a:pt x="99" y="152"/>
                  </a:cubicBezTo>
                  <a:cubicBezTo>
                    <a:pt x="99" y="154"/>
                    <a:pt x="106" y="152"/>
                    <a:pt x="107" y="154"/>
                  </a:cubicBezTo>
                  <a:cubicBezTo>
                    <a:pt x="109" y="155"/>
                    <a:pt x="111" y="156"/>
                    <a:pt x="111" y="159"/>
                  </a:cubicBezTo>
                  <a:cubicBezTo>
                    <a:pt x="110" y="162"/>
                    <a:pt x="114" y="164"/>
                    <a:pt x="112" y="165"/>
                  </a:cubicBezTo>
                  <a:cubicBezTo>
                    <a:pt x="109" y="167"/>
                    <a:pt x="112" y="169"/>
                    <a:pt x="113" y="172"/>
                  </a:cubicBezTo>
                  <a:cubicBezTo>
                    <a:pt x="113" y="175"/>
                    <a:pt x="116" y="176"/>
                    <a:pt x="121" y="176"/>
                  </a:cubicBezTo>
                  <a:cubicBezTo>
                    <a:pt x="127" y="176"/>
                    <a:pt x="128" y="176"/>
                    <a:pt x="128" y="180"/>
                  </a:cubicBezTo>
                  <a:cubicBezTo>
                    <a:pt x="128" y="184"/>
                    <a:pt x="132" y="184"/>
                    <a:pt x="133" y="188"/>
                  </a:cubicBezTo>
                  <a:cubicBezTo>
                    <a:pt x="134" y="192"/>
                    <a:pt x="131" y="196"/>
                    <a:pt x="132" y="198"/>
                  </a:cubicBezTo>
                  <a:cubicBezTo>
                    <a:pt x="132" y="201"/>
                    <a:pt x="131" y="203"/>
                    <a:pt x="130" y="204"/>
                  </a:cubicBezTo>
                  <a:cubicBezTo>
                    <a:pt x="131" y="206"/>
                    <a:pt x="131" y="207"/>
                    <a:pt x="130" y="208"/>
                  </a:cubicBezTo>
                  <a:cubicBezTo>
                    <a:pt x="128" y="209"/>
                    <a:pt x="133" y="213"/>
                    <a:pt x="131" y="218"/>
                  </a:cubicBezTo>
                  <a:cubicBezTo>
                    <a:pt x="130" y="223"/>
                    <a:pt x="130" y="224"/>
                    <a:pt x="135" y="225"/>
                  </a:cubicBezTo>
                  <a:cubicBezTo>
                    <a:pt x="141" y="225"/>
                    <a:pt x="140" y="227"/>
                    <a:pt x="142" y="225"/>
                  </a:cubicBezTo>
                  <a:cubicBezTo>
                    <a:pt x="144" y="224"/>
                    <a:pt x="147" y="229"/>
                    <a:pt x="148" y="232"/>
                  </a:cubicBezTo>
                  <a:cubicBezTo>
                    <a:pt x="149" y="235"/>
                    <a:pt x="151" y="241"/>
                    <a:pt x="152" y="241"/>
                  </a:cubicBezTo>
                  <a:cubicBezTo>
                    <a:pt x="153" y="241"/>
                    <a:pt x="156" y="238"/>
                    <a:pt x="159" y="240"/>
                  </a:cubicBezTo>
                  <a:cubicBezTo>
                    <a:pt x="161" y="241"/>
                    <a:pt x="158" y="250"/>
                    <a:pt x="158" y="254"/>
                  </a:cubicBezTo>
                  <a:cubicBezTo>
                    <a:pt x="160" y="254"/>
                    <a:pt x="162" y="254"/>
                    <a:pt x="163" y="254"/>
                  </a:cubicBezTo>
                  <a:cubicBezTo>
                    <a:pt x="165" y="255"/>
                    <a:pt x="165" y="265"/>
                    <a:pt x="165" y="267"/>
                  </a:cubicBezTo>
                  <a:cubicBezTo>
                    <a:pt x="164" y="268"/>
                    <a:pt x="158" y="270"/>
                    <a:pt x="155" y="272"/>
                  </a:cubicBezTo>
                  <a:cubicBezTo>
                    <a:pt x="152" y="274"/>
                    <a:pt x="144" y="281"/>
                    <a:pt x="141" y="287"/>
                  </a:cubicBezTo>
                  <a:cubicBezTo>
                    <a:pt x="139" y="290"/>
                    <a:pt x="136" y="293"/>
                    <a:pt x="134" y="295"/>
                  </a:cubicBezTo>
                  <a:cubicBezTo>
                    <a:pt x="135" y="295"/>
                    <a:pt x="136" y="295"/>
                    <a:pt x="136" y="295"/>
                  </a:cubicBezTo>
                  <a:cubicBezTo>
                    <a:pt x="138" y="294"/>
                    <a:pt x="140" y="294"/>
                    <a:pt x="143" y="297"/>
                  </a:cubicBezTo>
                  <a:cubicBezTo>
                    <a:pt x="146" y="301"/>
                    <a:pt x="146" y="303"/>
                    <a:pt x="147" y="303"/>
                  </a:cubicBezTo>
                  <a:cubicBezTo>
                    <a:pt x="148" y="303"/>
                    <a:pt x="149" y="299"/>
                    <a:pt x="151" y="302"/>
                  </a:cubicBezTo>
                  <a:cubicBezTo>
                    <a:pt x="153" y="305"/>
                    <a:pt x="159" y="307"/>
                    <a:pt x="160" y="309"/>
                  </a:cubicBezTo>
                  <a:cubicBezTo>
                    <a:pt x="161" y="310"/>
                    <a:pt x="166" y="311"/>
                    <a:pt x="166" y="315"/>
                  </a:cubicBezTo>
                  <a:cubicBezTo>
                    <a:pt x="166" y="318"/>
                    <a:pt x="164" y="323"/>
                    <a:pt x="166" y="327"/>
                  </a:cubicBezTo>
                  <a:cubicBezTo>
                    <a:pt x="168" y="326"/>
                    <a:pt x="169" y="325"/>
                    <a:pt x="170" y="324"/>
                  </a:cubicBezTo>
                  <a:close/>
                </a:path>
              </a:pathLst>
            </a:custGeom>
            <a:solidFill>
              <a:schemeClr val="bg1">
                <a:lumMod val="85000"/>
              </a:schemeClr>
            </a:solid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6">
              <a:extLst>
                <a:ext uri="{FF2B5EF4-FFF2-40B4-BE49-F238E27FC236}">
                  <a16:creationId xmlns:a16="http://schemas.microsoft.com/office/drawing/2014/main" id="{14166BB2-C31C-4193-9086-39A66284A586}"/>
                </a:ext>
              </a:extLst>
            </p:cNvPr>
            <p:cNvSpPr>
              <a:spLocks noEditPoints="1"/>
            </p:cNvSpPr>
            <p:nvPr userDrawn="1"/>
          </p:nvSpPr>
          <p:spPr bwMode="auto">
            <a:xfrm>
              <a:off x="2856495" y="1693331"/>
              <a:ext cx="2040510" cy="1572602"/>
            </a:xfrm>
            <a:custGeom>
              <a:avLst/>
              <a:gdLst>
                <a:gd name="T0" fmla="*/ 147 w 717"/>
                <a:gd name="T1" fmla="*/ 487 h 552"/>
                <a:gd name="T2" fmla="*/ 135 w 717"/>
                <a:gd name="T3" fmla="*/ 162 h 552"/>
                <a:gd name="T4" fmla="*/ 276 w 717"/>
                <a:gd name="T5" fmla="*/ 179 h 552"/>
                <a:gd name="T6" fmla="*/ 183 w 717"/>
                <a:gd name="T7" fmla="*/ 192 h 552"/>
                <a:gd name="T8" fmla="*/ 276 w 717"/>
                <a:gd name="T9" fmla="*/ 239 h 552"/>
                <a:gd name="T10" fmla="*/ 169 w 717"/>
                <a:gd name="T11" fmla="*/ 138 h 552"/>
                <a:gd name="T12" fmla="*/ 149 w 717"/>
                <a:gd name="T13" fmla="*/ 132 h 552"/>
                <a:gd name="T14" fmla="*/ 264 w 717"/>
                <a:gd name="T15" fmla="*/ 152 h 552"/>
                <a:gd name="T16" fmla="*/ 212 w 717"/>
                <a:gd name="T17" fmla="*/ 103 h 552"/>
                <a:gd name="T18" fmla="*/ 295 w 717"/>
                <a:gd name="T19" fmla="*/ 85 h 552"/>
                <a:gd name="T20" fmla="*/ 297 w 717"/>
                <a:gd name="T21" fmla="*/ 115 h 552"/>
                <a:gd name="T22" fmla="*/ 300 w 717"/>
                <a:gd name="T23" fmla="*/ 132 h 552"/>
                <a:gd name="T24" fmla="*/ 387 w 717"/>
                <a:gd name="T25" fmla="*/ 105 h 552"/>
                <a:gd name="T26" fmla="*/ 351 w 717"/>
                <a:gd name="T27" fmla="*/ 166 h 552"/>
                <a:gd name="T28" fmla="*/ 490 w 717"/>
                <a:gd name="T29" fmla="*/ 157 h 552"/>
                <a:gd name="T30" fmla="*/ 414 w 717"/>
                <a:gd name="T31" fmla="*/ 108 h 552"/>
                <a:gd name="T32" fmla="*/ 427 w 717"/>
                <a:gd name="T33" fmla="*/ 60 h 552"/>
                <a:gd name="T34" fmla="*/ 419 w 717"/>
                <a:gd name="T35" fmla="*/ 47 h 552"/>
                <a:gd name="T36" fmla="*/ 453 w 717"/>
                <a:gd name="T37" fmla="*/ 86 h 552"/>
                <a:gd name="T38" fmla="*/ 498 w 717"/>
                <a:gd name="T39" fmla="*/ 129 h 552"/>
                <a:gd name="T40" fmla="*/ 567 w 717"/>
                <a:gd name="T41" fmla="*/ 62 h 552"/>
                <a:gd name="T42" fmla="*/ 542 w 717"/>
                <a:gd name="T43" fmla="*/ 7 h 552"/>
                <a:gd name="T44" fmla="*/ 406 w 717"/>
                <a:gd name="T45" fmla="*/ 33 h 552"/>
                <a:gd name="T46" fmla="*/ 445 w 717"/>
                <a:gd name="T47" fmla="*/ 314 h 552"/>
                <a:gd name="T48" fmla="*/ 590 w 717"/>
                <a:gd name="T49" fmla="*/ 243 h 552"/>
                <a:gd name="T50" fmla="*/ 532 w 717"/>
                <a:gd name="T51" fmla="*/ 194 h 552"/>
                <a:gd name="T52" fmla="*/ 445 w 717"/>
                <a:gd name="T53" fmla="*/ 179 h 552"/>
                <a:gd name="T54" fmla="*/ 503 w 717"/>
                <a:gd name="T55" fmla="*/ 220 h 552"/>
                <a:gd name="T56" fmla="*/ 525 w 717"/>
                <a:gd name="T57" fmla="*/ 292 h 552"/>
                <a:gd name="T58" fmla="*/ 606 w 717"/>
                <a:gd name="T59" fmla="*/ 299 h 552"/>
                <a:gd name="T60" fmla="*/ 487 w 717"/>
                <a:gd name="T61" fmla="*/ 172 h 552"/>
                <a:gd name="T62" fmla="*/ 687 w 717"/>
                <a:gd name="T63" fmla="*/ 458 h 552"/>
                <a:gd name="T64" fmla="*/ 79 w 717"/>
                <a:gd name="T65" fmla="*/ 449 h 552"/>
                <a:gd name="T66" fmla="*/ 586 w 717"/>
                <a:gd name="T67" fmla="*/ 490 h 552"/>
                <a:gd name="T68" fmla="*/ 687 w 717"/>
                <a:gd name="T69" fmla="*/ 434 h 552"/>
                <a:gd name="T70" fmla="*/ 639 w 717"/>
                <a:gd name="T71" fmla="*/ 400 h 552"/>
                <a:gd name="T72" fmla="*/ 602 w 717"/>
                <a:gd name="T73" fmla="*/ 377 h 552"/>
                <a:gd name="T74" fmla="*/ 544 w 717"/>
                <a:gd name="T75" fmla="*/ 330 h 552"/>
                <a:gd name="T76" fmla="*/ 519 w 717"/>
                <a:gd name="T77" fmla="*/ 387 h 552"/>
                <a:gd name="T78" fmla="*/ 475 w 717"/>
                <a:gd name="T79" fmla="*/ 441 h 552"/>
                <a:gd name="T80" fmla="*/ 384 w 717"/>
                <a:gd name="T81" fmla="*/ 375 h 552"/>
                <a:gd name="T82" fmla="*/ 413 w 717"/>
                <a:gd name="T83" fmla="*/ 307 h 552"/>
                <a:gd name="T84" fmla="*/ 463 w 717"/>
                <a:gd name="T85" fmla="*/ 276 h 552"/>
                <a:gd name="T86" fmla="*/ 454 w 717"/>
                <a:gd name="T87" fmla="*/ 242 h 552"/>
                <a:gd name="T88" fmla="*/ 414 w 717"/>
                <a:gd name="T89" fmla="*/ 245 h 552"/>
                <a:gd name="T90" fmla="*/ 383 w 717"/>
                <a:gd name="T91" fmla="*/ 194 h 552"/>
                <a:gd name="T92" fmla="*/ 369 w 717"/>
                <a:gd name="T93" fmla="*/ 208 h 552"/>
                <a:gd name="T94" fmla="*/ 362 w 717"/>
                <a:gd name="T95" fmla="*/ 260 h 552"/>
                <a:gd name="T96" fmla="*/ 351 w 717"/>
                <a:gd name="T97" fmla="*/ 249 h 552"/>
                <a:gd name="T98" fmla="*/ 285 w 717"/>
                <a:gd name="T99" fmla="*/ 249 h 552"/>
                <a:gd name="T100" fmla="*/ 191 w 717"/>
                <a:gd name="T101" fmla="*/ 242 h 552"/>
                <a:gd name="T102" fmla="*/ 69 w 717"/>
                <a:gd name="T103" fmla="*/ 243 h 552"/>
                <a:gd name="T104" fmla="*/ 34 w 717"/>
                <a:gd name="T105" fmla="*/ 243 h 552"/>
                <a:gd name="T106" fmla="*/ 91 w 717"/>
                <a:gd name="T107" fmla="*/ 420 h 552"/>
                <a:gd name="T108" fmla="*/ 130 w 717"/>
                <a:gd name="T109" fmla="*/ 470 h 552"/>
                <a:gd name="T110" fmla="*/ 444 w 717"/>
                <a:gd name="T111" fmla="*/ 492 h 552"/>
                <a:gd name="T112" fmla="*/ 500 w 717"/>
                <a:gd name="T113" fmla="*/ 546 h 552"/>
                <a:gd name="T114" fmla="*/ 618 w 717"/>
                <a:gd name="T115" fmla="*/ 515 h 552"/>
                <a:gd name="T116" fmla="*/ 173 w 717"/>
                <a:gd name="T117" fmla="*/ 290 h 552"/>
                <a:gd name="T118" fmla="*/ 172 w 717"/>
                <a:gd name="T119" fmla="*/ 280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2" y="484"/>
                  </a:moveTo>
                  <a:cubicBezTo>
                    <a:pt x="139" y="482"/>
                    <a:pt x="133" y="482"/>
                    <a:pt x="132" y="480"/>
                  </a:cubicBezTo>
                  <a:cubicBezTo>
                    <a:pt x="131" y="478"/>
                    <a:pt x="126" y="469"/>
                    <a:pt x="123" y="469"/>
                  </a:cubicBezTo>
                  <a:cubicBezTo>
                    <a:pt x="120" y="470"/>
                    <a:pt x="116" y="470"/>
                    <a:pt x="112" y="467"/>
                  </a:cubicBezTo>
                  <a:cubicBezTo>
                    <a:pt x="109" y="464"/>
                    <a:pt x="106" y="464"/>
                    <a:pt x="104" y="466"/>
                  </a:cubicBezTo>
                  <a:cubicBezTo>
                    <a:pt x="101" y="467"/>
                    <a:pt x="107" y="468"/>
                    <a:pt x="106" y="470"/>
                  </a:cubicBezTo>
                  <a:cubicBezTo>
                    <a:pt x="106" y="471"/>
                    <a:pt x="108" y="472"/>
                    <a:pt x="110" y="472"/>
                  </a:cubicBezTo>
                  <a:cubicBezTo>
                    <a:pt x="112" y="472"/>
                    <a:pt x="114" y="476"/>
                    <a:pt x="116" y="476"/>
                  </a:cubicBezTo>
                  <a:cubicBezTo>
                    <a:pt x="118" y="477"/>
                    <a:pt x="119" y="480"/>
                    <a:pt x="121" y="480"/>
                  </a:cubicBezTo>
                  <a:cubicBezTo>
                    <a:pt x="124" y="480"/>
                    <a:pt x="124" y="483"/>
                    <a:pt x="125" y="484"/>
                  </a:cubicBezTo>
                  <a:cubicBezTo>
                    <a:pt x="127" y="486"/>
                    <a:pt x="129" y="485"/>
                    <a:pt x="129" y="486"/>
                  </a:cubicBezTo>
                  <a:cubicBezTo>
                    <a:pt x="129" y="488"/>
                    <a:pt x="132" y="489"/>
                    <a:pt x="133" y="491"/>
                  </a:cubicBezTo>
                  <a:cubicBezTo>
                    <a:pt x="138" y="491"/>
                    <a:pt x="142" y="492"/>
                    <a:pt x="146" y="491"/>
                  </a:cubicBezTo>
                  <a:cubicBezTo>
                    <a:pt x="146" y="490"/>
                    <a:pt x="146" y="488"/>
                    <a:pt x="147" y="487"/>
                  </a:cubicBezTo>
                  <a:cubicBezTo>
                    <a:pt x="148" y="485"/>
                    <a:pt x="144" y="487"/>
                    <a:pt x="142" y="484"/>
                  </a:cubicBezTo>
                  <a:close/>
                  <a:moveTo>
                    <a:pt x="135" y="201"/>
                  </a:moveTo>
                  <a:cubicBezTo>
                    <a:pt x="142" y="202"/>
                    <a:pt x="143" y="214"/>
                    <a:pt x="147" y="214"/>
                  </a:cubicBezTo>
                  <a:cubicBezTo>
                    <a:pt x="150" y="214"/>
                    <a:pt x="148" y="210"/>
                    <a:pt x="152" y="210"/>
                  </a:cubicBezTo>
                  <a:cubicBezTo>
                    <a:pt x="157" y="210"/>
                    <a:pt x="156" y="208"/>
                    <a:pt x="160" y="208"/>
                  </a:cubicBezTo>
                  <a:cubicBezTo>
                    <a:pt x="164" y="208"/>
                    <a:pt x="168" y="207"/>
                    <a:pt x="168" y="202"/>
                  </a:cubicBezTo>
                  <a:cubicBezTo>
                    <a:pt x="168" y="197"/>
                    <a:pt x="171" y="195"/>
                    <a:pt x="175" y="194"/>
                  </a:cubicBezTo>
                  <a:cubicBezTo>
                    <a:pt x="180" y="193"/>
                    <a:pt x="176" y="188"/>
                    <a:pt x="182" y="186"/>
                  </a:cubicBezTo>
                  <a:cubicBezTo>
                    <a:pt x="188" y="185"/>
                    <a:pt x="205" y="178"/>
                    <a:pt x="208" y="176"/>
                  </a:cubicBezTo>
                  <a:cubicBezTo>
                    <a:pt x="210" y="173"/>
                    <a:pt x="204" y="171"/>
                    <a:pt x="198" y="167"/>
                  </a:cubicBezTo>
                  <a:cubicBezTo>
                    <a:pt x="191" y="163"/>
                    <a:pt x="186" y="162"/>
                    <a:pt x="181" y="165"/>
                  </a:cubicBezTo>
                  <a:cubicBezTo>
                    <a:pt x="176" y="168"/>
                    <a:pt x="180" y="161"/>
                    <a:pt x="176" y="163"/>
                  </a:cubicBezTo>
                  <a:cubicBezTo>
                    <a:pt x="172" y="165"/>
                    <a:pt x="162" y="160"/>
                    <a:pt x="160" y="158"/>
                  </a:cubicBezTo>
                  <a:cubicBezTo>
                    <a:pt x="159" y="157"/>
                    <a:pt x="139" y="162"/>
                    <a:pt x="135" y="162"/>
                  </a:cubicBezTo>
                  <a:cubicBezTo>
                    <a:pt x="130" y="162"/>
                    <a:pt x="135" y="167"/>
                    <a:pt x="138" y="170"/>
                  </a:cubicBezTo>
                  <a:cubicBezTo>
                    <a:pt x="142" y="172"/>
                    <a:pt x="130" y="180"/>
                    <a:pt x="133" y="182"/>
                  </a:cubicBezTo>
                  <a:cubicBezTo>
                    <a:pt x="135" y="184"/>
                    <a:pt x="130" y="188"/>
                    <a:pt x="125" y="194"/>
                  </a:cubicBezTo>
                  <a:cubicBezTo>
                    <a:pt x="120" y="200"/>
                    <a:pt x="129" y="199"/>
                    <a:pt x="135" y="201"/>
                  </a:cubicBezTo>
                  <a:close/>
                  <a:moveTo>
                    <a:pt x="314" y="230"/>
                  </a:moveTo>
                  <a:cubicBezTo>
                    <a:pt x="316" y="228"/>
                    <a:pt x="325" y="235"/>
                    <a:pt x="325" y="230"/>
                  </a:cubicBezTo>
                  <a:cubicBezTo>
                    <a:pt x="326" y="224"/>
                    <a:pt x="315" y="222"/>
                    <a:pt x="311" y="219"/>
                  </a:cubicBezTo>
                  <a:cubicBezTo>
                    <a:pt x="307" y="216"/>
                    <a:pt x="305" y="218"/>
                    <a:pt x="298" y="213"/>
                  </a:cubicBezTo>
                  <a:cubicBezTo>
                    <a:pt x="291" y="208"/>
                    <a:pt x="300" y="205"/>
                    <a:pt x="295" y="201"/>
                  </a:cubicBezTo>
                  <a:cubicBezTo>
                    <a:pt x="290" y="197"/>
                    <a:pt x="288" y="187"/>
                    <a:pt x="292" y="183"/>
                  </a:cubicBezTo>
                  <a:cubicBezTo>
                    <a:pt x="295" y="179"/>
                    <a:pt x="299" y="174"/>
                    <a:pt x="293" y="172"/>
                  </a:cubicBezTo>
                  <a:cubicBezTo>
                    <a:pt x="286" y="169"/>
                    <a:pt x="276" y="174"/>
                    <a:pt x="277" y="175"/>
                  </a:cubicBezTo>
                  <a:cubicBezTo>
                    <a:pt x="278" y="177"/>
                    <a:pt x="287" y="182"/>
                    <a:pt x="287" y="184"/>
                  </a:cubicBezTo>
                  <a:cubicBezTo>
                    <a:pt x="287" y="186"/>
                    <a:pt x="279" y="178"/>
                    <a:pt x="276" y="179"/>
                  </a:cubicBezTo>
                  <a:cubicBezTo>
                    <a:pt x="273" y="181"/>
                    <a:pt x="270" y="176"/>
                    <a:pt x="267" y="179"/>
                  </a:cubicBezTo>
                  <a:cubicBezTo>
                    <a:pt x="265" y="183"/>
                    <a:pt x="271" y="195"/>
                    <a:pt x="273" y="199"/>
                  </a:cubicBezTo>
                  <a:cubicBezTo>
                    <a:pt x="275" y="203"/>
                    <a:pt x="271" y="203"/>
                    <a:pt x="268" y="203"/>
                  </a:cubicBezTo>
                  <a:cubicBezTo>
                    <a:pt x="265" y="204"/>
                    <a:pt x="265" y="193"/>
                    <a:pt x="262" y="189"/>
                  </a:cubicBezTo>
                  <a:cubicBezTo>
                    <a:pt x="259" y="185"/>
                    <a:pt x="247" y="181"/>
                    <a:pt x="247" y="184"/>
                  </a:cubicBezTo>
                  <a:cubicBezTo>
                    <a:pt x="246" y="187"/>
                    <a:pt x="254" y="187"/>
                    <a:pt x="253" y="190"/>
                  </a:cubicBezTo>
                  <a:cubicBezTo>
                    <a:pt x="252" y="194"/>
                    <a:pt x="247" y="188"/>
                    <a:pt x="244" y="191"/>
                  </a:cubicBezTo>
                  <a:cubicBezTo>
                    <a:pt x="240" y="194"/>
                    <a:pt x="240" y="192"/>
                    <a:pt x="241" y="189"/>
                  </a:cubicBezTo>
                  <a:cubicBezTo>
                    <a:pt x="242" y="186"/>
                    <a:pt x="235" y="182"/>
                    <a:pt x="228" y="183"/>
                  </a:cubicBezTo>
                  <a:cubicBezTo>
                    <a:pt x="221" y="184"/>
                    <a:pt x="225" y="189"/>
                    <a:pt x="223" y="190"/>
                  </a:cubicBezTo>
                  <a:cubicBezTo>
                    <a:pt x="221" y="192"/>
                    <a:pt x="210" y="189"/>
                    <a:pt x="217" y="188"/>
                  </a:cubicBezTo>
                  <a:cubicBezTo>
                    <a:pt x="224" y="187"/>
                    <a:pt x="221" y="183"/>
                    <a:pt x="218" y="179"/>
                  </a:cubicBezTo>
                  <a:cubicBezTo>
                    <a:pt x="216" y="175"/>
                    <a:pt x="209" y="179"/>
                    <a:pt x="198" y="183"/>
                  </a:cubicBezTo>
                  <a:cubicBezTo>
                    <a:pt x="187" y="187"/>
                    <a:pt x="182" y="192"/>
                    <a:pt x="183" y="192"/>
                  </a:cubicBezTo>
                  <a:cubicBezTo>
                    <a:pt x="185" y="192"/>
                    <a:pt x="185" y="194"/>
                    <a:pt x="181" y="198"/>
                  </a:cubicBezTo>
                  <a:cubicBezTo>
                    <a:pt x="176" y="201"/>
                    <a:pt x="181" y="204"/>
                    <a:pt x="185" y="204"/>
                  </a:cubicBezTo>
                  <a:cubicBezTo>
                    <a:pt x="189" y="204"/>
                    <a:pt x="185" y="208"/>
                    <a:pt x="188" y="208"/>
                  </a:cubicBezTo>
                  <a:cubicBezTo>
                    <a:pt x="190" y="209"/>
                    <a:pt x="203" y="203"/>
                    <a:pt x="207" y="206"/>
                  </a:cubicBezTo>
                  <a:cubicBezTo>
                    <a:pt x="210" y="208"/>
                    <a:pt x="186" y="210"/>
                    <a:pt x="186" y="214"/>
                  </a:cubicBezTo>
                  <a:cubicBezTo>
                    <a:pt x="186" y="218"/>
                    <a:pt x="199" y="221"/>
                    <a:pt x="209" y="219"/>
                  </a:cubicBezTo>
                  <a:cubicBezTo>
                    <a:pt x="219" y="217"/>
                    <a:pt x="237" y="220"/>
                    <a:pt x="237" y="223"/>
                  </a:cubicBezTo>
                  <a:cubicBezTo>
                    <a:pt x="237" y="225"/>
                    <a:pt x="225" y="225"/>
                    <a:pt x="216" y="224"/>
                  </a:cubicBezTo>
                  <a:cubicBezTo>
                    <a:pt x="207" y="224"/>
                    <a:pt x="192" y="227"/>
                    <a:pt x="193" y="230"/>
                  </a:cubicBezTo>
                  <a:cubicBezTo>
                    <a:pt x="193" y="233"/>
                    <a:pt x="194" y="233"/>
                    <a:pt x="204" y="237"/>
                  </a:cubicBezTo>
                  <a:cubicBezTo>
                    <a:pt x="213" y="241"/>
                    <a:pt x="222" y="235"/>
                    <a:pt x="222" y="241"/>
                  </a:cubicBezTo>
                  <a:cubicBezTo>
                    <a:pt x="222" y="247"/>
                    <a:pt x="227" y="249"/>
                    <a:pt x="240" y="249"/>
                  </a:cubicBezTo>
                  <a:cubicBezTo>
                    <a:pt x="252" y="249"/>
                    <a:pt x="258" y="243"/>
                    <a:pt x="264" y="244"/>
                  </a:cubicBezTo>
                  <a:cubicBezTo>
                    <a:pt x="270" y="244"/>
                    <a:pt x="273" y="243"/>
                    <a:pt x="276" y="239"/>
                  </a:cubicBezTo>
                  <a:cubicBezTo>
                    <a:pt x="278" y="234"/>
                    <a:pt x="281" y="237"/>
                    <a:pt x="282" y="239"/>
                  </a:cubicBezTo>
                  <a:cubicBezTo>
                    <a:pt x="282" y="241"/>
                    <a:pt x="290" y="241"/>
                    <a:pt x="292" y="243"/>
                  </a:cubicBezTo>
                  <a:cubicBezTo>
                    <a:pt x="297" y="247"/>
                    <a:pt x="312" y="246"/>
                    <a:pt x="317" y="243"/>
                  </a:cubicBezTo>
                  <a:cubicBezTo>
                    <a:pt x="323" y="240"/>
                    <a:pt x="315" y="232"/>
                    <a:pt x="312" y="236"/>
                  </a:cubicBezTo>
                  <a:cubicBezTo>
                    <a:pt x="309" y="239"/>
                    <a:pt x="307" y="237"/>
                    <a:pt x="306" y="235"/>
                  </a:cubicBezTo>
                  <a:cubicBezTo>
                    <a:pt x="305" y="234"/>
                    <a:pt x="312" y="233"/>
                    <a:pt x="314" y="230"/>
                  </a:cubicBezTo>
                  <a:close/>
                  <a:moveTo>
                    <a:pt x="178" y="142"/>
                  </a:moveTo>
                  <a:cubicBezTo>
                    <a:pt x="185" y="143"/>
                    <a:pt x="191" y="137"/>
                    <a:pt x="191" y="134"/>
                  </a:cubicBezTo>
                  <a:cubicBezTo>
                    <a:pt x="190" y="131"/>
                    <a:pt x="175" y="142"/>
                    <a:pt x="178" y="142"/>
                  </a:cubicBezTo>
                  <a:close/>
                  <a:moveTo>
                    <a:pt x="149" y="132"/>
                  </a:moveTo>
                  <a:cubicBezTo>
                    <a:pt x="151" y="133"/>
                    <a:pt x="149" y="138"/>
                    <a:pt x="152" y="137"/>
                  </a:cubicBezTo>
                  <a:cubicBezTo>
                    <a:pt x="154" y="136"/>
                    <a:pt x="155" y="135"/>
                    <a:pt x="157" y="136"/>
                  </a:cubicBezTo>
                  <a:cubicBezTo>
                    <a:pt x="161" y="137"/>
                    <a:pt x="162" y="134"/>
                    <a:pt x="164" y="132"/>
                  </a:cubicBezTo>
                  <a:cubicBezTo>
                    <a:pt x="165" y="130"/>
                    <a:pt x="165" y="138"/>
                    <a:pt x="169" y="138"/>
                  </a:cubicBezTo>
                  <a:cubicBezTo>
                    <a:pt x="173" y="138"/>
                    <a:pt x="173" y="130"/>
                    <a:pt x="176" y="132"/>
                  </a:cubicBezTo>
                  <a:cubicBezTo>
                    <a:pt x="180" y="135"/>
                    <a:pt x="181" y="131"/>
                    <a:pt x="181" y="129"/>
                  </a:cubicBezTo>
                  <a:cubicBezTo>
                    <a:pt x="182" y="126"/>
                    <a:pt x="182" y="122"/>
                    <a:pt x="186" y="121"/>
                  </a:cubicBezTo>
                  <a:cubicBezTo>
                    <a:pt x="190" y="121"/>
                    <a:pt x="187" y="125"/>
                    <a:pt x="189" y="128"/>
                  </a:cubicBezTo>
                  <a:cubicBezTo>
                    <a:pt x="191" y="133"/>
                    <a:pt x="196" y="129"/>
                    <a:pt x="196" y="127"/>
                  </a:cubicBezTo>
                  <a:cubicBezTo>
                    <a:pt x="196" y="124"/>
                    <a:pt x="203" y="126"/>
                    <a:pt x="203" y="123"/>
                  </a:cubicBezTo>
                  <a:cubicBezTo>
                    <a:pt x="202" y="121"/>
                    <a:pt x="204" y="120"/>
                    <a:pt x="203" y="117"/>
                  </a:cubicBezTo>
                  <a:cubicBezTo>
                    <a:pt x="201" y="115"/>
                    <a:pt x="205" y="115"/>
                    <a:pt x="208" y="113"/>
                  </a:cubicBezTo>
                  <a:cubicBezTo>
                    <a:pt x="210" y="111"/>
                    <a:pt x="205" y="113"/>
                    <a:pt x="201" y="110"/>
                  </a:cubicBezTo>
                  <a:cubicBezTo>
                    <a:pt x="198" y="106"/>
                    <a:pt x="196" y="111"/>
                    <a:pt x="196" y="113"/>
                  </a:cubicBezTo>
                  <a:cubicBezTo>
                    <a:pt x="196" y="115"/>
                    <a:pt x="189" y="113"/>
                    <a:pt x="185" y="112"/>
                  </a:cubicBezTo>
                  <a:cubicBezTo>
                    <a:pt x="181" y="110"/>
                    <a:pt x="176" y="116"/>
                    <a:pt x="171" y="119"/>
                  </a:cubicBezTo>
                  <a:cubicBezTo>
                    <a:pt x="165" y="122"/>
                    <a:pt x="165" y="127"/>
                    <a:pt x="159" y="127"/>
                  </a:cubicBezTo>
                  <a:cubicBezTo>
                    <a:pt x="154" y="126"/>
                    <a:pt x="146" y="131"/>
                    <a:pt x="149" y="132"/>
                  </a:cubicBezTo>
                  <a:close/>
                  <a:moveTo>
                    <a:pt x="204" y="131"/>
                  </a:moveTo>
                  <a:cubicBezTo>
                    <a:pt x="199" y="131"/>
                    <a:pt x="200" y="136"/>
                    <a:pt x="205" y="136"/>
                  </a:cubicBezTo>
                  <a:cubicBezTo>
                    <a:pt x="211" y="136"/>
                    <a:pt x="213" y="138"/>
                    <a:pt x="205" y="137"/>
                  </a:cubicBezTo>
                  <a:cubicBezTo>
                    <a:pt x="196" y="137"/>
                    <a:pt x="193" y="144"/>
                    <a:pt x="199" y="143"/>
                  </a:cubicBezTo>
                  <a:cubicBezTo>
                    <a:pt x="204" y="141"/>
                    <a:pt x="211" y="141"/>
                    <a:pt x="207" y="143"/>
                  </a:cubicBezTo>
                  <a:cubicBezTo>
                    <a:pt x="203" y="144"/>
                    <a:pt x="191" y="145"/>
                    <a:pt x="193" y="147"/>
                  </a:cubicBezTo>
                  <a:cubicBezTo>
                    <a:pt x="194" y="149"/>
                    <a:pt x="198" y="148"/>
                    <a:pt x="203" y="150"/>
                  </a:cubicBezTo>
                  <a:cubicBezTo>
                    <a:pt x="208" y="152"/>
                    <a:pt x="210" y="153"/>
                    <a:pt x="214" y="149"/>
                  </a:cubicBezTo>
                  <a:cubicBezTo>
                    <a:pt x="218" y="145"/>
                    <a:pt x="222" y="141"/>
                    <a:pt x="220" y="147"/>
                  </a:cubicBezTo>
                  <a:cubicBezTo>
                    <a:pt x="219" y="152"/>
                    <a:pt x="226" y="148"/>
                    <a:pt x="236" y="148"/>
                  </a:cubicBezTo>
                  <a:cubicBezTo>
                    <a:pt x="245" y="147"/>
                    <a:pt x="234" y="153"/>
                    <a:pt x="224" y="154"/>
                  </a:cubicBezTo>
                  <a:cubicBezTo>
                    <a:pt x="214" y="155"/>
                    <a:pt x="216" y="160"/>
                    <a:pt x="224" y="162"/>
                  </a:cubicBezTo>
                  <a:cubicBezTo>
                    <a:pt x="231" y="163"/>
                    <a:pt x="248" y="157"/>
                    <a:pt x="252" y="153"/>
                  </a:cubicBezTo>
                  <a:cubicBezTo>
                    <a:pt x="256" y="149"/>
                    <a:pt x="260" y="155"/>
                    <a:pt x="264" y="152"/>
                  </a:cubicBezTo>
                  <a:cubicBezTo>
                    <a:pt x="267" y="149"/>
                    <a:pt x="275" y="152"/>
                    <a:pt x="282" y="151"/>
                  </a:cubicBezTo>
                  <a:cubicBezTo>
                    <a:pt x="288" y="149"/>
                    <a:pt x="290" y="137"/>
                    <a:pt x="285" y="134"/>
                  </a:cubicBezTo>
                  <a:cubicBezTo>
                    <a:pt x="280" y="132"/>
                    <a:pt x="280" y="137"/>
                    <a:pt x="276" y="138"/>
                  </a:cubicBezTo>
                  <a:cubicBezTo>
                    <a:pt x="272" y="138"/>
                    <a:pt x="270" y="133"/>
                    <a:pt x="266" y="130"/>
                  </a:cubicBezTo>
                  <a:cubicBezTo>
                    <a:pt x="263" y="127"/>
                    <a:pt x="265" y="121"/>
                    <a:pt x="261" y="122"/>
                  </a:cubicBezTo>
                  <a:cubicBezTo>
                    <a:pt x="256" y="122"/>
                    <a:pt x="246" y="130"/>
                    <a:pt x="252" y="131"/>
                  </a:cubicBezTo>
                  <a:cubicBezTo>
                    <a:pt x="258" y="131"/>
                    <a:pt x="256" y="134"/>
                    <a:pt x="253" y="136"/>
                  </a:cubicBezTo>
                  <a:cubicBezTo>
                    <a:pt x="250" y="137"/>
                    <a:pt x="260" y="140"/>
                    <a:pt x="259" y="142"/>
                  </a:cubicBezTo>
                  <a:cubicBezTo>
                    <a:pt x="257" y="144"/>
                    <a:pt x="241" y="142"/>
                    <a:pt x="240" y="139"/>
                  </a:cubicBezTo>
                  <a:cubicBezTo>
                    <a:pt x="240" y="135"/>
                    <a:pt x="227" y="129"/>
                    <a:pt x="221" y="130"/>
                  </a:cubicBezTo>
                  <a:cubicBezTo>
                    <a:pt x="216" y="132"/>
                    <a:pt x="218" y="126"/>
                    <a:pt x="213" y="126"/>
                  </a:cubicBezTo>
                  <a:cubicBezTo>
                    <a:pt x="208" y="125"/>
                    <a:pt x="209" y="130"/>
                    <a:pt x="204" y="131"/>
                  </a:cubicBezTo>
                  <a:close/>
                  <a:moveTo>
                    <a:pt x="223" y="105"/>
                  </a:moveTo>
                  <a:cubicBezTo>
                    <a:pt x="225" y="101"/>
                    <a:pt x="211" y="101"/>
                    <a:pt x="212" y="103"/>
                  </a:cubicBezTo>
                  <a:cubicBezTo>
                    <a:pt x="215" y="106"/>
                    <a:pt x="221" y="109"/>
                    <a:pt x="223" y="105"/>
                  </a:cubicBezTo>
                  <a:close/>
                  <a:moveTo>
                    <a:pt x="252" y="103"/>
                  </a:moveTo>
                  <a:cubicBezTo>
                    <a:pt x="257" y="102"/>
                    <a:pt x="255" y="99"/>
                    <a:pt x="247" y="100"/>
                  </a:cubicBezTo>
                  <a:cubicBezTo>
                    <a:pt x="240" y="101"/>
                    <a:pt x="227" y="101"/>
                    <a:pt x="227" y="106"/>
                  </a:cubicBezTo>
                  <a:cubicBezTo>
                    <a:pt x="227" y="111"/>
                    <a:pt x="230" y="113"/>
                    <a:pt x="238" y="113"/>
                  </a:cubicBezTo>
                  <a:cubicBezTo>
                    <a:pt x="246" y="114"/>
                    <a:pt x="253" y="106"/>
                    <a:pt x="249" y="106"/>
                  </a:cubicBezTo>
                  <a:cubicBezTo>
                    <a:pt x="245" y="106"/>
                    <a:pt x="248" y="104"/>
                    <a:pt x="252" y="103"/>
                  </a:cubicBezTo>
                  <a:close/>
                  <a:moveTo>
                    <a:pt x="235" y="96"/>
                  </a:moveTo>
                  <a:cubicBezTo>
                    <a:pt x="239" y="98"/>
                    <a:pt x="242" y="93"/>
                    <a:pt x="245" y="95"/>
                  </a:cubicBezTo>
                  <a:cubicBezTo>
                    <a:pt x="247" y="97"/>
                    <a:pt x="258" y="99"/>
                    <a:pt x="258" y="93"/>
                  </a:cubicBezTo>
                  <a:cubicBezTo>
                    <a:pt x="258" y="88"/>
                    <a:pt x="244" y="87"/>
                    <a:pt x="241" y="89"/>
                  </a:cubicBezTo>
                  <a:cubicBezTo>
                    <a:pt x="237" y="91"/>
                    <a:pt x="221" y="92"/>
                    <a:pt x="225" y="96"/>
                  </a:cubicBezTo>
                  <a:cubicBezTo>
                    <a:pt x="228" y="98"/>
                    <a:pt x="231" y="95"/>
                    <a:pt x="235" y="96"/>
                  </a:cubicBezTo>
                  <a:close/>
                  <a:moveTo>
                    <a:pt x="295" y="85"/>
                  </a:moveTo>
                  <a:cubicBezTo>
                    <a:pt x="299" y="82"/>
                    <a:pt x="307" y="87"/>
                    <a:pt x="305" y="90"/>
                  </a:cubicBezTo>
                  <a:cubicBezTo>
                    <a:pt x="304" y="93"/>
                    <a:pt x="291" y="90"/>
                    <a:pt x="292" y="92"/>
                  </a:cubicBezTo>
                  <a:cubicBezTo>
                    <a:pt x="293" y="93"/>
                    <a:pt x="294" y="98"/>
                    <a:pt x="303" y="95"/>
                  </a:cubicBezTo>
                  <a:cubicBezTo>
                    <a:pt x="311" y="93"/>
                    <a:pt x="318" y="95"/>
                    <a:pt x="324" y="99"/>
                  </a:cubicBezTo>
                  <a:cubicBezTo>
                    <a:pt x="330" y="104"/>
                    <a:pt x="335" y="106"/>
                    <a:pt x="339" y="101"/>
                  </a:cubicBezTo>
                  <a:cubicBezTo>
                    <a:pt x="343" y="96"/>
                    <a:pt x="334" y="96"/>
                    <a:pt x="336" y="92"/>
                  </a:cubicBezTo>
                  <a:cubicBezTo>
                    <a:pt x="338" y="88"/>
                    <a:pt x="330" y="86"/>
                    <a:pt x="326" y="86"/>
                  </a:cubicBezTo>
                  <a:cubicBezTo>
                    <a:pt x="322" y="86"/>
                    <a:pt x="321" y="79"/>
                    <a:pt x="318" y="81"/>
                  </a:cubicBezTo>
                  <a:cubicBezTo>
                    <a:pt x="315" y="82"/>
                    <a:pt x="312" y="85"/>
                    <a:pt x="312" y="80"/>
                  </a:cubicBezTo>
                  <a:cubicBezTo>
                    <a:pt x="312" y="75"/>
                    <a:pt x="294" y="75"/>
                    <a:pt x="289" y="77"/>
                  </a:cubicBezTo>
                  <a:cubicBezTo>
                    <a:pt x="285" y="78"/>
                    <a:pt x="290" y="88"/>
                    <a:pt x="295" y="85"/>
                  </a:cubicBezTo>
                  <a:close/>
                  <a:moveTo>
                    <a:pt x="297" y="115"/>
                  </a:moveTo>
                  <a:cubicBezTo>
                    <a:pt x="300" y="112"/>
                    <a:pt x="286" y="100"/>
                    <a:pt x="285" y="106"/>
                  </a:cubicBezTo>
                  <a:cubicBezTo>
                    <a:pt x="284" y="111"/>
                    <a:pt x="294" y="119"/>
                    <a:pt x="297" y="115"/>
                  </a:cubicBezTo>
                  <a:close/>
                  <a:moveTo>
                    <a:pt x="343" y="68"/>
                  </a:moveTo>
                  <a:cubicBezTo>
                    <a:pt x="346" y="64"/>
                    <a:pt x="328" y="61"/>
                    <a:pt x="333" y="65"/>
                  </a:cubicBezTo>
                  <a:cubicBezTo>
                    <a:pt x="335" y="67"/>
                    <a:pt x="341" y="73"/>
                    <a:pt x="343" y="68"/>
                  </a:cubicBezTo>
                  <a:close/>
                  <a:moveTo>
                    <a:pt x="303" y="149"/>
                  </a:moveTo>
                  <a:cubicBezTo>
                    <a:pt x="306" y="147"/>
                    <a:pt x="298" y="141"/>
                    <a:pt x="296" y="146"/>
                  </a:cubicBezTo>
                  <a:cubicBezTo>
                    <a:pt x="293" y="151"/>
                    <a:pt x="301" y="152"/>
                    <a:pt x="303" y="149"/>
                  </a:cubicBezTo>
                  <a:close/>
                  <a:moveTo>
                    <a:pt x="343" y="124"/>
                  </a:moveTo>
                  <a:cubicBezTo>
                    <a:pt x="343" y="128"/>
                    <a:pt x="335" y="124"/>
                    <a:pt x="328" y="121"/>
                  </a:cubicBezTo>
                  <a:cubicBezTo>
                    <a:pt x="322" y="119"/>
                    <a:pt x="326" y="126"/>
                    <a:pt x="331" y="131"/>
                  </a:cubicBezTo>
                  <a:cubicBezTo>
                    <a:pt x="336" y="135"/>
                    <a:pt x="328" y="133"/>
                    <a:pt x="322" y="128"/>
                  </a:cubicBezTo>
                  <a:cubicBezTo>
                    <a:pt x="315" y="123"/>
                    <a:pt x="316" y="131"/>
                    <a:pt x="319" y="134"/>
                  </a:cubicBezTo>
                  <a:cubicBezTo>
                    <a:pt x="322" y="136"/>
                    <a:pt x="318" y="140"/>
                    <a:pt x="314" y="134"/>
                  </a:cubicBezTo>
                  <a:cubicBezTo>
                    <a:pt x="310" y="128"/>
                    <a:pt x="307" y="122"/>
                    <a:pt x="301" y="122"/>
                  </a:cubicBezTo>
                  <a:cubicBezTo>
                    <a:pt x="294" y="122"/>
                    <a:pt x="297" y="129"/>
                    <a:pt x="300" y="132"/>
                  </a:cubicBezTo>
                  <a:cubicBezTo>
                    <a:pt x="303" y="137"/>
                    <a:pt x="307" y="138"/>
                    <a:pt x="312" y="141"/>
                  </a:cubicBezTo>
                  <a:cubicBezTo>
                    <a:pt x="318" y="144"/>
                    <a:pt x="327" y="139"/>
                    <a:pt x="332" y="141"/>
                  </a:cubicBezTo>
                  <a:cubicBezTo>
                    <a:pt x="336" y="142"/>
                    <a:pt x="327" y="147"/>
                    <a:pt x="330" y="151"/>
                  </a:cubicBezTo>
                  <a:cubicBezTo>
                    <a:pt x="333" y="154"/>
                    <a:pt x="341" y="152"/>
                    <a:pt x="347" y="151"/>
                  </a:cubicBezTo>
                  <a:cubicBezTo>
                    <a:pt x="353" y="151"/>
                    <a:pt x="350" y="147"/>
                    <a:pt x="353" y="145"/>
                  </a:cubicBezTo>
                  <a:cubicBezTo>
                    <a:pt x="357" y="142"/>
                    <a:pt x="350" y="143"/>
                    <a:pt x="353" y="137"/>
                  </a:cubicBezTo>
                  <a:cubicBezTo>
                    <a:pt x="356" y="131"/>
                    <a:pt x="344" y="121"/>
                    <a:pt x="343" y="124"/>
                  </a:cubicBezTo>
                  <a:close/>
                  <a:moveTo>
                    <a:pt x="358" y="103"/>
                  </a:moveTo>
                  <a:cubicBezTo>
                    <a:pt x="364" y="103"/>
                    <a:pt x="368" y="103"/>
                    <a:pt x="373" y="101"/>
                  </a:cubicBezTo>
                  <a:cubicBezTo>
                    <a:pt x="377" y="99"/>
                    <a:pt x="370" y="99"/>
                    <a:pt x="373" y="95"/>
                  </a:cubicBezTo>
                  <a:cubicBezTo>
                    <a:pt x="377" y="91"/>
                    <a:pt x="366" y="90"/>
                    <a:pt x="365" y="92"/>
                  </a:cubicBezTo>
                  <a:cubicBezTo>
                    <a:pt x="364" y="93"/>
                    <a:pt x="350" y="83"/>
                    <a:pt x="348" y="86"/>
                  </a:cubicBezTo>
                  <a:cubicBezTo>
                    <a:pt x="346" y="90"/>
                    <a:pt x="353" y="103"/>
                    <a:pt x="358" y="103"/>
                  </a:cubicBezTo>
                  <a:close/>
                  <a:moveTo>
                    <a:pt x="387" y="105"/>
                  </a:moveTo>
                  <a:cubicBezTo>
                    <a:pt x="387" y="103"/>
                    <a:pt x="360" y="106"/>
                    <a:pt x="364" y="110"/>
                  </a:cubicBezTo>
                  <a:cubicBezTo>
                    <a:pt x="371" y="115"/>
                    <a:pt x="388" y="107"/>
                    <a:pt x="387" y="105"/>
                  </a:cubicBezTo>
                  <a:close/>
                  <a:moveTo>
                    <a:pt x="383" y="157"/>
                  </a:moveTo>
                  <a:cubicBezTo>
                    <a:pt x="390" y="157"/>
                    <a:pt x="387" y="149"/>
                    <a:pt x="379" y="144"/>
                  </a:cubicBezTo>
                  <a:cubicBezTo>
                    <a:pt x="372" y="138"/>
                    <a:pt x="356" y="149"/>
                    <a:pt x="359" y="152"/>
                  </a:cubicBezTo>
                  <a:cubicBezTo>
                    <a:pt x="362" y="154"/>
                    <a:pt x="377" y="158"/>
                    <a:pt x="383" y="157"/>
                  </a:cubicBezTo>
                  <a:close/>
                  <a:moveTo>
                    <a:pt x="338" y="207"/>
                  </a:moveTo>
                  <a:cubicBezTo>
                    <a:pt x="346" y="213"/>
                    <a:pt x="343" y="203"/>
                    <a:pt x="352" y="203"/>
                  </a:cubicBezTo>
                  <a:cubicBezTo>
                    <a:pt x="361" y="204"/>
                    <a:pt x="361" y="189"/>
                    <a:pt x="363" y="184"/>
                  </a:cubicBezTo>
                  <a:cubicBezTo>
                    <a:pt x="364" y="178"/>
                    <a:pt x="356" y="179"/>
                    <a:pt x="358" y="183"/>
                  </a:cubicBezTo>
                  <a:cubicBezTo>
                    <a:pt x="360" y="187"/>
                    <a:pt x="357" y="190"/>
                    <a:pt x="357" y="186"/>
                  </a:cubicBezTo>
                  <a:cubicBezTo>
                    <a:pt x="356" y="181"/>
                    <a:pt x="349" y="185"/>
                    <a:pt x="347" y="182"/>
                  </a:cubicBezTo>
                  <a:cubicBezTo>
                    <a:pt x="344" y="178"/>
                    <a:pt x="354" y="178"/>
                    <a:pt x="357" y="173"/>
                  </a:cubicBezTo>
                  <a:cubicBezTo>
                    <a:pt x="359" y="169"/>
                    <a:pt x="349" y="169"/>
                    <a:pt x="351" y="166"/>
                  </a:cubicBezTo>
                  <a:cubicBezTo>
                    <a:pt x="354" y="162"/>
                    <a:pt x="336" y="166"/>
                    <a:pt x="341" y="168"/>
                  </a:cubicBezTo>
                  <a:cubicBezTo>
                    <a:pt x="346" y="171"/>
                    <a:pt x="341" y="173"/>
                    <a:pt x="336" y="170"/>
                  </a:cubicBezTo>
                  <a:cubicBezTo>
                    <a:pt x="331" y="166"/>
                    <a:pt x="317" y="172"/>
                    <a:pt x="322" y="176"/>
                  </a:cubicBezTo>
                  <a:cubicBezTo>
                    <a:pt x="326" y="179"/>
                    <a:pt x="338" y="174"/>
                    <a:pt x="331" y="183"/>
                  </a:cubicBezTo>
                  <a:cubicBezTo>
                    <a:pt x="325" y="193"/>
                    <a:pt x="322" y="181"/>
                    <a:pt x="315" y="182"/>
                  </a:cubicBezTo>
                  <a:cubicBezTo>
                    <a:pt x="309" y="183"/>
                    <a:pt x="312" y="191"/>
                    <a:pt x="321" y="194"/>
                  </a:cubicBezTo>
                  <a:cubicBezTo>
                    <a:pt x="331" y="197"/>
                    <a:pt x="330" y="202"/>
                    <a:pt x="338" y="207"/>
                  </a:cubicBezTo>
                  <a:close/>
                  <a:moveTo>
                    <a:pt x="396" y="150"/>
                  </a:moveTo>
                  <a:cubicBezTo>
                    <a:pt x="398" y="157"/>
                    <a:pt x="401" y="152"/>
                    <a:pt x="405" y="155"/>
                  </a:cubicBezTo>
                  <a:cubicBezTo>
                    <a:pt x="409" y="158"/>
                    <a:pt x="415" y="160"/>
                    <a:pt x="418" y="157"/>
                  </a:cubicBezTo>
                  <a:cubicBezTo>
                    <a:pt x="422" y="154"/>
                    <a:pt x="423" y="152"/>
                    <a:pt x="424" y="154"/>
                  </a:cubicBezTo>
                  <a:cubicBezTo>
                    <a:pt x="426" y="159"/>
                    <a:pt x="434" y="159"/>
                    <a:pt x="451" y="159"/>
                  </a:cubicBezTo>
                  <a:cubicBezTo>
                    <a:pt x="468" y="160"/>
                    <a:pt x="464" y="152"/>
                    <a:pt x="469" y="155"/>
                  </a:cubicBezTo>
                  <a:cubicBezTo>
                    <a:pt x="474" y="158"/>
                    <a:pt x="485" y="158"/>
                    <a:pt x="490" y="157"/>
                  </a:cubicBezTo>
                  <a:cubicBezTo>
                    <a:pt x="495" y="156"/>
                    <a:pt x="498" y="148"/>
                    <a:pt x="497" y="144"/>
                  </a:cubicBezTo>
                  <a:cubicBezTo>
                    <a:pt x="497" y="140"/>
                    <a:pt x="459" y="137"/>
                    <a:pt x="452" y="141"/>
                  </a:cubicBezTo>
                  <a:cubicBezTo>
                    <a:pt x="445" y="145"/>
                    <a:pt x="434" y="139"/>
                    <a:pt x="429" y="142"/>
                  </a:cubicBezTo>
                  <a:cubicBezTo>
                    <a:pt x="424" y="145"/>
                    <a:pt x="425" y="138"/>
                    <a:pt x="416" y="138"/>
                  </a:cubicBezTo>
                  <a:cubicBezTo>
                    <a:pt x="406" y="138"/>
                    <a:pt x="417" y="133"/>
                    <a:pt x="418" y="131"/>
                  </a:cubicBezTo>
                  <a:cubicBezTo>
                    <a:pt x="420" y="128"/>
                    <a:pt x="404" y="123"/>
                    <a:pt x="397" y="124"/>
                  </a:cubicBezTo>
                  <a:cubicBezTo>
                    <a:pt x="390" y="126"/>
                    <a:pt x="386" y="122"/>
                    <a:pt x="380" y="119"/>
                  </a:cubicBezTo>
                  <a:cubicBezTo>
                    <a:pt x="373" y="116"/>
                    <a:pt x="356" y="117"/>
                    <a:pt x="359" y="122"/>
                  </a:cubicBezTo>
                  <a:cubicBezTo>
                    <a:pt x="362" y="126"/>
                    <a:pt x="383" y="133"/>
                    <a:pt x="385" y="129"/>
                  </a:cubicBezTo>
                  <a:cubicBezTo>
                    <a:pt x="387" y="126"/>
                    <a:pt x="392" y="134"/>
                    <a:pt x="395" y="138"/>
                  </a:cubicBezTo>
                  <a:cubicBezTo>
                    <a:pt x="399" y="142"/>
                    <a:pt x="393" y="143"/>
                    <a:pt x="396" y="150"/>
                  </a:cubicBezTo>
                  <a:close/>
                  <a:moveTo>
                    <a:pt x="414" y="108"/>
                  </a:moveTo>
                  <a:cubicBezTo>
                    <a:pt x="408" y="105"/>
                    <a:pt x="400" y="112"/>
                    <a:pt x="406" y="114"/>
                  </a:cubicBezTo>
                  <a:cubicBezTo>
                    <a:pt x="412" y="116"/>
                    <a:pt x="420" y="111"/>
                    <a:pt x="414" y="108"/>
                  </a:cubicBezTo>
                  <a:close/>
                  <a:moveTo>
                    <a:pt x="363" y="68"/>
                  </a:moveTo>
                  <a:cubicBezTo>
                    <a:pt x="368" y="71"/>
                    <a:pt x="365" y="74"/>
                    <a:pt x="371" y="77"/>
                  </a:cubicBezTo>
                  <a:cubicBezTo>
                    <a:pt x="376" y="79"/>
                    <a:pt x="393" y="73"/>
                    <a:pt x="394" y="77"/>
                  </a:cubicBezTo>
                  <a:cubicBezTo>
                    <a:pt x="395" y="81"/>
                    <a:pt x="377" y="82"/>
                    <a:pt x="380" y="84"/>
                  </a:cubicBezTo>
                  <a:cubicBezTo>
                    <a:pt x="382" y="87"/>
                    <a:pt x="393" y="91"/>
                    <a:pt x="391" y="93"/>
                  </a:cubicBezTo>
                  <a:cubicBezTo>
                    <a:pt x="390" y="95"/>
                    <a:pt x="408" y="101"/>
                    <a:pt x="410" y="98"/>
                  </a:cubicBezTo>
                  <a:cubicBezTo>
                    <a:pt x="412" y="95"/>
                    <a:pt x="417" y="96"/>
                    <a:pt x="422" y="98"/>
                  </a:cubicBezTo>
                  <a:cubicBezTo>
                    <a:pt x="426" y="100"/>
                    <a:pt x="427" y="87"/>
                    <a:pt x="430" y="89"/>
                  </a:cubicBezTo>
                  <a:cubicBezTo>
                    <a:pt x="433" y="91"/>
                    <a:pt x="433" y="84"/>
                    <a:pt x="438" y="82"/>
                  </a:cubicBezTo>
                  <a:cubicBezTo>
                    <a:pt x="443" y="80"/>
                    <a:pt x="451" y="80"/>
                    <a:pt x="451" y="77"/>
                  </a:cubicBezTo>
                  <a:cubicBezTo>
                    <a:pt x="452" y="76"/>
                    <a:pt x="450" y="73"/>
                    <a:pt x="444" y="74"/>
                  </a:cubicBezTo>
                  <a:cubicBezTo>
                    <a:pt x="437" y="75"/>
                    <a:pt x="433" y="72"/>
                    <a:pt x="436" y="68"/>
                  </a:cubicBezTo>
                  <a:cubicBezTo>
                    <a:pt x="439" y="65"/>
                    <a:pt x="429" y="64"/>
                    <a:pt x="432" y="61"/>
                  </a:cubicBezTo>
                  <a:cubicBezTo>
                    <a:pt x="436" y="58"/>
                    <a:pt x="425" y="55"/>
                    <a:pt x="427" y="60"/>
                  </a:cubicBezTo>
                  <a:cubicBezTo>
                    <a:pt x="428" y="64"/>
                    <a:pt x="420" y="60"/>
                    <a:pt x="419" y="56"/>
                  </a:cubicBezTo>
                  <a:cubicBezTo>
                    <a:pt x="418" y="52"/>
                    <a:pt x="403" y="51"/>
                    <a:pt x="394" y="42"/>
                  </a:cubicBezTo>
                  <a:cubicBezTo>
                    <a:pt x="384" y="34"/>
                    <a:pt x="374" y="39"/>
                    <a:pt x="380" y="40"/>
                  </a:cubicBezTo>
                  <a:cubicBezTo>
                    <a:pt x="386" y="41"/>
                    <a:pt x="385" y="44"/>
                    <a:pt x="381" y="44"/>
                  </a:cubicBezTo>
                  <a:cubicBezTo>
                    <a:pt x="376" y="44"/>
                    <a:pt x="368" y="44"/>
                    <a:pt x="375" y="47"/>
                  </a:cubicBezTo>
                  <a:cubicBezTo>
                    <a:pt x="383" y="50"/>
                    <a:pt x="374" y="51"/>
                    <a:pt x="368" y="51"/>
                  </a:cubicBezTo>
                  <a:cubicBezTo>
                    <a:pt x="362" y="51"/>
                    <a:pt x="362" y="59"/>
                    <a:pt x="370" y="60"/>
                  </a:cubicBezTo>
                  <a:cubicBezTo>
                    <a:pt x="378" y="61"/>
                    <a:pt x="372" y="66"/>
                    <a:pt x="366" y="64"/>
                  </a:cubicBezTo>
                  <a:cubicBezTo>
                    <a:pt x="359" y="62"/>
                    <a:pt x="357" y="65"/>
                    <a:pt x="363" y="68"/>
                  </a:cubicBezTo>
                  <a:close/>
                  <a:moveTo>
                    <a:pt x="406" y="33"/>
                  </a:moveTo>
                  <a:cubicBezTo>
                    <a:pt x="411" y="30"/>
                    <a:pt x="415" y="32"/>
                    <a:pt x="410" y="34"/>
                  </a:cubicBezTo>
                  <a:cubicBezTo>
                    <a:pt x="406" y="36"/>
                    <a:pt x="408" y="37"/>
                    <a:pt x="414" y="37"/>
                  </a:cubicBezTo>
                  <a:cubicBezTo>
                    <a:pt x="420" y="37"/>
                    <a:pt x="411" y="39"/>
                    <a:pt x="411" y="42"/>
                  </a:cubicBezTo>
                  <a:cubicBezTo>
                    <a:pt x="411" y="46"/>
                    <a:pt x="418" y="44"/>
                    <a:pt x="419" y="47"/>
                  </a:cubicBezTo>
                  <a:cubicBezTo>
                    <a:pt x="419" y="51"/>
                    <a:pt x="434" y="52"/>
                    <a:pt x="439" y="48"/>
                  </a:cubicBezTo>
                  <a:cubicBezTo>
                    <a:pt x="444" y="44"/>
                    <a:pt x="442" y="49"/>
                    <a:pt x="442" y="52"/>
                  </a:cubicBezTo>
                  <a:cubicBezTo>
                    <a:pt x="441" y="55"/>
                    <a:pt x="463" y="57"/>
                    <a:pt x="464" y="54"/>
                  </a:cubicBezTo>
                  <a:cubicBezTo>
                    <a:pt x="465" y="50"/>
                    <a:pt x="469" y="52"/>
                    <a:pt x="473" y="53"/>
                  </a:cubicBezTo>
                  <a:cubicBezTo>
                    <a:pt x="477" y="54"/>
                    <a:pt x="498" y="49"/>
                    <a:pt x="499" y="45"/>
                  </a:cubicBezTo>
                  <a:cubicBezTo>
                    <a:pt x="499" y="40"/>
                    <a:pt x="505" y="47"/>
                    <a:pt x="499" y="51"/>
                  </a:cubicBezTo>
                  <a:cubicBezTo>
                    <a:pt x="492" y="56"/>
                    <a:pt x="478" y="55"/>
                    <a:pt x="472" y="57"/>
                  </a:cubicBezTo>
                  <a:cubicBezTo>
                    <a:pt x="466" y="59"/>
                    <a:pt x="476" y="63"/>
                    <a:pt x="482" y="68"/>
                  </a:cubicBezTo>
                  <a:cubicBezTo>
                    <a:pt x="488" y="72"/>
                    <a:pt x="474" y="70"/>
                    <a:pt x="469" y="64"/>
                  </a:cubicBezTo>
                  <a:cubicBezTo>
                    <a:pt x="463" y="58"/>
                    <a:pt x="450" y="58"/>
                    <a:pt x="443" y="58"/>
                  </a:cubicBezTo>
                  <a:cubicBezTo>
                    <a:pt x="437" y="59"/>
                    <a:pt x="439" y="71"/>
                    <a:pt x="444" y="71"/>
                  </a:cubicBezTo>
                  <a:cubicBezTo>
                    <a:pt x="449" y="71"/>
                    <a:pt x="454" y="73"/>
                    <a:pt x="459" y="81"/>
                  </a:cubicBezTo>
                  <a:cubicBezTo>
                    <a:pt x="464" y="88"/>
                    <a:pt x="474" y="87"/>
                    <a:pt x="474" y="90"/>
                  </a:cubicBezTo>
                  <a:cubicBezTo>
                    <a:pt x="474" y="94"/>
                    <a:pt x="460" y="87"/>
                    <a:pt x="453" y="86"/>
                  </a:cubicBezTo>
                  <a:cubicBezTo>
                    <a:pt x="445" y="85"/>
                    <a:pt x="432" y="90"/>
                    <a:pt x="432" y="95"/>
                  </a:cubicBezTo>
                  <a:cubicBezTo>
                    <a:pt x="432" y="101"/>
                    <a:pt x="443" y="100"/>
                    <a:pt x="451" y="96"/>
                  </a:cubicBezTo>
                  <a:cubicBezTo>
                    <a:pt x="459" y="91"/>
                    <a:pt x="453" y="97"/>
                    <a:pt x="449" y="101"/>
                  </a:cubicBezTo>
                  <a:cubicBezTo>
                    <a:pt x="445" y="104"/>
                    <a:pt x="459" y="107"/>
                    <a:pt x="459" y="111"/>
                  </a:cubicBezTo>
                  <a:cubicBezTo>
                    <a:pt x="459" y="116"/>
                    <a:pt x="449" y="114"/>
                    <a:pt x="448" y="110"/>
                  </a:cubicBezTo>
                  <a:cubicBezTo>
                    <a:pt x="447" y="106"/>
                    <a:pt x="443" y="102"/>
                    <a:pt x="434" y="103"/>
                  </a:cubicBezTo>
                  <a:cubicBezTo>
                    <a:pt x="425" y="104"/>
                    <a:pt x="427" y="110"/>
                    <a:pt x="433" y="111"/>
                  </a:cubicBezTo>
                  <a:cubicBezTo>
                    <a:pt x="439" y="112"/>
                    <a:pt x="439" y="116"/>
                    <a:pt x="433" y="116"/>
                  </a:cubicBezTo>
                  <a:cubicBezTo>
                    <a:pt x="426" y="116"/>
                    <a:pt x="412" y="120"/>
                    <a:pt x="416" y="124"/>
                  </a:cubicBezTo>
                  <a:cubicBezTo>
                    <a:pt x="421" y="129"/>
                    <a:pt x="439" y="124"/>
                    <a:pt x="443" y="127"/>
                  </a:cubicBezTo>
                  <a:cubicBezTo>
                    <a:pt x="446" y="130"/>
                    <a:pt x="455" y="131"/>
                    <a:pt x="457" y="128"/>
                  </a:cubicBezTo>
                  <a:cubicBezTo>
                    <a:pt x="459" y="124"/>
                    <a:pt x="466" y="126"/>
                    <a:pt x="473" y="126"/>
                  </a:cubicBezTo>
                  <a:cubicBezTo>
                    <a:pt x="480" y="126"/>
                    <a:pt x="482" y="127"/>
                    <a:pt x="485" y="130"/>
                  </a:cubicBezTo>
                  <a:cubicBezTo>
                    <a:pt x="489" y="133"/>
                    <a:pt x="494" y="132"/>
                    <a:pt x="498" y="129"/>
                  </a:cubicBezTo>
                  <a:cubicBezTo>
                    <a:pt x="502" y="126"/>
                    <a:pt x="502" y="126"/>
                    <a:pt x="507" y="126"/>
                  </a:cubicBezTo>
                  <a:cubicBezTo>
                    <a:pt x="512" y="126"/>
                    <a:pt x="513" y="123"/>
                    <a:pt x="511" y="119"/>
                  </a:cubicBezTo>
                  <a:cubicBezTo>
                    <a:pt x="508" y="115"/>
                    <a:pt x="502" y="122"/>
                    <a:pt x="501" y="119"/>
                  </a:cubicBezTo>
                  <a:cubicBezTo>
                    <a:pt x="500" y="115"/>
                    <a:pt x="494" y="114"/>
                    <a:pt x="484" y="116"/>
                  </a:cubicBezTo>
                  <a:cubicBezTo>
                    <a:pt x="474" y="117"/>
                    <a:pt x="479" y="109"/>
                    <a:pt x="485" y="111"/>
                  </a:cubicBezTo>
                  <a:cubicBezTo>
                    <a:pt x="491" y="113"/>
                    <a:pt x="499" y="112"/>
                    <a:pt x="506" y="110"/>
                  </a:cubicBezTo>
                  <a:cubicBezTo>
                    <a:pt x="512" y="108"/>
                    <a:pt x="507" y="105"/>
                    <a:pt x="507" y="102"/>
                  </a:cubicBezTo>
                  <a:cubicBezTo>
                    <a:pt x="507" y="100"/>
                    <a:pt x="516" y="101"/>
                    <a:pt x="522" y="101"/>
                  </a:cubicBezTo>
                  <a:cubicBezTo>
                    <a:pt x="529" y="101"/>
                    <a:pt x="538" y="91"/>
                    <a:pt x="538" y="85"/>
                  </a:cubicBezTo>
                  <a:cubicBezTo>
                    <a:pt x="539" y="79"/>
                    <a:pt x="524" y="80"/>
                    <a:pt x="517" y="80"/>
                  </a:cubicBezTo>
                  <a:cubicBezTo>
                    <a:pt x="510" y="80"/>
                    <a:pt x="521" y="75"/>
                    <a:pt x="535" y="76"/>
                  </a:cubicBezTo>
                  <a:cubicBezTo>
                    <a:pt x="549" y="76"/>
                    <a:pt x="542" y="70"/>
                    <a:pt x="545" y="68"/>
                  </a:cubicBezTo>
                  <a:cubicBezTo>
                    <a:pt x="547" y="66"/>
                    <a:pt x="554" y="71"/>
                    <a:pt x="561" y="69"/>
                  </a:cubicBezTo>
                  <a:cubicBezTo>
                    <a:pt x="567" y="68"/>
                    <a:pt x="563" y="62"/>
                    <a:pt x="567" y="62"/>
                  </a:cubicBezTo>
                  <a:cubicBezTo>
                    <a:pt x="571" y="62"/>
                    <a:pt x="578" y="57"/>
                    <a:pt x="593" y="49"/>
                  </a:cubicBezTo>
                  <a:cubicBezTo>
                    <a:pt x="607" y="41"/>
                    <a:pt x="619" y="42"/>
                    <a:pt x="619" y="37"/>
                  </a:cubicBezTo>
                  <a:cubicBezTo>
                    <a:pt x="620" y="33"/>
                    <a:pt x="599" y="37"/>
                    <a:pt x="596" y="36"/>
                  </a:cubicBezTo>
                  <a:cubicBezTo>
                    <a:pt x="592" y="35"/>
                    <a:pt x="610" y="31"/>
                    <a:pt x="615" y="32"/>
                  </a:cubicBezTo>
                  <a:cubicBezTo>
                    <a:pt x="619" y="33"/>
                    <a:pt x="624" y="32"/>
                    <a:pt x="639" y="25"/>
                  </a:cubicBezTo>
                  <a:cubicBezTo>
                    <a:pt x="654" y="17"/>
                    <a:pt x="647" y="16"/>
                    <a:pt x="641" y="17"/>
                  </a:cubicBezTo>
                  <a:cubicBezTo>
                    <a:pt x="635" y="18"/>
                    <a:pt x="628" y="16"/>
                    <a:pt x="629" y="12"/>
                  </a:cubicBezTo>
                  <a:cubicBezTo>
                    <a:pt x="629" y="8"/>
                    <a:pt x="620" y="11"/>
                    <a:pt x="619" y="9"/>
                  </a:cubicBezTo>
                  <a:cubicBezTo>
                    <a:pt x="619" y="7"/>
                    <a:pt x="611" y="8"/>
                    <a:pt x="601" y="12"/>
                  </a:cubicBezTo>
                  <a:cubicBezTo>
                    <a:pt x="592" y="15"/>
                    <a:pt x="601" y="8"/>
                    <a:pt x="605" y="7"/>
                  </a:cubicBezTo>
                  <a:cubicBezTo>
                    <a:pt x="608" y="5"/>
                    <a:pt x="581" y="7"/>
                    <a:pt x="576" y="4"/>
                  </a:cubicBezTo>
                  <a:cubicBezTo>
                    <a:pt x="572" y="0"/>
                    <a:pt x="566" y="9"/>
                    <a:pt x="562" y="5"/>
                  </a:cubicBezTo>
                  <a:cubicBezTo>
                    <a:pt x="558" y="0"/>
                    <a:pt x="547" y="4"/>
                    <a:pt x="548" y="7"/>
                  </a:cubicBezTo>
                  <a:cubicBezTo>
                    <a:pt x="550" y="10"/>
                    <a:pt x="546" y="10"/>
                    <a:pt x="542" y="7"/>
                  </a:cubicBezTo>
                  <a:cubicBezTo>
                    <a:pt x="538" y="3"/>
                    <a:pt x="530" y="7"/>
                    <a:pt x="522" y="6"/>
                  </a:cubicBezTo>
                  <a:cubicBezTo>
                    <a:pt x="515" y="5"/>
                    <a:pt x="518" y="12"/>
                    <a:pt x="510" y="9"/>
                  </a:cubicBezTo>
                  <a:cubicBezTo>
                    <a:pt x="501" y="5"/>
                    <a:pt x="493" y="7"/>
                    <a:pt x="495" y="8"/>
                  </a:cubicBezTo>
                  <a:cubicBezTo>
                    <a:pt x="498" y="9"/>
                    <a:pt x="494" y="11"/>
                    <a:pt x="491" y="10"/>
                  </a:cubicBezTo>
                  <a:cubicBezTo>
                    <a:pt x="487" y="9"/>
                    <a:pt x="484" y="10"/>
                    <a:pt x="486" y="14"/>
                  </a:cubicBezTo>
                  <a:cubicBezTo>
                    <a:pt x="488" y="17"/>
                    <a:pt x="473" y="13"/>
                    <a:pt x="473" y="17"/>
                  </a:cubicBezTo>
                  <a:cubicBezTo>
                    <a:pt x="473" y="21"/>
                    <a:pt x="467" y="23"/>
                    <a:pt x="463" y="19"/>
                  </a:cubicBezTo>
                  <a:cubicBezTo>
                    <a:pt x="459" y="16"/>
                    <a:pt x="445" y="15"/>
                    <a:pt x="449" y="18"/>
                  </a:cubicBezTo>
                  <a:cubicBezTo>
                    <a:pt x="453" y="21"/>
                    <a:pt x="437" y="19"/>
                    <a:pt x="441" y="22"/>
                  </a:cubicBezTo>
                  <a:cubicBezTo>
                    <a:pt x="445" y="26"/>
                    <a:pt x="436" y="28"/>
                    <a:pt x="436" y="26"/>
                  </a:cubicBezTo>
                  <a:cubicBezTo>
                    <a:pt x="436" y="25"/>
                    <a:pt x="427" y="21"/>
                    <a:pt x="423" y="25"/>
                  </a:cubicBezTo>
                  <a:cubicBezTo>
                    <a:pt x="420" y="28"/>
                    <a:pt x="419" y="32"/>
                    <a:pt x="417" y="30"/>
                  </a:cubicBezTo>
                  <a:cubicBezTo>
                    <a:pt x="415" y="27"/>
                    <a:pt x="407" y="28"/>
                    <a:pt x="400" y="31"/>
                  </a:cubicBezTo>
                  <a:cubicBezTo>
                    <a:pt x="392" y="34"/>
                    <a:pt x="401" y="36"/>
                    <a:pt x="406" y="33"/>
                  </a:cubicBezTo>
                  <a:close/>
                  <a:moveTo>
                    <a:pt x="496" y="341"/>
                  </a:moveTo>
                  <a:cubicBezTo>
                    <a:pt x="498" y="340"/>
                    <a:pt x="503" y="331"/>
                    <a:pt x="497" y="332"/>
                  </a:cubicBezTo>
                  <a:cubicBezTo>
                    <a:pt x="490" y="332"/>
                    <a:pt x="492" y="341"/>
                    <a:pt x="496" y="341"/>
                  </a:cubicBezTo>
                  <a:close/>
                  <a:moveTo>
                    <a:pt x="464" y="333"/>
                  </a:moveTo>
                  <a:cubicBezTo>
                    <a:pt x="470" y="336"/>
                    <a:pt x="479" y="327"/>
                    <a:pt x="478" y="324"/>
                  </a:cubicBezTo>
                  <a:cubicBezTo>
                    <a:pt x="477" y="321"/>
                    <a:pt x="457" y="329"/>
                    <a:pt x="464" y="333"/>
                  </a:cubicBezTo>
                  <a:close/>
                  <a:moveTo>
                    <a:pt x="490" y="313"/>
                  </a:moveTo>
                  <a:cubicBezTo>
                    <a:pt x="491" y="310"/>
                    <a:pt x="478" y="308"/>
                    <a:pt x="479" y="304"/>
                  </a:cubicBezTo>
                  <a:cubicBezTo>
                    <a:pt x="480" y="300"/>
                    <a:pt x="467" y="297"/>
                    <a:pt x="463" y="295"/>
                  </a:cubicBezTo>
                  <a:cubicBezTo>
                    <a:pt x="459" y="293"/>
                    <a:pt x="453" y="292"/>
                    <a:pt x="453" y="288"/>
                  </a:cubicBezTo>
                  <a:cubicBezTo>
                    <a:pt x="453" y="283"/>
                    <a:pt x="445" y="286"/>
                    <a:pt x="444" y="293"/>
                  </a:cubicBezTo>
                  <a:cubicBezTo>
                    <a:pt x="444" y="299"/>
                    <a:pt x="440" y="298"/>
                    <a:pt x="442" y="304"/>
                  </a:cubicBezTo>
                  <a:cubicBezTo>
                    <a:pt x="444" y="310"/>
                    <a:pt x="434" y="311"/>
                    <a:pt x="435" y="315"/>
                  </a:cubicBezTo>
                  <a:cubicBezTo>
                    <a:pt x="437" y="318"/>
                    <a:pt x="441" y="314"/>
                    <a:pt x="445" y="314"/>
                  </a:cubicBezTo>
                  <a:cubicBezTo>
                    <a:pt x="450" y="314"/>
                    <a:pt x="444" y="320"/>
                    <a:pt x="450" y="321"/>
                  </a:cubicBezTo>
                  <a:cubicBezTo>
                    <a:pt x="454" y="321"/>
                    <a:pt x="461" y="316"/>
                    <a:pt x="463" y="313"/>
                  </a:cubicBezTo>
                  <a:cubicBezTo>
                    <a:pt x="465" y="310"/>
                    <a:pt x="469" y="309"/>
                    <a:pt x="474" y="313"/>
                  </a:cubicBezTo>
                  <a:cubicBezTo>
                    <a:pt x="479" y="316"/>
                    <a:pt x="489" y="317"/>
                    <a:pt x="490" y="313"/>
                  </a:cubicBezTo>
                  <a:close/>
                  <a:moveTo>
                    <a:pt x="607" y="282"/>
                  </a:moveTo>
                  <a:cubicBezTo>
                    <a:pt x="611" y="282"/>
                    <a:pt x="612" y="288"/>
                    <a:pt x="618" y="293"/>
                  </a:cubicBezTo>
                  <a:cubicBezTo>
                    <a:pt x="625" y="299"/>
                    <a:pt x="626" y="295"/>
                    <a:pt x="627" y="291"/>
                  </a:cubicBezTo>
                  <a:cubicBezTo>
                    <a:pt x="628" y="287"/>
                    <a:pt x="636" y="290"/>
                    <a:pt x="635" y="286"/>
                  </a:cubicBezTo>
                  <a:cubicBezTo>
                    <a:pt x="635" y="283"/>
                    <a:pt x="641" y="278"/>
                    <a:pt x="646" y="276"/>
                  </a:cubicBezTo>
                  <a:cubicBezTo>
                    <a:pt x="650" y="274"/>
                    <a:pt x="642" y="270"/>
                    <a:pt x="636" y="270"/>
                  </a:cubicBezTo>
                  <a:cubicBezTo>
                    <a:pt x="631" y="271"/>
                    <a:pt x="629" y="267"/>
                    <a:pt x="629" y="264"/>
                  </a:cubicBezTo>
                  <a:cubicBezTo>
                    <a:pt x="629" y="262"/>
                    <a:pt x="619" y="256"/>
                    <a:pt x="615" y="257"/>
                  </a:cubicBezTo>
                  <a:cubicBezTo>
                    <a:pt x="612" y="258"/>
                    <a:pt x="606" y="252"/>
                    <a:pt x="601" y="252"/>
                  </a:cubicBezTo>
                  <a:cubicBezTo>
                    <a:pt x="596" y="251"/>
                    <a:pt x="590" y="248"/>
                    <a:pt x="590" y="243"/>
                  </a:cubicBezTo>
                  <a:cubicBezTo>
                    <a:pt x="591" y="238"/>
                    <a:pt x="600" y="244"/>
                    <a:pt x="601" y="240"/>
                  </a:cubicBezTo>
                  <a:cubicBezTo>
                    <a:pt x="603" y="237"/>
                    <a:pt x="592" y="239"/>
                    <a:pt x="592" y="236"/>
                  </a:cubicBezTo>
                  <a:cubicBezTo>
                    <a:pt x="592" y="233"/>
                    <a:pt x="595" y="234"/>
                    <a:pt x="597" y="232"/>
                  </a:cubicBezTo>
                  <a:cubicBezTo>
                    <a:pt x="599" y="230"/>
                    <a:pt x="595" y="227"/>
                    <a:pt x="592" y="225"/>
                  </a:cubicBezTo>
                  <a:cubicBezTo>
                    <a:pt x="590" y="224"/>
                    <a:pt x="589" y="228"/>
                    <a:pt x="587" y="228"/>
                  </a:cubicBezTo>
                  <a:cubicBezTo>
                    <a:pt x="584" y="228"/>
                    <a:pt x="586" y="224"/>
                    <a:pt x="588" y="222"/>
                  </a:cubicBezTo>
                  <a:cubicBezTo>
                    <a:pt x="590" y="219"/>
                    <a:pt x="580" y="217"/>
                    <a:pt x="576" y="218"/>
                  </a:cubicBezTo>
                  <a:cubicBezTo>
                    <a:pt x="571" y="219"/>
                    <a:pt x="570" y="217"/>
                    <a:pt x="570" y="214"/>
                  </a:cubicBezTo>
                  <a:cubicBezTo>
                    <a:pt x="570" y="211"/>
                    <a:pt x="562" y="214"/>
                    <a:pt x="560" y="216"/>
                  </a:cubicBezTo>
                  <a:cubicBezTo>
                    <a:pt x="557" y="218"/>
                    <a:pt x="553" y="214"/>
                    <a:pt x="557" y="214"/>
                  </a:cubicBezTo>
                  <a:cubicBezTo>
                    <a:pt x="560" y="213"/>
                    <a:pt x="565" y="210"/>
                    <a:pt x="563" y="207"/>
                  </a:cubicBezTo>
                  <a:cubicBezTo>
                    <a:pt x="562" y="204"/>
                    <a:pt x="553" y="204"/>
                    <a:pt x="551" y="208"/>
                  </a:cubicBezTo>
                  <a:cubicBezTo>
                    <a:pt x="550" y="212"/>
                    <a:pt x="542" y="203"/>
                    <a:pt x="542" y="200"/>
                  </a:cubicBezTo>
                  <a:cubicBezTo>
                    <a:pt x="542" y="197"/>
                    <a:pt x="531" y="200"/>
                    <a:pt x="532" y="194"/>
                  </a:cubicBezTo>
                  <a:cubicBezTo>
                    <a:pt x="534" y="189"/>
                    <a:pt x="519" y="188"/>
                    <a:pt x="515" y="188"/>
                  </a:cubicBezTo>
                  <a:cubicBezTo>
                    <a:pt x="511" y="188"/>
                    <a:pt x="505" y="191"/>
                    <a:pt x="506" y="194"/>
                  </a:cubicBezTo>
                  <a:cubicBezTo>
                    <a:pt x="507" y="198"/>
                    <a:pt x="502" y="197"/>
                    <a:pt x="501" y="193"/>
                  </a:cubicBezTo>
                  <a:cubicBezTo>
                    <a:pt x="500" y="189"/>
                    <a:pt x="491" y="197"/>
                    <a:pt x="488" y="197"/>
                  </a:cubicBezTo>
                  <a:cubicBezTo>
                    <a:pt x="485" y="197"/>
                    <a:pt x="490" y="187"/>
                    <a:pt x="488" y="183"/>
                  </a:cubicBezTo>
                  <a:cubicBezTo>
                    <a:pt x="487" y="180"/>
                    <a:pt x="485" y="179"/>
                    <a:pt x="483" y="174"/>
                  </a:cubicBezTo>
                  <a:cubicBezTo>
                    <a:pt x="480" y="168"/>
                    <a:pt x="470" y="171"/>
                    <a:pt x="467" y="174"/>
                  </a:cubicBezTo>
                  <a:cubicBezTo>
                    <a:pt x="464" y="177"/>
                    <a:pt x="455" y="176"/>
                    <a:pt x="450" y="180"/>
                  </a:cubicBezTo>
                  <a:cubicBezTo>
                    <a:pt x="445" y="185"/>
                    <a:pt x="450" y="190"/>
                    <a:pt x="452" y="192"/>
                  </a:cubicBezTo>
                  <a:cubicBezTo>
                    <a:pt x="454" y="194"/>
                    <a:pt x="445" y="197"/>
                    <a:pt x="448" y="200"/>
                  </a:cubicBezTo>
                  <a:cubicBezTo>
                    <a:pt x="451" y="203"/>
                    <a:pt x="456" y="201"/>
                    <a:pt x="456" y="206"/>
                  </a:cubicBezTo>
                  <a:cubicBezTo>
                    <a:pt x="457" y="210"/>
                    <a:pt x="445" y="204"/>
                    <a:pt x="443" y="200"/>
                  </a:cubicBezTo>
                  <a:cubicBezTo>
                    <a:pt x="441" y="197"/>
                    <a:pt x="444" y="193"/>
                    <a:pt x="441" y="190"/>
                  </a:cubicBezTo>
                  <a:cubicBezTo>
                    <a:pt x="439" y="187"/>
                    <a:pt x="441" y="184"/>
                    <a:pt x="445" y="179"/>
                  </a:cubicBezTo>
                  <a:cubicBezTo>
                    <a:pt x="450" y="174"/>
                    <a:pt x="454" y="174"/>
                    <a:pt x="454" y="172"/>
                  </a:cubicBezTo>
                  <a:cubicBezTo>
                    <a:pt x="454" y="169"/>
                    <a:pt x="434" y="169"/>
                    <a:pt x="422" y="179"/>
                  </a:cubicBezTo>
                  <a:cubicBezTo>
                    <a:pt x="410" y="190"/>
                    <a:pt x="414" y="204"/>
                    <a:pt x="414" y="207"/>
                  </a:cubicBezTo>
                  <a:cubicBezTo>
                    <a:pt x="415" y="210"/>
                    <a:pt x="425" y="209"/>
                    <a:pt x="432" y="210"/>
                  </a:cubicBezTo>
                  <a:cubicBezTo>
                    <a:pt x="438" y="212"/>
                    <a:pt x="434" y="215"/>
                    <a:pt x="430" y="214"/>
                  </a:cubicBezTo>
                  <a:cubicBezTo>
                    <a:pt x="425" y="213"/>
                    <a:pt x="417" y="212"/>
                    <a:pt x="418" y="215"/>
                  </a:cubicBezTo>
                  <a:cubicBezTo>
                    <a:pt x="418" y="218"/>
                    <a:pt x="428" y="224"/>
                    <a:pt x="433" y="223"/>
                  </a:cubicBezTo>
                  <a:cubicBezTo>
                    <a:pt x="439" y="222"/>
                    <a:pt x="439" y="222"/>
                    <a:pt x="442" y="225"/>
                  </a:cubicBezTo>
                  <a:cubicBezTo>
                    <a:pt x="444" y="228"/>
                    <a:pt x="451" y="227"/>
                    <a:pt x="458" y="227"/>
                  </a:cubicBezTo>
                  <a:cubicBezTo>
                    <a:pt x="464" y="228"/>
                    <a:pt x="472" y="230"/>
                    <a:pt x="475" y="230"/>
                  </a:cubicBezTo>
                  <a:cubicBezTo>
                    <a:pt x="479" y="231"/>
                    <a:pt x="483" y="229"/>
                    <a:pt x="484" y="227"/>
                  </a:cubicBezTo>
                  <a:cubicBezTo>
                    <a:pt x="485" y="225"/>
                    <a:pt x="498" y="230"/>
                    <a:pt x="502" y="229"/>
                  </a:cubicBezTo>
                  <a:cubicBezTo>
                    <a:pt x="506" y="229"/>
                    <a:pt x="503" y="225"/>
                    <a:pt x="501" y="224"/>
                  </a:cubicBezTo>
                  <a:cubicBezTo>
                    <a:pt x="498" y="223"/>
                    <a:pt x="499" y="219"/>
                    <a:pt x="503" y="220"/>
                  </a:cubicBezTo>
                  <a:cubicBezTo>
                    <a:pt x="506" y="222"/>
                    <a:pt x="511" y="223"/>
                    <a:pt x="512" y="227"/>
                  </a:cubicBezTo>
                  <a:cubicBezTo>
                    <a:pt x="513" y="229"/>
                    <a:pt x="516" y="228"/>
                    <a:pt x="516" y="230"/>
                  </a:cubicBezTo>
                  <a:cubicBezTo>
                    <a:pt x="517" y="233"/>
                    <a:pt x="528" y="236"/>
                    <a:pt x="529" y="239"/>
                  </a:cubicBezTo>
                  <a:cubicBezTo>
                    <a:pt x="529" y="241"/>
                    <a:pt x="517" y="243"/>
                    <a:pt x="521" y="245"/>
                  </a:cubicBezTo>
                  <a:cubicBezTo>
                    <a:pt x="524" y="248"/>
                    <a:pt x="529" y="242"/>
                    <a:pt x="533" y="242"/>
                  </a:cubicBezTo>
                  <a:cubicBezTo>
                    <a:pt x="537" y="241"/>
                    <a:pt x="537" y="251"/>
                    <a:pt x="541" y="250"/>
                  </a:cubicBezTo>
                  <a:cubicBezTo>
                    <a:pt x="545" y="248"/>
                    <a:pt x="549" y="251"/>
                    <a:pt x="553" y="258"/>
                  </a:cubicBezTo>
                  <a:cubicBezTo>
                    <a:pt x="557" y="264"/>
                    <a:pt x="552" y="269"/>
                    <a:pt x="553" y="271"/>
                  </a:cubicBezTo>
                  <a:cubicBezTo>
                    <a:pt x="553" y="274"/>
                    <a:pt x="561" y="273"/>
                    <a:pt x="566" y="270"/>
                  </a:cubicBezTo>
                  <a:cubicBezTo>
                    <a:pt x="571" y="268"/>
                    <a:pt x="575" y="273"/>
                    <a:pt x="578" y="276"/>
                  </a:cubicBezTo>
                  <a:cubicBezTo>
                    <a:pt x="582" y="280"/>
                    <a:pt x="565" y="285"/>
                    <a:pt x="567" y="282"/>
                  </a:cubicBezTo>
                  <a:cubicBezTo>
                    <a:pt x="568" y="279"/>
                    <a:pt x="557" y="271"/>
                    <a:pt x="546" y="275"/>
                  </a:cubicBezTo>
                  <a:cubicBezTo>
                    <a:pt x="536" y="279"/>
                    <a:pt x="543" y="285"/>
                    <a:pt x="544" y="288"/>
                  </a:cubicBezTo>
                  <a:cubicBezTo>
                    <a:pt x="545" y="292"/>
                    <a:pt x="535" y="295"/>
                    <a:pt x="525" y="292"/>
                  </a:cubicBezTo>
                  <a:cubicBezTo>
                    <a:pt x="516" y="289"/>
                    <a:pt x="519" y="294"/>
                    <a:pt x="515" y="294"/>
                  </a:cubicBezTo>
                  <a:cubicBezTo>
                    <a:pt x="511" y="294"/>
                    <a:pt x="506" y="300"/>
                    <a:pt x="510" y="304"/>
                  </a:cubicBezTo>
                  <a:cubicBezTo>
                    <a:pt x="514" y="308"/>
                    <a:pt x="521" y="305"/>
                    <a:pt x="528" y="305"/>
                  </a:cubicBezTo>
                  <a:cubicBezTo>
                    <a:pt x="534" y="305"/>
                    <a:pt x="535" y="307"/>
                    <a:pt x="536" y="304"/>
                  </a:cubicBezTo>
                  <a:cubicBezTo>
                    <a:pt x="536" y="300"/>
                    <a:pt x="543" y="302"/>
                    <a:pt x="548" y="303"/>
                  </a:cubicBezTo>
                  <a:cubicBezTo>
                    <a:pt x="552" y="304"/>
                    <a:pt x="551" y="310"/>
                    <a:pt x="557" y="311"/>
                  </a:cubicBezTo>
                  <a:cubicBezTo>
                    <a:pt x="563" y="312"/>
                    <a:pt x="558" y="317"/>
                    <a:pt x="562" y="321"/>
                  </a:cubicBezTo>
                  <a:cubicBezTo>
                    <a:pt x="565" y="325"/>
                    <a:pt x="577" y="323"/>
                    <a:pt x="581" y="327"/>
                  </a:cubicBezTo>
                  <a:cubicBezTo>
                    <a:pt x="585" y="332"/>
                    <a:pt x="603" y="340"/>
                    <a:pt x="606" y="337"/>
                  </a:cubicBezTo>
                  <a:cubicBezTo>
                    <a:pt x="609" y="334"/>
                    <a:pt x="590" y="317"/>
                    <a:pt x="585" y="316"/>
                  </a:cubicBezTo>
                  <a:cubicBezTo>
                    <a:pt x="580" y="314"/>
                    <a:pt x="590" y="312"/>
                    <a:pt x="597" y="318"/>
                  </a:cubicBezTo>
                  <a:cubicBezTo>
                    <a:pt x="604" y="323"/>
                    <a:pt x="614" y="326"/>
                    <a:pt x="619" y="319"/>
                  </a:cubicBezTo>
                  <a:cubicBezTo>
                    <a:pt x="624" y="313"/>
                    <a:pt x="615" y="315"/>
                    <a:pt x="615" y="310"/>
                  </a:cubicBezTo>
                  <a:cubicBezTo>
                    <a:pt x="615" y="305"/>
                    <a:pt x="611" y="299"/>
                    <a:pt x="606" y="299"/>
                  </a:cubicBezTo>
                  <a:cubicBezTo>
                    <a:pt x="601" y="299"/>
                    <a:pt x="588" y="289"/>
                    <a:pt x="593" y="287"/>
                  </a:cubicBezTo>
                  <a:cubicBezTo>
                    <a:pt x="598" y="285"/>
                    <a:pt x="592" y="282"/>
                    <a:pt x="595" y="278"/>
                  </a:cubicBezTo>
                  <a:cubicBezTo>
                    <a:pt x="599" y="274"/>
                    <a:pt x="602" y="281"/>
                    <a:pt x="607" y="282"/>
                  </a:cubicBezTo>
                  <a:close/>
                  <a:moveTo>
                    <a:pt x="531" y="265"/>
                  </a:moveTo>
                  <a:cubicBezTo>
                    <a:pt x="536" y="264"/>
                    <a:pt x="535" y="257"/>
                    <a:pt x="532" y="254"/>
                  </a:cubicBezTo>
                  <a:cubicBezTo>
                    <a:pt x="531" y="251"/>
                    <a:pt x="526" y="251"/>
                    <a:pt x="522" y="251"/>
                  </a:cubicBezTo>
                  <a:cubicBezTo>
                    <a:pt x="518" y="252"/>
                    <a:pt x="511" y="258"/>
                    <a:pt x="515" y="264"/>
                  </a:cubicBezTo>
                  <a:cubicBezTo>
                    <a:pt x="519" y="270"/>
                    <a:pt x="527" y="265"/>
                    <a:pt x="531" y="265"/>
                  </a:cubicBezTo>
                  <a:close/>
                  <a:moveTo>
                    <a:pt x="487" y="172"/>
                  </a:moveTo>
                  <a:cubicBezTo>
                    <a:pt x="485" y="177"/>
                    <a:pt x="491" y="177"/>
                    <a:pt x="492" y="182"/>
                  </a:cubicBezTo>
                  <a:cubicBezTo>
                    <a:pt x="492" y="187"/>
                    <a:pt x="499" y="189"/>
                    <a:pt x="504" y="186"/>
                  </a:cubicBezTo>
                  <a:cubicBezTo>
                    <a:pt x="509" y="183"/>
                    <a:pt x="523" y="187"/>
                    <a:pt x="523" y="183"/>
                  </a:cubicBezTo>
                  <a:cubicBezTo>
                    <a:pt x="523" y="179"/>
                    <a:pt x="508" y="172"/>
                    <a:pt x="503" y="173"/>
                  </a:cubicBezTo>
                  <a:cubicBezTo>
                    <a:pt x="498" y="174"/>
                    <a:pt x="489" y="167"/>
                    <a:pt x="487" y="172"/>
                  </a:cubicBezTo>
                  <a:close/>
                  <a:moveTo>
                    <a:pt x="621" y="475"/>
                  </a:moveTo>
                  <a:cubicBezTo>
                    <a:pt x="621" y="478"/>
                    <a:pt x="642" y="487"/>
                    <a:pt x="643" y="483"/>
                  </a:cubicBezTo>
                  <a:cubicBezTo>
                    <a:pt x="643" y="479"/>
                    <a:pt x="620" y="473"/>
                    <a:pt x="621" y="475"/>
                  </a:cubicBezTo>
                  <a:close/>
                  <a:moveTo>
                    <a:pt x="711" y="497"/>
                  </a:moveTo>
                  <a:cubicBezTo>
                    <a:pt x="710" y="499"/>
                    <a:pt x="707" y="495"/>
                    <a:pt x="711" y="492"/>
                  </a:cubicBezTo>
                  <a:cubicBezTo>
                    <a:pt x="714" y="490"/>
                    <a:pt x="710" y="489"/>
                    <a:pt x="707" y="491"/>
                  </a:cubicBezTo>
                  <a:cubicBezTo>
                    <a:pt x="704" y="492"/>
                    <a:pt x="705" y="484"/>
                    <a:pt x="708" y="483"/>
                  </a:cubicBezTo>
                  <a:cubicBezTo>
                    <a:pt x="710" y="481"/>
                    <a:pt x="701" y="478"/>
                    <a:pt x="701" y="481"/>
                  </a:cubicBezTo>
                  <a:cubicBezTo>
                    <a:pt x="701" y="484"/>
                    <a:pt x="695" y="482"/>
                    <a:pt x="694" y="480"/>
                  </a:cubicBezTo>
                  <a:cubicBezTo>
                    <a:pt x="693" y="477"/>
                    <a:pt x="689" y="477"/>
                    <a:pt x="691" y="475"/>
                  </a:cubicBezTo>
                  <a:cubicBezTo>
                    <a:pt x="692" y="473"/>
                    <a:pt x="685" y="472"/>
                    <a:pt x="684" y="475"/>
                  </a:cubicBezTo>
                  <a:cubicBezTo>
                    <a:pt x="684" y="478"/>
                    <a:pt x="682" y="473"/>
                    <a:pt x="685" y="469"/>
                  </a:cubicBezTo>
                  <a:cubicBezTo>
                    <a:pt x="689" y="466"/>
                    <a:pt x="688" y="462"/>
                    <a:pt x="691" y="460"/>
                  </a:cubicBezTo>
                  <a:cubicBezTo>
                    <a:pt x="694" y="458"/>
                    <a:pt x="691" y="456"/>
                    <a:pt x="687" y="458"/>
                  </a:cubicBezTo>
                  <a:cubicBezTo>
                    <a:pt x="683" y="459"/>
                    <a:pt x="674" y="472"/>
                    <a:pt x="674" y="476"/>
                  </a:cubicBezTo>
                  <a:cubicBezTo>
                    <a:pt x="674" y="479"/>
                    <a:pt x="674" y="484"/>
                    <a:pt x="670" y="483"/>
                  </a:cubicBezTo>
                  <a:cubicBezTo>
                    <a:pt x="667" y="483"/>
                    <a:pt x="663" y="486"/>
                    <a:pt x="666" y="488"/>
                  </a:cubicBezTo>
                  <a:cubicBezTo>
                    <a:pt x="668" y="490"/>
                    <a:pt x="659" y="496"/>
                    <a:pt x="663" y="498"/>
                  </a:cubicBezTo>
                  <a:cubicBezTo>
                    <a:pt x="667" y="500"/>
                    <a:pt x="672" y="497"/>
                    <a:pt x="676" y="498"/>
                  </a:cubicBezTo>
                  <a:cubicBezTo>
                    <a:pt x="680" y="498"/>
                    <a:pt x="684" y="498"/>
                    <a:pt x="687" y="496"/>
                  </a:cubicBezTo>
                  <a:cubicBezTo>
                    <a:pt x="691" y="493"/>
                    <a:pt x="691" y="498"/>
                    <a:pt x="695" y="498"/>
                  </a:cubicBezTo>
                  <a:cubicBezTo>
                    <a:pt x="698" y="497"/>
                    <a:pt x="693" y="501"/>
                    <a:pt x="693" y="503"/>
                  </a:cubicBezTo>
                  <a:cubicBezTo>
                    <a:pt x="693" y="506"/>
                    <a:pt x="697" y="502"/>
                    <a:pt x="700" y="501"/>
                  </a:cubicBezTo>
                  <a:cubicBezTo>
                    <a:pt x="702" y="499"/>
                    <a:pt x="706" y="501"/>
                    <a:pt x="705" y="503"/>
                  </a:cubicBezTo>
                  <a:cubicBezTo>
                    <a:pt x="703" y="505"/>
                    <a:pt x="712" y="508"/>
                    <a:pt x="715" y="504"/>
                  </a:cubicBezTo>
                  <a:cubicBezTo>
                    <a:pt x="717" y="500"/>
                    <a:pt x="712" y="494"/>
                    <a:pt x="711" y="497"/>
                  </a:cubicBezTo>
                  <a:close/>
                  <a:moveTo>
                    <a:pt x="66" y="431"/>
                  </a:moveTo>
                  <a:cubicBezTo>
                    <a:pt x="60" y="435"/>
                    <a:pt x="75" y="451"/>
                    <a:pt x="79" y="449"/>
                  </a:cubicBezTo>
                  <a:cubicBezTo>
                    <a:pt x="81" y="447"/>
                    <a:pt x="75" y="441"/>
                    <a:pt x="75" y="436"/>
                  </a:cubicBezTo>
                  <a:cubicBezTo>
                    <a:pt x="75" y="432"/>
                    <a:pt x="73" y="428"/>
                    <a:pt x="66" y="431"/>
                  </a:cubicBezTo>
                  <a:close/>
                  <a:moveTo>
                    <a:pt x="654" y="513"/>
                  </a:moveTo>
                  <a:cubicBezTo>
                    <a:pt x="652" y="513"/>
                    <a:pt x="654" y="509"/>
                    <a:pt x="654" y="507"/>
                  </a:cubicBezTo>
                  <a:cubicBezTo>
                    <a:pt x="654" y="505"/>
                    <a:pt x="649" y="508"/>
                    <a:pt x="648" y="510"/>
                  </a:cubicBezTo>
                  <a:cubicBezTo>
                    <a:pt x="648" y="513"/>
                    <a:pt x="644" y="513"/>
                    <a:pt x="644" y="515"/>
                  </a:cubicBezTo>
                  <a:cubicBezTo>
                    <a:pt x="644" y="519"/>
                    <a:pt x="644" y="517"/>
                    <a:pt x="641" y="518"/>
                  </a:cubicBezTo>
                  <a:cubicBezTo>
                    <a:pt x="638" y="520"/>
                    <a:pt x="627" y="518"/>
                    <a:pt x="627" y="516"/>
                  </a:cubicBezTo>
                  <a:cubicBezTo>
                    <a:pt x="626" y="513"/>
                    <a:pt x="618" y="512"/>
                    <a:pt x="618" y="509"/>
                  </a:cubicBezTo>
                  <a:cubicBezTo>
                    <a:pt x="618" y="505"/>
                    <a:pt x="614" y="504"/>
                    <a:pt x="617" y="500"/>
                  </a:cubicBezTo>
                  <a:cubicBezTo>
                    <a:pt x="620" y="497"/>
                    <a:pt x="616" y="495"/>
                    <a:pt x="613" y="498"/>
                  </a:cubicBezTo>
                  <a:cubicBezTo>
                    <a:pt x="610" y="501"/>
                    <a:pt x="608" y="496"/>
                    <a:pt x="613" y="495"/>
                  </a:cubicBezTo>
                  <a:cubicBezTo>
                    <a:pt x="617" y="493"/>
                    <a:pt x="624" y="491"/>
                    <a:pt x="620" y="484"/>
                  </a:cubicBezTo>
                  <a:cubicBezTo>
                    <a:pt x="616" y="477"/>
                    <a:pt x="592" y="486"/>
                    <a:pt x="586" y="490"/>
                  </a:cubicBezTo>
                  <a:cubicBezTo>
                    <a:pt x="579" y="494"/>
                    <a:pt x="572" y="505"/>
                    <a:pt x="568" y="505"/>
                  </a:cubicBezTo>
                  <a:cubicBezTo>
                    <a:pt x="565" y="505"/>
                    <a:pt x="574" y="499"/>
                    <a:pt x="575" y="497"/>
                  </a:cubicBezTo>
                  <a:cubicBezTo>
                    <a:pt x="577" y="494"/>
                    <a:pt x="575" y="492"/>
                    <a:pt x="577" y="493"/>
                  </a:cubicBezTo>
                  <a:cubicBezTo>
                    <a:pt x="579" y="494"/>
                    <a:pt x="585" y="485"/>
                    <a:pt x="588" y="482"/>
                  </a:cubicBezTo>
                  <a:cubicBezTo>
                    <a:pt x="592" y="479"/>
                    <a:pt x="596" y="482"/>
                    <a:pt x="597" y="480"/>
                  </a:cubicBezTo>
                  <a:cubicBezTo>
                    <a:pt x="597" y="477"/>
                    <a:pt x="599" y="476"/>
                    <a:pt x="603" y="473"/>
                  </a:cubicBezTo>
                  <a:cubicBezTo>
                    <a:pt x="606" y="469"/>
                    <a:pt x="649" y="470"/>
                    <a:pt x="653" y="470"/>
                  </a:cubicBezTo>
                  <a:cubicBezTo>
                    <a:pt x="657" y="470"/>
                    <a:pt x="665" y="465"/>
                    <a:pt x="667" y="461"/>
                  </a:cubicBezTo>
                  <a:cubicBezTo>
                    <a:pt x="670" y="458"/>
                    <a:pt x="673" y="458"/>
                    <a:pt x="678" y="458"/>
                  </a:cubicBezTo>
                  <a:cubicBezTo>
                    <a:pt x="684" y="458"/>
                    <a:pt x="687" y="453"/>
                    <a:pt x="690" y="451"/>
                  </a:cubicBezTo>
                  <a:cubicBezTo>
                    <a:pt x="692" y="449"/>
                    <a:pt x="691" y="448"/>
                    <a:pt x="689" y="448"/>
                  </a:cubicBezTo>
                  <a:cubicBezTo>
                    <a:pt x="686" y="447"/>
                    <a:pt x="684" y="446"/>
                    <a:pt x="687" y="446"/>
                  </a:cubicBezTo>
                  <a:cubicBezTo>
                    <a:pt x="689" y="445"/>
                    <a:pt x="690" y="444"/>
                    <a:pt x="691" y="441"/>
                  </a:cubicBezTo>
                  <a:cubicBezTo>
                    <a:pt x="692" y="437"/>
                    <a:pt x="690" y="439"/>
                    <a:pt x="687" y="434"/>
                  </a:cubicBezTo>
                  <a:cubicBezTo>
                    <a:pt x="684" y="430"/>
                    <a:pt x="682" y="436"/>
                    <a:pt x="679" y="436"/>
                  </a:cubicBezTo>
                  <a:cubicBezTo>
                    <a:pt x="675" y="435"/>
                    <a:pt x="681" y="431"/>
                    <a:pt x="678" y="429"/>
                  </a:cubicBezTo>
                  <a:cubicBezTo>
                    <a:pt x="675" y="427"/>
                    <a:pt x="670" y="429"/>
                    <a:pt x="666" y="432"/>
                  </a:cubicBezTo>
                  <a:cubicBezTo>
                    <a:pt x="661" y="436"/>
                    <a:pt x="662" y="432"/>
                    <a:pt x="658" y="436"/>
                  </a:cubicBezTo>
                  <a:cubicBezTo>
                    <a:pt x="654" y="439"/>
                    <a:pt x="654" y="434"/>
                    <a:pt x="656" y="432"/>
                  </a:cubicBezTo>
                  <a:cubicBezTo>
                    <a:pt x="658" y="431"/>
                    <a:pt x="659" y="433"/>
                    <a:pt x="661" y="430"/>
                  </a:cubicBezTo>
                  <a:cubicBezTo>
                    <a:pt x="662" y="428"/>
                    <a:pt x="664" y="430"/>
                    <a:pt x="668" y="428"/>
                  </a:cubicBezTo>
                  <a:cubicBezTo>
                    <a:pt x="672" y="425"/>
                    <a:pt x="675" y="426"/>
                    <a:pt x="677" y="424"/>
                  </a:cubicBezTo>
                  <a:cubicBezTo>
                    <a:pt x="678" y="422"/>
                    <a:pt x="675" y="420"/>
                    <a:pt x="671" y="421"/>
                  </a:cubicBezTo>
                  <a:cubicBezTo>
                    <a:pt x="667" y="421"/>
                    <a:pt x="664" y="415"/>
                    <a:pt x="662" y="417"/>
                  </a:cubicBezTo>
                  <a:cubicBezTo>
                    <a:pt x="659" y="419"/>
                    <a:pt x="660" y="414"/>
                    <a:pt x="657" y="416"/>
                  </a:cubicBezTo>
                  <a:cubicBezTo>
                    <a:pt x="654" y="418"/>
                    <a:pt x="652" y="416"/>
                    <a:pt x="651" y="412"/>
                  </a:cubicBezTo>
                  <a:cubicBezTo>
                    <a:pt x="650" y="409"/>
                    <a:pt x="642" y="403"/>
                    <a:pt x="638" y="402"/>
                  </a:cubicBezTo>
                  <a:cubicBezTo>
                    <a:pt x="633" y="400"/>
                    <a:pt x="636" y="398"/>
                    <a:pt x="639" y="400"/>
                  </a:cubicBezTo>
                  <a:cubicBezTo>
                    <a:pt x="641" y="401"/>
                    <a:pt x="644" y="398"/>
                    <a:pt x="645" y="396"/>
                  </a:cubicBezTo>
                  <a:cubicBezTo>
                    <a:pt x="646" y="394"/>
                    <a:pt x="643" y="393"/>
                    <a:pt x="642" y="393"/>
                  </a:cubicBezTo>
                  <a:cubicBezTo>
                    <a:pt x="640" y="392"/>
                    <a:pt x="640" y="390"/>
                    <a:pt x="641" y="388"/>
                  </a:cubicBezTo>
                  <a:cubicBezTo>
                    <a:pt x="641" y="386"/>
                    <a:pt x="636" y="384"/>
                    <a:pt x="636" y="382"/>
                  </a:cubicBezTo>
                  <a:cubicBezTo>
                    <a:pt x="635" y="381"/>
                    <a:pt x="632" y="379"/>
                    <a:pt x="633" y="378"/>
                  </a:cubicBezTo>
                  <a:cubicBezTo>
                    <a:pt x="633" y="376"/>
                    <a:pt x="629" y="374"/>
                    <a:pt x="629" y="372"/>
                  </a:cubicBezTo>
                  <a:cubicBezTo>
                    <a:pt x="629" y="370"/>
                    <a:pt x="624" y="365"/>
                    <a:pt x="624" y="363"/>
                  </a:cubicBezTo>
                  <a:cubicBezTo>
                    <a:pt x="624" y="360"/>
                    <a:pt x="621" y="358"/>
                    <a:pt x="620" y="355"/>
                  </a:cubicBezTo>
                  <a:cubicBezTo>
                    <a:pt x="619" y="352"/>
                    <a:pt x="617" y="354"/>
                    <a:pt x="616" y="358"/>
                  </a:cubicBezTo>
                  <a:cubicBezTo>
                    <a:pt x="615" y="362"/>
                    <a:pt x="611" y="362"/>
                    <a:pt x="613" y="364"/>
                  </a:cubicBezTo>
                  <a:cubicBezTo>
                    <a:pt x="615" y="367"/>
                    <a:pt x="613" y="367"/>
                    <a:pt x="611" y="368"/>
                  </a:cubicBezTo>
                  <a:cubicBezTo>
                    <a:pt x="610" y="370"/>
                    <a:pt x="613" y="373"/>
                    <a:pt x="610" y="373"/>
                  </a:cubicBezTo>
                  <a:cubicBezTo>
                    <a:pt x="607" y="373"/>
                    <a:pt x="608" y="378"/>
                    <a:pt x="607" y="376"/>
                  </a:cubicBezTo>
                  <a:cubicBezTo>
                    <a:pt x="606" y="373"/>
                    <a:pt x="602" y="374"/>
                    <a:pt x="602" y="377"/>
                  </a:cubicBezTo>
                  <a:cubicBezTo>
                    <a:pt x="602" y="379"/>
                    <a:pt x="596" y="381"/>
                    <a:pt x="594" y="381"/>
                  </a:cubicBezTo>
                  <a:cubicBezTo>
                    <a:pt x="592" y="381"/>
                    <a:pt x="592" y="376"/>
                    <a:pt x="590" y="378"/>
                  </a:cubicBezTo>
                  <a:cubicBezTo>
                    <a:pt x="588" y="379"/>
                    <a:pt x="588" y="374"/>
                    <a:pt x="585" y="374"/>
                  </a:cubicBezTo>
                  <a:cubicBezTo>
                    <a:pt x="582" y="374"/>
                    <a:pt x="580" y="374"/>
                    <a:pt x="581" y="371"/>
                  </a:cubicBezTo>
                  <a:cubicBezTo>
                    <a:pt x="582" y="368"/>
                    <a:pt x="576" y="367"/>
                    <a:pt x="578" y="365"/>
                  </a:cubicBezTo>
                  <a:cubicBezTo>
                    <a:pt x="580" y="364"/>
                    <a:pt x="577" y="361"/>
                    <a:pt x="577" y="356"/>
                  </a:cubicBezTo>
                  <a:cubicBezTo>
                    <a:pt x="577" y="352"/>
                    <a:pt x="580" y="351"/>
                    <a:pt x="580" y="350"/>
                  </a:cubicBezTo>
                  <a:cubicBezTo>
                    <a:pt x="580" y="348"/>
                    <a:pt x="577" y="348"/>
                    <a:pt x="575" y="349"/>
                  </a:cubicBezTo>
                  <a:cubicBezTo>
                    <a:pt x="573" y="351"/>
                    <a:pt x="573" y="347"/>
                    <a:pt x="571" y="347"/>
                  </a:cubicBezTo>
                  <a:cubicBezTo>
                    <a:pt x="568" y="348"/>
                    <a:pt x="562" y="347"/>
                    <a:pt x="561" y="344"/>
                  </a:cubicBezTo>
                  <a:cubicBezTo>
                    <a:pt x="561" y="341"/>
                    <a:pt x="559" y="342"/>
                    <a:pt x="557" y="339"/>
                  </a:cubicBezTo>
                  <a:cubicBezTo>
                    <a:pt x="556" y="336"/>
                    <a:pt x="554" y="339"/>
                    <a:pt x="554" y="337"/>
                  </a:cubicBezTo>
                  <a:cubicBezTo>
                    <a:pt x="554" y="334"/>
                    <a:pt x="552" y="334"/>
                    <a:pt x="550" y="333"/>
                  </a:cubicBezTo>
                  <a:cubicBezTo>
                    <a:pt x="548" y="333"/>
                    <a:pt x="547" y="331"/>
                    <a:pt x="544" y="330"/>
                  </a:cubicBezTo>
                  <a:cubicBezTo>
                    <a:pt x="542" y="330"/>
                    <a:pt x="538" y="332"/>
                    <a:pt x="536" y="333"/>
                  </a:cubicBezTo>
                  <a:cubicBezTo>
                    <a:pt x="535" y="334"/>
                    <a:pt x="531" y="331"/>
                    <a:pt x="529" y="332"/>
                  </a:cubicBezTo>
                  <a:cubicBezTo>
                    <a:pt x="527" y="333"/>
                    <a:pt x="527" y="331"/>
                    <a:pt x="523" y="330"/>
                  </a:cubicBezTo>
                  <a:cubicBezTo>
                    <a:pt x="518" y="329"/>
                    <a:pt x="512" y="328"/>
                    <a:pt x="512" y="330"/>
                  </a:cubicBezTo>
                  <a:cubicBezTo>
                    <a:pt x="512" y="331"/>
                    <a:pt x="508" y="332"/>
                    <a:pt x="509" y="336"/>
                  </a:cubicBezTo>
                  <a:cubicBezTo>
                    <a:pt x="509" y="339"/>
                    <a:pt x="513" y="339"/>
                    <a:pt x="514" y="341"/>
                  </a:cubicBezTo>
                  <a:cubicBezTo>
                    <a:pt x="515" y="344"/>
                    <a:pt x="512" y="343"/>
                    <a:pt x="512" y="345"/>
                  </a:cubicBezTo>
                  <a:cubicBezTo>
                    <a:pt x="512" y="347"/>
                    <a:pt x="509" y="347"/>
                    <a:pt x="509" y="349"/>
                  </a:cubicBezTo>
                  <a:cubicBezTo>
                    <a:pt x="509" y="350"/>
                    <a:pt x="511" y="350"/>
                    <a:pt x="512" y="353"/>
                  </a:cubicBezTo>
                  <a:cubicBezTo>
                    <a:pt x="513" y="357"/>
                    <a:pt x="514" y="356"/>
                    <a:pt x="515" y="361"/>
                  </a:cubicBezTo>
                  <a:cubicBezTo>
                    <a:pt x="516" y="365"/>
                    <a:pt x="514" y="364"/>
                    <a:pt x="512" y="365"/>
                  </a:cubicBezTo>
                  <a:cubicBezTo>
                    <a:pt x="510" y="365"/>
                    <a:pt x="512" y="367"/>
                    <a:pt x="509" y="370"/>
                  </a:cubicBezTo>
                  <a:cubicBezTo>
                    <a:pt x="507" y="373"/>
                    <a:pt x="505" y="376"/>
                    <a:pt x="507" y="378"/>
                  </a:cubicBezTo>
                  <a:cubicBezTo>
                    <a:pt x="509" y="380"/>
                    <a:pt x="516" y="383"/>
                    <a:pt x="519" y="387"/>
                  </a:cubicBezTo>
                  <a:cubicBezTo>
                    <a:pt x="522" y="392"/>
                    <a:pt x="522" y="400"/>
                    <a:pt x="521" y="405"/>
                  </a:cubicBezTo>
                  <a:cubicBezTo>
                    <a:pt x="520" y="410"/>
                    <a:pt x="514" y="412"/>
                    <a:pt x="509" y="416"/>
                  </a:cubicBezTo>
                  <a:cubicBezTo>
                    <a:pt x="505" y="421"/>
                    <a:pt x="500" y="420"/>
                    <a:pt x="498" y="420"/>
                  </a:cubicBezTo>
                  <a:cubicBezTo>
                    <a:pt x="496" y="421"/>
                    <a:pt x="497" y="425"/>
                    <a:pt x="500" y="428"/>
                  </a:cubicBezTo>
                  <a:cubicBezTo>
                    <a:pt x="503" y="432"/>
                    <a:pt x="501" y="433"/>
                    <a:pt x="502" y="436"/>
                  </a:cubicBezTo>
                  <a:cubicBezTo>
                    <a:pt x="504" y="440"/>
                    <a:pt x="502" y="443"/>
                    <a:pt x="505" y="446"/>
                  </a:cubicBezTo>
                  <a:cubicBezTo>
                    <a:pt x="507" y="449"/>
                    <a:pt x="506" y="450"/>
                    <a:pt x="503" y="453"/>
                  </a:cubicBezTo>
                  <a:cubicBezTo>
                    <a:pt x="500" y="455"/>
                    <a:pt x="504" y="454"/>
                    <a:pt x="504" y="457"/>
                  </a:cubicBezTo>
                  <a:cubicBezTo>
                    <a:pt x="504" y="460"/>
                    <a:pt x="503" y="458"/>
                    <a:pt x="501" y="456"/>
                  </a:cubicBezTo>
                  <a:cubicBezTo>
                    <a:pt x="498" y="455"/>
                    <a:pt x="496" y="459"/>
                    <a:pt x="496" y="461"/>
                  </a:cubicBezTo>
                  <a:cubicBezTo>
                    <a:pt x="496" y="463"/>
                    <a:pt x="491" y="459"/>
                    <a:pt x="489" y="459"/>
                  </a:cubicBezTo>
                  <a:cubicBezTo>
                    <a:pt x="488" y="459"/>
                    <a:pt x="490" y="456"/>
                    <a:pt x="486" y="453"/>
                  </a:cubicBezTo>
                  <a:cubicBezTo>
                    <a:pt x="483" y="451"/>
                    <a:pt x="481" y="450"/>
                    <a:pt x="481" y="448"/>
                  </a:cubicBezTo>
                  <a:cubicBezTo>
                    <a:pt x="481" y="445"/>
                    <a:pt x="475" y="444"/>
                    <a:pt x="475" y="441"/>
                  </a:cubicBezTo>
                  <a:cubicBezTo>
                    <a:pt x="475" y="438"/>
                    <a:pt x="476" y="431"/>
                    <a:pt x="475" y="428"/>
                  </a:cubicBezTo>
                  <a:cubicBezTo>
                    <a:pt x="473" y="426"/>
                    <a:pt x="475" y="424"/>
                    <a:pt x="476" y="422"/>
                  </a:cubicBezTo>
                  <a:cubicBezTo>
                    <a:pt x="477" y="420"/>
                    <a:pt x="474" y="417"/>
                    <a:pt x="471" y="417"/>
                  </a:cubicBezTo>
                  <a:cubicBezTo>
                    <a:pt x="468" y="417"/>
                    <a:pt x="463" y="416"/>
                    <a:pt x="459" y="416"/>
                  </a:cubicBezTo>
                  <a:cubicBezTo>
                    <a:pt x="455" y="417"/>
                    <a:pt x="452" y="416"/>
                    <a:pt x="451" y="415"/>
                  </a:cubicBezTo>
                  <a:cubicBezTo>
                    <a:pt x="449" y="413"/>
                    <a:pt x="445" y="411"/>
                    <a:pt x="440" y="409"/>
                  </a:cubicBezTo>
                  <a:cubicBezTo>
                    <a:pt x="434" y="408"/>
                    <a:pt x="432" y="405"/>
                    <a:pt x="431" y="403"/>
                  </a:cubicBezTo>
                  <a:cubicBezTo>
                    <a:pt x="430" y="402"/>
                    <a:pt x="425" y="401"/>
                    <a:pt x="424" y="399"/>
                  </a:cubicBezTo>
                  <a:cubicBezTo>
                    <a:pt x="422" y="397"/>
                    <a:pt x="417" y="396"/>
                    <a:pt x="415" y="397"/>
                  </a:cubicBezTo>
                  <a:cubicBezTo>
                    <a:pt x="413" y="397"/>
                    <a:pt x="407" y="392"/>
                    <a:pt x="404" y="393"/>
                  </a:cubicBezTo>
                  <a:cubicBezTo>
                    <a:pt x="401" y="393"/>
                    <a:pt x="394" y="396"/>
                    <a:pt x="392" y="396"/>
                  </a:cubicBezTo>
                  <a:cubicBezTo>
                    <a:pt x="391" y="396"/>
                    <a:pt x="392" y="393"/>
                    <a:pt x="393" y="392"/>
                  </a:cubicBezTo>
                  <a:cubicBezTo>
                    <a:pt x="394" y="391"/>
                    <a:pt x="391" y="386"/>
                    <a:pt x="390" y="382"/>
                  </a:cubicBezTo>
                  <a:cubicBezTo>
                    <a:pt x="389" y="378"/>
                    <a:pt x="388" y="375"/>
                    <a:pt x="384" y="375"/>
                  </a:cubicBezTo>
                  <a:cubicBezTo>
                    <a:pt x="380" y="376"/>
                    <a:pt x="376" y="374"/>
                    <a:pt x="375" y="373"/>
                  </a:cubicBezTo>
                  <a:cubicBezTo>
                    <a:pt x="374" y="372"/>
                    <a:pt x="374" y="362"/>
                    <a:pt x="375" y="358"/>
                  </a:cubicBezTo>
                  <a:cubicBezTo>
                    <a:pt x="376" y="353"/>
                    <a:pt x="380" y="347"/>
                    <a:pt x="380" y="344"/>
                  </a:cubicBezTo>
                  <a:cubicBezTo>
                    <a:pt x="380" y="342"/>
                    <a:pt x="383" y="340"/>
                    <a:pt x="386" y="340"/>
                  </a:cubicBezTo>
                  <a:cubicBezTo>
                    <a:pt x="389" y="339"/>
                    <a:pt x="386" y="334"/>
                    <a:pt x="389" y="334"/>
                  </a:cubicBezTo>
                  <a:cubicBezTo>
                    <a:pt x="392" y="333"/>
                    <a:pt x="392" y="332"/>
                    <a:pt x="392" y="330"/>
                  </a:cubicBezTo>
                  <a:cubicBezTo>
                    <a:pt x="393" y="328"/>
                    <a:pt x="396" y="329"/>
                    <a:pt x="394" y="327"/>
                  </a:cubicBezTo>
                  <a:cubicBezTo>
                    <a:pt x="393" y="326"/>
                    <a:pt x="394" y="325"/>
                    <a:pt x="398" y="325"/>
                  </a:cubicBezTo>
                  <a:cubicBezTo>
                    <a:pt x="402" y="325"/>
                    <a:pt x="408" y="324"/>
                    <a:pt x="407" y="320"/>
                  </a:cubicBezTo>
                  <a:cubicBezTo>
                    <a:pt x="407" y="316"/>
                    <a:pt x="396" y="319"/>
                    <a:pt x="396" y="315"/>
                  </a:cubicBezTo>
                  <a:cubicBezTo>
                    <a:pt x="396" y="312"/>
                    <a:pt x="382" y="312"/>
                    <a:pt x="383" y="310"/>
                  </a:cubicBezTo>
                  <a:cubicBezTo>
                    <a:pt x="384" y="308"/>
                    <a:pt x="397" y="311"/>
                    <a:pt x="401" y="313"/>
                  </a:cubicBezTo>
                  <a:cubicBezTo>
                    <a:pt x="406" y="315"/>
                    <a:pt x="407" y="314"/>
                    <a:pt x="411" y="314"/>
                  </a:cubicBezTo>
                  <a:cubicBezTo>
                    <a:pt x="415" y="314"/>
                    <a:pt x="412" y="309"/>
                    <a:pt x="413" y="307"/>
                  </a:cubicBezTo>
                  <a:cubicBezTo>
                    <a:pt x="414" y="305"/>
                    <a:pt x="421" y="310"/>
                    <a:pt x="425" y="309"/>
                  </a:cubicBezTo>
                  <a:cubicBezTo>
                    <a:pt x="429" y="308"/>
                    <a:pt x="433" y="300"/>
                    <a:pt x="436" y="297"/>
                  </a:cubicBezTo>
                  <a:cubicBezTo>
                    <a:pt x="440" y="295"/>
                    <a:pt x="437" y="293"/>
                    <a:pt x="430" y="294"/>
                  </a:cubicBezTo>
                  <a:cubicBezTo>
                    <a:pt x="423" y="294"/>
                    <a:pt x="420" y="292"/>
                    <a:pt x="416" y="289"/>
                  </a:cubicBezTo>
                  <a:cubicBezTo>
                    <a:pt x="413" y="286"/>
                    <a:pt x="413" y="284"/>
                    <a:pt x="417" y="284"/>
                  </a:cubicBezTo>
                  <a:cubicBezTo>
                    <a:pt x="420" y="285"/>
                    <a:pt x="429" y="292"/>
                    <a:pt x="433" y="292"/>
                  </a:cubicBezTo>
                  <a:cubicBezTo>
                    <a:pt x="436" y="293"/>
                    <a:pt x="442" y="286"/>
                    <a:pt x="445" y="284"/>
                  </a:cubicBezTo>
                  <a:cubicBezTo>
                    <a:pt x="448" y="281"/>
                    <a:pt x="442" y="281"/>
                    <a:pt x="440" y="279"/>
                  </a:cubicBezTo>
                  <a:cubicBezTo>
                    <a:pt x="438" y="277"/>
                    <a:pt x="444" y="276"/>
                    <a:pt x="447" y="276"/>
                  </a:cubicBezTo>
                  <a:cubicBezTo>
                    <a:pt x="449" y="276"/>
                    <a:pt x="451" y="279"/>
                    <a:pt x="452" y="280"/>
                  </a:cubicBezTo>
                  <a:cubicBezTo>
                    <a:pt x="453" y="281"/>
                    <a:pt x="458" y="279"/>
                    <a:pt x="460" y="279"/>
                  </a:cubicBezTo>
                  <a:cubicBezTo>
                    <a:pt x="463" y="279"/>
                    <a:pt x="460" y="275"/>
                    <a:pt x="456" y="273"/>
                  </a:cubicBezTo>
                  <a:cubicBezTo>
                    <a:pt x="452" y="272"/>
                    <a:pt x="456" y="269"/>
                    <a:pt x="457" y="271"/>
                  </a:cubicBezTo>
                  <a:cubicBezTo>
                    <a:pt x="458" y="274"/>
                    <a:pt x="461" y="273"/>
                    <a:pt x="463" y="276"/>
                  </a:cubicBezTo>
                  <a:cubicBezTo>
                    <a:pt x="465" y="280"/>
                    <a:pt x="466" y="278"/>
                    <a:pt x="470" y="276"/>
                  </a:cubicBezTo>
                  <a:cubicBezTo>
                    <a:pt x="473" y="275"/>
                    <a:pt x="475" y="273"/>
                    <a:pt x="477" y="271"/>
                  </a:cubicBezTo>
                  <a:cubicBezTo>
                    <a:pt x="479" y="269"/>
                    <a:pt x="479" y="271"/>
                    <a:pt x="482" y="268"/>
                  </a:cubicBezTo>
                  <a:cubicBezTo>
                    <a:pt x="484" y="264"/>
                    <a:pt x="481" y="261"/>
                    <a:pt x="478" y="259"/>
                  </a:cubicBezTo>
                  <a:cubicBezTo>
                    <a:pt x="475" y="257"/>
                    <a:pt x="478" y="255"/>
                    <a:pt x="475" y="253"/>
                  </a:cubicBezTo>
                  <a:cubicBezTo>
                    <a:pt x="472" y="252"/>
                    <a:pt x="472" y="249"/>
                    <a:pt x="475" y="250"/>
                  </a:cubicBezTo>
                  <a:cubicBezTo>
                    <a:pt x="479" y="251"/>
                    <a:pt x="482" y="250"/>
                    <a:pt x="483" y="247"/>
                  </a:cubicBezTo>
                  <a:cubicBezTo>
                    <a:pt x="485" y="245"/>
                    <a:pt x="478" y="244"/>
                    <a:pt x="481" y="242"/>
                  </a:cubicBezTo>
                  <a:cubicBezTo>
                    <a:pt x="484" y="240"/>
                    <a:pt x="482" y="239"/>
                    <a:pt x="478" y="239"/>
                  </a:cubicBezTo>
                  <a:cubicBezTo>
                    <a:pt x="475" y="239"/>
                    <a:pt x="473" y="237"/>
                    <a:pt x="472" y="234"/>
                  </a:cubicBezTo>
                  <a:cubicBezTo>
                    <a:pt x="472" y="232"/>
                    <a:pt x="467" y="233"/>
                    <a:pt x="463" y="232"/>
                  </a:cubicBezTo>
                  <a:cubicBezTo>
                    <a:pt x="460" y="230"/>
                    <a:pt x="452" y="231"/>
                    <a:pt x="451" y="231"/>
                  </a:cubicBezTo>
                  <a:cubicBezTo>
                    <a:pt x="449" y="231"/>
                    <a:pt x="449" y="238"/>
                    <a:pt x="451" y="238"/>
                  </a:cubicBezTo>
                  <a:cubicBezTo>
                    <a:pt x="454" y="239"/>
                    <a:pt x="456" y="241"/>
                    <a:pt x="454" y="242"/>
                  </a:cubicBezTo>
                  <a:cubicBezTo>
                    <a:pt x="451" y="243"/>
                    <a:pt x="454" y="246"/>
                    <a:pt x="452" y="246"/>
                  </a:cubicBezTo>
                  <a:cubicBezTo>
                    <a:pt x="451" y="246"/>
                    <a:pt x="448" y="245"/>
                    <a:pt x="447" y="250"/>
                  </a:cubicBezTo>
                  <a:cubicBezTo>
                    <a:pt x="447" y="254"/>
                    <a:pt x="446" y="256"/>
                    <a:pt x="443" y="258"/>
                  </a:cubicBezTo>
                  <a:cubicBezTo>
                    <a:pt x="440" y="259"/>
                    <a:pt x="443" y="252"/>
                    <a:pt x="440" y="253"/>
                  </a:cubicBezTo>
                  <a:cubicBezTo>
                    <a:pt x="437" y="253"/>
                    <a:pt x="437" y="258"/>
                    <a:pt x="439" y="259"/>
                  </a:cubicBezTo>
                  <a:cubicBezTo>
                    <a:pt x="441" y="259"/>
                    <a:pt x="441" y="261"/>
                    <a:pt x="442" y="264"/>
                  </a:cubicBezTo>
                  <a:cubicBezTo>
                    <a:pt x="442" y="266"/>
                    <a:pt x="438" y="264"/>
                    <a:pt x="436" y="268"/>
                  </a:cubicBezTo>
                  <a:cubicBezTo>
                    <a:pt x="434" y="271"/>
                    <a:pt x="434" y="266"/>
                    <a:pt x="432" y="264"/>
                  </a:cubicBezTo>
                  <a:cubicBezTo>
                    <a:pt x="429" y="262"/>
                    <a:pt x="426" y="258"/>
                    <a:pt x="426" y="256"/>
                  </a:cubicBezTo>
                  <a:cubicBezTo>
                    <a:pt x="426" y="253"/>
                    <a:pt x="428" y="253"/>
                    <a:pt x="430" y="252"/>
                  </a:cubicBezTo>
                  <a:cubicBezTo>
                    <a:pt x="432" y="252"/>
                    <a:pt x="430" y="250"/>
                    <a:pt x="429" y="247"/>
                  </a:cubicBezTo>
                  <a:cubicBezTo>
                    <a:pt x="429" y="244"/>
                    <a:pt x="427" y="245"/>
                    <a:pt x="424" y="241"/>
                  </a:cubicBezTo>
                  <a:cubicBezTo>
                    <a:pt x="421" y="238"/>
                    <a:pt x="418" y="238"/>
                    <a:pt x="417" y="240"/>
                  </a:cubicBezTo>
                  <a:cubicBezTo>
                    <a:pt x="415" y="241"/>
                    <a:pt x="416" y="244"/>
                    <a:pt x="414" y="245"/>
                  </a:cubicBezTo>
                  <a:cubicBezTo>
                    <a:pt x="411" y="246"/>
                    <a:pt x="412" y="251"/>
                    <a:pt x="410" y="252"/>
                  </a:cubicBezTo>
                  <a:cubicBezTo>
                    <a:pt x="408" y="252"/>
                    <a:pt x="409" y="243"/>
                    <a:pt x="407" y="242"/>
                  </a:cubicBezTo>
                  <a:cubicBezTo>
                    <a:pt x="405" y="241"/>
                    <a:pt x="406" y="239"/>
                    <a:pt x="408" y="239"/>
                  </a:cubicBezTo>
                  <a:cubicBezTo>
                    <a:pt x="411" y="238"/>
                    <a:pt x="413" y="235"/>
                    <a:pt x="410" y="235"/>
                  </a:cubicBezTo>
                  <a:cubicBezTo>
                    <a:pt x="408" y="235"/>
                    <a:pt x="404" y="233"/>
                    <a:pt x="402" y="232"/>
                  </a:cubicBezTo>
                  <a:cubicBezTo>
                    <a:pt x="401" y="232"/>
                    <a:pt x="398" y="235"/>
                    <a:pt x="396" y="234"/>
                  </a:cubicBezTo>
                  <a:cubicBezTo>
                    <a:pt x="394" y="232"/>
                    <a:pt x="396" y="229"/>
                    <a:pt x="397" y="227"/>
                  </a:cubicBezTo>
                  <a:cubicBezTo>
                    <a:pt x="397" y="225"/>
                    <a:pt x="399" y="228"/>
                    <a:pt x="401" y="225"/>
                  </a:cubicBezTo>
                  <a:cubicBezTo>
                    <a:pt x="403" y="223"/>
                    <a:pt x="396" y="223"/>
                    <a:pt x="396" y="220"/>
                  </a:cubicBezTo>
                  <a:cubicBezTo>
                    <a:pt x="396" y="217"/>
                    <a:pt x="391" y="217"/>
                    <a:pt x="389" y="216"/>
                  </a:cubicBezTo>
                  <a:cubicBezTo>
                    <a:pt x="387" y="215"/>
                    <a:pt x="390" y="210"/>
                    <a:pt x="389" y="209"/>
                  </a:cubicBezTo>
                  <a:cubicBezTo>
                    <a:pt x="389" y="207"/>
                    <a:pt x="382" y="201"/>
                    <a:pt x="379" y="202"/>
                  </a:cubicBezTo>
                  <a:cubicBezTo>
                    <a:pt x="376" y="202"/>
                    <a:pt x="376" y="198"/>
                    <a:pt x="377" y="198"/>
                  </a:cubicBezTo>
                  <a:cubicBezTo>
                    <a:pt x="379" y="198"/>
                    <a:pt x="380" y="197"/>
                    <a:pt x="383" y="194"/>
                  </a:cubicBezTo>
                  <a:cubicBezTo>
                    <a:pt x="386" y="190"/>
                    <a:pt x="386" y="189"/>
                    <a:pt x="384" y="189"/>
                  </a:cubicBezTo>
                  <a:cubicBezTo>
                    <a:pt x="382" y="188"/>
                    <a:pt x="381" y="186"/>
                    <a:pt x="385" y="186"/>
                  </a:cubicBezTo>
                  <a:cubicBezTo>
                    <a:pt x="389" y="186"/>
                    <a:pt x="395" y="189"/>
                    <a:pt x="397" y="187"/>
                  </a:cubicBezTo>
                  <a:cubicBezTo>
                    <a:pt x="399" y="185"/>
                    <a:pt x="406" y="175"/>
                    <a:pt x="409" y="171"/>
                  </a:cubicBezTo>
                  <a:cubicBezTo>
                    <a:pt x="412" y="167"/>
                    <a:pt x="407" y="167"/>
                    <a:pt x="400" y="167"/>
                  </a:cubicBezTo>
                  <a:cubicBezTo>
                    <a:pt x="394" y="168"/>
                    <a:pt x="393" y="165"/>
                    <a:pt x="387" y="165"/>
                  </a:cubicBezTo>
                  <a:cubicBezTo>
                    <a:pt x="382" y="164"/>
                    <a:pt x="372" y="166"/>
                    <a:pt x="371" y="167"/>
                  </a:cubicBezTo>
                  <a:cubicBezTo>
                    <a:pt x="369" y="169"/>
                    <a:pt x="373" y="170"/>
                    <a:pt x="373" y="172"/>
                  </a:cubicBezTo>
                  <a:cubicBezTo>
                    <a:pt x="372" y="174"/>
                    <a:pt x="369" y="171"/>
                    <a:pt x="367" y="172"/>
                  </a:cubicBezTo>
                  <a:cubicBezTo>
                    <a:pt x="366" y="172"/>
                    <a:pt x="368" y="175"/>
                    <a:pt x="367" y="181"/>
                  </a:cubicBezTo>
                  <a:cubicBezTo>
                    <a:pt x="367" y="187"/>
                    <a:pt x="369" y="187"/>
                    <a:pt x="371" y="190"/>
                  </a:cubicBezTo>
                  <a:cubicBezTo>
                    <a:pt x="372" y="192"/>
                    <a:pt x="372" y="195"/>
                    <a:pt x="372" y="199"/>
                  </a:cubicBezTo>
                  <a:cubicBezTo>
                    <a:pt x="372" y="203"/>
                    <a:pt x="368" y="203"/>
                    <a:pt x="367" y="204"/>
                  </a:cubicBezTo>
                  <a:cubicBezTo>
                    <a:pt x="366" y="205"/>
                    <a:pt x="370" y="206"/>
                    <a:pt x="369" y="208"/>
                  </a:cubicBezTo>
                  <a:cubicBezTo>
                    <a:pt x="369" y="211"/>
                    <a:pt x="365" y="207"/>
                    <a:pt x="363" y="208"/>
                  </a:cubicBezTo>
                  <a:cubicBezTo>
                    <a:pt x="361" y="208"/>
                    <a:pt x="359" y="215"/>
                    <a:pt x="361" y="217"/>
                  </a:cubicBezTo>
                  <a:cubicBezTo>
                    <a:pt x="364" y="218"/>
                    <a:pt x="364" y="218"/>
                    <a:pt x="363" y="220"/>
                  </a:cubicBezTo>
                  <a:cubicBezTo>
                    <a:pt x="361" y="223"/>
                    <a:pt x="359" y="226"/>
                    <a:pt x="363" y="230"/>
                  </a:cubicBezTo>
                  <a:cubicBezTo>
                    <a:pt x="367" y="233"/>
                    <a:pt x="375" y="233"/>
                    <a:pt x="379" y="235"/>
                  </a:cubicBezTo>
                  <a:cubicBezTo>
                    <a:pt x="384" y="238"/>
                    <a:pt x="378" y="236"/>
                    <a:pt x="379" y="239"/>
                  </a:cubicBezTo>
                  <a:cubicBezTo>
                    <a:pt x="381" y="242"/>
                    <a:pt x="377" y="243"/>
                    <a:pt x="377" y="246"/>
                  </a:cubicBezTo>
                  <a:cubicBezTo>
                    <a:pt x="377" y="248"/>
                    <a:pt x="379" y="247"/>
                    <a:pt x="381" y="243"/>
                  </a:cubicBezTo>
                  <a:cubicBezTo>
                    <a:pt x="383" y="239"/>
                    <a:pt x="384" y="244"/>
                    <a:pt x="384" y="247"/>
                  </a:cubicBezTo>
                  <a:cubicBezTo>
                    <a:pt x="384" y="251"/>
                    <a:pt x="381" y="249"/>
                    <a:pt x="379" y="252"/>
                  </a:cubicBezTo>
                  <a:cubicBezTo>
                    <a:pt x="376" y="256"/>
                    <a:pt x="374" y="256"/>
                    <a:pt x="371" y="255"/>
                  </a:cubicBezTo>
                  <a:cubicBezTo>
                    <a:pt x="367" y="255"/>
                    <a:pt x="369" y="260"/>
                    <a:pt x="371" y="263"/>
                  </a:cubicBezTo>
                  <a:cubicBezTo>
                    <a:pt x="372" y="266"/>
                    <a:pt x="371" y="267"/>
                    <a:pt x="367" y="266"/>
                  </a:cubicBezTo>
                  <a:cubicBezTo>
                    <a:pt x="363" y="265"/>
                    <a:pt x="360" y="263"/>
                    <a:pt x="362" y="260"/>
                  </a:cubicBezTo>
                  <a:cubicBezTo>
                    <a:pt x="364" y="257"/>
                    <a:pt x="366" y="253"/>
                    <a:pt x="363" y="253"/>
                  </a:cubicBezTo>
                  <a:cubicBezTo>
                    <a:pt x="361" y="254"/>
                    <a:pt x="356" y="253"/>
                    <a:pt x="354" y="251"/>
                  </a:cubicBezTo>
                  <a:cubicBezTo>
                    <a:pt x="353" y="248"/>
                    <a:pt x="355" y="249"/>
                    <a:pt x="360" y="250"/>
                  </a:cubicBezTo>
                  <a:cubicBezTo>
                    <a:pt x="365" y="250"/>
                    <a:pt x="361" y="247"/>
                    <a:pt x="364" y="247"/>
                  </a:cubicBezTo>
                  <a:cubicBezTo>
                    <a:pt x="368" y="247"/>
                    <a:pt x="371" y="249"/>
                    <a:pt x="374" y="246"/>
                  </a:cubicBezTo>
                  <a:cubicBezTo>
                    <a:pt x="377" y="243"/>
                    <a:pt x="372" y="238"/>
                    <a:pt x="369" y="239"/>
                  </a:cubicBezTo>
                  <a:cubicBezTo>
                    <a:pt x="367" y="240"/>
                    <a:pt x="363" y="241"/>
                    <a:pt x="363" y="238"/>
                  </a:cubicBezTo>
                  <a:cubicBezTo>
                    <a:pt x="363" y="236"/>
                    <a:pt x="367" y="238"/>
                    <a:pt x="369" y="237"/>
                  </a:cubicBezTo>
                  <a:cubicBezTo>
                    <a:pt x="372" y="237"/>
                    <a:pt x="368" y="233"/>
                    <a:pt x="364" y="234"/>
                  </a:cubicBezTo>
                  <a:cubicBezTo>
                    <a:pt x="361" y="235"/>
                    <a:pt x="358" y="235"/>
                    <a:pt x="356" y="232"/>
                  </a:cubicBezTo>
                  <a:cubicBezTo>
                    <a:pt x="353" y="229"/>
                    <a:pt x="348" y="228"/>
                    <a:pt x="346" y="235"/>
                  </a:cubicBezTo>
                  <a:cubicBezTo>
                    <a:pt x="345" y="241"/>
                    <a:pt x="340" y="238"/>
                    <a:pt x="338" y="240"/>
                  </a:cubicBezTo>
                  <a:cubicBezTo>
                    <a:pt x="336" y="242"/>
                    <a:pt x="340" y="244"/>
                    <a:pt x="345" y="244"/>
                  </a:cubicBezTo>
                  <a:cubicBezTo>
                    <a:pt x="350" y="244"/>
                    <a:pt x="354" y="249"/>
                    <a:pt x="351" y="249"/>
                  </a:cubicBezTo>
                  <a:cubicBezTo>
                    <a:pt x="349" y="249"/>
                    <a:pt x="350" y="252"/>
                    <a:pt x="348" y="251"/>
                  </a:cubicBezTo>
                  <a:cubicBezTo>
                    <a:pt x="345" y="250"/>
                    <a:pt x="343" y="251"/>
                    <a:pt x="344" y="253"/>
                  </a:cubicBezTo>
                  <a:cubicBezTo>
                    <a:pt x="346" y="255"/>
                    <a:pt x="344" y="256"/>
                    <a:pt x="344" y="258"/>
                  </a:cubicBezTo>
                  <a:cubicBezTo>
                    <a:pt x="344" y="260"/>
                    <a:pt x="340" y="258"/>
                    <a:pt x="336" y="258"/>
                  </a:cubicBezTo>
                  <a:cubicBezTo>
                    <a:pt x="333" y="258"/>
                    <a:pt x="326" y="259"/>
                    <a:pt x="321" y="260"/>
                  </a:cubicBezTo>
                  <a:cubicBezTo>
                    <a:pt x="316" y="261"/>
                    <a:pt x="310" y="259"/>
                    <a:pt x="308" y="257"/>
                  </a:cubicBezTo>
                  <a:cubicBezTo>
                    <a:pt x="306" y="255"/>
                    <a:pt x="303" y="255"/>
                    <a:pt x="299" y="255"/>
                  </a:cubicBezTo>
                  <a:cubicBezTo>
                    <a:pt x="296" y="255"/>
                    <a:pt x="297" y="252"/>
                    <a:pt x="292" y="251"/>
                  </a:cubicBezTo>
                  <a:cubicBezTo>
                    <a:pt x="288" y="251"/>
                    <a:pt x="289" y="247"/>
                    <a:pt x="288" y="245"/>
                  </a:cubicBezTo>
                  <a:cubicBezTo>
                    <a:pt x="288" y="243"/>
                    <a:pt x="278" y="243"/>
                    <a:pt x="275" y="246"/>
                  </a:cubicBezTo>
                  <a:cubicBezTo>
                    <a:pt x="272" y="248"/>
                    <a:pt x="265" y="247"/>
                    <a:pt x="263" y="251"/>
                  </a:cubicBezTo>
                  <a:cubicBezTo>
                    <a:pt x="261" y="255"/>
                    <a:pt x="265" y="254"/>
                    <a:pt x="267" y="254"/>
                  </a:cubicBezTo>
                  <a:cubicBezTo>
                    <a:pt x="269" y="254"/>
                    <a:pt x="269" y="251"/>
                    <a:pt x="274" y="252"/>
                  </a:cubicBezTo>
                  <a:cubicBezTo>
                    <a:pt x="279" y="252"/>
                    <a:pt x="283" y="246"/>
                    <a:pt x="285" y="249"/>
                  </a:cubicBezTo>
                  <a:cubicBezTo>
                    <a:pt x="287" y="251"/>
                    <a:pt x="276" y="255"/>
                    <a:pt x="272" y="256"/>
                  </a:cubicBezTo>
                  <a:cubicBezTo>
                    <a:pt x="267" y="256"/>
                    <a:pt x="268" y="260"/>
                    <a:pt x="273" y="267"/>
                  </a:cubicBezTo>
                  <a:cubicBezTo>
                    <a:pt x="277" y="273"/>
                    <a:pt x="271" y="269"/>
                    <a:pt x="271" y="273"/>
                  </a:cubicBezTo>
                  <a:cubicBezTo>
                    <a:pt x="271" y="276"/>
                    <a:pt x="262" y="272"/>
                    <a:pt x="266" y="271"/>
                  </a:cubicBezTo>
                  <a:cubicBezTo>
                    <a:pt x="269" y="269"/>
                    <a:pt x="267" y="266"/>
                    <a:pt x="265" y="264"/>
                  </a:cubicBezTo>
                  <a:cubicBezTo>
                    <a:pt x="262" y="262"/>
                    <a:pt x="260" y="264"/>
                    <a:pt x="261" y="262"/>
                  </a:cubicBezTo>
                  <a:cubicBezTo>
                    <a:pt x="261" y="259"/>
                    <a:pt x="258" y="262"/>
                    <a:pt x="255" y="260"/>
                  </a:cubicBezTo>
                  <a:cubicBezTo>
                    <a:pt x="253" y="258"/>
                    <a:pt x="252" y="256"/>
                    <a:pt x="248" y="258"/>
                  </a:cubicBezTo>
                  <a:cubicBezTo>
                    <a:pt x="245" y="260"/>
                    <a:pt x="241" y="259"/>
                    <a:pt x="233" y="261"/>
                  </a:cubicBezTo>
                  <a:cubicBezTo>
                    <a:pt x="226" y="262"/>
                    <a:pt x="212" y="261"/>
                    <a:pt x="210" y="259"/>
                  </a:cubicBezTo>
                  <a:cubicBezTo>
                    <a:pt x="207" y="256"/>
                    <a:pt x="216" y="252"/>
                    <a:pt x="219" y="253"/>
                  </a:cubicBezTo>
                  <a:cubicBezTo>
                    <a:pt x="221" y="253"/>
                    <a:pt x="220" y="250"/>
                    <a:pt x="216" y="247"/>
                  </a:cubicBezTo>
                  <a:cubicBezTo>
                    <a:pt x="212" y="243"/>
                    <a:pt x="203" y="241"/>
                    <a:pt x="203" y="243"/>
                  </a:cubicBezTo>
                  <a:cubicBezTo>
                    <a:pt x="203" y="245"/>
                    <a:pt x="198" y="244"/>
                    <a:pt x="191" y="242"/>
                  </a:cubicBezTo>
                  <a:cubicBezTo>
                    <a:pt x="184" y="241"/>
                    <a:pt x="183" y="239"/>
                    <a:pt x="179" y="239"/>
                  </a:cubicBezTo>
                  <a:cubicBezTo>
                    <a:pt x="175" y="238"/>
                    <a:pt x="168" y="237"/>
                    <a:pt x="163" y="233"/>
                  </a:cubicBezTo>
                  <a:cubicBezTo>
                    <a:pt x="158" y="229"/>
                    <a:pt x="147" y="230"/>
                    <a:pt x="145" y="234"/>
                  </a:cubicBezTo>
                  <a:cubicBezTo>
                    <a:pt x="144" y="238"/>
                    <a:pt x="140" y="237"/>
                    <a:pt x="136" y="237"/>
                  </a:cubicBezTo>
                  <a:cubicBezTo>
                    <a:pt x="132" y="237"/>
                    <a:pt x="138" y="233"/>
                    <a:pt x="136" y="232"/>
                  </a:cubicBezTo>
                  <a:cubicBezTo>
                    <a:pt x="134" y="231"/>
                    <a:pt x="137" y="226"/>
                    <a:pt x="134" y="226"/>
                  </a:cubicBezTo>
                  <a:cubicBezTo>
                    <a:pt x="131" y="226"/>
                    <a:pt x="128" y="238"/>
                    <a:pt x="123" y="237"/>
                  </a:cubicBezTo>
                  <a:cubicBezTo>
                    <a:pt x="117" y="237"/>
                    <a:pt x="115" y="225"/>
                    <a:pt x="111" y="221"/>
                  </a:cubicBezTo>
                  <a:cubicBezTo>
                    <a:pt x="106" y="218"/>
                    <a:pt x="102" y="218"/>
                    <a:pt x="106" y="223"/>
                  </a:cubicBezTo>
                  <a:cubicBezTo>
                    <a:pt x="110" y="228"/>
                    <a:pt x="103" y="224"/>
                    <a:pt x="103" y="227"/>
                  </a:cubicBezTo>
                  <a:cubicBezTo>
                    <a:pt x="103" y="231"/>
                    <a:pt x="97" y="234"/>
                    <a:pt x="97" y="233"/>
                  </a:cubicBezTo>
                  <a:cubicBezTo>
                    <a:pt x="97" y="231"/>
                    <a:pt x="94" y="229"/>
                    <a:pt x="89" y="234"/>
                  </a:cubicBezTo>
                  <a:cubicBezTo>
                    <a:pt x="85" y="239"/>
                    <a:pt x="82" y="238"/>
                    <a:pt x="82" y="236"/>
                  </a:cubicBezTo>
                  <a:cubicBezTo>
                    <a:pt x="81" y="235"/>
                    <a:pt x="69" y="241"/>
                    <a:pt x="69" y="243"/>
                  </a:cubicBezTo>
                  <a:cubicBezTo>
                    <a:pt x="70" y="245"/>
                    <a:pt x="67" y="247"/>
                    <a:pt x="64" y="247"/>
                  </a:cubicBezTo>
                  <a:cubicBezTo>
                    <a:pt x="60" y="246"/>
                    <a:pt x="63" y="244"/>
                    <a:pt x="66" y="242"/>
                  </a:cubicBezTo>
                  <a:cubicBezTo>
                    <a:pt x="69" y="241"/>
                    <a:pt x="77" y="234"/>
                    <a:pt x="81" y="233"/>
                  </a:cubicBezTo>
                  <a:cubicBezTo>
                    <a:pt x="86" y="233"/>
                    <a:pt x="94" y="229"/>
                    <a:pt x="94" y="227"/>
                  </a:cubicBezTo>
                  <a:cubicBezTo>
                    <a:pt x="94" y="225"/>
                    <a:pt x="90" y="227"/>
                    <a:pt x="87" y="226"/>
                  </a:cubicBezTo>
                  <a:cubicBezTo>
                    <a:pt x="84" y="226"/>
                    <a:pt x="79" y="229"/>
                    <a:pt x="74" y="231"/>
                  </a:cubicBezTo>
                  <a:cubicBezTo>
                    <a:pt x="69" y="233"/>
                    <a:pt x="64" y="233"/>
                    <a:pt x="65" y="235"/>
                  </a:cubicBezTo>
                  <a:cubicBezTo>
                    <a:pt x="67" y="238"/>
                    <a:pt x="61" y="235"/>
                    <a:pt x="60" y="237"/>
                  </a:cubicBezTo>
                  <a:cubicBezTo>
                    <a:pt x="58" y="239"/>
                    <a:pt x="56" y="237"/>
                    <a:pt x="58" y="236"/>
                  </a:cubicBezTo>
                  <a:cubicBezTo>
                    <a:pt x="60" y="235"/>
                    <a:pt x="54" y="233"/>
                    <a:pt x="54" y="234"/>
                  </a:cubicBezTo>
                  <a:cubicBezTo>
                    <a:pt x="54" y="235"/>
                    <a:pt x="53" y="237"/>
                    <a:pt x="48" y="237"/>
                  </a:cubicBezTo>
                  <a:cubicBezTo>
                    <a:pt x="44" y="237"/>
                    <a:pt x="40" y="240"/>
                    <a:pt x="43" y="242"/>
                  </a:cubicBezTo>
                  <a:cubicBezTo>
                    <a:pt x="45" y="244"/>
                    <a:pt x="47" y="245"/>
                    <a:pt x="46" y="247"/>
                  </a:cubicBezTo>
                  <a:cubicBezTo>
                    <a:pt x="44" y="248"/>
                    <a:pt x="40" y="243"/>
                    <a:pt x="34" y="243"/>
                  </a:cubicBezTo>
                  <a:cubicBezTo>
                    <a:pt x="27" y="244"/>
                    <a:pt x="15" y="237"/>
                    <a:pt x="15" y="235"/>
                  </a:cubicBezTo>
                  <a:cubicBezTo>
                    <a:pt x="15" y="233"/>
                    <a:pt x="6" y="234"/>
                    <a:pt x="0" y="234"/>
                  </a:cubicBezTo>
                  <a:cubicBezTo>
                    <a:pt x="0" y="357"/>
                    <a:pt x="0" y="357"/>
                    <a:pt x="0" y="357"/>
                  </a:cubicBezTo>
                  <a:cubicBezTo>
                    <a:pt x="0" y="357"/>
                    <a:pt x="3" y="359"/>
                    <a:pt x="4" y="358"/>
                  </a:cubicBezTo>
                  <a:cubicBezTo>
                    <a:pt x="6" y="356"/>
                    <a:pt x="8" y="358"/>
                    <a:pt x="12" y="356"/>
                  </a:cubicBezTo>
                  <a:cubicBezTo>
                    <a:pt x="16" y="354"/>
                    <a:pt x="17" y="358"/>
                    <a:pt x="17" y="360"/>
                  </a:cubicBezTo>
                  <a:cubicBezTo>
                    <a:pt x="17" y="362"/>
                    <a:pt x="23" y="365"/>
                    <a:pt x="25" y="368"/>
                  </a:cubicBezTo>
                  <a:cubicBezTo>
                    <a:pt x="28" y="371"/>
                    <a:pt x="29" y="374"/>
                    <a:pt x="31" y="372"/>
                  </a:cubicBezTo>
                  <a:cubicBezTo>
                    <a:pt x="34" y="371"/>
                    <a:pt x="39" y="370"/>
                    <a:pt x="39" y="367"/>
                  </a:cubicBezTo>
                  <a:cubicBezTo>
                    <a:pt x="39" y="364"/>
                    <a:pt x="50" y="363"/>
                    <a:pt x="50" y="367"/>
                  </a:cubicBezTo>
                  <a:cubicBezTo>
                    <a:pt x="50" y="371"/>
                    <a:pt x="61" y="376"/>
                    <a:pt x="67" y="387"/>
                  </a:cubicBezTo>
                  <a:cubicBezTo>
                    <a:pt x="73" y="398"/>
                    <a:pt x="72" y="400"/>
                    <a:pt x="81" y="404"/>
                  </a:cubicBezTo>
                  <a:cubicBezTo>
                    <a:pt x="90" y="407"/>
                    <a:pt x="90" y="409"/>
                    <a:pt x="89" y="412"/>
                  </a:cubicBezTo>
                  <a:cubicBezTo>
                    <a:pt x="88" y="415"/>
                    <a:pt x="94" y="417"/>
                    <a:pt x="91" y="420"/>
                  </a:cubicBezTo>
                  <a:cubicBezTo>
                    <a:pt x="89" y="421"/>
                    <a:pt x="87" y="422"/>
                    <a:pt x="85" y="424"/>
                  </a:cubicBezTo>
                  <a:cubicBezTo>
                    <a:pt x="85" y="425"/>
                    <a:pt x="87" y="426"/>
                    <a:pt x="89" y="428"/>
                  </a:cubicBezTo>
                  <a:cubicBezTo>
                    <a:pt x="91" y="429"/>
                    <a:pt x="85" y="429"/>
                    <a:pt x="86" y="431"/>
                  </a:cubicBezTo>
                  <a:cubicBezTo>
                    <a:pt x="88" y="433"/>
                    <a:pt x="86" y="435"/>
                    <a:pt x="88" y="437"/>
                  </a:cubicBezTo>
                  <a:cubicBezTo>
                    <a:pt x="90" y="439"/>
                    <a:pt x="93" y="438"/>
                    <a:pt x="95" y="437"/>
                  </a:cubicBezTo>
                  <a:cubicBezTo>
                    <a:pt x="97" y="435"/>
                    <a:pt x="98" y="439"/>
                    <a:pt x="97" y="441"/>
                  </a:cubicBezTo>
                  <a:cubicBezTo>
                    <a:pt x="95" y="444"/>
                    <a:pt x="98" y="446"/>
                    <a:pt x="100" y="444"/>
                  </a:cubicBezTo>
                  <a:cubicBezTo>
                    <a:pt x="102" y="442"/>
                    <a:pt x="105" y="447"/>
                    <a:pt x="107" y="448"/>
                  </a:cubicBezTo>
                  <a:cubicBezTo>
                    <a:pt x="108" y="449"/>
                    <a:pt x="110" y="452"/>
                    <a:pt x="107" y="452"/>
                  </a:cubicBezTo>
                  <a:cubicBezTo>
                    <a:pt x="104" y="452"/>
                    <a:pt x="105" y="456"/>
                    <a:pt x="107" y="457"/>
                  </a:cubicBezTo>
                  <a:cubicBezTo>
                    <a:pt x="109" y="457"/>
                    <a:pt x="109" y="459"/>
                    <a:pt x="109" y="461"/>
                  </a:cubicBezTo>
                  <a:cubicBezTo>
                    <a:pt x="109" y="462"/>
                    <a:pt x="115" y="465"/>
                    <a:pt x="117" y="464"/>
                  </a:cubicBezTo>
                  <a:cubicBezTo>
                    <a:pt x="119" y="463"/>
                    <a:pt x="122" y="465"/>
                    <a:pt x="123" y="467"/>
                  </a:cubicBezTo>
                  <a:cubicBezTo>
                    <a:pt x="124" y="469"/>
                    <a:pt x="128" y="471"/>
                    <a:pt x="130" y="470"/>
                  </a:cubicBezTo>
                  <a:cubicBezTo>
                    <a:pt x="131" y="468"/>
                    <a:pt x="132" y="472"/>
                    <a:pt x="133" y="474"/>
                  </a:cubicBezTo>
                  <a:cubicBezTo>
                    <a:pt x="133" y="477"/>
                    <a:pt x="137" y="475"/>
                    <a:pt x="139" y="475"/>
                  </a:cubicBezTo>
                  <a:cubicBezTo>
                    <a:pt x="141" y="475"/>
                    <a:pt x="142" y="478"/>
                    <a:pt x="143" y="478"/>
                  </a:cubicBezTo>
                  <a:cubicBezTo>
                    <a:pt x="147" y="476"/>
                    <a:pt x="148" y="482"/>
                    <a:pt x="150" y="485"/>
                  </a:cubicBezTo>
                  <a:cubicBezTo>
                    <a:pt x="371" y="484"/>
                    <a:pt x="371" y="484"/>
                    <a:pt x="371" y="484"/>
                  </a:cubicBezTo>
                  <a:cubicBezTo>
                    <a:pt x="371" y="484"/>
                    <a:pt x="371" y="478"/>
                    <a:pt x="374" y="480"/>
                  </a:cubicBezTo>
                  <a:cubicBezTo>
                    <a:pt x="377" y="482"/>
                    <a:pt x="374" y="485"/>
                    <a:pt x="377" y="487"/>
                  </a:cubicBezTo>
                  <a:cubicBezTo>
                    <a:pt x="381" y="488"/>
                    <a:pt x="383" y="490"/>
                    <a:pt x="384" y="489"/>
                  </a:cubicBezTo>
                  <a:cubicBezTo>
                    <a:pt x="386" y="488"/>
                    <a:pt x="389" y="486"/>
                    <a:pt x="392" y="489"/>
                  </a:cubicBezTo>
                  <a:cubicBezTo>
                    <a:pt x="395" y="492"/>
                    <a:pt x="397" y="490"/>
                    <a:pt x="398" y="492"/>
                  </a:cubicBezTo>
                  <a:cubicBezTo>
                    <a:pt x="400" y="494"/>
                    <a:pt x="403" y="496"/>
                    <a:pt x="405" y="493"/>
                  </a:cubicBezTo>
                  <a:cubicBezTo>
                    <a:pt x="407" y="491"/>
                    <a:pt x="414" y="493"/>
                    <a:pt x="417" y="495"/>
                  </a:cubicBezTo>
                  <a:cubicBezTo>
                    <a:pt x="421" y="491"/>
                    <a:pt x="424" y="485"/>
                    <a:pt x="427" y="485"/>
                  </a:cubicBezTo>
                  <a:cubicBezTo>
                    <a:pt x="432" y="485"/>
                    <a:pt x="444" y="486"/>
                    <a:pt x="444" y="492"/>
                  </a:cubicBezTo>
                  <a:cubicBezTo>
                    <a:pt x="445" y="498"/>
                    <a:pt x="452" y="492"/>
                    <a:pt x="453" y="498"/>
                  </a:cubicBezTo>
                  <a:cubicBezTo>
                    <a:pt x="454" y="503"/>
                    <a:pt x="458" y="507"/>
                    <a:pt x="457" y="509"/>
                  </a:cubicBezTo>
                  <a:cubicBezTo>
                    <a:pt x="459" y="510"/>
                    <a:pt x="461" y="511"/>
                    <a:pt x="462" y="512"/>
                  </a:cubicBezTo>
                  <a:cubicBezTo>
                    <a:pt x="464" y="512"/>
                    <a:pt x="470" y="513"/>
                    <a:pt x="474" y="514"/>
                  </a:cubicBezTo>
                  <a:cubicBezTo>
                    <a:pt x="479" y="516"/>
                    <a:pt x="487" y="512"/>
                    <a:pt x="489" y="518"/>
                  </a:cubicBezTo>
                  <a:cubicBezTo>
                    <a:pt x="492" y="524"/>
                    <a:pt x="498" y="529"/>
                    <a:pt x="492" y="529"/>
                  </a:cubicBezTo>
                  <a:cubicBezTo>
                    <a:pt x="488" y="529"/>
                    <a:pt x="481" y="523"/>
                    <a:pt x="482" y="526"/>
                  </a:cubicBezTo>
                  <a:cubicBezTo>
                    <a:pt x="482" y="530"/>
                    <a:pt x="479" y="528"/>
                    <a:pt x="479" y="534"/>
                  </a:cubicBezTo>
                  <a:cubicBezTo>
                    <a:pt x="479" y="539"/>
                    <a:pt x="476" y="546"/>
                    <a:pt x="474" y="546"/>
                  </a:cubicBezTo>
                  <a:cubicBezTo>
                    <a:pt x="474" y="546"/>
                    <a:pt x="473" y="546"/>
                    <a:pt x="473" y="546"/>
                  </a:cubicBezTo>
                  <a:cubicBezTo>
                    <a:pt x="473" y="548"/>
                    <a:pt x="473" y="551"/>
                    <a:pt x="475" y="552"/>
                  </a:cubicBezTo>
                  <a:cubicBezTo>
                    <a:pt x="477" y="550"/>
                    <a:pt x="481" y="547"/>
                    <a:pt x="485" y="547"/>
                  </a:cubicBezTo>
                  <a:cubicBezTo>
                    <a:pt x="490" y="548"/>
                    <a:pt x="491" y="551"/>
                    <a:pt x="495" y="548"/>
                  </a:cubicBezTo>
                  <a:cubicBezTo>
                    <a:pt x="499" y="546"/>
                    <a:pt x="499" y="545"/>
                    <a:pt x="500" y="546"/>
                  </a:cubicBezTo>
                  <a:cubicBezTo>
                    <a:pt x="500" y="547"/>
                    <a:pt x="500" y="547"/>
                    <a:pt x="500" y="547"/>
                  </a:cubicBezTo>
                  <a:cubicBezTo>
                    <a:pt x="501" y="547"/>
                    <a:pt x="502" y="546"/>
                    <a:pt x="502" y="545"/>
                  </a:cubicBezTo>
                  <a:cubicBezTo>
                    <a:pt x="502" y="544"/>
                    <a:pt x="502" y="543"/>
                    <a:pt x="502" y="542"/>
                  </a:cubicBezTo>
                  <a:cubicBezTo>
                    <a:pt x="498" y="543"/>
                    <a:pt x="497" y="543"/>
                    <a:pt x="496" y="540"/>
                  </a:cubicBezTo>
                  <a:cubicBezTo>
                    <a:pt x="495" y="537"/>
                    <a:pt x="507" y="533"/>
                    <a:pt x="512" y="534"/>
                  </a:cubicBezTo>
                  <a:cubicBezTo>
                    <a:pt x="518" y="535"/>
                    <a:pt x="522" y="531"/>
                    <a:pt x="524" y="533"/>
                  </a:cubicBezTo>
                  <a:cubicBezTo>
                    <a:pt x="527" y="530"/>
                    <a:pt x="533" y="525"/>
                    <a:pt x="534" y="525"/>
                  </a:cubicBezTo>
                  <a:cubicBezTo>
                    <a:pt x="537" y="525"/>
                    <a:pt x="562" y="525"/>
                    <a:pt x="562" y="525"/>
                  </a:cubicBezTo>
                  <a:cubicBezTo>
                    <a:pt x="562" y="525"/>
                    <a:pt x="571" y="519"/>
                    <a:pt x="572" y="514"/>
                  </a:cubicBezTo>
                  <a:cubicBezTo>
                    <a:pt x="573" y="509"/>
                    <a:pt x="579" y="497"/>
                    <a:pt x="582" y="500"/>
                  </a:cubicBezTo>
                  <a:cubicBezTo>
                    <a:pt x="585" y="503"/>
                    <a:pt x="593" y="501"/>
                    <a:pt x="593" y="503"/>
                  </a:cubicBezTo>
                  <a:cubicBezTo>
                    <a:pt x="593" y="505"/>
                    <a:pt x="590" y="513"/>
                    <a:pt x="600" y="526"/>
                  </a:cubicBezTo>
                  <a:cubicBezTo>
                    <a:pt x="603" y="524"/>
                    <a:pt x="606" y="522"/>
                    <a:pt x="608" y="522"/>
                  </a:cubicBezTo>
                  <a:cubicBezTo>
                    <a:pt x="611" y="522"/>
                    <a:pt x="616" y="518"/>
                    <a:pt x="618" y="515"/>
                  </a:cubicBezTo>
                  <a:cubicBezTo>
                    <a:pt x="619" y="513"/>
                    <a:pt x="621" y="518"/>
                    <a:pt x="618" y="519"/>
                  </a:cubicBezTo>
                  <a:cubicBezTo>
                    <a:pt x="615" y="520"/>
                    <a:pt x="620" y="522"/>
                    <a:pt x="625" y="522"/>
                  </a:cubicBezTo>
                  <a:cubicBezTo>
                    <a:pt x="630" y="521"/>
                    <a:pt x="623" y="523"/>
                    <a:pt x="619" y="523"/>
                  </a:cubicBezTo>
                  <a:cubicBezTo>
                    <a:pt x="616" y="523"/>
                    <a:pt x="614" y="523"/>
                    <a:pt x="609" y="528"/>
                  </a:cubicBezTo>
                  <a:cubicBezTo>
                    <a:pt x="604" y="533"/>
                    <a:pt x="605" y="535"/>
                    <a:pt x="608" y="537"/>
                  </a:cubicBezTo>
                  <a:cubicBezTo>
                    <a:pt x="611" y="540"/>
                    <a:pt x="615" y="539"/>
                    <a:pt x="619" y="535"/>
                  </a:cubicBezTo>
                  <a:cubicBezTo>
                    <a:pt x="623" y="532"/>
                    <a:pt x="622" y="529"/>
                    <a:pt x="626" y="529"/>
                  </a:cubicBezTo>
                  <a:cubicBezTo>
                    <a:pt x="630" y="529"/>
                    <a:pt x="640" y="525"/>
                    <a:pt x="645" y="524"/>
                  </a:cubicBezTo>
                  <a:cubicBezTo>
                    <a:pt x="649" y="522"/>
                    <a:pt x="646" y="522"/>
                    <a:pt x="646" y="520"/>
                  </a:cubicBezTo>
                  <a:cubicBezTo>
                    <a:pt x="646" y="518"/>
                    <a:pt x="654" y="518"/>
                    <a:pt x="657" y="516"/>
                  </a:cubicBezTo>
                  <a:cubicBezTo>
                    <a:pt x="660" y="514"/>
                    <a:pt x="657" y="512"/>
                    <a:pt x="654" y="513"/>
                  </a:cubicBezTo>
                  <a:close/>
                  <a:moveTo>
                    <a:pt x="190" y="281"/>
                  </a:moveTo>
                  <a:cubicBezTo>
                    <a:pt x="185" y="287"/>
                    <a:pt x="184" y="288"/>
                    <a:pt x="179" y="287"/>
                  </a:cubicBezTo>
                  <a:cubicBezTo>
                    <a:pt x="174" y="286"/>
                    <a:pt x="171" y="289"/>
                    <a:pt x="173" y="290"/>
                  </a:cubicBezTo>
                  <a:cubicBezTo>
                    <a:pt x="176" y="292"/>
                    <a:pt x="176" y="294"/>
                    <a:pt x="171" y="295"/>
                  </a:cubicBezTo>
                  <a:cubicBezTo>
                    <a:pt x="166" y="296"/>
                    <a:pt x="163" y="300"/>
                    <a:pt x="161" y="299"/>
                  </a:cubicBezTo>
                  <a:cubicBezTo>
                    <a:pt x="159" y="299"/>
                    <a:pt x="169" y="291"/>
                    <a:pt x="167" y="289"/>
                  </a:cubicBezTo>
                  <a:cubicBezTo>
                    <a:pt x="164" y="287"/>
                    <a:pt x="157" y="293"/>
                    <a:pt x="157" y="295"/>
                  </a:cubicBezTo>
                  <a:cubicBezTo>
                    <a:pt x="157" y="298"/>
                    <a:pt x="153" y="298"/>
                    <a:pt x="150" y="298"/>
                  </a:cubicBezTo>
                  <a:cubicBezTo>
                    <a:pt x="147" y="297"/>
                    <a:pt x="144" y="295"/>
                    <a:pt x="146" y="295"/>
                  </a:cubicBezTo>
                  <a:cubicBezTo>
                    <a:pt x="149" y="294"/>
                    <a:pt x="147" y="291"/>
                    <a:pt x="151" y="290"/>
                  </a:cubicBezTo>
                  <a:cubicBezTo>
                    <a:pt x="155" y="289"/>
                    <a:pt x="150" y="286"/>
                    <a:pt x="151" y="285"/>
                  </a:cubicBezTo>
                  <a:cubicBezTo>
                    <a:pt x="152" y="283"/>
                    <a:pt x="160" y="286"/>
                    <a:pt x="160" y="284"/>
                  </a:cubicBezTo>
                  <a:cubicBezTo>
                    <a:pt x="160" y="281"/>
                    <a:pt x="153" y="278"/>
                    <a:pt x="150" y="280"/>
                  </a:cubicBezTo>
                  <a:cubicBezTo>
                    <a:pt x="148" y="282"/>
                    <a:pt x="142" y="286"/>
                    <a:pt x="134" y="283"/>
                  </a:cubicBezTo>
                  <a:cubicBezTo>
                    <a:pt x="132" y="282"/>
                    <a:pt x="152" y="279"/>
                    <a:pt x="156" y="276"/>
                  </a:cubicBezTo>
                  <a:cubicBezTo>
                    <a:pt x="159" y="273"/>
                    <a:pt x="174" y="270"/>
                    <a:pt x="176" y="272"/>
                  </a:cubicBezTo>
                  <a:cubicBezTo>
                    <a:pt x="177" y="275"/>
                    <a:pt x="167" y="277"/>
                    <a:pt x="172" y="280"/>
                  </a:cubicBezTo>
                  <a:cubicBezTo>
                    <a:pt x="176" y="282"/>
                    <a:pt x="184" y="281"/>
                    <a:pt x="186" y="278"/>
                  </a:cubicBezTo>
                  <a:cubicBezTo>
                    <a:pt x="187" y="275"/>
                    <a:pt x="195" y="276"/>
                    <a:pt x="190" y="281"/>
                  </a:cubicBezTo>
                  <a:close/>
                  <a:moveTo>
                    <a:pt x="235" y="339"/>
                  </a:moveTo>
                  <a:cubicBezTo>
                    <a:pt x="229" y="344"/>
                    <a:pt x="230" y="342"/>
                    <a:pt x="225" y="343"/>
                  </a:cubicBezTo>
                  <a:cubicBezTo>
                    <a:pt x="220" y="344"/>
                    <a:pt x="224" y="349"/>
                    <a:pt x="218" y="349"/>
                  </a:cubicBezTo>
                  <a:cubicBezTo>
                    <a:pt x="212" y="350"/>
                    <a:pt x="198" y="350"/>
                    <a:pt x="196" y="347"/>
                  </a:cubicBezTo>
                  <a:cubicBezTo>
                    <a:pt x="196" y="346"/>
                    <a:pt x="204" y="347"/>
                    <a:pt x="205" y="344"/>
                  </a:cubicBezTo>
                  <a:cubicBezTo>
                    <a:pt x="205" y="342"/>
                    <a:pt x="207" y="338"/>
                    <a:pt x="211" y="338"/>
                  </a:cubicBezTo>
                  <a:cubicBezTo>
                    <a:pt x="215" y="338"/>
                    <a:pt x="214" y="333"/>
                    <a:pt x="208" y="330"/>
                  </a:cubicBezTo>
                  <a:cubicBezTo>
                    <a:pt x="203" y="328"/>
                    <a:pt x="217" y="326"/>
                    <a:pt x="220" y="330"/>
                  </a:cubicBezTo>
                  <a:cubicBezTo>
                    <a:pt x="223" y="335"/>
                    <a:pt x="229" y="338"/>
                    <a:pt x="232" y="335"/>
                  </a:cubicBezTo>
                  <a:cubicBezTo>
                    <a:pt x="236" y="332"/>
                    <a:pt x="254" y="323"/>
                    <a:pt x="254" y="327"/>
                  </a:cubicBezTo>
                  <a:cubicBezTo>
                    <a:pt x="254" y="331"/>
                    <a:pt x="241" y="334"/>
                    <a:pt x="235" y="339"/>
                  </a:cubicBezTo>
                  <a:close/>
                  <a:moveTo>
                    <a:pt x="359" y="468"/>
                  </a:moveTo>
                  <a:cubicBezTo>
                    <a:pt x="355" y="469"/>
                    <a:pt x="359" y="458"/>
                    <a:pt x="352" y="454"/>
                  </a:cubicBezTo>
                  <a:cubicBezTo>
                    <a:pt x="344" y="449"/>
                    <a:pt x="340" y="441"/>
                    <a:pt x="340" y="436"/>
                  </a:cubicBezTo>
                  <a:cubicBezTo>
                    <a:pt x="340" y="432"/>
                    <a:pt x="347" y="429"/>
                    <a:pt x="350" y="433"/>
                  </a:cubicBezTo>
                  <a:cubicBezTo>
                    <a:pt x="353" y="437"/>
                    <a:pt x="357" y="451"/>
                    <a:pt x="360" y="456"/>
                  </a:cubicBezTo>
                  <a:cubicBezTo>
                    <a:pt x="362" y="461"/>
                    <a:pt x="362" y="468"/>
                    <a:pt x="359" y="468"/>
                  </a:cubicBezTo>
                  <a:close/>
                </a:path>
              </a:pathLst>
            </a:custGeom>
            <a:solidFill>
              <a:schemeClr val="bg1">
                <a:lumMod val="85000"/>
              </a:schemeClr>
            </a:solid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58">
              <a:extLst>
                <a:ext uri="{FF2B5EF4-FFF2-40B4-BE49-F238E27FC236}">
                  <a16:creationId xmlns:a16="http://schemas.microsoft.com/office/drawing/2014/main" id="{E8BF4AF7-3D9E-46D3-BC26-498E745CCF3B}"/>
                </a:ext>
              </a:extLst>
            </p:cNvPr>
            <p:cNvSpPr>
              <a:spLocks noEditPoints="1"/>
            </p:cNvSpPr>
            <p:nvPr userDrawn="1"/>
          </p:nvSpPr>
          <p:spPr bwMode="auto">
            <a:xfrm>
              <a:off x="8665054" y="4555002"/>
              <a:ext cx="942010" cy="833557"/>
            </a:xfrm>
            <a:custGeom>
              <a:avLst/>
              <a:gdLst>
                <a:gd name="T0" fmla="*/ 326 w 331"/>
                <a:gd name="T1" fmla="*/ 128 h 293"/>
                <a:gd name="T2" fmla="*/ 312 w 331"/>
                <a:gd name="T3" fmla="*/ 114 h 293"/>
                <a:gd name="T4" fmla="*/ 302 w 331"/>
                <a:gd name="T5" fmla="*/ 99 h 293"/>
                <a:gd name="T6" fmla="*/ 293 w 331"/>
                <a:gd name="T7" fmla="*/ 88 h 293"/>
                <a:gd name="T8" fmla="*/ 270 w 331"/>
                <a:gd name="T9" fmla="*/ 66 h 293"/>
                <a:gd name="T10" fmla="*/ 262 w 331"/>
                <a:gd name="T11" fmla="*/ 38 h 293"/>
                <a:gd name="T12" fmla="*/ 248 w 331"/>
                <a:gd name="T13" fmla="*/ 24 h 293"/>
                <a:gd name="T14" fmla="*/ 235 w 331"/>
                <a:gd name="T15" fmla="*/ 7 h 293"/>
                <a:gd name="T16" fmla="*/ 231 w 331"/>
                <a:gd name="T17" fmla="*/ 36 h 293"/>
                <a:gd name="T18" fmla="*/ 212 w 331"/>
                <a:gd name="T19" fmla="*/ 54 h 293"/>
                <a:gd name="T20" fmla="*/ 189 w 331"/>
                <a:gd name="T21" fmla="*/ 42 h 293"/>
                <a:gd name="T22" fmla="*/ 185 w 331"/>
                <a:gd name="T23" fmla="*/ 25 h 293"/>
                <a:gd name="T24" fmla="*/ 191 w 331"/>
                <a:gd name="T25" fmla="*/ 12 h 293"/>
                <a:gd name="T26" fmla="*/ 179 w 331"/>
                <a:gd name="T27" fmla="*/ 13 h 293"/>
                <a:gd name="T28" fmla="*/ 159 w 331"/>
                <a:gd name="T29" fmla="*/ 9 h 293"/>
                <a:gd name="T30" fmla="*/ 138 w 331"/>
                <a:gd name="T31" fmla="*/ 22 h 293"/>
                <a:gd name="T32" fmla="*/ 131 w 331"/>
                <a:gd name="T33" fmla="*/ 36 h 293"/>
                <a:gd name="T34" fmla="*/ 119 w 331"/>
                <a:gd name="T35" fmla="*/ 31 h 293"/>
                <a:gd name="T36" fmla="*/ 105 w 331"/>
                <a:gd name="T37" fmla="*/ 32 h 293"/>
                <a:gd name="T38" fmla="*/ 94 w 331"/>
                <a:gd name="T39" fmla="*/ 39 h 293"/>
                <a:gd name="T40" fmla="*/ 87 w 331"/>
                <a:gd name="T41" fmla="*/ 52 h 293"/>
                <a:gd name="T42" fmla="*/ 76 w 331"/>
                <a:gd name="T43" fmla="*/ 53 h 293"/>
                <a:gd name="T44" fmla="*/ 49 w 331"/>
                <a:gd name="T45" fmla="*/ 78 h 293"/>
                <a:gd name="T46" fmla="*/ 24 w 331"/>
                <a:gd name="T47" fmla="*/ 86 h 293"/>
                <a:gd name="T48" fmla="*/ 9 w 331"/>
                <a:gd name="T49" fmla="*/ 93 h 293"/>
                <a:gd name="T50" fmla="*/ 4 w 331"/>
                <a:gd name="T51" fmla="*/ 121 h 293"/>
                <a:gd name="T52" fmla="*/ 6 w 331"/>
                <a:gd name="T53" fmla="*/ 133 h 293"/>
                <a:gd name="T54" fmla="*/ 15 w 331"/>
                <a:gd name="T55" fmla="*/ 162 h 293"/>
                <a:gd name="T56" fmla="*/ 16 w 331"/>
                <a:gd name="T57" fmla="*/ 198 h 293"/>
                <a:gd name="T58" fmla="*/ 40 w 331"/>
                <a:gd name="T59" fmla="*/ 210 h 293"/>
                <a:gd name="T60" fmla="*/ 74 w 331"/>
                <a:gd name="T61" fmla="*/ 200 h 293"/>
                <a:gd name="T62" fmla="*/ 112 w 331"/>
                <a:gd name="T63" fmla="*/ 185 h 293"/>
                <a:gd name="T64" fmla="*/ 156 w 331"/>
                <a:gd name="T65" fmla="*/ 183 h 293"/>
                <a:gd name="T66" fmla="*/ 171 w 331"/>
                <a:gd name="T67" fmla="*/ 191 h 293"/>
                <a:gd name="T68" fmla="*/ 187 w 331"/>
                <a:gd name="T69" fmla="*/ 205 h 293"/>
                <a:gd name="T70" fmla="*/ 198 w 331"/>
                <a:gd name="T71" fmla="*/ 203 h 293"/>
                <a:gd name="T72" fmla="*/ 205 w 331"/>
                <a:gd name="T73" fmla="*/ 206 h 293"/>
                <a:gd name="T74" fmla="*/ 217 w 331"/>
                <a:gd name="T75" fmla="*/ 226 h 293"/>
                <a:gd name="T76" fmla="*/ 245 w 331"/>
                <a:gd name="T77" fmla="*/ 245 h 293"/>
                <a:gd name="T78" fmla="*/ 260 w 331"/>
                <a:gd name="T79" fmla="*/ 243 h 293"/>
                <a:gd name="T80" fmla="*/ 271 w 331"/>
                <a:gd name="T81" fmla="*/ 248 h 293"/>
                <a:gd name="T82" fmla="*/ 299 w 331"/>
                <a:gd name="T83" fmla="*/ 235 h 293"/>
                <a:gd name="T84" fmla="*/ 316 w 331"/>
                <a:gd name="T85" fmla="*/ 189 h 293"/>
                <a:gd name="T86" fmla="*/ 327 w 331"/>
                <a:gd name="T87" fmla="*/ 162 h 293"/>
                <a:gd name="T88" fmla="*/ 150 w 331"/>
                <a:gd name="T89" fmla="*/ 7 h 293"/>
                <a:gd name="T90" fmla="*/ 190 w 331"/>
                <a:gd name="T91" fmla="*/ 219 h 293"/>
                <a:gd name="T92" fmla="*/ 270 w 331"/>
                <a:gd name="T93" fmla="*/ 268 h 293"/>
                <a:gd name="T94" fmla="*/ 271 w 331"/>
                <a:gd name="T95" fmla="*/ 293 h 293"/>
                <a:gd name="T96" fmla="*/ 282 w 331"/>
                <a:gd name="T97" fmla="*/ 286 h 293"/>
                <a:gd name="T98" fmla="*/ 270 w 331"/>
                <a:gd name="T99" fmla="*/ 26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1" h="293">
                  <a:moveTo>
                    <a:pt x="328" y="147"/>
                  </a:moveTo>
                  <a:cubicBezTo>
                    <a:pt x="330" y="146"/>
                    <a:pt x="328" y="140"/>
                    <a:pt x="326" y="141"/>
                  </a:cubicBezTo>
                  <a:cubicBezTo>
                    <a:pt x="325" y="142"/>
                    <a:pt x="325" y="132"/>
                    <a:pt x="326" y="128"/>
                  </a:cubicBezTo>
                  <a:cubicBezTo>
                    <a:pt x="327" y="123"/>
                    <a:pt x="326" y="124"/>
                    <a:pt x="324" y="126"/>
                  </a:cubicBezTo>
                  <a:cubicBezTo>
                    <a:pt x="322" y="129"/>
                    <a:pt x="319" y="122"/>
                    <a:pt x="319" y="120"/>
                  </a:cubicBezTo>
                  <a:cubicBezTo>
                    <a:pt x="318" y="118"/>
                    <a:pt x="315" y="113"/>
                    <a:pt x="312" y="114"/>
                  </a:cubicBezTo>
                  <a:cubicBezTo>
                    <a:pt x="309" y="115"/>
                    <a:pt x="311" y="110"/>
                    <a:pt x="308" y="110"/>
                  </a:cubicBezTo>
                  <a:cubicBezTo>
                    <a:pt x="306" y="111"/>
                    <a:pt x="305" y="106"/>
                    <a:pt x="306" y="102"/>
                  </a:cubicBezTo>
                  <a:cubicBezTo>
                    <a:pt x="306" y="98"/>
                    <a:pt x="304" y="101"/>
                    <a:pt x="302" y="99"/>
                  </a:cubicBezTo>
                  <a:cubicBezTo>
                    <a:pt x="301" y="97"/>
                    <a:pt x="300" y="99"/>
                    <a:pt x="298" y="100"/>
                  </a:cubicBezTo>
                  <a:cubicBezTo>
                    <a:pt x="296" y="100"/>
                    <a:pt x="295" y="96"/>
                    <a:pt x="296" y="94"/>
                  </a:cubicBezTo>
                  <a:cubicBezTo>
                    <a:pt x="296" y="92"/>
                    <a:pt x="295" y="90"/>
                    <a:pt x="293" y="88"/>
                  </a:cubicBezTo>
                  <a:cubicBezTo>
                    <a:pt x="290" y="86"/>
                    <a:pt x="290" y="85"/>
                    <a:pt x="290" y="82"/>
                  </a:cubicBezTo>
                  <a:cubicBezTo>
                    <a:pt x="290" y="80"/>
                    <a:pt x="275" y="72"/>
                    <a:pt x="272" y="71"/>
                  </a:cubicBezTo>
                  <a:cubicBezTo>
                    <a:pt x="268" y="71"/>
                    <a:pt x="271" y="67"/>
                    <a:pt x="270" y="66"/>
                  </a:cubicBezTo>
                  <a:cubicBezTo>
                    <a:pt x="268" y="65"/>
                    <a:pt x="268" y="60"/>
                    <a:pt x="268" y="56"/>
                  </a:cubicBezTo>
                  <a:cubicBezTo>
                    <a:pt x="268" y="52"/>
                    <a:pt x="263" y="51"/>
                    <a:pt x="263" y="48"/>
                  </a:cubicBezTo>
                  <a:cubicBezTo>
                    <a:pt x="263" y="44"/>
                    <a:pt x="261" y="41"/>
                    <a:pt x="262" y="38"/>
                  </a:cubicBezTo>
                  <a:cubicBezTo>
                    <a:pt x="262" y="34"/>
                    <a:pt x="257" y="33"/>
                    <a:pt x="256" y="31"/>
                  </a:cubicBezTo>
                  <a:cubicBezTo>
                    <a:pt x="256" y="29"/>
                    <a:pt x="253" y="31"/>
                    <a:pt x="250" y="32"/>
                  </a:cubicBezTo>
                  <a:cubicBezTo>
                    <a:pt x="247" y="32"/>
                    <a:pt x="247" y="28"/>
                    <a:pt x="248" y="24"/>
                  </a:cubicBezTo>
                  <a:cubicBezTo>
                    <a:pt x="248" y="19"/>
                    <a:pt x="246" y="13"/>
                    <a:pt x="244" y="11"/>
                  </a:cubicBezTo>
                  <a:cubicBezTo>
                    <a:pt x="241" y="9"/>
                    <a:pt x="241" y="2"/>
                    <a:pt x="240" y="1"/>
                  </a:cubicBezTo>
                  <a:cubicBezTo>
                    <a:pt x="239" y="0"/>
                    <a:pt x="235" y="4"/>
                    <a:pt x="235" y="7"/>
                  </a:cubicBezTo>
                  <a:cubicBezTo>
                    <a:pt x="235" y="9"/>
                    <a:pt x="234" y="12"/>
                    <a:pt x="233" y="13"/>
                  </a:cubicBezTo>
                  <a:cubicBezTo>
                    <a:pt x="231" y="15"/>
                    <a:pt x="234" y="20"/>
                    <a:pt x="232" y="22"/>
                  </a:cubicBezTo>
                  <a:cubicBezTo>
                    <a:pt x="230" y="24"/>
                    <a:pt x="232" y="32"/>
                    <a:pt x="231" y="36"/>
                  </a:cubicBezTo>
                  <a:cubicBezTo>
                    <a:pt x="231" y="41"/>
                    <a:pt x="231" y="46"/>
                    <a:pt x="229" y="49"/>
                  </a:cubicBezTo>
                  <a:cubicBezTo>
                    <a:pt x="226" y="52"/>
                    <a:pt x="226" y="57"/>
                    <a:pt x="222" y="58"/>
                  </a:cubicBezTo>
                  <a:cubicBezTo>
                    <a:pt x="217" y="60"/>
                    <a:pt x="212" y="56"/>
                    <a:pt x="212" y="54"/>
                  </a:cubicBezTo>
                  <a:cubicBezTo>
                    <a:pt x="212" y="52"/>
                    <a:pt x="207" y="50"/>
                    <a:pt x="205" y="51"/>
                  </a:cubicBezTo>
                  <a:cubicBezTo>
                    <a:pt x="202" y="51"/>
                    <a:pt x="201" y="47"/>
                    <a:pt x="197" y="44"/>
                  </a:cubicBezTo>
                  <a:cubicBezTo>
                    <a:pt x="193" y="41"/>
                    <a:pt x="190" y="45"/>
                    <a:pt x="189" y="42"/>
                  </a:cubicBezTo>
                  <a:cubicBezTo>
                    <a:pt x="188" y="38"/>
                    <a:pt x="186" y="37"/>
                    <a:pt x="183" y="35"/>
                  </a:cubicBezTo>
                  <a:cubicBezTo>
                    <a:pt x="181" y="34"/>
                    <a:pt x="181" y="34"/>
                    <a:pt x="184" y="32"/>
                  </a:cubicBezTo>
                  <a:cubicBezTo>
                    <a:pt x="187" y="30"/>
                    <a:pt x="186" y="27"/>
                    <a:pt x="185" y="25"/>
                  </a:cubicBezTo>
                  <a:cubicBezTo>
                    <a:pt x="183" y="22"/>
                    <a:pt x="186" y="23"/>
                    <a:pt x="190" y="21"/>
                  </a:cubicBezTo>
                  <a:cubicBezTo>
                    <a:pt x="194" y="19"/>
                    <a:pt x="190" y="17"/>
                    <a:pt x="193" y="16"/>
                  </a:cubicBezTo>
                  <a:cubicBezTo>
                    <a:pt x="195" y="15"/>
                    <a:pt x="194" y="12"/>
                    <a:pt x="191" y="12"/>
                  </a:cubicBezTo>
                  <a:cubicBezTo>
                    <a:pt x="188" y="11"/>
                    <a:pt x="189" y="15"/>
                    <a:pt x="188" y="15"/>
                  </a:cubicBezTo>
                  <a:cubicBezTo>
                    <a:pt x="187" y="15"/>
                    <a:pt x="186" y="11"/>
                    <a:pt x="185" y="11"/>
                  </a:cubicBezTo>
                  <a:cubicBezTo>
                    <a:pt x="184" y="11"/>
                    <a:pt x="181" y="16"/>
                    <a:pt x="179" y="13"/>
                  </a:cubicBezTo>
                  <a:cubicBezTo>
                    <a:pt x="177" y="11"/>
                    <a:pt x="167" y="9"/>
                    <a:pt x="163" y="8"/>
                  </a:cubicBezTo>
                  <a:cubicBezTo>
                    <a:pt x="159" y="8"/>
                    <a:pt x="158" y="3"/>
                    <a:pt x="156" y="4"/>
                  </a:cubicBezTo>
                  <a:cubicBezTo>
                    <a:pt x="153" y="5"/>
                    <a:pt x="156" y="6"/>
                    <a:pt x="159" y="9"/>
                  </a:cubicBezTo>
                  <a:cubicBezTo>
                    <a:pt x="161" y="12"/>
                    <a:pt x="150" y="14"/>
                    <a:pt x="146" y="13"/>
                  </a:cubicBezTo>
                  <a:cubicBezTo>
                    <a:pt x="143" y="12"/>
                    <a:pt x="147" y="15"/>
                    <a:pt x="144" y="15"/>
                  </a:cubicBezTo>
                  <a:cubicBezTo>
                    <a:pt x="141" y="15"/>
                    <a:pt x="141" y="20"/>
                    <a:pt x="138" y="22"/>
                  </a:cubicBezTo>
                  <a:cubicBezTo>
                    <a:pt x="136" y="25"/>
                    <a:pt x="138" y="27"/>
                    <a:pt x="135" y="28"/>
                  </a:cubicBezTo>
                  <a:cubicBezTo>
                    <a:pt x="133" y="30"/>
                    <a:pt x="132" y="32"/>
                    <a:pt x="135" y="35"/>
                  </a:cubicBezTo>
                  <a:cubicBezTo>
                    <a:pt x="138" y="39"/>
                    <a:pt x="134" y="39"/>
                    <a:pt x="131" y="36"/>
                  </a:cubicBezTo>
                  <a:cubicBezTo>
                    <a:pt x="129" y="33"/>
                    <a:pt x="126" y="33"/>
                    <a:pt x="126" y="36"/>
                  </a:cubicBezTo>
                  <a:cubicBezTo>
                    <a:pt x="126" y="39"/>
                    <a:pt x="123" y="38"/>
                    <a:pt x="124" y="35"/>
                  </a:cubicBezTo>
                  <a:cubicBezTo>
                    <a:pt x="124" y="31"/>
                    <a:pt x="120" y="33"/>
                    <a:pt x="119" y="31"/>
                  </a:cubicBezTo>
                  <a:cubicBezTo>
                    <a:pt x="118" y="29"/>
                    <a:pt x="115" y="26"/>
                    <a:pt x="112" y="26"/>
                  </a:cubicBezTo>
                  <a:cubicBezTo>
                    <a:pt x="110" y="26"/>
                    <a:pt x="110" y="29"/>
                    <a:pt x="108" y="29"/>
                  </a:cubicBezTo>
                  <a:cubicBezTo>
                    <a:pt x="105" y="29"/>
                    <a:pt x="105" y="30"/>
                    <a:pt x="105" y="32"/>
                  </a:cubicBezTo>
                  <a:cubicBezTo>
                    <a:pt x="105" y="35"/>
                    <a:pt x="102" y="32"/>
                    <a:pt x="99" y="32"/>
                  </a:cubicBezTo>
                  <a:cubicBezTo>
                    <a:pt x="96" y="33"/>
                    <a:pt x="99" y="36"/>
                    <a:pt x="97" y="36"/>
                  </a:cubicBezTo>
                  <a:cubicBezTo>
                    <a:pt x="96" y="36"/>
                    <a:pt x="96" y="39"/>
                    <a:pt x="94" y="39"/>
                  </a:cubicBezTo>
                  <a:cubicBezTo>
                    <a:pt x="91" y="39"/>
                    <a:pt x="92" y="44"/>
                    <a:pt x="92" y="47"/>
                  </a:cubicBezTo>
                  <a:cubicBezTo>
                    <a:pt x="92" y="49"/>
                    <a:pt x="89" y="45"/>
                    <a:pt x="86" y="46"/>
                  </a:cubicBezTo>
                  <a:cubicBezTo>
                    <a:pt x="84" y="47"/>
                    <a:pt x="87" y="49"/>
                    <a:pt x="87" y="52"/>
                  </a:cubicBezTo>
                  <a:cubicBezTo>
                    <a:pt x="88" y="55"/>
                    <a:pt x="86" y="55"/>
                    <a:pt x="85" y="56"/>
                  </a:cubicBezTo>
                  <a:cubicBezTo>
                    <a:pt x="84" y="57"/>
                    <a:pt x="82" y="53"/>
                    <a:pt x="82" y="50"/>
                  </a:cubicBezTo>
                  <a:cubicBezTo>
                    <a:pt x="82" y="47"/>
                    <a:pt x="79" y="50"/>
                    <a:pt x="76" y="53"/>
                  </a:cubicBezTo>
                  <a:cubicBezTo>
                    <a:pt x="72" y="57"/>
                    <a:pt x="77" y="62"/>
                    <a:pt x="75" y="63"/>
                  </a:cubicBezTo>
                  <a:cubicBezTo>
                    <a:pt x="74" y="64"/>
                    <a:pt x="67" y="70"/>
                    <a:pt x="64" y="74"/>
                  </a:cubicBezTo>
                  <a:cubicBezTo>
                    <a:pt x="60" y="79"/>
                    <a:pt x="52" y="76"/>
                    <a:pt x="49" y="78"/>
                  </a:cubicBezTo>
                  <a:cubicBezTo>
                    <a:pt x="47" y="80"/>
                    <a:pt x="44" y="79"/>
                    <a:pt x="42" y="81"/>
                  </a:cubicBezTo>
                  <a:cubicBezTo>
                    <a:pt x="39" y="83"/>
                    <a:pt x="35" y="86"/>
                    <a:pt x="34" y="84"/>
                  </a:cubicBezTo>
                  <a:cubicBezTo>
                    <a:pt x="33" y="82"/>
                    <a:pt x="27" y="83"/>
                    <a:pt x="24" y="86"/>
                  </a:cubicBezTo>
                  <a:cubicBezTo>
                    <a:pt x="22" y="89"/>
                    <a:pt x="17" y="92"/>
                    <a:pt x="14" y="92"/>
                  </a:cubicBezTo>
                  <a:cubicBezTo>
                    <a:pt x="11" y="92"/>
                    <a:pt x="11" y="97"/>
                    <a:pt x="10" y="98"/>
                  </a:cubicBezTo>
                  <a:cubicBezTo>
                    <a:pt x="9" y="99"/>
                    <a:pt x="9" y="94"/>
                    <a:pt x="9" y="93"/>
                  </a:cubicBezTo>
                  <a:cubicBezTo>
                    <a:pt x="9" y="91"/>
                    <a:pt x="6" y="95"/>
                    <a:pt x="5" y="99"/>
                  </a:cubicBezTo>
                  <a:cubicBezTo>
                    <a:pt x="4" y="102"/>
                    <a:pt x="8" y="104"/>
                    <a:pt x="5" y="108"/>
                  </a:cubicBezTo>
                  <a:cubicBezTo>
                    <a:pt x="3" y="112"/>
                    <a:pt x="0" y="116"/>
                    <a:pt x="4" y="121"/>
                  </a:cubicBezTo>
                  <a:cubicBezTo>
                    <a:pt x="8" y="126"/>
                    <a:pt x="10" y="129"/>
                    <a:pt x="9" y="131"/>
                  </a:cubicBezTo>
                  <a:cubicBezTo>
                    <a:pt x="7" y="134"/>
                    <a:pt x="5" y="126"/>
                    <a:pt x="4" y="127"/>
                  </a:cubicBezTo>
                  <a:cubicBezTo>
                    <a:pt x="3" y="128"/>
                    <a:pt x="7" y="131"/>
                    <a:pt x="6" y="133"/>
                  </a:cubicBezTo>
                  <a:cubicBezTo>
                    <a:pt x="5" y="134"/>
                    <a:pt x="1" y="127"/>
                    <a:pt x="0" y="129"/>
                  </a:cubicBezTo>
                  <a:cubicBezTo>
                    <a:pt x="0" y="130"/>
                    <a:pt x="8" y="142"/>
                    <a:pt x="9" y="147"/>
                  </a:cubicBezTo>
                  <a:cubicBezTo>
                    <a:pt x="9" y="151"/>
                    <a:pt x="16" y="156"/>
                    <a:pt x="15" y="162"/>
                  </a:cubicBezTo>
                  <a:cubicBezTo>
                    <a:pt x="15" y="168"/>
                    <a:pt x="21" y="179"/>
                    <a:pt x="23" y="180"/>
                  </a:cubicBezTo>
                  <a:cubicBezTo>
                    <a:pt x="24" y="182"/>
                    <a:pt x="20" y="186"/>
                    <a:pt x="21" y="191"/>
                  </a:cubicBezTo>
                  <a:cubicBezTo>
                    <a:pt x="21" y="196"/>
                    <a:pt x="19" y="198"/>
                    <a:pt x="16" y="198"/>
                  </a:cubicBezTo>
                  <a:cubicBezTo>
                    <a:pt x="13" y="198"/>
                    <a:pt x="15" y="203"/>
                    <a:pt x="18" y="203"/>
                  </a:cubicBezTo>
                  <a:cubicBezTo>
                    <a:pt x="22" y="203"/>
                    <a:pt x="20" y="206"/>
                    <a:pt x="24" y="208"/>
                  </a:cubicBezTo>
                  <a:cubicBezTo>
                    <a:pt x="28" y="211"/>
                    <a:pt x="37" y="210"/>
                    <a:pt x="40" y="210"/>
                  </a:cubicBezTo>
                  <a:cubicBezTo>
                    <a:pt x="43" y="210"/>
                    <a:pt x="44" y="205"/>
                    <a:pt x="48" y="205"/>
                  </a:cubicBezTo>
                  <a:cubicBezTo>
                    <a:pt x="52" y="205"/>
                    <a:pt x="52" y="203"/>
                    <a:pt x="54" y="201"/>
                  </a:cubicBezTo>
                  <a:cubicBezTo>
                    <a:pt x="56" y="198"/>
                    <a:pt x="65" y="199"/>
                    <a:pt x="74" y="200"/>
                  </a:cubicBezTo>
                  <a:cubicBezTo>
                    <a:pt x="84" y="200"/>
                    <a:pt x="88" y="197"/>
                    <a:pt x="89" y="193"/>
                  </a:cubicBezTo>
                  <a:cubicBezTo>
                    <a:pt x="90" y="190"/>
                    <a:pt x="97" y="190"/>
                    <a:pt x="100" y="187"/>
                  </a:cubicBezTo>
                  <a:cubicBezTo>
                    <a:pt x="103" y="185"/>
                    <a:pt x="105" y="185"/>
                    <a:pt x="112" y="185"/>
                  </a:cubicBezTo>
                  <a:cubicBezTo>
                    <a:pt x="119" y="185"/>
                    <a:pt x="125" y="182"/>
                    <a:pt x="130" y="180"/>
                  </a:cubicBezTo>
                  <a:cubicBezTo>
                    <a:pt x="134" y="178"/>
                    <a:pt x="142" y="179"/>
                    <a:pt x="147" y="178"/>
                  </a:cubicBezTo>
                  <a:cubicBezTo>
                    <a:pt x="151" y="177"/>
                    <a:pt x="152" y="183"/>
                    <a:pt x="156" y="183"/>
                  </a:cubicBezTo>
                  <a:cubicBezTo>
                    <a:pt x="161" y="182"/>
                    <a:pt x="163" y="184"/>
                    <a:pt x="166" y="184"/>
                  </a:cubicBezTo>
                  <a:cubicBezTo>
                    <a:pt x="168" y="184"/>
                    <a:pt x="168" y="186"/>
                    <a:pt x="171" y="186"/>
                  </a:cubicBezTo>
                  <a:cubicBezTo>
                    <a:pt x="173" y="187"/>
                    <a:pt x="173" y="189"/>
                    <a:pt x="171" y="191"/>
                  </a:cubicBezTo>
                  <a:cubicBezTo>
                    <a:pt x="170" y="193"/>
                    <a:pt x="175" y="193"/>
                    <a:pt x="178" y="198"/>
                  </a:cubicBezTo>
                  <a:cubicBezTo>
                    <a:pt x="182" y="203"/>
                    <a:pt x="178" y="203"/>
                    <a:pt x="180" y="207"/>
                  </a:cubicBezTo>
                  <a:cubicBezTo>
                    <a:pt x="182" y="210"/>
                    <a:pt x="183" y="210"/>
                    <a:pt x="187" y="205"/>
                  </a:cubicBezTo>
                  <a:cubicBezTo>
                    <a:pt x="190" y="200"/>
                    <a:pt x="194" y="203"/>
                    <a:pt x="195" y="198"/>
                  </a:cubicBezTo>
                  <a:cubicBezTo>
                    <a:pt x="195" y="194"/>
                    <a:pt x="199" y="189"/>
                    <a:pt x="202" y="191"/>
                  </a:cubicBezTo>
                  <a:cubicBezTo>
                    <a:pt x="204" y="193"/>
                    <a:pt x="200" y="195"/>
                    <a:pt x="198" y="203"/>
                  </a:cubicBezTo>
                  <a:cubicBezTo>
                    <a:pt x="197" y="211"/>
                    <a:pt x="194" y="207"/>
                    <a:pt x="193" y="209"/>
                  </a:cubicBezTo>
                  <a:cubicBezTo>
                    <a:pt x="193" y="211"/>
                    <a:pt x="201" y="213"/>
                    <a:pt x="201" y="208"/>
                  </a:cubicBezTo>
                  <a:cubicBezTo>
                    <a:pt x="201" y="204"/>
                    <a:pt x="202" y="202"/>
                    <a:pt x="205" y="206"/>
                  </a:cubicBezTo>
                  <a:cubicBezTo>
                    <a:pt x="208" y="210"/>
                    <a:pt x="203" y="213"/>
                    <a:pt x="204" y="215"/>
                  </a:cubicBezTo>
                  <a:cubicBezTo>
                    <a:pt x="205" y="217"/>
                    <a:pt x="208" y="214"/>
                    <a:pt x="210" y="215"/>
                  </a:cubicBezTo>
                  <a:cubicBezTo>
                    <a:pt x="213" y="215"/>
                    <a:pt x="217" y="222"/>
                    <a:pt x="217" y="226"/>
                  </a:cubicBezTo>
                  <a:cubicBezTo>
                    <a:pt x="216" y="229"/>
                    <a:pt x="215" y="233"/>
                    <a:pt x="221" y="236"/>
                  </a:cubicBezTo>
                  <a:cubicBezTo>
                    <a:pt x="227" y="239"/>
                    <a:pt x="225" y="240"/>
                    <a:pt x="229" y="240"/>
                  </a:cubicBezTo>
                  <a:cubicBezTo>
                    <a:pt x="234" y="240"/>
                    <a:pt x="243" y="243"/>
                    <a:pt x="245" y="245"/>
                  </a:cubicBezTo>
                  <a:cubicBezTo>
                    <a:pt x="248" y="247"/>
                    <a:pt x="254" y="244"/>
                    <a:pt x="256" y="239"/>
                  </a:cubicBezTo>
                  <a:cubicBezTo>
                    <a:pt x="257" y="235"/>
                    <a:pt x="262" y="239"/>
                    <a:pt x="259" y="241"/>
                  </a:cubicBezTo>
                  <a:cubicBezTo>
                    <a:pt x="257" y="242"/>
                    <a:pt x="260" y="245"/>
                    <a:pt x="260" y="243"/>
                  </a:cubicBezTo>
                  <a:cubicBezTo>
                    <a:pt x="261" y="241"/>
                    <a:pt x="262" y="239"/>
                    <a:pt x="263" y="241"/>
                  </a:cubicBezTo>
                  <a:cubicBezTo>
                    <a:pt x="264" y="244"/>
                    <a:pt x="267" y="244"/>
                    <a:pt x="268" y="246"/>
                  </a:cubicBezTo>
                  <a:cubicBezTo>
                    <a:pt x="269" y="248"/>
                    <a:pt x="271" y="250"/>
                    <a:pt x="271" y="248"/>
                  </a:cubicBezTo>
                  <a:cubicBezTo>
                    <a:pt x="271" y="246"/>
                    <a:pt x="271" y="245"/>
                    <a:pt x="274" y="244"/>
                  </a:cubicBezTo>
                  <a:cubicBezTo>
                    <a:pt x="277" y="243"/>
                    <a:pt x="279" y="241"/>
                    <a:pt x="282" y="238"/>
                  </a:cubicBezTo>
                  <a:cubicBezTo>
                    <a:pt x="285" y="236"/>
                    <a:pt x="297" y="235"/>
                    <a:pt x="299" y="235"/>
                  </a:cubicBezTo>
                  <a:cubicBezTo>
                    <a:pt x="300" y="235"/>
                    <a:pt x="301" y="225"/>
                    <a:pt x="301" y="219"/>
                  </a:cubicBezTo>
                  <a:cubicBezTo>
                    <a:pt x="302" y="213"/>
                    <a:pt x="307" y="213"/>
                    <a:pt x="307" y="207"/>
                  </a:cubicBezTo>
                  <a:cubicBezTo>
                    <a:pt x="308" y="201"/>
                    <a:pt x="314" y="190"/>
                    <a:pt x="316" y="189"/>
                  </a:cubicBezTo>
                  <a:cubicBezTo>
                    <a:pt x="318" y="189"/>
                    <a:pt x="321" y="187"/>
                    <a:pt x="321" y="184"/>
                  </a:cubicBezTo>
                  <a:cubicBezTo>
                    <a:pt x="321" y="180"/>
                    <a:pt x="325" y="177"/>
                    <a:pt x="325" y="173"/>
                  </a:cubicBezTo>
                  <a:cubicBezTo>
                    <a:pt x="325" y="169"/>
                    <a:pt x="327" y="164"/>
                    <a:pt x="327" y="162"/>
                  </a:cubicBezTo>
                  <a:cubicBezTo>
                    <a:pt x="327" y="161"/>
                    <a:pt x="325" y="157"/>
                    <a:pt x="328" y="154"/>
                  </a:cubicBezTo>
                  <a:cubicBezTo>
                    <a:pt x="331" y="152"/>
                    <a:pt x="327" y="148"/>
                    <a:pt x="328" y="147"/>
                  </a:cubicBezTo>
                  <a:close/>
                  <a:moveTo>
                    <a:pt x="150" y="7"/>
                  </a:moveTo>
                  <a:cubicBezTo>
                    <a:pt x="149" y="5"/>
                    <a:pt x="136" y="8"/>
                    <a:pt x="139" y="10"/>
                  </a:cubicBezTo>
                  <a:cubicBezTo>
                    <a:pt x="141" y="11"/>
                    <a:pt x="150" y="10"/>
                    <a:pt x="150" y="7"/>
                  </a:cubicBezTo>
                  <a:close/>
                  <a:moveTo>
                    <a:pt x="190" y="219"/>
                  </a:moveTo>
                  <a:cubicBezTo>
                    <a:pt x="192" y="220"/>
                    <a:pt x="198" y="220"/>
                    <a:pt x="199" y="217"/>
                  </a:cubicBezTo>
                  <a:cubicBezTo>
                    <a:pt x="200" y="215"/>
                    <a:pt x="188" y="217"/>
                    <a:pt x="190" y="219"/>
                  </a:cubicBezTo>
                  <a:close/>
                  <a:moveTo>
                    <a:pt x="270" y="268"/>
                  </a:moveTo>
                  <a:cubicBezTo>
                    <a:pt x="265" y="269"/>
                    <a:pt x="258" y="264"/>
                    <a:pt x="257" y="264"/>
                  </a:cubicBezTo>
                  <a:cubicBezTo>
                    <a:pt x="255" y="265"/>
                    <a:pt x="263" y="277"/>
                    <a:pt x="260" y="280"/>
                  </a:cubicBezTo>
                  <a:cubicBezTo>
                    <a:pt x="258" y="284"/>
                    <a:pt x="268" y="292"/>
                    <a:pt x="271" y="293"/>
                  </a:cubicBezTo>
                  <a:cubicBezTo>
                    <a:pt x="274" y="293"/>
                    <a:pt x="273" y="289"/>
                    <a:pt x="275" y="290"/>
                  </a:cubicBezTo>
                  <a:cubicBezTo>
                    <a:pt x="278" y="290"/>
                    <a:pt x="277" y="287"/>
                    <a:pt x="277" y="286"/>
                  </a:cubicBezTo>
                  <a:cubicBezTo>
                    <a:pt x="278" y="284"/>
                    <a:pt x="280" y="287"/>
                    <a:pt x="282" y="286"/>
                  </a:cubicBezTo>
                  <a:cubicBezTo>
                    <a:pt x="284" y="285"/>
                    <a:pt x="281" y="278"/>
                    <a:pt x="284" y="278"/>
                  </a:cubicBezTo>
                  <a:cubicBezTo>
                    <a:pt x="287" y="278"/>
                    <a:pt x="285" y="268"/>
                    <a:pt x="284" y="265"/>
                  </a:cubicBezTo>
                  <a:cubicBezTo>
                    <a:pt x="283" y="262"/>
                    <a:pt x="275" y="268"/>
                    <a:pt x="270" y="268"/>
                  </a:cubicBezTo>
                  <a:close/>
                </a:path>
              </a:pathLst>
            </a:custGeom>
            <a:solidFill>
              <a:schemeClr val="bg1">
                <a:lumMod val="85000"/>
              </a:schemeClr>
            </a:solid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64">
              <a:extLst>
                <a:ext uri="{FF2B5EF4-FFF2-40B4-BE49-F238E27FC236}">
                  <a16:creationId xmlns:a16="http://schemas.microsoft.com/office/drawing/2014/main" id="{D239BF3D-85AF-4481-B1AD-94FEE4D2A19F}"/>
                </a:ext>
              </a:extLst>
            </p:cNvPr>
            <p:cNvSpPr>
              <a:spLocks noEditPoints="1"/>
            </p:cNvSpPr>
            <p:nvPr userDrawn="1"/>
          </p:nvSpPr>
          <p:spPr bwMode="auto">
            <a:xfrm>
              <a:off x="6553272" y="1795588"/>
              <a:ext cx="3907491" cy="1501332"/>
            </a:xfrm>
            <a:custGeom>
              <a:avLst/>
              <a:gdLst>
                <a:gd name="T0" fmla="*/ 361 w 1373"/>
                <a:gd name="T1" fmla="*/ 11 h 527"/>
                <a:gd name="T2" fmla="*/ 610 w 1373"/>
                <a:gd name="T3" fmla="*/ 5 h 527"/>
                <a:gd name="T4" fmla="*/ 480 w 1373"/>
                <a:gd name="T5" fmla="*/ 151 h 527"/>
                <a:gd name="T6" fmla="*/ 662 w 1373"/>
                <a:gd name="T7" fmla="*/ 50 h 527"/>
                <a:gd name="T8" fmla="*/ 1002 w 1373"/>
                <a:gd name="T9" fmla="*/ 111 h 527"/>
                <a:gd name="T10" fmla="*/ 1053 w 1373"/>
                <a:gd name="T11" fmla="*/ 117 h 527"/>
                <a:gd name="T12" fmla="*/ 981 w 1373"/>
                <a:gd name="T13" fmla="*/ 426 h 527"/>
                <a:gd name="T14" fmla="*/ 243 w 1373"/>
                <a:gd name="T15" fmla="*/ 23 h 527"/>
                <a:gd name="T16" fmla="*/ 1331 w 1373"/>
                <a:gd name="T17" fmla="*/ 242 h 527"/>
                <a:gd name="T18" fmla="*/ 1193 w 1373"/>
                <a:gd name="T19" fmla="*/ 203 h 527"/>
                <a:gd name="T20" fmla="*/ 1062 w 1373"/>
                <a:gd name="T21" fmla="*/ 177 h 527"/>
                <a:gd name="T22" fmla="*/ 973 w 1373"/>
                <a:gd name="T23" fmla="*/ 150 h 527"/>
                <a:gd name="T24" fmla="*/ 902 w 1373"/>
                <a:gd name="T25" fmla="*/ 168 h 527"/>
                <a:gd name="T26" fmla="*/ 844 w 1373"/>
                <a:gd name="T27" fmla="*/ 139 h 527"/>
                <a:gd name="T28" fmla="*/ 747 w 1373"/>
                <a:gd name="T29" fmla="*/ 136 h 527"/>
                <a:gd name="T30" fmla="*/ 737 w 1373"/>
                <a:gd name="T31" fmla="*/ 118 h 527"/>
                <a:gd name="T32" fmla="*/ 698 w 1373"/>
                <a:gd name="T33" fmla="*/ 84 h 527"/>
                <a:gd name="T34" fmla="*/ 630 w 1373"/>
                <a:gd name="T35" fmla="*/ 96 h 527"/>
                <a:gd name="T36" fmla="*/ 546 w 1373"/>
                <a:gd name="T37" fmla="*/ 114 h 527"/>
                <a:gd name="T38" fmla="*/ 519 w 1373"/>
                <a:gd name="T39" fmla="*/ 137 h 527"/>
                <a:gd name="T40" fmla="*/ 478 w 1373"/>
                <a:gd name="T41" fmla="*/ 178 h 527"/>
                <a:gd name="T42" fmla="*/ 455 w 1373"/>
                <a:gd name="T43" fmla="*/ 204 h 527"/>
                <a:gd name="T44" fmla="*/ 421 w 1373"/>
                <a:gd name="T45" fmla="*/ 244 h 527"/>
                <a:gd name="T46" fmla="*/ 437 w 1373"/>
                <a:gd name="T47" fmla="*/ 213 h 527"/>
                <a:gd name="T48" fmla="*/ 386 w 1373"/>
                <a:gd name="T49" fmla="*/ 188 h 527"/>
                <a:gd name="T50" fmla="*/ 326 w 1373"/>
                <a:gd name="T51" fmla="*/ 196 h 527"/>
                <a:gd name="T52" fmla="*/ 268 w 1373"/>
                <a:gd name="T53" fmla="*/ 211 h 527"/>
                <a:gd name="T54" fmla="*/ 195 w 1373"/>
                <a:gd name="T55" fmla="*/ 214 h 527"/>
                <a:gd name="T56" fmla="*/ 149 w 1373"/>
                <a:gd name="T57" fmla="*/ 263 h 527"/>
                <a:gd name="T58" fmla="*/ 102 w 1373"/>
                <a:gd name="T59" fmla="*/ 234 h 527"/>
                <a:gd name="T60" fmla="*/ 107 w 1373"/>
                <a:gd name="T61" fmla="*/ 200 h 527"/>
                <a:gd name="T62" fmla="*/ 78 w 1373"/>
                <a:gd name="T63" fmla="*/ 231 h 527"/>
                <a:gd name="T64" fmla="*/ 70 w 1373"/>
                <a:gd name="T65" fmla="*/ 316 h 527"/>
                <a:gd name="T66" fmla="*/ 73 w 1373"/>
                <a:gd name="T67" fmla="*/ 370 h 527"/>
                <a:gd name="T68" fmla="*/ 114 w 1373"/>
                <a:gd name="T69" fmla="*/ 412 h 527"/>
                <a:gd name="T70" fmla="*/ 160 w 1373"/>
                <a:gd name="T71" fmla="*/ 451 h 527"/>
                <a:gd name="T72" fmla="*/ 164 w 1373"/>
                <a:gd name="T73" fmla="*/ 503 h 527"/>
                <a:gd name="T74" fmla="*/ 238 w 1373"/>
                <a:gd name="T75" fmla="*/ 476 h 527"/>
                <a:gd name="T76" fmla="*/ 236 w 1373"/>
                <a:gd name="T77" fmla="*/ 430 h 527"/>
                <a:gd name="T78" fmla="*/ 325 w 1373"/>
                <a:gd name="T79" fmla="*/ 433 h 527"/>
                <a:gd name="T80" fmla="*/ 373 w 1373"/>
                <a:gd name="T81" fmla="*/ 388 h 527"/>
                <a:gd name="T82" fmla="*/ 450 w 1373"/>
                <a:gd name="T83" fmla="*/ 396 h 527"/>
                <a:gd name="T84" fmla="*/ 541 w 1373"/>
                <a:gd name="T85" fmla="*/ 442 h 527"/>
                <a:gd name="T86" fmla="*/ 624 w 1373"/>
                <a:gd name="T87" fmla="*/ 433 h 527"/>
                <a:gd name="T88" fmla="*/ 696 w 1373"/>
                <a:gd name="T89" fmla="*/ 437 h 527"/>
                <a:gd name="T90" fmla="*/ 803 w 1373"/>
                <a:gd name="T91" fmla="*/ 420 h 527"/>
                <a:gd name="T92" fmla="*/ 887 w 1373"/>
                <a:gd name="T93" fmla="*/ 453 h 527"/>
                <a:gd name="T94" fmla="*/ 898 w 1373"/>
                <a:gd name="T95" fmla="*/ 508 h 527"/>
                <a:gd name="T96" fmla="*/ 960 w 1373"/>
                <a:gd name="T97" fmla="*/ 393 h 527"/>
                <a:gd name="T98" fmla="*/ 969 w 1373"/>
                <a:gd name="T99" fmla="*/ 349 h 527"/>
                <a:gd name="T100" fmla="*/ 1078 w 1373"/>
                <a:gd name="T101" fmla="*/ 337 h 527"/>
                <a:gd name="T102" fmla="*/ 1152 w 1373"/>
                <a:gd name="T103" fmla="*/ 299 h 527"/>
                <a:gd name="T104" fmla="*/ 1097 w 1373"/>
                <a:gd name="T105" fmla="*/ 424 h 527"/>
                <a:gd name="T106" fmla="*/ 1150 w 1373"/>
                <a:gd name="T107" fmla="*/ 352 h 527"/>
                <a:gd name="T108" fmla="*/ 1234 w 1373"/>
                <a:gd name="T109" fmla="*/ 309 h 527"/>
                <a:gd name="T110" fmla="*/ 1292 w 1373"/>
                <a:gd name="T111" fmla="*/ 262 h 527"/>
                <a:gd name="T112" fmla="*/ 1347 w 1373"/>
                <a:gd name="T113" fmla="*/ 268 h 527"/>
                <a:gd name="T114" fmla="*/ 707 w 1373"/>
                <a:gd name="T115" fmla="*/ 392 h 527"/>
                <a:gd name="T116" fmla="*/ 276 w 1373"/>
                <a:gd name="T117" fmla="*/ 24 h 527"/>
                <a:gd name="T118" fmla="*/ 281 w 1373"/>
                <a:gd name="T119" fmla="*/ 15 h 527"/>
                <a:gd name="T120" fmla="*/ 299 w 1373"/>
                <a:gd name="T121" fmla="*/ 146 h 527"/>
                <a:gd name="T122" fmla="*/ 300 w 1373"/>
                <a:gd name="T123" fmla="*/ 1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3" h="527">
                  <a:moveTo>
                    <a:pt x="20" y="381"/>
                  </a:moveTo>
                  <a:cubicBezTo>
                    <a:pt x="19" y="382"/>
                    <a:pt x="16" y="381"/>
                    <a:pt x="16" y="379"/>
                  </a:cubicBezTo>
                  <a:cubicBezTo>
                    <a:pt x="15" y="378"/>
                    <a:pt x="13" y="379"/>
                    <a:pt x="11" y="379"/>
                  </a:cubicBezTo>
                  <a:cubicBezTo>
                    <a:pt x="11" y="379"/>
                    <a:pt x="12" y="380"/>
                    <a:pt x="12" y="380"/>
                  </a:cubicBezTo>
                  <a:cubicBezTo>
                    <a:pt x="13" y="382"/>
                    <a:pt x="8" y="382"/>
                    <a:pt x="9" y="385"/>
                  </a:cubicBezTo>
                  <a:cubicBezTo>
                    <a:pt x="11" y="387"/>
                    <a:pt x="5" y="387"/>
                    <a:pt x="5" y="385"/>
                  </a:cubicBezTo>
                  <a:cubicBezTo>
                    <a:pt x="5" y="382"/>
                    <a:pt x="0" y="383"/>
                    <a:pt x="0" y="385"/>
                  </a:cubicBezTo>
                  <a:cubicBezTo>
                    <a:pt x="0" y="385"/>
                    <a:pt x="0" y="386"/>
                    <a:pt x="0" y="387"/>
                  </a:cubicBezTo>
                  <a:cubicBezTo>
                    <a:pt x="1" y="387"/>
                    <a:pt x="3" y="388"/>
                    <a:pt x="4" y="388"/>
                  </a:cubicBezTo>
                  <a:cubicBezTo>
                    <a:pt x="5" y="389"/>
                    <a:pt x="19" y="390"/>
                    <a:pt x="24" y="389"/>
                  </a:cubicBezTo>
                  <a:cubicBezTo>
                    <a:pt x="24" y="388"/>
                    <a:pt x="25" y="385"/>
                    <a:pt x="25" y="384"/>
                  </a:cubicBezTo>
                  <a:cubicBezTo>
                    <a:pt x="25" y="382"/>
                    <a:pt x="21" y="381"/>
                    <a:pt x="20" y="381"/>
                  </a:cubicBezTo>
                  <a:close/>
                  <a:moveTo>
                    <a:pt x="364" y="15"/>
                  </a:moveTo>
                  <a:cubicBezTo>
                    <a:pt x="373" y="14"/>
                    <a:pt x="373" y="9"/>
                    <a:pt x="368" y="8"/>
                  </a:cubicBezTo>
                  <a:cubicBezTo>
                    <a:pt x="364" y="7"/>
                    <a:pt x="363" y="11"/>
                    <a:pt x="361" y="11"/>
                  </a:cubicBezTo>
                  <a:cubicBezTo>
                    <a:pt x="358" y="10"/>
                    <a:pt x="349" y="12"/>
                    <a:pt x="351" y="14"/>
                  </a:cubicBezTo>
                  <a:cubicBezTo>
                    <a:pt x="353" y="17"/>
                    <a:pt x="360" y="15"/>
                    <a:pt x="364" y="15"/>
                  </a:cubicBezTo>
                  <a:close/>
                  <a:moveTo>
                    <a:pt x="410" y="147"/>
                  </a:moveTo>
                  <a:cubicBezTo>
                    <a:pt x="413" y="148"/>
                    <a:pt x="422" y="146"/>
                    <a:pt x="423" y="144"/>
                  </a:cubicBezTo>
                  <a:cubicBezTo>
                    <a:pt x="424" y="143"/>
                    <a:pt x="419" y="141"/>
                    <a:pt x="414" y="141"/>
                  </a:cubicBezTo>
                  <a:cubicBezTo>
                    <a:pt x="408" y="141"/>
                    <a:pt x="408" y="147"/>
                    <a:pt x="410" y="147"/>
                  </a:cubicBezTo>
                  <a:close/>
                  <a:moveTo>
                    <a:pt x="586" y="26"/>
                  </a:moveTo>
                  <a:cubicBezTo>
                    <a:pt x="591" y="28"/>
                    <a:pt x="589" y="29"/>
                    <a:pt x="584" y="29"/>
                  </a:cubicBezTo>
                  <a:cubicBezTo>
                    <a:pt x="579" y="29"/>
                    <a:pt x="575" y="30"/>
                    <a:pt x="578" y="32"/>
                  </a:cubicBezTo>
                  <a:cubicBezTo>
                    <a:pt x="581" y="33"/>
                    <a:pt x="581" y="35"/>
                    <a:pt x="586" y="36"/>
                  </a:cubicBezTo>
                  <a:cubicBezTo>
                    <a:pt x="591" y="37"/>
                    <a:pt x="596" y="33"/>
                    <a:pt x="595" y="31"/>
                  </a:cubicBezTo>
                  <a:cubicBezTo>
                    <a:pt x="595" y="28"/>
                    <a:pt x="612" y="25"/>
                    <a:pt x="617" y="24"/>
                  </a:cubicBezTo>
                  <a:cubicBezTo>
                    <a:pt x="622" y="23"/>
                    <a:pt x="614" y="18"/>
                    <a:pt x="619" y="17"/>
                  </a:cubicBezTo>
                  <a:cubicBezTo>
                    <a:pt x="625" y="17"/>
                    <a:pt x="622" y="14"/>
                    <a:pt x="616" y="13"/>
                  </a:cubicBezTo>
                  <a:cubicBezTo>
                    <a:pt x="610" y="13"/>
                    <a:pt x="612" y="7"/>
                    <a:pt x="610" y="5"/>
                  </a:cubicBezTo>
                  <a:cubicBezTo>
                    <a:pt x="608" y="3"/>
                    <a:pt x="607" y="8"/>
                    <a:pt x="598" y="9"/>
                  </a:cubicBezTo>
                  <a:cubicBezTo>
                    <a:pt x="590" y="11"/>
                    <a:pt x="586" y="13"/>
                    <a:pt x="589" y="15"/>
                  </a:cubicBezTo>
                  <a:cubicBezTo>
                    <a:pt x="593" y="16"/>
                    <a:pt x="589" y="20"/>
                    <a:pt x="586" y="20"/>
                  </a:cubicBezTo>
                  <a:cubicBezTo>
                    <a:pt x="582" y="20"/>
                    <a:pt x="582" y="24"/>
                    <a:pt x="586" y="26"/>
                  </a:cubicBezTo>
                  <a:close/>
                  <a:moveTo>
                    <a:pt x="599" y="32"/>
                  </a:moveTo>
                  <a:cubicBezTo>
                    <a:pt x="599" y="35"/>
                    <a:pt x="591" y="37"/>
                    <a:pt x="593" y="39"/>
                  </a:cubicBezTo>
                  <a:cubicBezTo>
                    <a:pt x="595" y="41"/>
                    <a:pt x="597" y="41"/>
                    <a:pt x="599" y="41"/>
                  </a:cubicBezTo>
                  <a:cubicBezTo>
                    <a:pt x="601" y="42"/>
                    <a:pt x="603" y="47"/>
                    <a:pt x="607" y="47"/>
                  </a:cubicBezTo>
                  <a:cubicBezTo>
                    <a:pt x="611" y="46"/>
                    <a:pt x="623" y="51"/>
                    <a:pt x="630" y="51"/>
                  </a:cubicBezTo>
                  <a:cubicBezTo>
                    <a:pt x="637" y="51"/>
                    <a:pt x="637" y="46"/>
                    <a:pt x="635" y="45"/>
                  </a:cubicBezTo>
                  <a:cubicBezTo>
                    <a:pt x="633" y="45"/>
                    <a:pt x="635" y="42"/>
                    <a:pt x="639" y="36"/>
                  </a:cubicBezTo>
                  <a:cubicBezTo>
                    <a:pt x="643" y="31"/>
                    <a:pt x="627" y="27"/>
                    <a:pt x="627" y="31"/>
                  </a:cubicBezTo>
                  <a:cubicBezTo>
                    <a:pt x="627" y="35"/>
                    <a:pt x="622" y="30"/>
                    <a:pt x="621" y="28"/>
                  </a:cubicBezTo>
                  <a:cubicBezTo>
                    <a:pt x="620" y="25"/>
                    <a:pt x="599" y="30"/>
                    <a:pt x="599" y="32"/>
                  </a:cubicBezTo>
                  <a:close/>
                  <a:moveTo>
                    <a:pt x="480" y="151"/>
                  </a:moveTo>
                  <a:cubicBezTo>
                    <a:pt x="484" y="153"/>
                    <a:pt x="486" y="152"/>
                    <a:pt x="486" y="148"/>
                  </a:cubicBezTo>
                  <a:cubicBezTo>
                    <a:pt x="485" y="144"/>
                    <a:pt x="477" y="149"/>
                    <a:pt x="480" y="151"/>
                  </a:cubicBezTo>
                  <a:close/>
                  <a:moveTo>
                    <a:pt x="580" y="9"/>
                  </a:moveTo>
                  <a:cubicBezTo>
                    <a:pt x="581" y="5"/>
                    <a:pt x="565" y="7"/>
                    <a:pt x="569" y="10"/>
                  </a:cubicBezTo>
                  <a:cubicBezTo>
                    <a:pt x="571" y="11"/>
                    <a:pt x="579" y="12"/>
                    <a:pt x="580" y="9"/>
                  </a:cubicBezTo>
                  <a:close/>
                  <a:moveTo>
                    <a:pt x="1280" y="181"/>
                  </a:moveTo>
                  <a:cubicBezTo>
                    <a:pt x="1284" y="184"/>
                    <a:pt x="1287" y="178"/>
                    <a:pt x="1291" y="181"/>
                  </a:cubicBezTo>
                  <a:cubicBezTo>
                    <a:pt x="1295" y="184"/>
                    <a:pt x="1304" y="180"/>
                    <a:pt x="1308" y="179"/>
                  </a:cubicBezTo>
                  <a:cubicBezTo>
                    <a:pt x="1312" y="178"/>
                    <a:pt x="1310" y="174"/>
                    <a:pt x="1299" y="172"/>
                  </a:cubicBezTo>
                  <a:cubicBezTo>
                    <a:pt x="1288" y="171"/>
                    <a:pt x="1275" y="179"/>
                    <a:pt x="1280" y="181"/>
                  </a:cubicBezTo>
                  <a:close/>
                  <a:moveTo>
                    <a:pt x="636" y="66"/>
                  </a:moveTo>
                  <a:cubicBezTo>
                    <a:pt x="639" y="68"/>
                    <a:pt x="650" y="63"/>
                    <a:pt x="657" y="64"/>
                  </a:cubicBezTo>
                  <a:cubicBezTo>
                    <a:pt x="664" y="64"/>
                    <a:pt x="684" y="58"/>
                    <a:pt x="684" y="54"/>
                  </a:cubicBezTo>
                  <a:cubicBezTo>
                    <a:pt x="685" y="51"/>
                    <a:pt x="677" y="51"/>
                    <a:pt x="674" y="47"/>
                  </a:cubicBezTo>
                  <a:cubicBezTo>
                    <a:pt x="671" y="44"/>
                    <a:pt x="664" y="47"/>
                    <a:pt x="662" y="50"/>
                  </a:cubicBezTo>
                  <a:cubicBezTo>
                    <a:pt x="661" y="53"/>
                    <a:pt x="659" y="50"/>
                    <a:pt x="663" y="46"/>
                  </a:cubicBezTo>
                  <a:cubicBezTo>
                    <a:pt x="668" y="41"/>
                    <a:pt x="659" y="37"/>
                    <a:pt x="659" y="40"/>
                  </a:cubicBezTo>
                  <a:cubicBezTo>
                    <a:pt x="658" y="43"/>
                    <a:pt x="650" y="41"/>
                    <a:pt x="650" y="43"/>
                  </a:cubicBezTo>
                  <a:cubicBezTo>
                    <a:pt x="650" y="46"/>
                    <a:pt x="647" y="47"/>
                    <a:pt x="647" y="50"/>
                  </a:cubicBezTo>
                  <a:cubicBezTo>
                    <a:pt x="647" y="52"/>
                    <a:pt x="641" y="48"/>
                    <a:pt x="641" y="54"/>
                  </a:cubicBezTo>
                  <a:cubicBezTo>
                    <a:pt x="641" y="60"/>
                    <a:pt x="632" y="64"/>
                    <a:pt x="636" y="66"/>
                  </a:cubicBezTo>
                  <a:close/>
                  <a:moveTo>
                    <a:pt x="942" y="115"/>
                  </a:moveTo>
                  <a:cubicBezTo>
                    <a:pt x="946" y="116"/>
                    <a:pt x="947" y="118"/>
                    <a:pt x="949" y="120"/>
                  </a:cubicBezTo>
                  <a:cubicBezTo>
                    <a:pt x="951" y="122"/>
                    <a:pt x="958" y="119"/>
                    <a:pt x="961" y="118"/>
                  </a:cubicBezTo>
                  <a:cubicBezTo>
                    <a:pt x="963" y="117"/>
                    <a:pt x="964" y="122"/>
                    <a:pt x="968" y="120"/>
                  </a:cubicBezTo>
                  <a:cubicBezTo>
                    <a:pt x="973" y="117"/>
                    <a:pt x="977" y="118"/>
                    <a:pt x="982" y="118"/>
                  </a:cubicBezTo>
                  <a:cubicBezTo>
                    <a:pt x="988" y="118"/>
                    <a:pt x="981" y="112"/>
                    <a:pt x="982" y="109"/>
                  </a:cubicBezTo>
                  <a:cubicBezTo>
                    <a:pt x="982" y="106"/>
                    <a:pt x="988" y="108"/>
                    <a:pt x="986" y="110"/>
                  </a:cubicBezTo>
                  <a:cubicBezTo>
                    <a:pt x="984" y="113"/>
                    <a:pt x="989" y="118"/>
                    <a:pt x="996" y="118"/>
                  </a:cubicBezTo>
                  <a:cubicBezTo>
                    <a:pt x="1004" y="117"/>
                    <a:pt x="998" y="112"/>
                    <a:pt x="1002" y="111"/>
                  </a:cubicBezTo>
                  <a:cubicBezTo>
                    <a:pt x="1006" y="109"/>
                    <a:pt x="1006" y="107"/>
                    <a:pt x="1000" y="104"/>
                  </a:cubicBezTo>
                  <a:cubicBezTo>
                    <a:pt x="995" y="101"/>
                    <a:pt x="987" y="103"/>
                    <a:pt x="983" y="101"/>
                  </a:cubicBezTo>
                  <a:cubicBezTo>
                    <a:pt x="978" y="98"/>
                    <a:pt x="972" y="98"/>
                    <a:pt x="971" y="103"/>
                  </a:cubicBezTo>
                  <a:cubicBezTo>
                    <a:pt x="971" y="109"/>
                    <a:pt x="961" y="98"/>
                    <a:pt x="956" y="96"/>
                  </a:cubicBezTo>
                  <a:cubicBezTo>
                    <a:pt x="951" y="94"/>
                    <a:pt x="934" y="111"/>
                    <a:pt x="942" y="115"/>
                  </a:cubicBezTo>
                  <a:close/>
                  <a:moveTo>
                    <a:pt x="992" y="145"/>
                  </a:moveTo>
                  <a:cubicBezTo>
                    <a:pt x="996" y="144"/>
                    <a:pt x="989" y="136"/>
                    <a:pt x="981" y="135"/>
                  </a:cubicBezTo>
                  <a:cubicBezTo>
                    <a:pt x="974" y="134"/>
                    <a:pt x="967" y="140"/>
                    <a:pt x="968" y="141"/>
                  </a:cubicBezTo>
                  <a:cubicBezTo>
                    <a:pt x="970" y="145"/>
                    <a:pt x="988" y="146"/>
                    <a:pt x="992" y="145"/>
                  </a:cubicBezTo>
                  <a:close/>
                  <a:moveTo>
                    <a:pt x="973" y="130"/>
                  </a:moveTo>
                  <a:cubicBezTo>
                    <a:pt x="973" y="126"/>
                    <a:pt x="960" y="131"/>
                    <a:pt x="965" y="133"/>
                  </a:cubicBezTo>
                  <a:cubicBezTo>
                    <a:pt x="968" y="134"/>
                    <a:pt x="973" y="133"/>
                    <a:pt x="973" y="130"/>
                  </a:cubicBezTo>
                  <a:close/>
                  <a:moveTo>
                    <a:pt x="1014" y="115"/>
                  </a:moveTo>
                  <a:cubicBezTo>
                    <a:pt x="1020" y="115"/>
                    <a:pt x="1023" y="120"/>
                    <a:pt x="1034" y="121"/>
                  </a:cubicBezTo>
                  <a:cubicBezTo>
                    <a:pt x="1045" y="122"/>
                    <a:pt x="1053" y="120"/>
                    <a:pt x="1053" y="117"/>
                  </a:cubicBezTo>
                  <a:cubicBezTo>
                    <a:pt x="1053" y="115"/>
                    <a:pt x="1043" y="111"/>
                    <a:pt x="1040" y="113"/>
                  </a:cubicBezTo>
                  <a:cubicBezTo>
                    <a:pt x="1037" y="115"/>
                    <a:pt x="1035" y="110"/>
                    <a:pt x="1031" y="111"/>
                  </a:cubicBezTo>
                  <a:cubicBezTo>
                    <a:pt x="1027" y="113"/>
                    <a:pt x="1022" y="112"/>
                    <a:pt x="1020" y="109"/>
                  </a:cubicBezTo>
                  <a:cubicBezTo>
                    <a:pt x="1018" y="106"/>
                    <a:pt x="1011" y="114"/>
                    <a:pt x="1014" y="115"/>
                  </a:cubicBezTo>
                  <a:close/>
                  <a:moveTo>
                    <a:pt x="220" y="18"/>
                  </a:moveTo>
                  <a:cubicBezTo>
                    <a:pt x="225" y="13"/>
                    <a:pt x="232" y="18"/>
                    <a:pt x="233" y="15"/>
                  </a:cubicBezTo>
                  <a:cubicBezTo>
                    <a:pt x="234" y="13"/>
                    <a:pt x="223" y="12"/>
                    <a:pt x="219" y="14"/>
                  </a:cubicBezTo>
                  <a:cubicBezTo>
                    <a:pt x="215" y="17"/>
                    <a:pt x="206" y="15"/>
                    <a:pt x="207" y="18"/>
                  </a:cubicBezTo>
                  <a:cubicBezTo>
                    <a:pt x="207" y="19"/>
                    <a:pt x="214" y="23"/>
                    <a:pt x="220" y="18"/>
                  </a:cubicBezTo>
                  <a:close/>
                  <a:moveTo>
                    <a:pt x="990" y="420"/>
                  </a:moveTo>
                  <a:cubicBezTo>
                    <a:pt x="987" y="413"/>
                    <a:pt x="994" y="406"/>
                    <a:pt x="989" y="403"/>
                  </a:cubicBezTo>
                  <a:cubicBezTo>
                    <a:pt x="984" y="399"/>
                    <a:pt x="986" y="392"/>
                    <a:pt x="984" y="393"/>
                  </a:cubicBezTo>
                  <a:cubicBezTo>
                    <a:pt x="981" y="395"/>
                    <a:pt x="984" y="401"/>
                    <a:pt x="980" y="402"/>
                  </a:cubicBezTo>
                  <a:cubicBezTo>
                    <a:pt x="976" y="402"/>
                    <a:pt x="980" y="406"/>
                    <a:pt x="978" y="410"/>
                  </a:cubicBezTo>
                  <a:cubicBezTo>
                    <a:pt x="977" y="415"/>
                    <a:pt x="979" y="422"/>
                    <a:pt x="981" y="426"/>
                  </a:cubicBezTo>
                  <a:cubicBezTo>
                    <a:pt x="983" y="431"/>
                    <a:pt x="978" y="453"/>
                    <a:pt x="980" y="457"/>
                  </a:cubicBezTo>
                  <a:cubicBezTo>
                    <a:pt x="982" y="461"/>
                    <a:pt x="977" y="478"/>
                    <a:pt x="979" y="480"/>
                  </a:cubicBezTo>
                  <a:cubicBezTo>
                    <a:pt x="982" y="483"/>
                    <a:pt x="980" y="475"/>
                    <a:pt x="984" y="475"/>
                  </a:cubicBezTo>
                  <a:cubicBezTo>
                    <a:pt x="988" y="474"/>
                    <a:pt x="988" y="479"/>
                    <a:pt x="991" y="481"/>
                  </a:cubicBezTo>
                  <a:cubicBezTo>
                    <a:pt x="994" y="482"/>
                    <a:pt x="992" y="473"/>
                    <a:pt x="990" y="473"/>
                  </a:cubicBezTo>
                  <a:cubicBezTo>
                    <a:pt x="987" y="474"/>
                    <a:pt x="985" y="468"/>
                    <a:pt x="984" y="464"/>
                  </a:cubicBezTo>
                  <a:cubicBezTo>
                    <a:pt x="983" y="460"/>
                    <a:pt x="986" y="456"/>
                    <a:pt x="986" y="451"/>
                  </a:cubicBezTo>
                  <a:cubicBezTo>
                    <a:pt x="986" y="446"/>
                    <a:pt x="992" y="446"/>
                    <a:pt x="996" y="450"/>
                  </a:cubicBezTo>
                  <a:cubicBezTo>
                    <a:pt x="1000" y="453"/>
                    <a:pt x="1000" y="451"/>
                    <a:pt x="999" y="448"/>
                  </a:cubicBezTo>
                  <a:cubicBezTo>
                    <a:pt x="997" y="446"/>
                    <a:pt x="993" y="427"/>
                    <a:pt x="990" y="420"/>
                  </a:cubicBezTo>
                  <a:close/>
                  <a:moveTo>
                    <a:pt x="242" y="16"/>
                  </a:moveTo>
                  <a:cubicBezTo>
                    <a:pt x="246" y="18"/>
                    <a:pt x="233" y="18"/>
                    <a:pt x="231" y="20"/>
                  </a:cubicBezTo>
                  <a:cubicBezTo>
                    <a:pt x="230" y="22"/>
                    <a:pt x="222" y="21"/>
                    <a:pt x="224" y="24"/>
                  </a:cubicBezTo>
                  <a:cubicBezTo>
                    <a:pt x="225" y="27"/>
                    <a:pt x="237" y="27"/>
                    <a:pt x="237" y="25"/>
                  </a:cubicBezTo>
                  <a:cubicBezTo>
                    <a:pt x="237" y="23"/>
                    <a:pt x="243" y="25"/>
                    <a:pt x="243" y="23"/>
                  </a:cubicBezTo>
                  <a:cubicBezTo>
                    <a:pt x="244" y="20"/>
                    <a:pt x="246" y="18"/>
                    <a:pt x="253" y="18"/>
                  </a:cubicBezTo>
                  <a:cubicBezTo>
                    <a:pt x="260" y="17"/>
                    <a:pt x="260" y="15"/>
                    <a:pt x="253" y="12"/>
                  </a:cubicBezTo>
                  <a:cubicBezTo>
                    <a:pt x="247" y="9"/>
                    <a:pt x="239" y="13"/>
                    <a:pt x="242" y="16"/>
                  </a:cubicBezTo>
                  <a:close/>
                  <a:moveTo>
                    <a:pt x="232" y="208"/>
                  </a:moveTo>
                  <a:cubicBezTo>
                    <a:pt x="238" y="214"/>
                    <a:pt x="244" y="205"/>
                    <a:pt x="247" y="205"/>
                  </a:cubicBezTo>
                  <a:cubicBezTo>
                    <a:pt x="250" y="204"/>
                    <a:pt x="245" y="201"/>
                    <a:pt x="240" y="200"/>
                  </a:cubicBezTo>
                  <a:cubicBezTo>
                    <a:pt x="235" y="198"/>
                    <a:pt x="227" y="204"/>
                    <a:pt x="232" y="208"/>
                  </a:cubicBezTo>
                  <a:close/>
                  <a:moveTo>
                    <a:pt x="1371" y="249"/>
                  </a:moveTo>
                  <a:cubicBezTo>
                    <a:pt x="1369" y="248"/>
                    <a:pt x="1361" y="243"/>
                    <a:pt x="1359" y="240"/>
                  </a:cubicBezTo>
                  <a:cubicBezTo>
                    <a:pt x="1357" y="237"/>
                    <a:pt x="1348" y="236"/>
                    <a:pt x="1348" y="237"/>
                  </a:cubicBezTo>
                  <a:cubicBezTo>
                    <a:pt x="1348" y="239"/>
                    <a:pt x="1345" y="237"/>
                    <a:pt x="1344" y="236"/>
                  </a:cubicBezTo>
                  <a:cubicBezTo>
                    <a:pt x="1344" y="234"/>
                    <a:pt x="1334" y="234"/>
                    <a:pt x="1334" y="235"/>
                  </a:cubicBezTo>
                  <a:cubicBezTo>
                    <a:pt x="1334" y="237"/>
                    <a:pt x="1336" y="237"/>
                    <a:pt x="1338" y="239"/>
                  </a:cubicBezTo>
                  <a:cubicBezTo>
                    <a:pt x="1339" y="241"/>
                    <a:pt x="1336" y="242"/>
                    <a:pt x="1337" y="244"/>
                  </a:cubicBezTo>
                  <a:cubicBezTo>
                    <a:pt x="1337" y="246"/>
                    <a:pt x="1333" y="243"/>
                    <a:pt x="1331" y="242"/>
                  </a:cubicBezTo>
                  <a:cubicBezTo>
                    <a:pt x="1330" y="241"/>
                    <a:pt x="1331" y="236"/>
                    <a:pt x="1331" y="234"/>
                  </a:cubicBezTo>
                  <a:cubicBezTo>
                    <a:pt x="1332" y="231"/>
                    <a:pt x="1328" y="232"/>
                    <a:pt x="1328" y="230"/>
                  </a:cubicBezTo>
                  <a:cubicBezTo>
                    <a:pt x="1328" y="227"/>
                    <a:pt x="1317" y="222"/>
                    <a:pt x="1312" y="220"/>
                  </a:cubicBezTo>
                  <a:cubicBezTo>
                    <a:pt x="1308" y="218"/>
                    <a:pt x="1302" y="217"/>
                    <a:pt x="1300" y="214"/>
                  </a:cubicBezTo>
                  <a:cubicBezTo>
                    <a:pt x="1299" y="212"/>
                    <a:pt x="1291" y="212"/>
                    <a:pt x="1288" y="209"/>
                  </a:cubicBezTo>
                  <a:cubicBezTo>
                    <a:pt x="1285" y="205"/>
                    <a:pt x="1271" y="200"/>
                    <a:pt x="1265" y="199"/>
                  </a:cubicBezTo>
                  <a:cubicBezTo>
                    <a:pt x="1259" y="199"/>
                    <a:pt x="1261" y="196"/>
                    <a:pt x="1258" y="196"/>
                  </a:cubicBezTo>
                  <a:cubicBezTo>
                    <a:pt x="1255" y="197"/>
                    <a:pt x="1243" y="196"/>
                    <a:pt x="1239" y="196"/>
                  </a:cubicBezTo>
                  <a:cubicBezTo>
                    <a:pt x="1235" y="195"/>
                    <a:pt x="1234" y="198"/>
                    <a:pt x="1232" y="197"/>
                  </a:cubicBezTo>
                  <a:cubicBezTo>
                    <a:pt x="1229" y="196"/>
                    <a:pt x="1215" y="191"/>
                    <a:pt x="1213" y="192"/>
                  </a:cubicBezTo>
                  <a:cubicBezTo>
                    <a:pt x="1211" y="194"/>
                    <a:pt x="1212" y="197"/>
                    <a:pt x="1210" y="198"/>
                  </a:cubicBezTo>
                  <a:cubicBezTo>
                    <a:pt x="1209" y="198"/>
                    <a:pt x="1210" y="200"/>
                    <a:pt x="1214" y="204"/>
                  </a:cubicBezTo>
                  <a:cubicBezTo>
                    <a:pt x="1218" y="208"/>
                    <a:pt x="1216" y="210"/>
                    <a:pt x="1212" y="212"/>
                  </a:cubicBezTo>
                  <a:cubicBezTo>
                    <a:pt x="1209" y="213"/>
                    <a:pt x="1203" y="210"/>
                    <a:pt x="1201" y="208"/>
                  </a:cubicBezTo>
                  <a:cubicBezTo>
                    <a:pt x="1200" y="205"/>
                    <a:pt x="1195" y="206"/>
                    <a:pt x="1193" y="203"/>
                  </a:cubicBezTo>
                  <a:cubicBezTo>
                    <a:pt x="1192" y="199"/>
                    <a:pt x="1195" y="198"/>
                    <a:pt x="1197" y="200"/>
                  </a:cubicBezTo>
                  <a:cubicBezTo>
                    <a:pt x="1200" y="202"/>
                    <a:pt x="1203" y="201"/>
                    <a:pt x="1203" y="198"/>
                  </a:cubicBezTo>
                  <a:cubicBezTo>
                    <a:pt x="1204" y="196"/>
                    <a:pt x="1197" y="194"/>
                    <a:pt x="1193" y="194"/>
                  </a:cubicBezTo>
                  <a:cubicBezTo>
                    <a:pt x="1189" y="194"/>
                    <a:pt x="1187" y="199"/>
                    <a:pt x="1184" y="201"/>
                  </a:cubicBezTo>
                  <a:cubicBezTo>
                    <a:pt x="1180" y="204"/>
                    <a:pt x="1165" y="201"/>
                    <a:pt x="1164" y="199"/>
                  </a:cubicBezTo>
                  <a:cubicBezTo>
                    <a:pt x="1162" y="198"/>
                    <a:pt x="1141" y="199"/>
                    <a:pt x="1139" y="201"/>
                  </a:cubicBezTo>
                  <a:cubicBezTo>
                    <a:pt x="1137" y="202"/>
                    <a:pt x="1139" y="208"/>
                    <a:pt x="1138" y="208"/>
                  </a:cubicBezTo>
                  <a:cubicBezTo>
                    <a:pt x="1137" y="209"/>
                    <a:pt x="1135" y="202"/>
                    <a:pt x="1135" y="200"/>
                  </a:cubicBezTo>
                  <a:cubicBezTo>
                    <a:pt x="1135" y="199"/>
                    <a:pt x="1133" y="198"/>
                    <a:pt x="1129" y="198"/>
                  </a:cubicBezTo>
                  <a:cubicBezTo>
                    <a:pt x="1126" y="198"/>
                    <a:pt x="1123" y="198"/>
                    <a:pt x="1125" y="196"/>
                  </a:cubicBezTo>
                  <a:cubicBezTo>
                    <a:pt x="1127" y="195"/>
                    <a:pt x="1124" y="193"/>
                    <a:pt x="1126" y="191"/>
                  </a:cubicBezTo>
                  <a:cubicBezTo>
                    <a:pt x="1129" y="189"/>
                    <a:pt x="1121" y="183"/>
                    <a:pt x="1113" y="180"/>
                  </a:cubicBezTo>
                  <a:cubicBezTo>
                    <a:pt x="1106" y="177"/>
                    <a:pt x="1088" y="179"/>
                    <a:pt x="1083" y="180"/>
                  </a:cubicBezTo>
                  <a:cubicBezTo>
                    <a:pt x="1078" y="181"/>
                    <a:pt x="1069" y="181"/>
                    <a:pt x="1064" y="181"/>
                  </a:cubicBezTo>
                  <a:cubicBezTo>
                    <a:pt x="1060" y="181"/>
                    <a:pt x="1063" y="179"/>
                    <a:pt x="1062" y="177"/>
                  </a:cubicBezTo>
                  <a:cubicBezTo>
                    <a:pt x="1061" y="175"/>
                    <a:pt x="1053" y="172"/>
                    <a:pt x="1052" y="174"/>
                  </a:cubicBezTo>
                  <a:cubicBezTo>
                    <a:pt x="1051" y="176"/>
                    <a:pt x="1049" y="174"/>
                    <a:pt x="1049" y="173"/>
                  </a:cubicBezTo>
                  <a:cubicBezTo>
                    <a:pt x="1049" y="172"/>
                    <a:pt x="1042" y="169"/>
                    <a:pt x="1039" y="170"/>
                  </a:cubicBezTo>
                  <a:cubicBezTo>
                    <a:pt x="1036" y="170"/>
                    <a:pt x="1035" y="167"/>
                    <a:pt x="1038" y="167"/>
                  </a:cubicBezTo>
                  <a:cubicBezTo>
                    <a:pt x="1041" y="167"/>
                    <a:pt x="1047" y="168"/>
                    <a:pt x="1044" y="164"/>
                  </a:cubicBezTo>
                  <a:cubicBezTo>
                    <a:pt x="1042" y="160"/>
                    <a:pt x="1020" y="159"/>
                    <a:pt x="1018" y="160"/>
                  </a:cubicBezTo>
                  <a:cubicBezTo>
                    <a:pt x="1016" y="160"/>
                    <a:pt x="1018" y="163"/>
                    <a:pt x="1014" y="167"/>
                  </a:cubicBezTo>
                  <a:cubicBezTo>
                    <a:pt x="1009" y="172"/>
                    <a:pt x="1005" y="169"/>
                    <a:pt x="1005" y="167"/>
                  </a:cubicBezTo>
                  <a:cubicBezTo>
                    <a:pt x="1006" y="165"/>
                    <a:pt x="1011" y="165"/>
                    <a:pt x="1011" y="163"/>
                  </a:cubicBezTo>
                  <a:cubicBezTo>
                    <a:pt x="1011" y="161"/>
                    <a:pt x="1004" y="162"/>
                    <a:pt x="1002" y="160"/>
                  </a:cubicBezTo>
                  <a:cubicBezTo>
                    <a:pt x="1001" y="158"/>
                    <a:pt x="1004" y="157"/>
                    <a:pt x="1007" y="158"/>
                  </a:cubicBezTo>
                  <a:cubicBezTo>
                    <a:pt x="1010" y="159"/>
                    <a:pt x="1015" y="159"/>
                    <a:pt x="1015" y="158"/>
                  </a:cubicBezTo>
                  <a:cubicBezTo>
                    <a:pt x="1015" y="157"/>
                    <a:pt x="1012" y="156"/>
                    <a:pt x="1007" y="156"/>
                  </a:cubicBezTo>
                  <a:cubicBezTo>
                    <a:pt x="1003" y="155"/>
                    <a:pt x="991" y="152"/>
                    <a:pt x="985" y="153"/>
                  </a:cubicBezTo>
                  <a:cubicBezTo>
                    <a:pt x="979" y="153"/>
                    <a:pt x="976" y="150"/>
                    <a:pt x="973" y="150"/>
                  </a:cubicBezTo>
                  <a:cubicBezTo>
                    <a:pt x="969" y="150"/>
                    <a:pt x="969" y="152"/>
                    <a:pt x="971" y="154"/>
                  </a:cubicBezTo>
                  <a:cubicBezTo>
                    <a:pt x="973" y="156"/>
                    <a:pt x="968" y="157"/>
                    <a:pt x="964" y="156"/>
                  </a:cubicBezTo>
                  <a:cubicBezTo>
                    <a:pt x="960" y="156"/>
                    <a:pt x="954" y="158"/>
                    <a:pt x="957" y="161"/>
                  </a:cubicBezTo>
                  <a:cubicBezTo>
                    <a:pt x="959" y="164"/>
                    <a:pt x="961" y="160"/>
                    <a:pt x="963" y="161"/>
                  </a:cubicBezTo>
                  <a:cubicBezTo>
                    <a:pt x="965" y="162"/>
                    <a:pt x="958" y="164"/>
                    <a:pt x="961" y="166"/>
                  </a:cubicBezTo>
                  <a:cubicBezTo>
                    <a:pt x="964" y="167"/>
                    <a:pt x="963" y="170"/>
                    <a:pt x="963" y="171"/>
                  </a:cubicBezTo>
                  <a:cubicBezTo>
                    <a:pt x="963" y="173"/>
                    <a:pt x="959" y="173"/>
                    <a:pt x="957" y="171"/>
                  </a:cubicBezTo>
                  <a:cubicBezTo>
                    <a:pt x="955" y="169"/>
                    <a:pt x="952" y="171"/>
                    <a:pt x="949" y="171"/>
                  </a:cubicBezTo>
                  <a:cubicBezTo>
                    <a:pt x="946" y="170"/>
                    <a:pt x="943" y="172"/>
                    <a:pt x="947" y="172"/>
                  </a:cubicBezTo>
                  <a:cubicBezTo>
                    <a:pt x="950" y="173"/>
                    <a:pt x="952" y="175"/>
                    <a:pt x="947" y="176"/>
                  </a:cubicBezTo>
                  <a:cubicBezTo>
                    <a:pt x="942" y="176"/>
                    <a:pt x="943" y="171"/>
                    <a:pt x="940" y="172"/>
                  </a:cubicBezTo>
                  <a:cubicBezTo>
                    <a:pt x="938" y="172"/>
                    <a:pt x="931" y="170"/>
                    <a:pt x="928" y="170"/>
                  </a:cubicBezTo>
                  <a:cubicBezTo>
                    <a:pt x="925" y="170"/>
                    <a:pt x="923" y="172"/>
                    <a:pt x="919" y="173"/>
                  </a:cubicBezTo>
                  <a:cubicBezTo>
                    <a:pt x="914" y="173"/>
                    <a:pt x="908" y="171"/>
                    <a:pt x="907" y="168"/>
                  </a:cubicBezTo>
                  <a:cubicBezTo>
                    <a:pt x="905" y="166"/>
                    <a:pt x="904" y="165"/>
                    <a:pt x="902" y="168"/>
                  </a:cubicBezTo>
                  <a:cubicBezTo>
                    <a:pt x="900" y="171"/>
                    <a:pt x="900" y="176"/>
                    <a:pt x="898" y="176"/>
                  </a:cubicBezTo>
                  <a:cubicBezTo>
                    <a:pt x="896" y="176"/>
                    <a:pt x="895" y="181"/>
                    <a:pt x="893" y="182"/>
                  </a:cubicBezTo>
                  <a:cubicBezTo>
                    <a:pt x="891" y="184"/>
                    <a:pt x="890" y="181"/>
                    <a:pt x="888" y="181"/>
                  </a:cubicBezTo>
                  <a:cubicBezTo>
                    <a:pt x="885" y="181"/>
                    <a:pt x="876" y="172"/>
                    <a:pt x="876" y="170"/>
                  </a:cubicBezTo>
                  <a:cubicBezTo>
                    <a:pt x="875" y="167"/>
                    <a:pt x="870" y="163"/>
                    <a:pt x="868" y="162"/>
                  </a:cubicBezTo>
                  <a:cubicBezTo>
                    <a:pt x="867" y="161"/>
                    <a:pt x="870" y="160"/>
                    <a:pt x="872" y="162"/>
                  </a:cubicBezTo>
                  <a:cubicBezTo>
                    <a:pt x="873" y="163"/>
                    <a:pt x="876" y="163"/>
                    <a:pt x="877" y="162"/>
                  </a:cubicBezTo>
                  <a:cubicBezTo>
                    <a:pt x="879" y="162"/>
                    <a:pt x="879" y="157"/>
                    <a:pt x="876" y="157"/>
                  </a:cubicBezTo>
                  <a:cubicBezTo>
                    <a:pt x="873" y="157"/>
                    <a:pt x="874" y="154"/>
                    <a:pt x="875" y="154"/>
                  </a:cubicBezTo>
                  <a:cubicBezTo>
                    <a:pt x="877" y="153"/>
                    <a:pt x="872" y="149"/>
                    <a:pt x="874" y="148"/>
                  </a:cubicBezTo>
                  <a:cubicBezTo>
                    <a:pt x="876" y="148"/>
                    <a:pt x="875" y="146"/>
                    <a:pt x="872" y="145"/>
                  </a:cubicBezTo>
                  <a:cubicBezTo>
                    <a:pt x="870" y="145"/>
                    <a:pt x="867" y="143"/>
                    <a:pt x="867" y="142"/>
                  </a:cubicBezTo>
                  <a:cubicBezTo>
                    <a:pt x="867" y="140"/>
                    <a:pt x="856" y="140"/>
                    <a:pt x="856" y="142"/>
                  </a:cubicBezTo>
                  <a:cubicBezTo>
                    <a:pt x="857" y="144"/>
                    <a:pt x="852" y="143"/>
                    <a:pt x="853" y="141"/>
                  </a:cubicBezTo>
                  <a:cubicBezTo>
                    <a:pt x="854" y="140"/>
                    <a:pt x="849" y="140"/>
                    <a:pt x="844" y="139"/>
                  </a:cubicBezTo>
                  <a:cubicBezTo>
                    <a:pt x="839" y="137"/>
                    <a:pt x="839" y="134"/>
                    <a:pt x="837" y="134"/>
                  </a:cubicBezTo>
                  <a:cubicBezTo>
                    <a:pt x="835" y="133"/>
                    <a:pt x="836" y="139"/>
                    <a:pt x="833" y="137"/>
                  </a:cubicBezTo>
                  <a:cubicBezTo>
                    <a:pt x="830" y="136"/>
                    <a:pt x="828" y="139"/>
                    <a:pt x="829" y="142"/>
                  </a:cubicBezTo>
                  <a:cubicBezTo>
                    <a:pt x="830" y="145"/>
                    <a:pt x="829" y="145"/>
                    <a:pt x="829" y="148"/>
                  </a:cubicBezTo>
                  <a:cubicBezTo>
                    <a:pt x="829" y="150"/>
                    <a:pt x="827" y="149"/>
                    <a:pt x="824" y="148"/>
                  </a:cubicBezTo>
                  <a:cubicBezTo>
                    <a:pt x="821" y="147"/>
                    <a:pt x="821" y="151"/>
                    <a:pt x="814" y="149"/>
                  </a:cubicBezTo>
                  <a:cubicBezTo>
                    <a:pt x="808" y="147"/>
                    <a:pt x="805" y="149"/>
                    <a:pt x="804" y="147"/>
                  </a:cubicBezTo>
                  <a:cubicBezTo>
                    <a:pt x="802" y="145"/>
                    <a:pt x="800" y="145"/>
                    <a:pt x="800" y="146"/>
                  </a:cubicBezTo>
                  <a:cubicBezTo>
                    <a:pt x="800" y="148"/>
                    <a:pt x="790" y="147"/>
                    <a:pt x="789" y="145"/>
                  </a:cubicBezTo>
                  <a:cubicBezTo>
                    <a:pt x="788" y="142"/>
                    <a:pt x="791" y="142"/>
                    <a:pt x="792" y="141"/>
                  </a:cubicBezTo>
                  <a:cubicBezTo>
                    <a:pt x="794" y="140"/>
                    <a:pt x="790" y="139"/>
                    <a:pt x="785" y="140"/>
                  </a:cubicBezTo>
                  <a:cubicBezTo>
                    <a:pt x="779" y="140"/>
                    <a:pt x="776" y="137"/>
                    <a:pt x="770" y="137"/>
                  </a:cubicBezTo>
                  <a:cubicBezTo>
                    <a:pt x="764" y="138"/>
                    <a:pt x="752" y="139"/>
                    <a:pt x="750" y="140"/>
                  </a:cubicBezTo>
                  <a:cubicBezTo>
                    <a:pt x="748" y="141"/>
                    <a:pt x="751" y="144"/>
                    <a:pt x="749" y="144"/>
                  </a:cubicBezTo>
                  <a:cubicBezTo>
                    <a:pt x="746" y="144"/>
                    <a:pt x="748" y="139"/>
                    <a:pt x="747" y="136"/>
                  </a:cubicBezTo>
                  <a:cubicBezTo>
                    <a:pt x="747" y="134"/>
                    <a:pt x="743" y="133"/>
                    <a:pt x="743" y="135"/>
                  </a:cubicBezTo>
                  <a:cubicBezTo>
                    <a:pt x="744" y="137"/>
                    <a:pt x="737" y="138"/>
                    <a:pt x="735" y="137"/>
                  </a:cubicBezTo>
                  <a:cubicBezTo>
                    <a:pt x="733" y="135"/>
                    <a:pt x="730" y="133"/>
                    <a:pt x="726" y="132"/>
                  </a:cubicBezTo>
                  <a:cubicBezTo>
                    <a:pt x="721" y="131"/>
                    <a:pt x="715" y="136"/>
                    <a:pt x="717" y="137"/>
                  </a:cubicBezTo>
                  <a:cubicBezTo>
                    <a:pt x="718" y="139"/>
                    <a:pt x="721" y="137"/>
                    <a:pt x="722" y="138"/>
                  </a:cubicBezTo>
                  <a:cubicBezTo>
                    <a:pt x="722" y="140"/>
                    <a:pt x="712" y="140"/>
                    <a:pt x="712" y="141"/>
                  </a:cubicBezTo>
                  <a:cubicBezTo>
                    <a:pt x="712" y="143"/>
                    <a:pt x="702" y="145"/>
                    <a:pt x="699" y="146"/>
                  </a:cubicBezTo>
                  <a:cubicBezTo>
                    <a:pt x="692" y="147"/>
                    <a:pt x="690" y="147"/>
                    <a:pt x="686" y="150"/>
                  </a:cubicBezTo>
                  <a:cubicBezTo>
                    <a:pt x="683" y="153"/>
                    <a:pt x="685" y="147"/>
                    <a:pt x="688" y="144"/>
                  </a:cubicBezTo>
                  <a:cubicBezTo>
                    <a:pt x="691" y="141"/>
                    <a:pt x="694" y="142"/>
                    <a:pt x="696" y="140"/>
                  </a:cubicBezTo>
                  <a:cubicBezTo>
                    <a:pt x="697" y="138"/>
                    <a:pt x="700" y="138"/>
                    <a:pt x="705" y="137"/>
                  </a:cubicBezTo>
                  <a:cubicBezTo>
                    <a:pt x="709" y="137"/>
                    <a:pt x="709" y="134"/>
                    <a:pt x="711" y="133"/>
                  </a:cubicBezTo>
                  <a:cubicBezTo>
                    <a:pt x="713" y="132"/>
                    <a:pt x="718" y="130"/>
                    <a:pt x="719" y="128"/>
                  </a:cubicBezTo>
                  <a:cubicBezTo>
                    <a:pt x="720" y="126"/>
                    <a:pt x="731" y="122"/>
                    <a:pt x="733" y="122"/>
                  </a:cubicBezTo>
                  <a:cubicBezTo>
                    <a:pt x="735" y="123"/>
                    <a:pt x="736" y="118"/>
                    <a:pt x="737" y="118"/>
                  </a:cubicBezTo>
                  <a:cubicBezTo>
                    <a:pt x="738" y="118"/>
                    <a:pt x="744" y="115"/>
                    <a:pt x="747" y="114"/>
                  </a:cubicBezTo>
                  <a:cubicBezTo>
                    <a:pt x="749" y="113"/>
                    <a:pt x="750" y="111"/>
                    <a:pt x="750" y="109"/>
                  </a:cubicBezTo>
                  <a:cubicBezTo>
                    <a:pt x="750" y="108"/>
                    <a:pt x="747" y="108"/>
                    <a:pt x="747" y="107"/>
                  </a:cubicBezTo>
                  <a:cubicBezTo>
                    <a:pt x="746" y="105"/>
                    <a:pt x="748" y="106"/>
                    <a:pt x="751" y="105"/>
                  </a:cubicBezTo>
                  <a:cubicBezTo>
                    <a:pt x="753" y="104"/>
                    <a:pt x="751" y="101"/>
                    <a:pt x="749" y="102"/>
                  </a:cubicBezTo>
                  <a:cubicBezTo>
                    <a:pt x="747" y="102"/>
                    <a:pt x="750" y="100"/>
                    <a:pt x="748" y="98"/>
                  </a:cubicBezTo>
                  <a:cubicBezTo>
                    <a:pt x="746" y="96"/>
                    <a:pt x="743" y="99"/>
                    <a:pt x="743" y="97"/>
                  </a:cubicBezTo>
                  <a:cubicBezTo>
                    <a:pt x="743" y="94"/>
                    <a:pt x="743" y="92"/>
                    <a:pt x="741" y="90"/>
                  </a:cubicBezTo>
                  <a:cubicBezTo>
                    <a:pt x="740" y="89"/>
                    <a:pt x="737" y="93"/>
                    <a:pt x="734" y="90"/>
                  </a:cubicBezTo>
                  <a:cubicBezTo>
                    <a:pt x="731" y="88"/>
                    <a:pt x="723" y="87"/>
                    <a:pt x="723" y="88"/>
                  </a:cubicBezTo>
                  <a:cubicBezTo>
                    <a:pt x="723" y="89"/>
                    <a:pt x="718" y="86"/>
                    <a:pt x="718" y="87"/>
                  </a:cubicBezTo>
                  <a:cubicBezTo>
                    <a:pt x="717" y="88"/>
                    <a:pt x="710" y="88"/>
                    <a:pt x="708" y="87"/>
                  </a:cubicBezTo>
                  <a:cubicBezTo>
                    <a:pt x="706" y="87"/>
                    <a:pt x="703" y="88"/>
                    <a:pt x="702" y="90"/>
                  </a:cubicBezTo>
                  <a:cubicBezTo>
                    <a:pt x="702" y="93"/>
                    <a:pt x="694" y="92"/>
                    <a:pt x="692" y="91"/>
                  </a:cubicBezTo>
                  <a:cubicBezTo>
                    <a:pt x="691" y="91"/>
                    <a:pt x="698" y="85"/>
                    <a:pt x="698" y="84"/>
                  </a:cubicBezTo>
                  <a:cubicBezTo>
                    <a:pt x="698" y="83"/>
                    <a:pt x="686" y="84"/>
                    <a:pt x="685" y="83"/>
                  </a:cubicBezTo>
                  <a:cubicBezTo>
                    <a:pt x="684" y="82"/>
                    <a:pt x="678" y="81"/>
                    <a:pt x="675" y="81"/>
                  </a:cubicBezTo>
                  <a:cubicBezTo>
                    <a:pt x="673" y="82"/>
                    <a:pt x="675" y="81"/>
                    <a:pt x="678" y="81"/>
                  </a:cubicBezTo>
                  <a:cubicBezTo>
                    <a:pt x="680" y="80"/>
                    <a:pt x="683" y="78"/>
                    <a:pt x="685" y="78"/>
                  </a:cubicBezTo>
                  <a:cubicBezTo>
                    <a:pt x="688" y="77"/>
                    <a:pt x="687" y="76"/>
                    <a:pt x="686" y="75"/>
                  </a:cubicBezTo>
                  <a:cubicBezTo>
                    <a:pt x="685" y="73"/>
                    <a:pt x="682" y="74"/>
                    <a:pt x="679" y="73"/>
                  </a:cubicBezTo>
                  <a:cubicBezTo>
                    <a:pt x="677" y="72"/>
                    <a:pt x="673" y="71"/>
                    <a:pt x="671" y="71"/>
                  </a:cubicBezTo>
                  <a:cubicBezTo>
                    <a:pt x="669" y="71"/>
                    <a:pt x="666" y="72"/>
                    <a:pt x="660" y="73"/>
                  </a:cubicBezTo>
                  <a:cubicBezTo>
                    <a:pt x="655" y="74"/>
                    <a:pt x="654" y="78"/>
                    <a:pt x="652" y="80"/>
                  </a:cubicBezTo>
                  <a:cubicBezTo>
                    <a:pt x="649" y="81"/>
                    <a:pt x="644" y="86"/>
                    <a:pt x="646" y="87"/>
                  </a:cubicBezTo>
                  <a:cubicBezTo>
                    <a:pt x="648" y="87"/>
                    <a:pt x="647" y="89"/>
                    <a:pt x="648" y="90"/>
                  </a:cubicBezTo>
                  <a:cubicBezTo>
                    <a:pt x="648" y="92"/>
                    <a:pt x="646" y="92"/>
                    <a:pt x="643" y="92"/>
                  </a:cubicBezTo>
                  <a:cubicBezTo>
                    <a:pt x="640" y="91"/>
                    <a:pt x="631" y="91"/>
                    <a:pt x="631" y="93"/>
                  </a:cubicBezTo>
                  <a:cubicBezTo>
                    <a:pt x="631" y="95"/>
                    <a:pt x="636" y="96"/>
                    <a:pt x="636" y="97"/>
                  </a:cubicBezTo>
                  <a:cubicBezTo>
                    <a:pt x="636" y="98"/>
                    <a:pt x="632" y="97"/>
                    <a:pt x="630" y="96"/>
                  </a:cubicBezTo>
                  <a:cubicBezTo>
                    <a:pt x="628" y="95"/>
                    <a:pt x="624" y="96"/>
                    <a:pt x="623" y="98"/>
                  </a:cubicBezTo>
                  <a:cubicBezTo>
                    <a:pt x="622" y="100"/>
                    <a:pt x="619" y="99"/>
                    <a:pt x="618" y="99"/>
                  </a:cubicBezTo>
                  <a:cubicBezTo>
                    <a:pt x="617" y="98"/>
                    <a:pt x="614" y="100"/>
                    <a:pt x="613" y="99"/>
                  </a:cubicBezTo>
                  <a:cubicBezTo>
                    <a:pt x="611" y="98"/>
                    <a:pt x="616" y="96"/>
                    <a:pt x="615" y="95"/>
                  </a:cubicBezTo>
                  <a:cubicBezTo>
                    <a:pt x="614" y="93"/>
                    <a:pt x="608" y="94"/>
                    <a:pt x="607" y="97"/>
                  </a:cubicBezTo>
                  <a:cubicBezTo>
                    <a:pt x="607" y="99"/>
                    <a:pt x="603" y="95"/>
                    <a:pt x="602" y="96"/>
                  </a:cubicBezTo>
                  <a:cubicBezTo>
                    <a:pt x="601" y="96"/>
                    <a:pt x="599" y="97"/>
                    <a:pt x="597" y="98"/>
                  </a:cubicBezTo>
                  <a:cubicBezTo>
                    <a:pt x="594" y="99"/>
                    <a:pt x="590" y="97"/>
                    <a:pt x="589" y="99"/>
                  </a:cubicBezTo>
                  <a:cubicBezTo>
                    <a:pt x="588" y="101"/>
                    <a:pt x="594" y="102"/>
                    <a:pt x="594" y="102"/>
                  </a:cubicBezTo>
                  <a:cubicBezTo>
                    <a:pt x="594" y="103"/>
                    <a:pt x="581" y="103"/>
                    <a:pt x="580" y="104"/>
                  </a:cubicBezTo>
                  <a:cubicBezTo>
                    <a:pt x="580" y="106"/>
                    <a:pt x="576" y="106"/>
                    <a:pt x="570" y="106"/>
                  </a:cubicBezTo>
                  <a:cubicBezTo>
                    <a:pt x="565" y="106"/>
                    <a:pt x="567" y="109"/>
                    <a:pt x="563" y="109"/>
                  </a:cubicBezTo>
                  <a:cubicBezTo>
                    <a:pt x="559" y="110"/>
                    <a:pt x="557" y="110"/>
                    <a:pt x="555" y="113"/>
                  </a:cubicBezTo>
                  <a:cubicBezTo>
                    <a:pt x="554" y="115"/>
                    <a:pt x="550" y="115"/>
                    <a:pt x="549" y="113"/>
                  </a:cubicBezTo>
                  <a:cubicBezTo>
                    <a:pt x="548" y="112"/>
                    <a:pt x="544" y="114"/>
                    <a:pt x="546" y="114"/>
                  </a:cubicBezTo>
                  <a:cubicBezTo>
                    <a:pt x="548" y="115"/>
                    <a:pt x="546" y="117"/>
                    <a:pt x="545" y="116"/>
                  </a:cubicBezTo>
                  <a:cubicBezTo>
                    <a:pt x="543" y="116"/>
                    <a:pt x="540" y="119"/>
                    <a:pt x="542" y="118"/>
                  </a:cubicBezTo>
                  <a:cubicBezTo>
                    <a:pt x="544" y="118"/>
                    <a:pt x="545" y="120"/>
                    <a:pt x="544" y="121"/>
                  </a:cubicBezTo>
                  <a:cubicBezTo>
                    <a:pt x="543" y="123"/>
                    <a:pt x="538" y="120"/>
                    <a:pt x="537" y="121"/>
                  </a:cubicBezTo>
                  <a:cubicBezTo>
                    <a:pt x="536" y="122"/>
                    <a:pt x="539" y="124"/>
                    <a:pt x="541" y="123"/>
                  </a:cubicBezTo>
                  <a:cubicBezTo>
                    <a:pt x="543" y="123"/>
                    <a:pt x="545" y="125"/>
                    <a:pt x="545" y="126"/>
                  </a:cubicBezTo>
                  <a:cubicBezTo>
                    <a:pt x="545" y="128"/>
                    <a:pt x="540" y="125"/>
                    <a:pt x="539" y="126"/>
                  </a:cubicBezTo>
                  <a:cubicBezTo>
                    <a:pt x="538" y="128"/>
                    <a:pt x="540" y="128"/>
                    <a:pt x="542" y="129"/>
                  </a:cubicBezTo>
                  <a:cubicBezTo>
                    <a:pt x="544" y="129"/>
                    <a:pt x="543" y="130"/>
                    <a:pt x="545" y="131"/>
                  </a:cubicBezTo>
                  <a:cubicBezTo>
                    <a:pt x="545" y="132"/>
                    <a:pt x="545" y="132"/>
                    <a:pt x="545" y="132"/>
                  </a:cubicBezTo>
                  <a:cubicBezTo>
                    <a:pt x="546" y="133"/>
                    <a:pt x="544" y="134"/>
                    <a:pt x="544" y="135"/>
                  </a:cubicBezTo>
                  <a:cubicBezTo>
                    <a:pt x="544" y="137"/>
                    <a:pt x="542" y="137"/>
                    <a:pt x="542" y="136"/>
                  </a:cubicBezTo>
                  <a:cubicBezTo>
                    <a:pt x="542" y="135"/>
                    <a:pt x="536" y="134"/>
                    <a:pt x="534" y="136"/>
                  </a:cubicBezTo>
                  <a:cubicBezTo>
                    <a:pt x="533" y="137"/>
                    <a:pt x="532" y="138"/>
                    <a:pt x="530" y="137"/>
                  </a:cubicBezTo>
                  <a:cubicBezTo>
                    <a:pt x="529" y="135"/>
                    <a:pt x="524" y="137"/>
                    <a:pt x="519" y="137"/>
                  </a:cubicBezTo>
                  <a:cubicBezTo>
                    <a:pt x="513" y="138"/>
                    <a:pt x="501" y="138"/>
                    <a:pt x="498" y="139"/>
                  </a:cubicBezTo>
                  <a:cubicBezTo>
                    <a:pt x="495" y="140"/>
                    <a:pt x="492" y="144"/>
                    <a:pt x="495" y="147"/>
                  </a:cubicBezTo>
                  <a:cubicBezTo>
                    <a:pt x="498" y="150"/>
                    <a:pt x="495" y="151"/>
                    <a:pt x="495" y="153"/>
                  </a:cubicBezTo>
                  <a:cubicBezTo>
                    <a:pt x="495" y="155"/>
                    <a:pt x="502" y="158"/>
                    <a:pt x="506" y="159"/>
                  </a:cubicBezTo>
                  <a:cubicBezTo>
                    <a:pt x="510" y="159"/>
                    <a:pt x="513" y="164"/>
                    <a:pt x="511" y="167"/>
                  </a:cubicBezTo>
                  <a:cubicBezTo>
                    <a:pt x="508" y="169"/>
                    <a:pt x="502" y="166"/>
                    <a:pt x="497" y="162"/>
                  </a:cubicBezTo>
                  <a:cubicBezTo>
                    <a:pt x="492" y="159"/>
                    <a:pt x="482" y="157"/>
                    <a:pt x="479" y="157"/>
                  </a:cubicBezTo>
                  <a:cubicBezTo>
                    <a:pt x="475" y="158"/>
                    <a:pt x="477" y="154"/>
                    <a:pt x="473" y="154"/>
                  </a:cubicBezTo>
                  <a:cubicBezTo>
                    <a:pt x="468" y="155"/>
                    <a:pt x="465" y="159"/>
                    <a:pt x="468" y="159"/>
                  </a:cubicBezTo>
                  <a:cubicBezTo>
                    <a:pt x="471" y="159"/>
                    <a:pt x="472" y="158"/>
                    <a:pt x="471" y="160"/>
                  </a:cubicBezTo>
                  <a:cubicBezTo>
                    <a:pt x="469" y="161"/>
                    <a:pt x="472" y="161"/>
                    <a:pt x="475" y="162"/>
                  </a:cubicBezTo>
                  <a:cubicBezTo>
                    <a:pt x="479" y="164"/>
                    <a:pt x="472" y="166"/>
                    <a:pt x="469" y="164"/>
                  </a:cubicBezTo>
                  <a:cubicBezTo>
                    <a:pt x="465" y="161"/>
                    <a:pt x="461" y="163"/>
                    <a:pt x="460" y="165"/>
                  </a:cubicBezTo>
                  <a:cubicBezTo>
                    <a:pt x="459" y="167"/>
                    <a:pt x="464" y="173"/>
                    <a:pt x="471" y="174"/>
                  </a:cubicBezTo>
                  <a:cubicBezTo>
                    <a:pt x="477" y="175"/>
                    <a:pt x="475" y="177"/>
                    <a:pt x="478" y="178"/>
                  </a:cubicBezTo>
                  <a:cubicBezTo>
                    <a:pt x="481" y="179"/>
                    <a:pt x="479" y="180"/>
                    <a:pt x="477" y="180"/>
                  </a:cubicBezTo>
                  <a:cubicBezTo>
                    <a:pt x="475" y="180"/>
                    <a:pt x="471" y="177"/>
                    <a:pt x="467" y="175"/>
                  </a:cubicBezTo>
                  <a:cubicBezTo>
                    <a:pt x="464" y="174"/>
                    <a:pt x="456" y="176"/>
                    <a:pt x="454" y="174"/>
                  </a:cubicBezTo>
                  <a:cubicBezTo>
                    <a:pt x="452" y="172"/>
                    <a:pt x="455" y="170"/>
                    <a:pt x="453" y="169"/>
                  </a:cubicBezTo>
                  <a:cubicBezTo>
                    <a:pt x="452" y="167"/>
                    <a:pt x="453" y="164"/>
                    <a:pt x="455" y="161"/>
                  </a:cubicBezTo>
                  <a:cubicBezTo>
                    <a:pt x="457" y="158"/>
                    <a:pt x="455" y="152"/>
                    <a:pt x="452" y="151"/>
                  </a:cubicBezTo>
                  <a:cubicBezTo>
                    <a:pt x="449" y="150"/>
                    <a:pt x="449" y="153"/>
                    <a:pt x="450" y="154"/>
                  </a:cubicBezTo>
                  <a:cubicBezTo>
                    <a:pt x="450" y="155"/>
                    <a:pt x="450" y="160"/>
                    <a:pt x="448" y="163"/>
                  </a:cubicBezTo>
                  <a:cubicBezTo>
                    <a:pt x="445" y="166"/>
                    <a:pt x="438" y="166"/>
                    <a:pt x="438" y="168"/>
                  </a:cubicBezTo>
                  <a:cubicBezTo>
                    <a:pt x="438" y="170"/>
                    <a:pt x="433" y="171"/>
                    <a:pt x="435" y="173"/>
                  </a:cubicBezTo>
                  <a:cubicBezTo>
                    <a:pt x="436" y="174"/>
                    <a:pt x="443" y="181"/>
                    <a:pt x="444" y="184"/>
                  </a:cubicBezTo>
                  <a:cubicBezTo>
                    <a:pt x="445" y="186"/>
                    <a:pt x="438" y="193"/>
                    <a:pt x="439" y="197"/>
                  </a:cubicBezTo>
                  <a:cubicBezTo>
                    <a:pt x="440" y="201"/>
                    <a:pt x="438" y="203"/>
                    <a:pt x="440" y="205"/>
                  </a:cubicBezTo>
                  <a:cubicBezTo>
                    <a:pt x="441" y="207"/>
                    <a:pt x="444" y="205"/>
                    <a:pt x="446" y="206"/>
                  </a:cubicBezTo>
                  <a:cubicBezTo>
                    <a:pt x="448" y="207"/>
                    <a:pt x="451" y="205"/>
                    <a:pt x="455" y="204"/>
                  </a:cubicBezTo>
                  <a:cubicBezTo>
                    <a:pt x="460" y="203"/>
                    <a:pt x="468" y="208"/>
                    <a:pt x="471" y="210"/>
                  </a:cubicBezTo>
                  <a:cubicBezTo>
                    <a:pt x="474" y="211"/>
                    <a:pt x="472" y="213"/>
                    <a:pt x="474" y="216"/>
                  </a:cubicBezTo>
                  <a:cubicBezTo>
                    <a:pt x="475" y="218"/>
                    <a:pt x="470" y="218"/>
                    <a:pt x="470" y="222"/>
                  </a:cubicBezTo>
                  <a:cubicBezTo>
                    <a:pt x="470" y="225"/>
                    <a:pt x="479" y="227"/>
                    <a:pt x="479" y="228"/>
                  </a:cubicBezTo>
                  <a:cubicBezTo>
                    <a:pt x="480" y="229"/>
                    <a:pt x="473" y="228"/>
                    <a:pt x="470" y="227"/>
                  </a:cubicBezTo>
                  <a:cubicBezTo>
                    <a:pt x="467" y="226"/>
                    <a:pt x="467" y="223"/>
                    <a:pt x="466" y="222"/>
                  </a:cubicBezTo>
                  <a:cubicBezTo>
                    <a:pt x="466" y="221"/>
                    <a:pt x="468" y="218"/>
                    <a:pt x="468" y="216"/>
                  </a:cubicBezTo>
                  <a:cubicBezTo>
                    <a:pt x="469" y="214"/>
                    <a:pt x="465" y="213"/>
                    <a:pt x="464" y="211"/>
                  </a:cubicBezTo>
                  <a:cubicBezTo>
                    <a:pt x="463" y="210"/>
                    <a:pt x="461" y="207"/>
                    <a:pt x="459" y="208"/>
                  </a:cubicBezTo>
                  <a:cubicBezTo>
                    <a:pt x="457" y="208"/>
                    <a:pt x="449" y="209"/>
                    <a:pt x="447" y="211"/>
                  </a:cubicBezTo>
                  <a:cubicBezTo>
                    <a:pt x="445" y="213"/>
                    <a:pt x="447" y="219"/>
                    <a:pt x="449" y="222"/>
                  </a:cubicBezTo>
                  <a:cubicBezTo>
                    <a:pt x="450" y="225"/>
                    <a:pt x="442" y="229"/>
                    <a:pt x="442" y="232"/>
                  </a:cubicBezTo>
                  <a:cubicBezTo>
                    <a:pt x="442" y="234"/>
                    <a:pt x="439" y="235"/>
                    <a:pt x="436" y="237"/>
                  </a:cubicBezTo>
                  <a:cubicBezTo>
                    <a:pt x="432" y="239"/>
                    <a:pt x="428" y="240"/>
                    <a:pt x="428" y="244"/>
                  </a:cubicBezTo>
                  <a:cubicBezTo>
                    <a:pt x="429" y="247"/>
                    <a:pt x="424" y="245"/>
                    <a:pt x="421" y="244"/>
                  </a:cubicBezTo>
                  <a:cubicBezTo>
                    <a:pt x="419" y="242"/>
                    <a:pt x="416" y="244"/>
                    <a:pt x="412" y="244"/>
                  </a:cubicBezTo>
                  <a:cubicBezTo>
                    <a:pt x="408" y="244"/>
                    <a:pt x="408" y="241"/>
                    <a:pt x="406" y="242"/>
                  </a:cubicBezTo>
                  <a:cubicBezTo>
                    <a:pt x="403" y="243"/>
                    <a:pt x="401" y="241"/>
                    <a:pt x="402" y="239"/>
                  </a:cubicBezTo>
                  <a:cubicBezTo>
                    <a:pt x="402" y="237"/>
                    <a:pt x="406" y="238"/>
                    <a:pt x="406" y="240"/>
                  </a:cubicBezTo>
                  <a:cubicBezTo>
                    <a:pt x="406" y="241"/>
                    <a:pt x="408" y="241"/>
                    <a:pt x="411" y="239"/>
                  </a:cubicBezTo>
                  <a:cubicBezTo>
                    <a:pt x="413" y="238"/>
                    <a:pt x="412" y="241"/>
                    <a:pt x="415" y="241"/>
                  </a:cubicBezTo>
                  <a:cubicBezTo>
                    <a:pt x="419" y="242"/>
                    <a:pt x="417" y="240"/>
                    <a:pt x="419" y="240"/>
                  </a:cubicBezTo>
                  <a:cubicBezTo>
                    <a:pt x="422" y="240"/>
                    <a:pt x="422" y="239"/>
                    <a:pt x="421" y="238"/>
                  </a:cubicBezTo>
                  <a:cubicBezTo>
                    <a:pt x="420" y="237"/>
                    <a:pt x="423" y="236"/>
                    <a:pt x="425" y="235"/>
                  </a:cubicBezTo>
                  <a:cubicBezTo>
                    <a:pt x="427" y="234"/>
                    <a:pt x="426" y="231"/>
                    <a:pt x="427" y="231"/>
                  </a:cubicBezTo>
                  <a:cubicBezTo>
                    <a:pt x="429" y="230"/>
                    <a:pt x="428" y="228"/>
                    <a:pt x="429" y="228"/>
                  </a:cubicBezTo>
                  <a:cubicBezTo>
                    <a:pt x="431" y="228"/>
                    <a:pt x="432" y="225"/>
                    <a:pt x="433" y="225"/>
                  </a:cubicBezTo>
                  <a:cubicBezTo>
                    <a:pt x="435" y="225"/>
                    <a:pt x="436" y="223"/>
                    <a:pt x="435" y="222"/>
                  </a:cubicBezTo>
                  <a:cubicBezTo>
                    <a:pt x="434" y="220"/>
                    <a:pt x="435" y="217"/>
                    <a:pt x="437" y="216"/>
                  </a:cubicBezTo>
                  <a:cubicBezTo>
                    <a:pt x="438" y="216"/>
                    <a:pt x="439" y="214"/>
                    <a:pt x="437" y="213"/>
                  </a:cubicBezTo>
                  <a:cubicBezTo>
                    <a:pt x="436" y="212"/>
                    <a:pt x="431" y="209"/>
                    <a:pt x="431" y="206"/>
                  </a:cubicBezTo>
                  <a:cubicBezTo>
                    <a:pt x="431" y="204"/>
                    <a:pt x="430" y="200"/>
                    <a:pt x="431" y="198"/>
                  </a:cubicBezTo>
                  <a:cubicBezTo>
                    <a:pt x="431" y="196"/>
                    <a:pt x="431" y="193"/>
                    <a:pt x="431" y="191"/>
                  </a:cubicBezTo>
                  <a:cubicBezTo>
                    <a:pt x="430" y="188"/>
                    <a:pt x="432" y="186"/>
                    <a:pt x="433" y="182"/>
                  </a:cubicBezTo>
                  <a:cubicBezTo>
                    <a:pt x="433" y="178"/>
                    <a:pt x="428" y="174"/>
                    <a:pt x="426" y="173"/>
                  </a:cubicBezTo>
                  <a:cubicBezTo>
                    <a:pt x="424" y="172"/>
                    <a:pt x="425" y="170"/>
                    <a:pt x="429" y="167"/>
                  </a:cubicBezTo>
                  <a:cubicBezTo>
                    <a:pt x="432" y="164"/>
                    <a:pt x="432" y="155"/>
                    <a:pt x="432" y="153"/>
                  </a:cubicBezTo>
                  <a:cubicBezTo>
                    <a:pt x="432" y="151"/>
                    <a:pt x="425" y="150"/>
                    <a:pt x="422" y="150"/>
                  </a:cubicBezTo>
                  <a:cubicBezTo>
                    <a:pt x="419" y="150"/>
                    <a:pt x="409" y="150"/>
                    <a:pt x="407" y="149"/>
                  </a:cubicBezTo>
                  <a:cubicBezTo>
                    <a:pt x="404" y="149"/>
                    <a:pt x="403" y="151"/>
                    <a:pt x="402" y="154"/>
                  </a:cubicBezTo>
                  <a:cubicBezTo>
                    <a:pt x="401" y="156"/>
                    <a:pt x="398" y="160"/>
                    <a:pt x="397" y="165"/>
                  </a:cubicBezTo>
                  <a:cubicBezTo>
                    <a:pt x="395" y="170"/>
                    <a:pt x="389" y="172"/>
                    <a:pt x="386" y="173"/>
                  </a:cubicBezTo>
                  <a:cubicBezTo>
                    <a:pt x="383" y="174"/>
                    <a:pt x="382" y="178"/>
                    <a:pt x="383" y="180"/>
                  </a:cubicBezTo>
                  <a:cubicBezTo>
                    <a:pt x="384" y="182"/>
                    <a:pt x="386" y="181"/>
                    <a:pt x="387" y="181"/>
                  </a:cubicBezTo>
                  <a:cubicBezTo>
                    <a:pt x="389" y="182"/>
                    <a:pt x="387" y="187"/>
                    <a:pt x="386" y="188"/>
                  </a:cubicBezTo>
                  <a:cubicBezTo>
                    <a:pt x="386" y="188"/>
                    <a:pt x="388" y="190"/>
                    <a:pt x="386" y="192"/>
                  </a:cubicBezTo>
                  <a:cubicBezTo>
                    <a:pt x="384" y="193"/>
                    <a:pt x="382" y="196"/>
                    <a:pt x="383" y="197"/>
                  </a:cubicBezTo>
                  <a:cubicBezTo>
                    <a:pt x="384" y="198"/>
                    <a:pt x="390" y="199"/>
                    <a:pt x="393" y="201"/>
                  </a:cubicBezTo>
                  <a:cubicBezTo>
                    <a:pt x="395" y="202"/>
                    <a:pt x="394" y="205"/>
                    <a:pt x="396" y="207"/>
                  </a:cubicBezTo>
                  <a:cubicBezTo>
                    <a:pt x="398" y="210"/>
                    <a:pt x="400" y="208"/>
                    <a:pt x="401" y="210"/>
                  </a:cubicBezTo>
                  <a:cubicBezTo>
                    <a:pt x="402" y="211"/>
                    <a:pt x="398" y="217"/>
                    <a:pt x="396" y="218"/>
                  </a:cubicBezTo>
                  <a:cubicBezTo>
                    <a:pt x="394" y="218"/>
                    <a:pt x="388" y="211"/>
                    <a:pt x="386" y="210"/>
                  </a:cubicBezTo>
                  <a:cubicBezTo>
                    <a:pt x="384" y="208"/>
                    <a:pt x="377" y="206"/>
                    <a:pt x="373" y="204"/>
                  </a:cubicBezTo>
                  <a:cubicBezTo>
                    <a:pt x="370" y="202"/>
                    <a:pt x="367" y="203"/>
                    <a:pt x="363" y="200"/>
                  </a:cubicBezTo>
                  <a:cubicBezTo>
                    <a:pt x="359" y="197"/>
                    <a:pt x="355" y="196"/>
                    <a:pt x="348" y="196"/>
                  </a:cubicBezTo>
                  <a:cubicBezTo>
                    <a:pt x="340" y="196"/>
                    <a:pt x="336" y="194"/>
                    <a:pt x="333" y="195"/>
                  </a:cubicBezTo>
                  <a:cubicBezTo>
                    <a:pt x="331" y="195"/>
                    <a:pt x="332" y="192"/>
                    <a:pt x="327" y="190"/>
                  </a:cubicBezTo>
                  <a:cubicBezTo>
                    <a:pt x="323" y="188"/>
                    <a:pt x="320" y="186"/>
                    <a:pt x="317" y="187"/>
                  </a:cubicBezTo>
                  <a:cubicBezTo>
                    <a:pt x="315" y="188"/>
                    <a:pt x="316" y="193"/>
                    <a:pt x="320" y="194"/>
                  </a:cubicBezTo>
                  <a:cubicBezTo>
                    <a:pt x="324" y="194"/>
                    <a:pt x="322" y="196"/>
                    <a:pt x="326" y="196"/>
                  </a:cubicBezTo>
                  <a:cubicBezTo>
                    <a:pt x="330" y="196"/>
                    <a:pt x="331" y="197"/>
                    <a:pt x="331" y="200"/>
                  </a:cubicBezTo>
                  <a:cubicBezTo>
                    <a:pt x="331" y="202"/>
                    <a:pt x="333" y="205"/>
                    <a:pt x="334" y="206"/>
                  </a:cubicBezTo>
                  <a:cubicBezTo>
                    <a:pt x="336" y="208"/>
                    <a:pt x="335" y="211"/>
                    <a:pt x="332" y="211"/>
                  </a:cubicBezTo>
                  <a:cubicBezTo>
                    <a:pt x="329" y="211"/>
                    <a:pt x="325" y="211"/>
                    <a:pt x="326" y="214"/>
                  </a:cubicBezTo>
                  <a:cubicBezTo>
                    <a:pt x="328" y="216"/>
                    <a:pt x="326" y="216"/>
                    <a:pt x="322" y="215"/>
                  </a:cubicBezTo>
                  <a:cubicBezTo>
                    <a:pt x="319" y="214"/>
                    <a:pt x="321" y="212"/>
                    <a:pt x="322" y="210"/>
                  </a:cubicBezTo>
                  <a:cubicBezTo>
                    <a:pt x="324" y="209"/>
                    <a:pt x="319" y="208"/>
                    <a:pt x="317" y="207"/>
                  </a:cubicBezTo>
                  <a:cubicBezTo>
                    <a:pt x="315" y="206"/>
                    <a:pt x="307" y="212"/>
                    <a:pt x="305" y="213"/>
                  </a:cubicBezTo>
                  <a:cubicBezTo>
                    <a:pt x="303" y="214"/>
                    <a:pt x="297" y="212"/>
                    <a:pt x="292" y="213"/>
                  </a:cubicBezTo>
                  <a:cubicBezTo>
                    <a:pt x="286" y="214"/>
                    <a:pt x="286" y="219"/>
                    <a:pt x="284" y="218"/>
                  </a:cubicBezTo>
                  <a:cubicBezTo>
                    <a:pt x="282" y="218"/>
                    <a:pt x="276" y="219"/>
                    <a:pt x="273" y="218"/>
                  </a:cubicBezTo>
                  <a:cubicBezTo>
                    <a:pt x="271" y="216"/>
                    <a:pt x="273" y="215"/>
                    <a:pt x="275" y="215"/>
                  </a:cubicBezTo>
                  <a:cubicBezTo>
                    <a:pt x="278" y="216"/>
                    <a:pt x="279" y="215"/>
                    <a:pt x="277" y="213"/>
                  </a:cubicBezTo>
                  <a:cubicBezTo>
                    <a:pt x="276" y="211"/>
                    <a:pt x="279" y="209"/>
                    <a:pt x="279" y="208"/>
                  </a:cubicBezTo>
                  <a:cubicBezTo>
                    <a:pt x="279" y="206"/>
                    <a:pt x="270" y="210"/>
                    <a:pt x="268" y="211"/>
                  </a:cubicBezTo>
                  <a:cubicBezTo>
                    <a:pt x="266" y="212"/>
                    <a:pt x="268" y="215"/>
                    <a:pt x="266" y="215"/>
                  </a:cubicBezTo>
                  <a:cubicBezTo>
                    <a:pt x="265" y="216"/>
                    <a:pt x="265" y="214"/>
                    <a:pt x="263" y="213"/>
                  </a:cubicBezTo>
                  <a:cubicBezTo>
                    <a:pt x="261" y="213"/>
                    <a:pt x="247" y="216"/>
                    <a:pt x="244" y="219"/>
                  </a:cubicBezTo>
                  <a:cubicBezTo>
                    <a:pt x="242" y="222"/>
                    <a:pt x="237" y="222"/>
                    <a:pt x="237" y="223"/>
                  </a:cubicBezTo>
                  <a:cubicBezTo>
                    <a:pt x="237" y="225"/>
                    <a:pt x="230" y="225"/>
                    <a:pt x="228" y="226"/>
                  </a:cubicBezTo>
                  <a:cubicBezTo>
                    <a:pt x="225" y="227"/>
                    <a:pt x="227" y="232"/>
                    <a:pt x="226" y="235"/>
                  </a:cubicBezTo>
                  <a:cubicBezTo>
                    <a:pt x="225" y="237"/>
                    <a:pt x="215" y="236"/>
                    <a:pt x="212" y="236"/>
                  </a:cubicBezTo>
                  <a:cubicBezTo>
                    <a:pt x="209" y="237"/>
                    <a:pt x="208" y="231"/>
                    <a:pt x="206" y="230"/>
                  </a:cubicBezTo>
                  <a:cubicBezTo>
                    <a:pt x="204" y="230"/>
                    <a:pt x="205" y="227"/>
                    <a:pt x="206" y="225"/>
                  </a:cubicBezTo>
                  <a:cubicBezTo>
                    <a:pt x="207" y="224"/>
                    <a:pt x="208" y="225"/>
                    <a:pt x="211" y="223"/>
                  </a:cubicBezTo>
                  <a:cubicBezTo>
                    <a:pt x="214" y="221"/>
                    <a:pt x="217" y="224"/>
                    <a:pt x="219" y="223"/>
                  </a:cubicBezTo>
                  <a:cubicBezTo>
                    <a:pt x="220" y="221"/>
                    <a:pt x="214" y="218"/>
                    <a:pt x="214" y="215"/>
                  </a:cubicBezTo>
                  <a:cubicBezTo>
                    <a:pt x="213" y="212"/>
                    <a:pt x="207" y="211"/>
                    <a:pt x="203" y="212"/>
                  </a:cubicBezTo>
                  <a:cubicBezTo>
                    <a:pt x="200" y="213"/>
                    <a:pt x="196" y="212"/>
                    <a:pt x="193" y="211"/>
                  </a:cubicBezTo>
                  <a:cubicBezTo>
                    <a:pt x="191" y="210"/>
                    <a:pt x="191" y="213"/>
                    <a:pt x="195" y="214"/>
                  </a:cubicBezTo>
                  <a:cubicBezTo>
                    <a:pt x="199" y="215"/>
                    <a:pt x="197" y="218"/>
                    <a:pt x="197" y="220"/>
                  </a:cubicBezTo>
                  <a:cubicBezTo>
                    <a:pt x="198" y="222"/>
                    <a:pt x="196" y="226"/>
                    <a:pt x="194" y="229"/>
                  </a:cubicBezTo>
                  <a:cubicBezTo>
                    <a:pt x="192" y="232"/>
                    <a:pt x="194" y="232"/>
                    <a:pt x="197" y="232"/>
                  </a:cubicBezTo>
                  <a:cubicBezTo>
                    <a:pt x="200" y="231"/>
                    <a:pt x="200" y="236"/>
                    <a:pt x="200" y="239"/>
                  </a:cubicBezTo>
                  <a:cubicBezTo>
                    <a:pt x="200" y="242"/>
                    <a:pt x="197" y="243"/>
                    <a:pt x="197" y="245"/>
                  </a:cubicBezTo>
                  <a:cubicBezTo>
                    <a:pt x="197" y="247"/>
                    <a:pt x="195" y="244"/>
                    <a:pt x="194" y="245"/>
                  </a:cubicBezTo>
                  <a:cubicBezTo>
                    <a:pt x="193" y="246"/>
                    <a:pt x="192" y="244"/>
                    <a:pt x="191" y="242"/>
                  </a:cubicBezTo>
                  <a:cubicBezTo>
                    <a:pt x="191" y="240"/>
                    <a:pt x="186" y="242"/>
                    <a:pt x="183" y="241"/>
                  </a:cubicBezTo>
                  <a:cubicBezTo>
                    <a:pt x="181" y="240"/>
                    <a:pt x="180" y="241"/>
                    <a:pt x="178" y="243"/>
                  </a:cubicBezTo>
                  <a:cubicBezTo>
                    <a:pt x="177" y="245"/>
                    <a:pt x="173" y="246"/>
                    <a:pt x="171" y="246"/>
                  </a:cubicBezTo>
                  <a:cubicBezTo>
                    <a:pt x="169" y="247"/>
                    <a:pt x="165" y="251"/>
                    <a:pt x="163" y="252"/>
                  </a:cubicBezTo>
                  <a:cubicBezTo>
                    <a:pt x="161" y="253"/>
                    <a:pt x="161" y="256"/>
                    <a:pt x="164" y="259"/>
                  </a:cubicBezTo>
                  <a:cubicBezTo>
                    <a:pt x="167" y="262"/>
                    <a:pt x="167" y="264"/>
                    <a:pt x="167" y="265"/>
                  </a:cubicBezTo>
                  <a:cubicBezTo>
                    <a:pt x="167" y="267"/>
                    <a:pt x="159" y="266"/>
                    <a:pt x="158" y="265"/>
                  </a:cubicBezTo>
                  <a:cubicBezTo>
                    <a:pt x="156" y="263"/>
                    <a:pt x="151" y="262"/>
                    <a:pt x="149" y="263"/>
                  </a:cubicBezTo>
                  <a:cubicBezTo>
                    <a:pt x="147" y="263"/>
                    <a:pt x="143" y="257"/>
                    <a:pt x="140" y="257"/>
                  </a:cubicBezTo>
                  <a:cubicBezTo>
                    <a:pt x="138" y="257"/>
                    <a:pt x="136" y="260"/>
                    <a:pt x="135" y="262"/>
                  </a:cubicBezTo>
                  <a:cubicBezTo>
                    <a:pt x="134" y="263"/>
                    <a:pt x="136" y="264"/>
                    <a:pt x="138" y="266"/>
                  </a:cubicBezTo>
                  <a:cubicBezTo>
                    <a:pt x="139" y="269"/>
                    <a:pt x="143" y="269"/>
                    <a:pt x="145" y="269"/>
                  </a:cubicBezTo>
                  <a:cubicBezTo>
                    <a:pt x="148" y="269"/>
                    <a:pt x="147" y="273"/>
                    <a:pt x="146" y="274"/>
                  </a:cubicBezTo>
                  <a:cubicBezTo>
                    <a:pt x="145" y="276"/>
                    <a:pt x="141" y="277"/>
                    <a:pt x="140" y="275"/>
                  </a:cubicBezTo>
                  <a:cubicBezTo>
                    <a:pt x="139" y="274"/>
                    <a:pt x="134" y="275"/>
                    <a:pt x="134" y="273"/>
                  </a:cubicBezTo>
                  <a:cubicBezTo>
                    <a:pt x="134" y="271"/>
                    <a:pt x="130" y="268"/>
                    <a:pt x="126" y="269"/>
                  </a:cubicBezTo>
                  <a:cubicBezTo>
                    <a:pt x="123" y="270"/>
                    <a:pt x="122" y="267"/>
                    <a:pt x="122" y="264"/>
                  </a:cubicBezTo>
                  <a:cubicBezTo>
                    <a:pt x="122" y="261"/>
                    <a:pt x="120" y="260"/>
                    <a:pt x="120" y="259"/>
                  </a:cubicBezTo>
                  <a:cubicBezTo>
                    <a:pt x="120" y="257"/>
                    <a:pt x="119" y="255"/>
                    <a:pt x="121" y="253"/>
                  </a:cubicBezTo>
                  <a:cubicBezTo>
                    <a:pt x="122" y="252"/>
                    <a:pt x="121" y="250"/>
                    <a:pt x="121" y="248"/>
                  </a:cubicBezTo>
                  <a:cubicBezTo>
                    <a:pt x="121" y="246"/>
                    <a:pt x="118" y="244"/>
                    <a:pt x="115" y="244"/>
                  </a:cubicBezTo>
                  <a:cubicBezTo>
                    <a:pt x="112" y="244"/>
                    <a:pt x="113" y="241"/>
                    <a:pt x="110" y="240"/>
                  </a:cubicBezTo>
                  <a:cubicBezTo>
                    <a:pt x="108" y="240"/>
                    <a:pt x="103" y="235"/>
                    <a:pt x="102" y="234"/>
                  </a:cubicBezTo>
                  <a:cubicBezTo>
                    <a:pt x="102" y="232"/>
                    <a:pt x="98" y="232"/>
                    <a:pt x="99" y="231"/>
                  </a:cubicBezTo>
                  <a:cubicBezTo>
                    <a:pt x="101" y="230"/>
                    <a:pt x="104" y="231"/>
                    <a:pt x="106" y="233"/>
                  </a:cubicBezTo>
                  <a:cubicBezTo>
                    <a:pt x="108" y="235"/>
                    <a:pt x="111" y="237"/>
                    <a:pt x="117" y="238"/>
                  </a:cubicBezTo>
                  <a:cubicBezTo>
                    <a:pt x="123" y="239"/>
                    <a:pt x="125" y="241"/>
                    <a:pt x="131" y="242"/>
                  </a:cubicBezTo>
                  <a:cubicBezTo>
                    <a:pt x="137" y="244"/>
                    <a:pt x="141" y="244"/>
                    <a:pt x="150" y="246"/>
                  </a:cubicBezTo>
                  <a:cubicBezTo>
                    <a:pt x="159" y="247"/>
                    <a:pt x="171" y="238"/>
                    <a:pt x="173" y="235"/>
                  </a:cubicBezTo>
                  <a:cubicBezTo>
                    <a:pt x="176" y="233"/>
                    <a:pt x="172" y="228"/>
                    <a:pt x="172" y="226"/>
                  </a:cubicBezTo>
                  <a:cubicBezTo>
                    <a:pt x="172" y="224"/>
                    <a:pt x="168" y="224"/>
                    <a:pt x="168" y="222"/>
                  </a:cubicBezTo>
                  <a:cubicBezTo>
                    <a:pt x="167" y="221"/>
                    <a:pt x="165" y="218"/>
                    <a:pt x="161" y="218"/>
                  </a:cubicBezTo>
                  <a:cubicBezTo>
                    <a:pt x="158" y="218"/>
                    <a:pt x="157" y="214"/>
                    <a:pt x="154" y="215"/>
                  </a:cubicBezTo>
                  <a:cubicBezTo>
                    <a:pt x="152" y="215"/>
                    <a:pt x="150" y="213"/>
                    <a:pt x="143" y="209"/>
                  </a:cubicBezTo>
                  <a:cubicBezTo>
                    <a:pt x="136" y="204"/>
                    <a:pt x="126" y="200"/>
                    <a:pt x="124" y="201"/>
                  </a:cubicBezTo>
                  <a:cubicBezTo>
                    <a:pt x="122" y="202"/>
                    <a:pt x="121" y="203"/>
                    <a:pt x="120" y="201"/>
                  </a:cubicBezTo>
                  <a:cubicBezTo>
                    <a:pt x="119" y="199"/>
                    <a:pt x="116" y="199"/>
                    <a:pt x="114" y="201"/>
                  </a:cubicBezTo>
                  <a:cubicBezTo>
                    <a:pt x="112" y="202"/>
                    <a:pt x="110" y="199"/>
                    <a:pt x="107" y="200"/>
                  </a:cubicBezTo>
                  <a:cubicBezTo>
                    <a:pt x="103" y="201"/>
                    <a:pt x="101" y="199"/>
                    <a:pt x="102" y="198"/>
                  </a:cubicBezTo>
                  <a:cubicBezTo>
                    <a:pt x="103" y="196"/>
                    <a:pt x="108" y="197"/>
                    <a:pt x="108" y="196"/>
                  </a:cubicBezTo>
                  <a:cubicBezTo>
                    <a:pt x="108" y="194"/>
                    <a:pt x="106" y="196"/>
                    <a:pt x="103" y="193"/>
                  </a:cubicBezTo>
                  <a:cubicBezTo>
                    <a:pt x="99" y="191"/>
                    <a:pt x="98" y="193"/>
                    <a:pt x="97" y="195"/>
                  </a:cubicBezTo>
                  <a:cubicBezTo>
                    <a:pt x="96" y="196"/>
                    <a:pt x="94" y="196"/>
                    <a:pt x="92" y="194"/>
                  </a:cubicBezTo>
                  <a:cubicBezTo>
                    <a:pt x="92" y="194"/>
                    <a:pt x="92" y="194"/>
                    <a:pt x="91" y="194"/>
                  </a:cubicBezTo>
                  <a:cubicBezTo>
                    <a:pt x="91" y="197"/>
                    <a:pt x="89" y="197"/>
                    <a:pt x="87" y="197"/>
                  </a:cubicBezTo>
                  <a:cubicBezTo>
                    <a:pt x="85" y="196"/>
                    <a:pt x="83" y="200"/>
                    <a:pt x="81" y="200"/>
                  </a:cubicBezTo>
                  <a:cubicBezTo>
                    <a:pt x="78" y="200"/>
                    <a:pt x="76" y="203"/>
                    <a:pt x="75" y="205"/>
                  </a:cubicBezTo>
                  <a:cubicBezTo>
                    <a:pt x="75" y="207"/>
                    <a:pt x="72" y="206"/>
                    <a:pt x="72" y="207"/>
                  </a:cubicBezTo>
                  <a:cubicBezTo>
                    <a:pt x="72" y="208"/>
                    <a:pt x="72" y="210"/>
                    <a:pt x="71" y="211"/>
                  </a:cubicBezTo>
                  <a:cubicBezTo>
                    <a:pt x="70" y="213"/>
                    <a:pt x="71" y="213"/>
                    <a:pt x="72" y="216"/>
                  </a:cubicBezTo>
                  <a:cubicBezTo>
                    <a:pt x="73" y="218"/>
                    <a:pt x="76" y="218"/>
                    <a:pt x="77" y="219"/>
                  </a:cubicBezTo>
                  <a:cubicBezTo>
                    <a:pt x="78" y="219"/>
                    <a:pt x="83" y="223"/>
                    <a:pt x="83" y="225"/>
                  </a:cubicBezTo>
                  <a:cubicBezTo>
                    <a:pt x="83" y="226"/>
                    <a:pt x="79" y="230"/>
                    <a:pt x="78" y="231"/>
                  </a:cubicBezTo>
                  <a:cubicBezTo>
                    <a:pt x="76" y="232"/>
                    <a:pt x="75" y="234"/>
                    <a:pt x="75" y="235"/>
                  </a:cubicBezTo>
                  <a:cubicBezTo>
                    <a:pt x="76" y="237"/>
                    <a:pt x="80" y="243"/>
                    <a:pt x="83" y="247"/>
                  </a:cubicBezTo>
                  <a:cubicBezTo>
                    <a:pt x="86" y="252"/>
                    <a:pt x="82" y="250"/>
                    <a:pt x="80" y="252"/>
                  </a:cubicBezTo>
                  <a:cubicBezTo>
                    <a:pt x="79" y="254"/>
                    <a:pt x="81" y="257"/>
                    <a:pt x="82" y="258"/>
                  </a:cubicBezTo>
                  <a:cubicBezTo>
                    <a:pt x="82" y="260"/>
                    <a:pt x="80" y="260"/>
                    <a:pt x="80" y="261"/>
                  </a:cubicBezTo>
                  <a:cubicBezTo>
                    <a:pt x="80" y="262"/>
                    <a:pt x="84" y="262"/>
                    <a:pt x="84" y="263"/>
                  </a:cubicBezTo>
                  <a:cubicBezTo>
                    <a:pt x="84" y="264"/>
                    <a:pt x="81" y="266"/>
                    <a:pt x="83" y="267"/>
                  </a:cubicBezTo>
                  <a:cubicBezTo>
                    <a:pt x="84" y="269"/>
                    <a:pt x="87" y="269"/>
                    <a:pt x="87" y="272"/>
                  </a:cubicBezTo>
                  <a:cubicBezTo>
                    <a:pt x="87" y="274"/>
                    <a:pt x="82" y="274"/>
                    <a:pt x="82" y="276"/>
                  </a:cubicBezTo>
                  <a:cubicBezTo>
                    <a:pt x="82" y="278"/>
                    <a:pt x="89" y="281"/>
                    <a:pt x="92" y="284"/>
                  </a:cubicBezTo>
                  <a:cubicBezTo>
                    <a:pt x="95" y="288"/>
                    <a:pt x="95" y="289"/>
                    <a:pt x="94" y="291"/>
                  </a:cubicBezTo>
                  <a:cubicBezTo>
                    <a:pt x="93" y="294"/>
                    <a:pt x="84" y="298"/>
                    <a:pt x="82" y="302"/>
                  </a:cubicBezTo>
                  <a:cubicBezTo>
                    <a:pt x="80" y="306"/>
                    <a:pt x="73" y="309"/>
                    <a:pt x="70" y="312"/>
                  </a:cubicBezTo>
                  <a:cubicBezTo>
                    <a:pt x="69" y="313"/>
                    <a:pt x="67" y="315"/>
                    <a:pt x="66" y="317"/>
                  </a:cubicBezTo>
                  <a:cubicBezTo>
                    <a:pt x="68" y="316"/>
                    <a:pt x="69" y="316"/>
                    <a:pt x="70" y="316"/>
                  </a:cubicBezTo>
                  <a:cubicBezTo>
                    <a:pt x="71" y="315"/>
                    <a:pt x="73" y="319"/>
                    <a:pt x="75" y="321"/>
                  </a:cubicBezTo>
                  <a:cubicBezTo>
                    <a:pt x="77" y="322"/>
                    <a:pt x="80" y="321"/>
                    <a:pt x="82" y="322"/>
                  </a:cubicBezTo>
                  <a:cubicBezTo>
                    <a:pt x="83" y="324"/>
                    <a:pt x="81" y="324"/>
                    <a:pt x="78" y="323"/>
                  </a:cubicBezTo>
                  <a:cubicBezTo>
                    <a:pt x="75" y="323"/>
                    <a:pt x="74" y="325"/>
                    <a:pt x="70" y="326"/>
                  </a:cubicBezTo>
                  <a:cubicBezTo>
                    <a:pt x="67" y="327"/>
                    <a:pt x="67" y="328"/>
                    <a:pt x="66" y="329"/>
                  </a:cubicBezTo>
                  <a:cubicBezTo>
                    <a:pt x="68" y="332"/>
                    <a:pt x="66" y="332"/>
                    <a:pt x="65" y="334"/>
                  </a:cubicBezTo>
                  <a:cubicBezTo>
                    <a:pt x="63" y="337"/>
                    <a:pt x="62" y="337"/>
                    <a:pt x="62" y="339"/>
                  </a:cubicBezTo>
                  <a:cubicBezTo>
                    <a:pt x="62" y="340"/>
                    <a:pt x="62" y="341"/>
                    <a:pt x="62" y="343"/>
                  </a:cubicBezTo>
                  <a:cubicBezTo>
                    <a:pt x="63" y="345"/>
                    <a:pt x="63" y="346"/>
                    <a:pt x="64" y="347"/>
                  </a:cubicBezTo>
                  <a:cubicBezTo>
                    <a:pt x="65" y="349"/>
                    <a:pt x="63" y="349"/>
                    <a:pt x="62" y="350"/>
                  </a:cubicBezTo>
                  <a:cubicBezTo>
                    <a:pt x="61" y="351"/>
                    <a:pt x="62" y="353"/>
                    <a:pt x="63" y="354"/>
                  </a:cubicBezTo>
                  <a:cubicBezTo>
                    <a:pt x="65" y="356"/>
                    <a:pt x="65" y="358"/>
                    <a:pt x="64" y="359"/>
                  </a:cubicBezTo>
                  <a:cubicBezTo>
                    <a:pt x="63" y="360"/>
                    <a:pt x="65" y="362"/>
                    <a:pt x="67" y="364"/>
                  </a:cubicBezTo>
                  <a:cubicBezTo>
                    <a:pt x="68" y="365"/>
                    <a:pt x="68" y="368"/>
                    <a:pt x="69" y="369"/>
                  </a:cubicBezTo>
                  <a:cubicBezTo>
                    <a:pt x="70" y="370"/>
                    <a:pt x="71" y="371"/>
                    <a:pt x="73" y="370"/>
                  </a:cubicBezTo>
                  <a:cubicBezTo>
                    <a:pt x="75" y="370"/>
                    <a:pt x="76" y="371"/>
                    <a:pt x="77" y="372"/>
                  </a:cubicBezTo>
                  <a:cubicBezTo>
                    <a:pt x="78" y="374"/>
                    <a:pt x="79" y="373"/>
                    <a:pt x="81" y="372"/>
                  </a:cubicBezTo>
                  <a:cubicBezTo>
                    <a:pt x="83" y="371"/>
                    <a:pt x="88" y="374"/>
                    <a:pt x="89" y="374"/>
                  </a:cubicBezTo>
                  <a:cubicBezTo>
                    <a:pt x="90" y="375"/>
                    <a:pt x="89" y="378"/>
                    <a:pt x="90" y="380"/>
                  </a:cubicBezTo>
                  <a:cubicBezTo>
                    <a:pt x="90" y="382"/>
                    <a:pt x="88" y="384"/>
                    <a:pt x="90" y="386"/>
                  </a:cubicBezTo>
                  <a:cubicBezTo>
                    <a:pt x="92" y="387"/>
                    <a:pt x="92" y="390"/>
                    <a:pt x="94" y="391"/>
                  </a:cubicBezTo>
                  <a:cubicBezTo>
                    <a:pt x="96" y="392"/>
                    <a:pt x="97" y="395"/>
                    <a:pt x="99" y="395"/>
                  </a:cubicBezTo>
                  <a:cubicBezTo>
                    <a:pt x="100" y="395"/>
                    <a:pt x="103" y="398"/>
                    <a:pt x="103" y="399"/>
                  </a:cubicBezTo>
                  <a:cubicBezTo>
                    <a:pt x="104" y="401"/>
                    <a:pt x="101" y="402"/>
                    <a:pt x="99" y="403"/>
                  </a:cubicBezTo>
                  <a:cubicBezTo>
                    <a:pt x="98" y="404"/>
                    <a:pt x="95" y="401"/>
                    <a:pt x="93" y="402"/>
                  </a:cubicBezTo>
                  <a:cubicBezTo>
                    <a:pt x="92" y="403"/>
                    <a:pt x="94" y="406"/>
                    <a:pt x="95" y="410"/>
                  </a:cubicBezTo>
                  <a:cubicBezTo>
                    <a:pt x="96" y="413"/>
                    <a:pt x="96" y="414"/>
                    <a:pt x="98" y="414"/>
                  </a:cubicBezTo>
                  <a:cubicBezTo>
                    <a:pt x="100" y="414"/>
                    <a:pt x="101" y="413"/>
                    <a:pt x="102" y="412"/>
                  </a:cubicBezTo>
                  <a:cubicBezTo>
                    <a:pt x="103" y="411"/>
                    <a:pt x="106" y="412"/>
                    <a:pt x="107" y="412"/>
                  </a:cubicBezTo>
                  <a:cubicBezTo>
                    <a:pt x="108" y="411"/>
                    <a:pt x="113" y="411"/>
                    <a:pt x="114" y="412"/>
                  </a:cubicBezTo>
                  <a:cubicBezTo>
                    <a:pt x="115" y="414"/>
                    <a:pt x="116" y="417"/>
                    <a:pt x="115" y="418"/>
                  </a:cubicBezTo>
                  <a:cubicBezTo>
                    <a:pt x="114" y="420"/>
                    <a:pt x="116" y="421"/>
                    <a:pt x="117" y="423"/>
                  </a:cubicBezTo>
                  <a:cubicBezTo>
                    <a:pt x="118" y="425"/>
                    <a:pt x="121" y="424"/>
                    <a:pt x="123" y="424"/>
                  </a:cubicBezTo>
                  <a:cubicBezTo>
                    <a:pt x="124" y="425"/>
                    <a:pt x="127" y="429"/>
                    <a:pt x="126" y="431"/>
                  </a:cubicBezTo>
                  <a:cubicBezTo>
                    <a:pt x="126" y="432"/>
                    <a:pt x="128" y="433"/>
                    <a:pt x="129" y="432"/>
                  </a:cubicBezTo>
                  <a:cubicBezTo>
                    <a:pt x="130" y="432"/>
                    <a:pt x="132" y="433"/>
                    <a:pt x="133" y="434"/>
                  </a:cubicBezTo>
                  <a:cubicBezTo>
                    <a:pt x="134" y="435"/>
                    <a:pt x="136" y="434"/>
                    <a:pt x="137" y="434"/>
                  </a:cubicBezTo>
                  <a:cubicBezTo>
                    <a:pt x="139" y="433"/>
                    <a:pt x="141" y="432"/>
                    <a:pt x="142" y="433"/>
                  </a:cubicBezTo>
                  <a:cubicBezTo>
                    <a:pt x="142" y="434"/>
                    <a:pt x="145" y="437"/>
                    <a:pt x="145" y="438"/>
                  </a:cubicBezTo>
                  <a:cubicBezTo>
                    <a:pt x="145" y="438"/>
                    <a:pt x="150" y="438"/>
                    <a:pt x="152" y="439"/>
                  </a:cubicBezTo>
                  <a:cubicBezTo>
                    <a:pt x="154" y="440"/>
                    <a:pt x="156" y="439"/>
                    <a:pt x="159" y="440"/>
                  </a:cubicBezTo>
                  <a:cubicBezTo>
                    <a:pt x="161" y="442"/>
                    <a:pt x="163" y="442"/>
                    <a:pt x="163" y="443"/>
                  </a:cubicBezTo>
                  <a:cubicBezTo>
                    <a:pt x="163" y="445"/>
                    <a:pt x="161" y="446"/>
                    <a:pt x="161" y="447"/>
                  </a:cubicBezTo>
                  <a:cubicBezTo>
                    <a:pt x="161" y="447"/>
                    <a:pt x="163" y="448"/>
                    <a:pt x="163" y="449"/>
                  </a:cubicBezTo>
                  <a:cubicBezTo>
                    <a:pt x="163" y="450"/>
                    <a:pt x="160" y="450"/>
                    <a:pt x="160" y="451"/>
                  </a:cubicBezTo>
                  <a:cubicBezTo>
                    <a:pt x="160" y="452"/>
                    <a:pt x="161" y="453"/>
                    <a:pt x="162" y="454"/>
                  </a:cubicBezTo>
                  <a:cubicBezTo>
                    <a:pt x="162" y="455"/>
                    <a:pt x="160" y="458"/>
                    <a:pt x="160" y="459"/>
                  </a:cubicBezTo>
                  <a:cubicBezTo>
                    <a:pt x="160" y="460"/>
                    <a:pt x="155" y="459"/>
                    <a:pt x="154" y="459"/>
                  </a:cubicBezTo>
                  <a:cubicBezTo>
                    <a:pt x="152" y="459"/>
                    <a:pt x="149" y="463"/>
                    <a:pt x="147" y="463"/>
                  </a:cubicBezTo>
                  <a:cubicBezTo>
                    <a:pt x="146" y="463"/>
                    <a:pt x="147" y="465"/>
                    <a:pt x="147" y="467"/>
                  </a:cubicBezTo>
                  <a:cubicBezTo>
                    <a:pt x="151" y="466"/>
                    <a:pt x="155" y="466"/>
                    <a:pt x="156" y="466"/>
                  </a:cubicBezTo>
                  <a:cubicBezTo>
                    <a:pt x="156" y="468"/>
                    <a:pt x="147" y="472"/>
                    <a:pt x="146" y="472"/>
                  </a:cubicBezTo>
                  <a:cubicBezTo>
                    <a:pt x="144" y="473"/>
                    <a:pt x="149" y="475"/>
                    <a:pt x="149" y="477"/>
                  </a:cubicBezTo>
                  <a:cubicBezTo>
                    <a:pt x="149" y="478"/>
                    <a:pt x="143" y="479"/>
                    <a:pt x="144" y="481"/>
                  </a:cubicBezTo>
                  <a:cubicBezTo>
                    <a:pt x="144" y="484"/>
                    <a:pt x="142" y="485"/>
                    <a:pt x="139" y="485"/>
                  </a:cubicBezTo>
                  <a:cubicBezTo>
                    <a:pt x="137" y="485"/>
                    <a:pt x="136" y="487"/>
                    <a:pt x="137" y="487"/>
                  </a:cubicBezTo>
                  <a:cubicBezTo>
                    <a:pt x="139" y="487"/>
                    <a:pt x="139" y="491"/>
                    <a:pt x="144" y="492"/>
                  </a:cubicBezTo>
                  <a:cubicBezTo>
                    <a:pt x="149" y="493"/>
                    <a:pt x="154" y="498"/>
                    <a:pt x="159" y="503"/>
                  </a:cubicBezTo>
                  <a:cubicBezTo>
                    <a:pt x="159" y="503"/>
                    <a:pt x="160" y="504"/>
                    <a:pt x="161" y="504"/>
                  </a:cubicBezTo>
                  <a:cubicBezTo>
                    <a:pt x="162" y="504"/>
                    <a:pt x="163" y="503"/>
                    <a:pt x="164" y="503"/>
                  </a:cubicBezTo>
                  <a:cubicBezTo>
                    <a:pt x="166" y="503"/>
                    <a:pt x="171" y="504"/>
                    <a:pt x="173" y="506"/>
                  </a:cubicBezTo>
                  <a:cubicBezTo>
                    <a:pt x="176" y="508"/>
                    <a:pt x="185" y="505"/>
                    <a:pt x="186" y="507"/>
                  </a:cubicBezTo>
                  <a:cubicBezTo>
                    <a:pt x="187" y="508"/>
                    <a:pt x="189" y="510"/>
                    <a:pt x="191" y="510"/>
                  </a:cubicBezTo>
                  <a:cubicBezTo>
                    <a:pt x="193" y="510"/>
                    <a:pt x="194" y="514"/>
                    <a:pt x="196" y="513"/>
                  </a:cubicBezTo>
                  <a:cubicBezTo>
                    <a:pt x="197" y="512"/>
                    <a:pt x="203" y="512"/>
                    <a:pt x="204" y="512"/>
                  </a:cubicBezTo>
                  <a:cubicBezTo>
                    <a:pt x="205" y="512"/>
                    <a:pt x="205" y="513"/>
                    <a:pt x="207" y="513"/>
                  </a:cubicBezTo>
                  <a:cubicBezTo>
                    <a:pt x="208" y="513"/>
                    <a:pt x="208" y="518"/>
                    <a:pt x="209" y="518"/>
                  </a:cubicBezTo>
                  <a:cubicBezTo>
                    <a:pt x="210" y="517"/>
                    <a:pt x="214" y="521"/>
                    <a:pt x="217" y="521"/>
                  </a:cubicBezTo>
                  <a:cubicBezTo>
                    <a:pt x="219" y="522"/>
                    <a:pt x="222" y="526"/>
                    <a:pt x="223" y="525"/>
                  </a:cubicBezTo>
                  <a:cubicBezTo>
                    <a:pt x="224" y="525"/>
                    <a:pt x="226" y="527"/>
                    <a:pt x="226" y="525"/>
                  </a:cubicBezTo>
                  <a:cubicBezTo>
                    <a:pt x="227" y="524"/>
                    <a:pt x="231" y="525"/>
                    <a:pt x="232" y="522"/>
                  </a:cubicBezTo>
                  <a:cubicBezTo>
                    <a:pt x="227" y="516"/>
                    <a:pt x="222" y="510"/>
                    <a:pt x="222" y="508"/>
                  </a:cubicBezTo>
                  <a:cubicBezTo>
                    <a:pt x="223" y="504"/>
                    <a:pt x="224" y="501"/>
                    <a:pt x="219" y="497"/>
                  </a:cubicBezTo>
                  <a:cubicBezTo>
                    <a:pt x="214" y="492"/>
                    <a:pt x="220" y="490"/>
                    <a:pt x="223" y="485"/>
                  </a:cubicBezTo>
                  <a:cubicBezTo>
                    <a:pt x="227" y="481"/>
                    <a:pt x="233" y="479"/>
                    <a:pt x="238" y="476"/>
                  </a:cubicBezTo>
                  <a:cubicBezTo>
                    <a:pt x="237" y="476"/>
                    <a:pt x="236" y="475"/>
                    <a:pt x="235" y="475"/>
                  </a:cubicBezTo>
                  <a:cubicBezTo>
                    <a:pt x="232" y="473"/>
                    <a:pt x="231" y="472"/>
                    <a:pt x="233" y="471"/>
                  </a:cubicBezTo>
                  <a:cubicBezTo>
                    <a:pt x="236" y="471"/>
                    <a:pt x="235" y="469"/>
                    <a:pt x="232" y="466"/>
                  </a:cubicBezTo>
                  <a:cubicBezTo>
                    <a:pt x="230" y="463"/>
                    <a:pt x="229" y="461"/>
                    <a:pt x="227" y="461"/>
                  </a:cubicBezTo>
                  <a:cubicBezTo>
                    <a:pt x="226" y="461"/>
                    <a:pt x="224" y="460"/>
                    <a:pt x="221" y="461"/>
                  </a:cubicBezTo>
                  <a:cubicBezTo>
                    <a:pt x="219" y="462"/>
                    <a:pt x="220" y="459"/>
                    <a:pt x="220" y="457"/>
                  </a:cubicBezTo>
                  <a:cubicBezTo>
                    <a:pt x="220" y="454"/>
                    <a:pt x="216" y="454"/>
                    <a:pt x="215" y="453"/>
                  </a:cubicBezTo>
                  <a:cubicBezTo>
                    <a:pt x="215" y="452"/>
                    <a:pt x="217" y="449"/>
                    <a:pt x="217" y="448"/>
                  </a:cubicBezTo>
                  <a:cubicBezTo>
                    <a:pt x="218" y="448"/>
                    <a:pt x="220" y="447"/>
                    <a:pt x="220" y="446"/>
                  </a:cubicBezTo>
                  <a:cubicBezTo>
                    <a:pt x="220" y="445"/>
                    <a:pt x="216" y="444"/>
                    <a:pt x="218" y="442"/>
                  </a:cubicBezTo>
                  <a:cubicBezTo>
                    <a:pt x="219" y="439"/>
                    <a:pt x="222" y="439"/>
                    <a:pt x="222" y="437"/>
                  </a:cubicBezTo>
                  <a:cubicBezTo>
                    <a:pt x="222" y="434"/>
                    <a:pt x="224" y="432"/>
                    <a:pt x="226" y="434"/>
                  </a:cubicBezTo>
                  <a:cubicBezTo>
                    <a:pt x="229" y="436"/>
                    <a:pt x="230" y="441"/>
                    <a:pt x="233" y="439"/>
                  </a:cubicBezTo>
                  <a:cubicBezTo>
                    <a:pt x="236" y="438"/>
                    <a:pt x="234" y="436"/>
                    <a:pt x="234" y="434"/>
                  </a:cubicBezTo>
                  <a:cubicBezTo>
                    <a:pt x="233" y="433"/>
                    <a:pt x="233" y="431"/>
                    <a:pt x="236" y="430"/>
                  </a:cubicBezTo>
                  <a:cubicBezTo>
                    <a:pt x="239" y="429"/>
                    <a:pt x="238" y="426"/>
                    <a:pt x="240" y="426"/>
                  </a:cubicBezTo>
                  <a:cubicBezTo>
                    <a:pt x="243" y="426"/>
                    <a:pt x="247" y="423"/>
                    <a:pt x="249" y="422"/>
                  </a:cubicBezTo>
                  <a:cubicBezTo>
                    <a:pt x="250" y="422"/>
                    <a:pt x="253" y="420"/>
                    <a:pt x="255" y="421"/>
                  </a:cubicBezTo>
                  <a:cubicBezTo>
                    <a:pt x="256" y="421"/>
                    <a:pt x="258" y="423"/>
                    <a:pt x="259" y="421"/>
                  </a:cubicBezTo>
                  <a:cubicBezTo>
                    <a:pt x="260" y="418"/>
                    <a:pt x="264" y="419"/>
                    <a:pt x="265" y="421"/>
                  </a:cubicBezTo>
                  <a:cubicBezTo>
                    <a:pt x="265" y="422"/>
                    <a:pt x="272" y="422"/>
                    <a:pt x="274" y="423"/>
                  </a:cubicBezTo>
                  <a:cubicBezTo>
                    <a:pt x="276" y="425"/>
                    <a:pt x="281" y="428"/>
                    <a:pt x="281" y="429"/>
                  </a:cubicBezTo>
                  <a:cubicBezTo>
                    <a:pt x="281" y="431"/>
                    <a:pt x="283" y="433"/>
                    <a:pt x="283" y="430"/>
                  </a:cubicBezTo>
                  <a:cubicBezTo>
                    <a:pt x="283" y="428"/>
                    <a:pt x="285" y="428"/>
                    <a:pt x="287" y="430"/>
                  </a:cubicBezTo>
                  <a:cubicBezTo>
                    <a:pt x="290" y="432"/>
                    <a:pt x="294" y="431"/>
                    <a:pt x="295" y="429"/>
                  </a:cubicBezTo>
                  <a:cubicBezTo>
                    <a:pt x="296" y="428"/>
                    <a:pt x="301" y="426"/>
                    <a:pt x="303" y="427"/>
                  </a:cubicBezTo>
                  <a:cubicBezTo>
                    <a:pt x="305" y="428"/>
                    <a:pt x="305" y="429"/>
                    <a:pt x="307" y="427"/>
                  </a:cubicBezTo>
                  <a:cubicBezTo>
                    <a:pt x="310" y="425"/>
                    <a:pt x="315" y="426"/>
                    <a:pt x="315" y="428"/>
                  </a:cubicBezTo>
                  <a:cubicBezTo>
                    <a:pt x="316" y="430"/>
                    <a:pt x="319" y="430"/>
                    <a:pt x="321" y="430"/>
                  </a:cubicBezTo>
                  <a:cubicBezTo>
                    <a:pt x="323" y="430"/>
                    <a:pt x="323" y="433"/>
                    <a:pt x="325" y="433"/>
                  </a:cubicBezTo>
                  <a:cubicBezTo>
                    <a:pt x="326" y="432"/>
                    <a:pt x="326" y="428"/>
                    <a:pt x="327" y="429"/>
                  </a:cubicBezTo>
                  <a:cubicBezTo>
                    <a:pt x="329" y="429"/>
                    <a:pt x="331" y="431"/>
                    <a:pt x="333" y="431"/>
                  </a:cubicBezTo>
                  <a:cubicBezTo>
                    <a:pt x="336" y="431"/>
                    <a:pt x="338" y="431"/>
                    <a:pt x="338" y="428"/>
                  </a:cubicBezTo>
                  <a:cubicBezTo>
                    <a:pt x="338" y="426"/>
                    <a:pt x="338" y="423"/>
                    <a:pt x="336" y="423"/>
                  </a:cubicBezTo>
                  <a:cubicBezTo>
                    <a:pt x="335" y="423"/>
                    <a:pt x="333" y="421"/>
                    <a:pt x="331" y="421"/>
                  </a:cubicBezTo>
                  <a:cubicBezTo>
                    <a:pt x="329" y="421"/>
                    <a:pt x="326" y="417"/>
                    <a:pt x="329" y="417"/>
                  </a:cubicBezTo>
                  <a:cubicBezTo>
                    <a:pt x="331" y="416"/>
                    <a:pt x="334" y="414"/>
                    <a:pt x="333" y="412"/>
                  </a:cubicBezTo>
                  <a:cubicBezTo>
                    <a:pt x="333" y="411"/>
                    <a:pt x="332" y="407"/>
                    <a:pt x="335" y="407"/>
                  </a:cubicBezTo>
                  <a:cubicBezTo>
                    <a:pt x="338" y="406"/>
                    <a:pt x="344" y="406"/>
                    <a:pt x="343" y="405"/>
                  </a:cubicBezTo>
                  <a:cubicBezTo>
                    <a:pt x="343" y="404"/>
                    <a:pt x="337" y="403"/>
                    <a:pt x="336" y="402"/>
                  </a:cubicBezTo>
                  <a:cubicBezTo>
                    <a:pt x="335" y="400"/>
                    <a:pt x="335" y="396"/>
                    <a:pt x="336" y="395"/>
                  </a:cubicBezTo>
                  <a:cubicBezTo>
                    <a:pt x="337" y="394"/>
                    <a:pt x="341" y="395"/>
                    <a:pt x="343" y="395"/>
                  </a:cubicBezTo>
                  <a:cubicBezTo>
                    <a:pt x="345" y="394"/>
                    <a:pt x="350" y="396"/>
                    <a:pt x="352" y="393"/>
                  </a:cubicBezTo>
                  <a:cubicBezTo>
                    <a:pt x="355" y="391"/>
                    <a:pt x="361" y="391"/>
                    <a:pt x="365" y="391"/>
                  </a:cubicBezTo>
                  <a:cubicBezTo>
                    <a:pt x="368" y="391"/>
                    <a:pt x="370" y="389"/>
                    <a:pt x="373" y="388"/>
                  </a:cubicBezTo>
                  <a:cubicBezTo>
                    <a:pt x="375" y="388"/>
                    <a:pt x="382" y="387"/>
                    <a:pt x="384" y="386"/>
                  </a:cubicBezTo>
                  <a:cubicBezTo>
                    <a:pt x="386" y="386"/>
                    <a:pt x="396" y="384"/>
                    <a:pt x="396" y="382"/>
                  </a:cubicBezTo>
                  <a:cubicBezTo>
                    <a:pt x="396" y="381"/>
                    <a:pt x="404" y="379"/>
                    <a:pt x="406" y="380"/>
                  </a:cubicBezTo>
                  <a:cubicBezTo>
                    <a:pt x="408" y="381"/>
                    <a:pt x="410" y="382"/>
                    <a:pt x="412" y="381"/>
                  </a:cubicBezTo>
                  <a:cubicBezTo>
                    <a:pt x="414" y="380"/>
                    <a:pt x="418" y="382"/>
                    <a:pt x="417" y="384"/>
                  </a:cubicBezTo>
                  <a:cubicBezTo>
                    <a:pt x="417" y="386"/>
                    <a:pt x="419" y="388"/>
                    <a:pt x="419" y="390"/>
                  </a:cubicBezTo>
                  <a:cubicBezTo>
                    <a:pt x="419" y="392"/>
                    <a:pt x="417" y="392"/>
                    <a:pt x="418" y="393"/>
                  </a:cubicBezTo>
                  <a:cubicBezTo>
                    <a:pt x="419" y="395"/>
                    <a:pt x="424" y="394"/>
                    <a:pt x="425" y="392"/>
                  </a:cubicBezTo>
                  <a:cubicBezTo>
                    <a:pt x="427" y="390"/>
                    <a:pt x="428" y="393"/>
                    <a:pt x="428" y="394"/>
                  </a:cubicBezTo>
                  <a:cubicBezTo>
                    <a:pt x="428" y="395"/>
                    <a:pt x="431" y="396"/>
                    <a:pt x="431" y="395"/>
                  </a:cubicBezTo>
                  <a:cubicBezTo>
                    <a:pt x="431" y="393"/>
                    <a:pt x="433" y="394"/>
                    <a:pt x="434" y="395"/>
                  </a:cubicBezTo>
                  <a:cubicBezTo>
                    <a:pt x="435" y="396"/>
                    <a:pt x="439" y="394"/>
                    <a:pt x="439" y="396"/>
                  </a:cubicBezTo>
                  <a:cubicBezTo>
                    <a:pt x="439" y="397"/>
                    <a:pt x="434" y="399"/>
                    <a:pt x="436" y="401"/>
                  </a:cubicBezTo>
                  <a:cubicBezTo>
                    <a:pt x="438" y="403"/>
                    <a:pt x="439" y="398"/>
                    <a:pt x="442" y="399"/>
                  </a:cubicBezTo>
                  <a:cubicBezTo>
                    <a:pt x="444" y="400"/>
                    <a:pt x="448" y="396"/>
                    <a:pt x="450" y="396"/>
                  </a:cubicBezTo>
                  <a:cubicBezTo>
                    <a:pt x="453" y="395"/>
                    <a:pt x="456" y="393"/>
                    <a:pt x="458" y="392"/>
                  </a:cubicBezTo>
                  <a:cubicBezTo>
                    <a:pt x="460" y="390"/>
                    <a:pt x="465" y="391"/>
                    <a:pt x="463" y="392"/>
                  </a:cubicBezTo>
                  <a:cubicBezTo>
                    <a:pt x="462" y="394"/>
                    <a:pt x="460" y="396"/>
                    <a:pt x="465" y="398"/>
                  </a:cubicBezTo>
                  <a:cubicBezTo>
                    <a:pt x="471" y="400"/>
                    <a:pt x="477" y="411"/>
                    <a:pt x="480" y="416"/>
                  </a:cubicBezTo>
                  <a:cubicBezTo>
                    <a:pt x="484" y="421"/>
                    <a:pt x="487" y="430"/>
                    <a:pt x="489" y="430"/>
                  </a:cubicBezTo>
                  <a:cubicBezTo>
                    <a:pt x="490" y="430"/>
                    <a:pt x="491" y="426"/>
                    <a:pt x="493" y="425"/>
                  </a:cubicBezTo>
                  <a:cubicBezTo>
                    <a:pt x="496" y="425"/>
                    <a:pt x="497" y="429"/>
                    <a:pt x="500" y="429"/>
                  </a:cubicBezTo>
                  <a:cubicBezTo>
                    <a:pt x="502" y="430"/>
                    <a:pt x="505" y="431"/>
                    <a:pt x="507" y="431"/>
                  </a:cubicBezTo>
                  <a:cubicBezTo>
                    <a:pt x="509" y="430"/>
                    <a:pt x="514" y="428"/>
                    <a:pt x="515" y="428"/>
                  </a:cubicBezTo>
                  <a:cubicBezTo>
                    <a:pt x="517" y="429"/>
                    <a:pt x="519" y="429"/>
                    <a:pt x="521" y="433"/>
                  </a:cubicBezTo>
                  <a:cubicBezTo>
                    <a:pt x="522" y="436"/>
                    <a:pt x="524" y="437"/>
                    <a:pt x="526" y="437"/>
                  </a:cubicBezTo>
                  <a:cubicBezTo>
                    <a:pt x="527" y="437"/>
                    <a:pt x="527" y="438"/>
                    <a:pt x="527" y="440"/>
                  </a:cubicBezTo>
                  <a:cubicBezTo>
                    <a:pt x="527" y="441"/>
                    <a:pt x="530" y="443"/>
                    <a:pt x="531" y="443"/>
                  </a:cubicBezTo>
                  <a:cubicBezTo>
                    <a:pt x="533" y="443"/>
                    <a:pt x="537" y="443"/>
                    <a:pt x="538" y="442"/>
                  </a:cubicBezTo>
                  <a:cubicBezTo>
                    <a:pt x="539" y="441"/>
                    <a:pt x="540" y="441"/>
                    <a:pt x="541" y="442"/>
                  </a:cubicBezTo>
                  <a:cubicBezTo>
                    <a:pt x="541" y="444"/>
                    <a:pt x="543" y="446"/>
                    <a:pt x="544" y="446"/>
                  </a:cubicBezTo>
                  <a:cubicBezTo>
                    <a:pt x="546" y="446"/>
                    <a:pt x="549" y="448"/>
                    <a:pt x="549" y="446"/>
                  </a:cubicBezTo>
                  <a:cubicBezTo>
                    <a:pt x="549" y="445"/>
                    <a:pt x="553" y="445"/>
                    <a:pt x="554" y="444"/>
                  </a:cubicBezTo>
                  <a:cubicBezTo>
                    <a:pt x="556" y="444"/>
                    <a:pt x="561" y="443"/>
                    <a:pt x="562" y="441"/>
                  </a:cubicBezTo>
                  <a:cubicBezTo>
                    <a:pt x="563" y="439"/>
                    <a:pt x="567" y="439"/>
                    <a:pt x="568" y="437"/>
                  </a:cubicBezTo>
                  <a:cubicBezTo>
                    <a:pt x="569" y="436"/>
                    <a:pt x="572" y="435"/>
                    <a:pt x="573" y="434"/>
                  </a:cubicBezTo>
                  <a:cubicBezTo>
                    <a:pt x="574" y="432"/>
                    <a:pt x="578" y="433"/>
                    <a:pt x="579" y="432"/>
                  </a:cubicBezTo>
                  <a:cubicBezTo>
                    <a:pt x="579" y="430"/>
                    <a:pt x="583" y="430"/>
                    <a:pt x="584" y="431"/>
                  </a:cubicBezTo>
                  <a:cubicBezTo>
                    <a:pt x="586" y="431"/>
                    <a:pt x="594" y="433"/>
                    <a:pt x="596" y="432"/>
                  </a:cubicBezTo>
                  <a:cubicBezTo>
                    <a:pt x="597" y="432"/>
                    <a:pt x="597" y="437"/>
                    <a:pt x="598" y="437"/>
                  </a:cubicBezTo>
                  <a:cubicBezTo>
                    <a:pt x="599" y="437"/>
                    <a:pt x="604" y="441"/>
                    <a:pt x="605" y="440"/>
                  </a:cubicBezTo>
                  <a:cubicBezTo>
                    <a:pt x="606" y="439"/>
                    <a:pt x="609" y="438"/>
                    <a:pt x="611" y="439"/>
                  </a:cubicBezTo>
                  <a:cubicBezTo>
                    <a:pt x="614" y="441"/>
                    <a:pt x="616" y="442"/>
                    <a:pt x="617" y="441"/>
                  </a:cubicBezTo>
                  <a:cubicBezTo>
                    <a:pt x="618" y="439"/>
                    <a:pt x="623" y="438"/>
                    <a:pt x="624" y="437"/>
                  </a:cubicBezTo>
                  <a:cubicBezTo>
                    <a:pt x="624" y="437"/>
                    <a:pt x="625" y="434"/>
                    <a:pt x="624" y="433"/>
                  </a:cubicBezTo>
                  <a:cubicBezTo>
                    <a:pt x="623" y="432"/>
                    <a:pt x="621" y="428"/>
                    <a:pt x="621" y="426"/>
                  </a:cubicBezTo>
                  <a:cubicBezTo>
                    <a:pt x="621" y="424"/>
                    <a:pt x="624" y="424"/>
                    <a:pt x="624" y="422"/>
                  </a:cubicBezTo>
                  <a:cubicBezTo>
                    <a:pt x="625" y="420"/>
                    <a:pt x="628" y="420"/>
                    <a:pt x="629" y="419"/>
                  </a:cubicBezTo>
                  <a:cubicBezTo>
                    <a:pt x="630" y="418"/>
                    <a:pt x="630" y="416"/>
                    <a:pt x="631" y="417"/>
                  </a:cubicBezTo>
                  <a:cubicBezTo>
                    <a:pt x="633" y="417"/>
                    <a:pt x="637" y="418"/>
                    <a:pt x="637" y="419"/>
                  </a:cubicBezTo>
                  <a:cubicBezTo>
                    <a:pt x="638" y="420"/>
                    <a:pt x="641" y="420"/>
                    <a:pt x="642" y="420"/>
                  </a:cubicBezTo>
                  <a:cubicBezTo>
                    <a:pt x="644" y="420"/>
                    <a:pt x="647" y="422"/>
                    <a:pt x="648" y="422"/>
                  </a:cubicBezTo>
                  <a:cubicBezTo>
                    <a:pt x="650" y="423"/>
                    <a:pt x="655" y="423"/>
                    <a:pt x="656" y="425"/>
                  </a:cubicBezTo>
                  <a:cubicBezTo>
                    <a:pt x="657" y="426"/>
                    <a:pt x="656" y="430"/>
                    <a:pt x="657" y="432"/>
                  </a:cubicBezTo>
                  <a:cubicBezTo>
                    <a:pt x="658" y="433"/>
                    <a:pt x="661" y="436"/>
                    <a:pt x="662" y="436"/>
                  </a:cubicBezTo>
                  <a:cubicBezTo>
                    <a:pt x="663" y="435"/>
                    <a:pt x="668" y="438"/>
                    <a:pt x="669" y="438"/>
                  </a:cubicBezTo>
                  <a:cubicBezTo>
                    <a:pt x="671" y="437"/>
                    <a:pt x="674" y="435"/>
                    <a:pt x="675" y="435"/>
                  </a:cubicBezTo>
                  <a:cubicBezTo>
                    <a:pt x="676" y="435"/>
                    <a:pt x="681" y="434"/>
                    <a:pt x="682" y="434"/>
                  </a:cubicBezTo>
                  <a:cubicBezTo>
                    <a:pt x="684" y="434"/>
                    <a:pt x="689" y="436"/>
                    <a:pt x="690" y="436"/>
                  </a:cubicBezTo>
                  <a:cubicBezTo>
                    <a:pt x="690" y="435"/>
                    <a:pt x="695" y="436"/>
                    <a:pt x="696" y="437"/>
                  </a:cubicBezTo>
                  <a:cubicBezTo>
                    <a:pt x="697" y="439"/>
                    <a:pt x="703" y="439"/>
                    <a:pt x="703" y="440"/>
                  </a:cubicBezTo>
                  <a:cubicBezTo>
                    <a:pt x="703" y="442"/>
                    <a:pt x="706" y="443"/>
                    <a:pt x="707" y="445"/>
                  </a:cubicBezTo>
                  <a:cubicBezTo>
                    <a:pt x="708" y="447"/>
                    <a:pt x="716" y="446"/>
                    <a:pt x="717" y="447"/>
                  </a:cubicBezTo>
                  <a:cubicBezTo>
                    <a:pt x="718" y="448"/>
                    <a:pt x="728" y="448"/>
                    <a:pt x="728" y="447"/>
                  </a:cubicBezTo>
                  <a:cubicBezTo>
                    <a:pt x="728" y="446"/>
                    <a:pt x="737" y="445"/>
                    <a:pt x="738" y="444"/>
                  </a:cubicBezTo>
                  <a:cubicBezTo>
                    <a:pt x="740" y="443"/>
                    <a:pt x="744" y="443"/>
                    <a:pt x="745" y="442"/>
                  </a:cubicBezTo>
                  <a:cubicBezTo>
                    <a:pt x="745" y="440"/>
                    <a:pt x="749" y="439"/>
                    <a:pt x="751" y="437"/>
                  </a:cubicBezTo>
                  <a:cubicBezTo>
                    <a:pt x="753" y="436"/>
                    <a:pt x="761" y="436"/>
                    <a:pt x="761" y="438"/>
                  </a:cubicBezTo>
                  <a:cubicBezTo>
                    <a:pt x="762" y="440"/>
                    <a:pt x="766" y="440"/>
                    <a:pt x="768" y="439"/>
                  </a:cubicBezTo>
                  <a:cubicBezTo>
                    <a:pt x="770" y="439"/>
                    <a:pt x="775" y="440"/>
                    <a:pt x="776" y="441"/>
                  </a:cubicBezTo>
                  <a:cubicBezTo>
                    <a:pt x="776" y="443"/>
                    <a:pt x="782" y="444"/>
                    <a:pt x="783" y="443"/>
                  </a:cubicBezTo>
                  <a:cubicBezTo>
                    <a:pt x="785" y="443"/>
                    <a:pt x="789" y="440"/>
                    <a:pt x="791" y="439"/>
                  </a:cubicBezTo>
                  <a:cubicBezTo>
                    <a:pt x="793" y="439"/>
                    <a:pt x="795" y="437"/>
                    <a:pt x="795" y="436"/>
                  </a:cubicBezTo>
                  <a:cubicBezTo>
                    <a:pt x="794" y="434"/>
                    <a:pt x="798" y="429"/>
                    <a:pt x="798" y="427"/>
                  </a:cubicBezTo>
                  <a:cubicBezTo>
                    <a:pt x="799" y="426"/>
                    <a:pt x="802" y="420"/>
                    <a:pt x="803" y="420"/>
                  </a:cubicBezTo>
                  <a:cubicBezTo>
                    <a:pt x="805" y="419"/>
                    <a:pt x="807" y="417"/>
                    <a:pt x="807" y="416"/>
                  </a:cubicBezTo>
                  <a:cubicBezTo>
                    <a:pt x="807" y="414"/>
                    <a:pt x="806" y="410"/>
                    <a:pt x="805" y="410"/>
                  </a:cubicBezTo>
                  <a:cubicBezTo>
                    <a:pt x="803" y="410"/>
                    <a:pt x="801" y="410"/>
                    <a:pt x="804" y="406"/>
                  </a:cubicBezTo>
                  <a:cubicBezTo>
                    <a:pt x="807" y="401"/>
                    <a:pt x="813" y="403"/>
                    <a:pt x="814" y="403"/>
                  </a:cubicBezTo>
                  <a:cubicBezTo>
                    <a:pt x="815" y="403"/>
                    <a:pt x="823" y="401"/>
                    <a:pt x="826" y="402"/>
                  </a:cubicBezTo>
                  <a:cubicBezTo>
                    <a:pt x="829" y="403"/>
                    <a:pt x="831" y="401"/>
                    <a:pt x="835" y="403"/>
                  </a:cubicBezTo>
                  <a:cubicBezTo>
                    <a:pt x="839" y="405"/>
                    <a:pt x="844" y="404"/>
                    <a:pt x="845" y="406"/>
                  </a:cubicBezTo>
                  <a:cubicBezTo>
                    <a:pt x="846" y="408"/>
                    <a:pt x="851" y="409"/>
                    <a:pt x="850" y="412"/>
                  </a:cubicBezTo>
                  <a:cubicBezTo>
                    <a:pt x="849" y="415"/>
                    <a:pt x="853" y="413"/>
                    <a:pt x="854" y="419"/>
                  </a:cubicBezTo>
                  <a:cubicBezTo>
                    <a:pt x="855" y="425"/>
                    <a:pt x="858" y="426"/>
                    <a:pt x="859" y="429"/>
                  </a:cubicBezTo>
                  <a:cubicBezTo>
                    <a:pt x="859" y="432"/>
                    <a:pt x="863" y="437"/>
                    <a:pt x="863" y="438"/>
                  </a:cubicBezTo>
                  <a:cubicBezTo>
                    <a:pt x="862" y="440"/>
                    <a:pt x="862" y="443"/>
                    <a:pt x="866" y="443"/>
                  </a:cubicBezTo>
                  <a:cubicBezTo>
                    <a:pt x="870" y="443"/>
                    <a:pt x="873" y="446"/>
                    <a:pt x="874" y="446"/>
                  </a:cubicBezTo>
                  <a:cubicBezTo>
                    <a:pt x="874" y="445"/>
                    <a:pt x="879" y="447"/>
                    <a:pt x="882" y="449"/>
                  </a:cubicBezTo>
                  <a:cubicBezTo>
                    <a:pt x="884" y="452"/>
                    <a:pt x="888" y="451"/>
                    <a:pt x="887" y="453"/>
                  </a:cubicBezTo>
                  <a:cubicBezTo>
                    <a:pt x="887" y="456"/>
                    <a:pt x="889" y="458"/>
                    <a:pt x="889" y="460"/>
                  </a:cubicBezTo>
                  <a:cubicBezTo>
                    <a:pt x="889" y="462"/>
                    <a:pt x="894" y="464"/>
                    <a:pt x="897" y="463"/>
                  </a:cubicBezTo>
                  <a:cubicBezTo>
                    <a:pt x="900" y="463"/>
                    <a:pt x="903" y="464"/>
                    <a:pt x="904" y="461"/>
                  </a:cubicBezTo>
                  <a:cubicBezTo>
                    <a:pt x="905" y="459"/>
                    <a:pt x="910" y="460"/>
                    <a:pt x="912" y="459"/>
                  </a:cubicBezTo>
                  <a:cubicBezTo>
                    <a:pt x="913" y="457"/>
                    <a:pt x="918" y="456"/>
                    <a:pt x="918" y="460"/>
                  </a:cubicBezTo>
                  <a:cubicBezTo>
                    <a:pt x="918" y="465"/>
                    <a:pt x="921" y="466"/>
                    <a:pt x="918" y="467"/>
                  </a:cubicBezTo>
                  <a:cubicBezTo>
                    <a:pt x="916" y="468"/>
                    <a:pt x="915" y="475"/>
                    <a:pt x="914" y="477"/>
                  </a:cubicBezTo>
                  <a:cubicBezTo>
                    <a:pt x="913" y="480"/>
                    <a:pt x="910" y="481"/>
                    <a:pt x="909" y="483"/>
                  </a:cubicBezTo>
                  <a:cubicBezTo>
                    <a:pt x="909" y="486"/>
                    <a:pt x="906" y="486"/>
                    <a:pt x="906" y="489"/>
                  </a:cubicBezTo>
                  <a:cubicBezTo>
                    <a:pt x="906" y="491"/>
                    <a:pt x="901" y="490"/>
                    <a:pt x="898" y="489"/>
                  </a:cubicBezTo>
                  <a:cubicBezTo>
                    <a:pt x="896" y="487"/>
                    <a:pt x="894" y="492"/>
                    <a:pt x="892" y="492"/>
                  </a:cubicBezTo>
                  <a:cubicBezTo>
                    <a:pt x="890" y="492"/>
                    <a:pt x="890" y="496"/>
                    <a:pt x="891" y="497"/>
                  </a:cubicBezTo>
                  <a:cubicBezTo>
                    <a:pt x="891" y="499"/>
                    <a:pt x="890" y="501"/>
                    <a:pt x="891" y="504"/>
                  </a:cubicBezTo>
                  <a:cubicBezTo>
                    <a:pt x="892" y="506"/>
                    <a:pt x="891" y="508"/>
                    <a:pt x="892" y="512"/>
                  </a:cubicBezTo>
                  <a:cubicBezTo>
                    <a:pt x="895" y="510"/>
                    <a:pt x="897" y="508"/>
                    <a:pt x="898" y="508"/>
                  </a:cubicBezTo>
                  <a:cubicBezTo>
                    <a:pt x="901" y="508"/>
                    <a:pt x="904" y="513"/>
                    <a:pt x="908" y="513"/>
                  </a:cubicBezTo>
                  <a:cubicBezTo>
                    <a:pt x="911" y="513"/>
                    <a:pt x="926" y="503"/>
                    <a:pt x="926" y="502"/>
                  </a:cubicBezTo>
                  <a:cubicBezTo>
                    <a:pt x="926" y="500"/>
                    <a:pt x="935" y="492"/>
                    <a:pt x="939" y="487"/>
                  </a:cubicBezTo>
                  <a:cubicBezTo>
                    <a:pt x="943" y="483"/>
                    <a:pt x="949" y="476"/>
                    <a:pt x="951" y="471"/>
                  </a:cubicBezTo>
                  <a:cubicBezTo>
                    <a:pt x="952" y="468"/>
                    <a:pt x="958" y="462"/>
                    <a:pt x="960" y="460"/>
                  </a:cubicBezTo>
                  <a:cubicBezTo>
                    <a:pt x="961" y="458"/>
                    <a:pt x="962" y="457"/>
                    <a:pt x="965" y="452"/>
                  </a:cubicBezTo>
                  <a:cubicBezTo>
                    <a:pt x="967" y="446"/>
                    <a:pt x="967" y="432"/>
                    <a:pt x="968" y="431"/>
                  </a:cubicBezTo>
                  <a:cubicBezTo>
                    <a:pt x="969" y="430"/>
                    <a:pt x="968" y="427"/>
                    <a:pt x="970" y="426"/>
                  </a:cubicBezTo>
                  <a:cubicBezTo>
                    <a:pt x="971" y="424"/>
                    <a:pt x="970" y="422"/>
                    <a:pt x="973" y="420"/>
                  </a:cubicBezTo>
                  <a:cubicBezTo>
                    <a:pt x="975" y="418"/>
                    <a:pt x="974" y="416"/>
                    <a:pt x="974" y="415"/>
                  </a:cubicBezTo>
                  <a:cubicBezTo>
                    <a:pt x="973" y="413"/>
                    <a:pt x="974" y="410"/>
                    <a:pt x="973" y="408"/>
                  </a:cubicBezTo>
                  <a:cubicBezTo>
                    <a:pt x="973" y="407"/>
                    <a:pt x="973" y="407"/>
                    <a:pt x="974" y="406"/>
                  </a:cubicBezTo>
                  <a:cubicBezTo>
                    <a:pt x="976" y="405"/>
                    <a:pt x="973" y="403"/>
                    <a:pt x="971" y="402"/>
                  </a:cubicBezTo>
                  <a:cubicBezTo>
                    <a:pt x="969" y="401"/>
                    <a:pt x="967" y="400"/>
                    <a:pt x="967" y="398"/>
                  </a:cubicBezTo>
                  <a:cubicBezTo>
                    <a:pt x="966" y="396"/>
                    <a:pt x="963" y="393"/>
                    <a:pt x="960" y="393"/>
                  </a:cubicBezTo>
                  <a:cubicBezTo>
                    <a:pt x="958" y="394"/>
                    <a:pt x="953" y="392"/>
                    <a:pt x="953" y="394"/>
                  </a:cubicBezTo>
                  <a:cubicBezTo>
                    <a:pt x="954" y="395"/>
                    <a:pt x="953" y="397"/>
                    <a:pt x="952" y="396"/>
                  </a:cubicBezTo>
                  <a:cubicBezTo>
                    <a:pt x="950" y="396"/>
                    <a:pt x="950" y="397"/>
                    <a:pt x="948" y="399"/>
                  </a:cubicBezTo>
                  <a:cubicBezTo>
                    <a:pt x="947" y="402"/>
                    <a:pt x="941" y="402"/>
                    <a:pt x="944" y="400"/>
                  </a:cubicBezTo>
                  <a:cubicBezTo>
                    <a:pt x="946" y="398"/>
                    <a:pt x="943" y="397"/>
                    <a:pt x="943" y="395"/>
                  </a:cubicBezTo>
                  <a:cubicBezTo>
                    <a:pt x="944" y="393"/>
                    <a:pt x="946" y="390"/>
                    <a:pt x="943" y="392"/>
                  </a:cubicBezTo>
                  <a:cubicBezTo>
                    <a:pt x="940" y="393"/>
                    <a:pt x="940" y="397"/>
                    <a:pt x="938" y="398"/>
                  </a:cubicBezTo>
                  <a:cubicBezTo>
                    <a:pt x="936" y="398"/>
                    <a:pt x="937" y="391"/>
                    <a:pt x="937" y="389"/>
                  </a:cubicBezTo>
                  <a:cubicBezTo>
                    <a:pt x="938" y="388"/>
                    <a:pt x="933" y="389"/>
                    <a:pt x="928" y="389"/>
                  </a:cubicBezTo>
                  <a:cubicBezTo>
                    <a:pt x="923" y="389"/>
                    <a:pt x="924" y="385"/>
                    <a:pt x="928" y="383"/>
                  </a:cubicBezTo>
                  <a:cubicBezTo>
                    <a:pt x="933" y="381"/>
                    <a:pt x="932" y="379"/>
                    <a:pt x="934" y="378"/>
                  </a:cubicBezTo>
                  <a:cubicBezTo>
                    <a:pt x="936" y="377"/>
                    <a:pt x="941" y="374"/>
                    <a:pt x="944" y="372"/>
                  </a:cubicBezTo>
                  <a:cubicBezTo>
                    <a:pt x="947" y="370"/>
                    <a:pt x="948" y="368"/>
                    <a:pt x="949" y="366"/>
                  </a:cubicBezTo>
                  <a:cubicBezTo>
                    <a:pt x="949" y="364"/>
                    <a:pt x="955" y="362"/>
                    <a:pt x="960" y="358"/>
                  </a:cubicBezTo>
                  <a:cubicBezTo>
                    <a:pt x="965" y="353"/>
                    <a:pt x="968" y="351"/>
                    <a:pt x="969" y="349"/>
                  </a:cubicBezTo>
                  <a:cubicBezTo>
                    <a:pt x="970" y="346"/>
                    <a:pt x="978" y="343"/>
                    <a:pt x="978" y="341"/>
                  </a:cubicBezTo>
                  <a:cubicBezTo>
                    <a:pt x="978" y="339"/>
                    <a:pt x="987" y="334"/>
                    <a:pt x="993" y="333"/>
                  </a:cubicBezTo>
                  <a:cubicBezTo>
                    <a:pt x="999" y="332"/>
                    <a:pt x="1009" y="334"/>
                    <a:pt x="1010" y="335"/>
                  </a:cubicBezTo>
                  <a:cubicBezTo>
                    <a:pt x="1012" y="337"/>
                    <a:pt x="1013" y="336"/>
                    <a:pt x="1015" y="335"/>
                  </a:cubicBezTo>
                  <a:cubicBezTo>
                    <a:pt x="1016" y="334"/>
                    <a:pt x="1018" y="335"/>
                    <a:pt x="1022" y="335"/>
                  </a:cubicBezTo>
                  <a:cubicBezTo>
                    <a:pt x="1026" y="336"/>
                    <a:pt x="1027" y="333"/>
                    <a:pt x="1030" y="334"/>
                  </a:cubicBezTo>
                  <a:cubicBezTo>
                    <a:pt x="1032" y="335"/>
                    <a:pt x="1035" y="335"/>
                    <a:pt x="1036" y="332"/>
                  </a:cubicBezTo>
                  <a:cubicBezTo>
                    <a:pt x="1038" y="329"/>
                    <a:pt x="1046" y="330"/>
                    <a:pt x="1048" y="331"/>
                  </a:cubicBezTo>
                  <a:cubicBezTo>
                    <a:pt x="1050" y="332"/>
                    <a:pt x="1051" y="334"/>
                    <a:pt x="1054" y="332"/>
                  </a:cubicBezTo>
                  <a:cubicBezTo>
                    <a:pt x="1057" y="330"/>
                    <a:pt x="1057" y="334"/>
                    <a:pt x="1059" y="335"/>
                  </a:cubicBezTo>
                  <a:cubicBezTo>
                    <a:pt x="1062" y="335"/>
                    <a:pt x="1060" y="338"/>
                    <a:pt x="1058" y="337"/>
                  </a:cubicBezTo>
                  <a:cubicBezTo>
                    <a:pt x="1056" y="337"/>
                    <a:pt x="1053" y="339"/>
                    <a:pt x="1055" y="340"/>
                  </a:cubicBezTo>
                  <a:cubicBezTo>
                    <a:pt x="1058" y="342"/>
                    <a:pt x="1061" y="339"/>
                    <a:pt x="1063" y="339"/>
                  </a:cubicBezTo>
                  <a:cubicBezTo>
                    <a:pt x="1066" y="339"/>
                    <a:pt x="1069" y="339"/>
                    <a:pt x="1072" y="337"/>
                  </a:cubicBezTo>
                  <a:cubicBezTo>
                    <a:pt x="1075" y="336"/>
                    <a:pt x="1076" y="339"/>
                    <a:pt x="1078" y="337"/>
                  </a:cubicBezTo>
                  <a:cubicBezTo>
                    <a:pt x="1079" y="336"/>
                    <a:pt x="1084" y="335"/>
                    <a:pt x="1086" y="335"/>
                  </a:cubicBezTo>
                  <a:cubicBezTo>
                    <a:pt x="1088" y="335"/>
                    <a:pt x="1086" y="333"/>
                    <a:pt x="1083" y="333"/>
                  </a:cubicBezTo>
                  <a:cubicBezTo>
                    <a:pt x="1079" y="333"/>
                    <a:pt x="1079" y="331"/>
                    <a:pt x="1082" y="326"/>
                  </a:cubicBezTo>
                  <a:cubicBezTo>
                    <a:pt x="1085" y="321"/>
                    <a:pt x="1090" y="319"/>
                    <a:pt x="1094" y="316"/>
                  </a:cubicBezTo>
                  <a:cubicBezTo>
                    <a:pt x="1097" y="313"/>
                    <a:pt x="1100" y="314"/>
                    <a:pt x="1100" y="312"/>
                  </a:cubicBezTo>
                  <a:cubicBezTo>
                    <a:pt x="1100" y="310"/>
                    <a:pt x="1101" y="305"/>
                    <a:pt x="1104" y="305"/>
                  </a:cubicBezTo>
                  <a:cubicBezTo>
                    <a:pt x="1107" y="305"/>
                    <a:pt x="1113" y="306"/>
                    <a:pt x="1117" y="304"/>
                  </a:cubicBezTo>
                  <a:cubicBezTo>
                    <a:pt x="1121" y="301"/>
                    <a:pt x="1121" y="305"/>
                    <a:pt x="1123" y="306"/>
                  </a:cubicBezTo>
                  <a:cubicBezTo>
                    <a:pt x="1124" y="306"/>
                    <a:pt x="1127" y="302"/>
                    <a:pt x="1128" y="304"/>
                  </a:cubicBezTo>
                  <a:cubicBezTo>
                    <a:pt x="1130" y="305"/>
                    <a:pt x="1126" y="308"/>
                    <a:pt x="1125" y="311"/>
                  </a:cubicBezTo>
                  <a:cubicBezTo>
                    <a:pt x="1123" y="315"/>
                    <a:pt x="1127" y="313"/>
                    <a:pt x="1129" y="314"/>
                  </a:cubicBezTo>
                  <a:cubicBezTo>
                    <a:pt x="1131" y="315"/>
                    <a:pt x="1126" y="317"/>
                    <a:pt x="1127" y="317"/>
                  </a:cubicBezTo>
                  <a:cubicBezTo>
                    <a:pt x="1127" y="318"/>
                    <a:pt x="1131" y="318"/>
                    <a:pt x="1137" y="313"/>
                  </a:cubicBezTo>
                  <a:cubicBezTo>
                    <a:pt x="1142" y="308"/>
                    <a:pt x="1147" y="307"/>
                    <a:pt x="1150" y="307"/>
                  </a:cubicBezTo>
                  <a:cubicBezTo>
                    <a:pt x="1153" y="307"/>
                    <a:pt x="1151" y="304"/>
                    <a:pt x="1152" y="299"/>
                  </a:cubicBezTo>
                  <a:cubicBezTo>
                    <a:pt x="1152" y="294"/>
                    <a:pt x="1162" y="293"/>
                    <a:pt x="1165" y="294"/>
                  </a:cubicBezTo>
                  <a:cubicBezTo>
                    <a:pt x="1169" y="296"/>
                    <a:pt x="1169" y="297"/>
                    <a:pt x="1165" y="296"/>
                  </a:cubicBezTo>
                  <a:cubicBezTo>
                    <a:pt x="1162" y="295"/>
                    <a:pt x="1159" y="298"/>
                    <a:pt x="1159" y="302"/>
                  </a:cubicBezTo>
                  <a:cubicBezTo>
                    <a:pt x="1159" y="306"/>
                    <a:pt x="1156" y="308"/>
                    <a:pt x="1158" y="309"/>
                  </a:cubicBezTo>
                  <a:cubicBezTo>
                    <a:pt x="1159" y="311"/>
                    <a:pt x="1156" y="311"/>
                    <a:pt x="1156" y="313"/>
                  </a:cubicBezTo>
                  <a:cubicBezTo>
                    <a:pt x="1155" y="314"/>
                    <a:pt x="1156" y="316"/>
                    <a:pt x="1153" y="316"/>
                  </a:cubicBezTo>
                  <a:cubicBezTo>
                    <a:pt x="1151" y="317"/>
                    <a:pt x="1143" y="318"/>
                    <a:pt x="1143" y="321"/>
                  </a:cubicBezTo>
                  <a:cubicBezTo>
                    <a:pt x="1142" y="324"/>
                    <a:pt x="1138" y="324"/>
                    <a:pt x="1136" y="328"/>
                  </a:cubicBezTo>
                  <a:cubicBezTo>
                    <a:pt x="1134" y="332"/>
                    <a:pt x="1126" y="334"/>
                    <a:pt x="1121" y="342"/>
                  </a:cubicBezTo>
                  <a:cubicBezTo>
                    <a:pt x="1116" y="349"/>
                    <a:pt x="1108" y="349"/>
                    <a:pt x="1108" y="351"/>
                  </a:cubicBezTo>
                  <a:cubicBezTo>
                    <a:pt x="1108" y="352"/>
                    <a:pt x="1102" y="352"/>
                    <a:pt x="1101" y="352"/>
                  </a:cubicBezTo>
                  <a:cubicBezTo>
                    <a:pt x="1099" y="353"/>
                    <a:pt x="1102" y="357"/>
                    <a:pt x="1098" y="362"/>
                  </a:cubicBezTo>
                  <a:cubicBezTo>
                    <a:pt x="1093" y="367"/>
                    <a:pt x="1090" y="374"/>
                    <a:pt x="1090" y="381"/>
                  </a:cubicBezTo>
                  <a:cubicBezTo>
                    <a:pt x="1091" y="387"/>
                    <a:pt x="1093" y="407"/>
                    <a:pt x="1095" y="410"/>
                  </a:cubicBezTo>
                  <a:cubicBezTo>
                    <a:pt x="1097" y="414"/>
                    <a:pt x="1096" y="422"/>
                    <a:pt x="1097" y="424"/>
                  </a:cubicBezTo>
                  <a:cubicBezTo>
                    <a:pt x="1099" y="426"/>
                    <a:pt x="1098" y="429"/>
                    <a:pt x="1099" y="430"/>
                  </a:cubicBezTo>
                  <a:cubicBezTo>
                    <a:pt x="1101" y="431"/>
                    <a:pt x="1105" y="425"/>
                    <a:pt x="1108" y="423"/>
                  </a:cubicBezTo>
                  <a:cubicBezTo>
                    <a:pt x="1111" y="420"/>
                    <a:pt x="1110" y="419"/>
                    <a:pt x="1112" y="418"/>
                  </a:cubicBezTo>
                  <a:cubicBezTo>
                    <a:pt x="1114" y="417"/>
                    <a:pt x="1113" y="411"/>
                    <a:pt x="1114" y="410"/>
                  </a:cubicBezTo>
                  <a:cubicBezTo>
                    <a:pt x="1114" y="408"/>
                    <a:pt x="1118" y="408"/>
                    <a:pt x="1119" y="406"/>
                  </a:cubicBezTo>
                  <a:cubicBezTo>
                    <a:pt x="1120" y="405"/>
                    <a:pt x="1123" y="405"/>
                    <a:pt x="1125" y="405"/>
                  </a:cubicBezTo>
                  <a:cubicBezTo>
                    <a:pt x="1127" y="404"/>
                    <a:pt x="1125" y="400"/>
                    <a:pt x="1124" y="398"/>
                  </a:cubicBezTo>
                  <a:cubicBezTo>
                    <a:pt x="1124" y="396"/>
                    <a:pt x="1129" y="393"/>
                    <a:pt x="1132" y="391"/>
                  </a:cubicBezTo>
                  <a:cubicBezTo>
                    <a:pt x="1135" y="389"/>
                    <a:pt x="1139" y="392"/>
                    <a:pt x="1142" y="389"/>
                  </a:cubicBezTo>
                  <a:cubicBezTo>
                    <a:pt x="1145" y="386"/>
                    <a:pt x="1142" y="383"/>
                    <a:pt x="1140" y="381"/>
                  </a:cubicBezTo>
                  <a:cubicBezTo>
                    <a:pt x="1139" y="380"/>
                    <a:pt x="1144" y="372"/>
                    <a:pt x="1146" y="371"/>
                  </a:cubicBezTo>
                  <a:cubicBezTo>
                    <a:pt x="1149" y="371"/>
                    <a:pt x="1150" y="373"/>
                    <a:pt x="1152" y="371"/>
                  </a:cubicBezTo>
                  <a:cubicBezTo>
                    <a:pt x="1155" y="369"/>
                    <a:pt x="1150" y="365"/>
                    <a:pt x="1148" y="366"/>
                  </a:cubicBezTo>
                  <a:cubicBezTo>
                    <a:pt x="1147" y="366"/>
                    <a:pt x="1146" y="360"/>
                    <a:pt x="1150" y="357"/>
                  </a:cubicBezTo>
                  <a:cubicBezTo>
                    <a:pt x="1154" y="354"/>
                    <a:pt x="1152" y="353"/>
                    <a:pt x="1150" y="352"/>
                  </a:cubicBezTo>
                  <a:cubicBezTo>
                    <a:pt x="1147" y="352"/>
                    <a:pt x="1147" y="353"/>
                    <a:pt x="1145" y="353"/>
                  </a:cubicBezTo>
                  <a:cubicBezTo>
                    <a:pt x="1143" y="353"/>
                    <a:pt x="1141" y="349"/>
                    <a:pt x="1144" y="344"/>
                  </a:cubicBezTo>
                  <a:cubicBezTo>
                    <a:pt x="1147" y="340"/>
                    <a:pt x="1150" y="341"/>
                    <a:pt x="1151" y="337"/>
                  </a:cubicBezTo>
                  <a:cubicBezTo>
                    <a:pt x="1151" y="334"/>
                    <a:pt x="1156" y="329"/>
                    <a:pt x="1157" y="327"/>
                  </a:cubicBezTo>
                  <a:cubicBezTo>
                    <a:pt x="1158" y="325"/>
                    <a:pt x="1162" y="327"/>
                    <a:pt x="1164" y="327"/>
                  </a:cubicBezTo>
                  <a:cubicBezTo>
                    <a:pt x="1165" y="326"/>
                    <a:pt x="1165" y="330"/>
                    <a:pt x="1167" y="328"/>
                  </a:cubicBezTo>
                  <a:cubicBezTo>
                    <a:pt x="1169" y="326"/>
                    <a:pt x="1172" y="320"/>
                    <a:pt x="1175" y="320"/>
                  </a:cubicBezTo>
                  <a:cubicBezTo>
                    <a:pt x="1178" y="320"/>
                    <a:pt x="1176" y="325"/>
                    <a:pt x="1176" y="327"/>
                  </a:cubicBezTo>
                  <a:cubicBezTo>
                    <a:pt x="1177" y="330"/>
                    <a:pt x="1179" y="327"/>
                    <a:pt x="1184" y="323"/>
                  </a:cubicBezTo>
                  <a:cubicBezTo>
                    <a:pt x="1189" y="320"/>
                    <a:pt x="1201" y="320"/>
                    <a:pt x="1204" y="322"/>
                  </a:cubicBezTo>
                  <a:cubicBezTo>
                    <a:pt x="1208" y="323"/>
                    <a:pt x="1208" y="327"/>
                    <a:pt x="1210" y="327"/>
                  </a:cubicBezTo>
                  <a:cubicBezTo>
                    <a:pt x="1213" y="326"/>
                    <a:pt x="1210" y="323"/>
                    <a:pt x="1213" y="322"/>
                  </a:cubicBezTo>
                  <a:cubicBezTo>
                    <a:pt x="1216" y="321"/>
                    <a:pt x="1221" y="318"/>
                    <a:pt x="1225" y="315"/>
                  </a:cubicBezTo>
                  <a:cubicBezTo>
                    <a:pt x="1229" y="313"/>
                    <a:pt x="1228" y="315"/>
                    <a:pt x="1230" y="312"/>
                  </a:cubicBezTo>
                  <a:cubicBezTo>
                    <a:pt x="1232" y="310"/>
                    <a:pt x="1234" y="311"/>
                    <a:pt x="1234" y="309"/>
                  </a:cubicBezTo>
                  <a:cubicBezTo>
                    <a:pt x="1235" y="308"/>
                    <a:pt x="1240" y="305"/>
                    <a:pt x="1248" y="303"/>
                  </a:cubicBezTo>
                  <a:cubicBezTo>
                    <a:pt x="1255" y="301"/>
                    <a:pt x="1265" y="296"/>
                    <a:pt x="1265" y="295"/>
                  </a:cubicBezTo>
                  <a:cubicBezTo>
                    <a:pt x="1264" y="293"/>
                    <a:pt x="1268" y="293"/>
                    <a:pt x="1268" y="294"/>
                  </a:cubicBezTo>
                  <a:cubicBezTo>
                    <a:pt x="1268" y="296"/>
                    <a:pt x="1271" y="295"/>
                    <a:pt x="1275" y="296"/>
                  </a:cubicBezTo>
                  <a:cubicBezTo>
                    <a:pt x="1279" y="297"/>
                    <a:pt x="1281" y="298"/>
                    <a:pt x="1284" y="295"/>
                  </a:cubicBezTo>
                  <a:cubicBezTo>
                    <a:pt x="1287" y="292"/>
                    <a:pt x="1283" y="291"/>
                    <a:pt x="1284" y="289"/>
                  </a:cubicBezTo>
                  <a:cubicBezTo>
                    <a:pt x="1284" y="286"/>
                    <a:pt x="1278" y="284"/>
                    <a:pt x="1279" y="281"/>
                  </a:cubicBezTo>
                  <a:cubicBezTo>
                    <a:pt x="1280" y="279"/>
                    <a:pt x="1275" y="272"/>
                    <a:pt x="1274" y="274"/>
                  </a:cubicBezTo>
                  <a:cubicBezTo>
                    <a:pt x="1272" y="275"/>
                    <a:pt x="1269" y="272"/>
                    <a:pt x="1269" y="271"/>
                  </a:cubicBezTo>
                  <a:cubicBezTo>
                    <a:pt x="1269" y="269"/>
                    <a:pt x="1269" y="266"/>
                    <a:pt x="1266" y="268"/>
                  </a:cubicBezTo>
                  <a:cubicBezTo>
                    <a:pt x="1264" y="269"/>
                    <a:pt x="1260" y="269"/>
                    <a:pt x="1259" y="266"/>
                  </a:cubicBezTo>
                  <a:cubicBezTo>
                    <a:pt x="1259" y="264"/>
                    <a:pt x="1264" y="263"/>
                    <a:pt x="1267" y="264"/>
                  </a:cubicBezTo>
                  <a:cubicBezTo>
                    <a:pt x="1271" y="266"/>
                    <a:pt x="1270" y="267"/>
                    <a:pt x="1272" y="268"/>
                  </a:cubicBezTo>
                  <a:cubicBezTo>
                    <a:pt x="1274" y="269"/>
                    <a:pt x="1278" y="269"/>
                    <a:pt x="1281" y="267"/>
                  </a:cubicBezTo>
                  <a:cubicBezTo>
                    <a:pt x="1283" y="266"/>
                    <a:pt x="1290" y="264"/>
                    <a:pt x="1292" y="262"/>
                  </a:cubicBezTo>
                  <a:cubicBezTo>
                    <a:pt x="1293" y="260"/>
                    <a:pt x="1291" y="259"/>
                    <a:pt x="1294" y="258"/>
                  </a:cubicBezTo>
                  <a:cubicBezTo>
                    <a:pt x="1296" y="257"/>
                    <a:pt x="1294" y="254"/>
                    <a:pt x="1292" y="253"/>
                  </a:cubicBezTo>
                  <a:cubicBezTo>
                    <a:pt x="1290" y="252"/>
                    <a:pt x="1291" y="249"/>
                    <a:pt x="1293" y="249"/>
                  </a:cubicBezTo>
                  <a:cubicBezTo>
                    <a:pt x="1295" y="249"/>
                    <a:pt x="1295" y="247"/>
                    <a:pt x="1296" y="247"/>
                  </a:cubicBezTo>
                  <a:cubicBezTo>
                    <a:pt x="1297" y="246"/>
                    <a:pt x="1298" y="248"/>
                    <a:pt x="1300" y="246"/>
                  </a:cubicBezTo>
                  <a:cubicBezTo>
                    <a:pt x="1303" y="245"/>
                    <a:pt x="1300" y="248"/>
                    <a:pt x="1299" y="251"/>
                  </a:cubicBezTo>
                  <a:cubicBezTo>
                    <a:pt x="1298" y="253"/>
                    <a:pt x="1302" y="255"/>
                    <a:pt x="1302" y="256"/>
                  </a:cubicBezTo>
                  <a:cubicBezTo>
                    <a:pt x="1302" y="257"/>
                    <a:pt x="1308" y="258"/>
                    <a:pt x="1310" y="256"/>
                  </a:cubicBezTo>
                  <a:cubicBezTo>
                    <a:pt x="1313" y="255"/>
                    <a:pt x="1322" y="258"/>
                    <a:pt x="1323" y="260"/>
                  </a:cubicBezTo>
                  <a:cubicBezTo>
                    <a:pt x="1324" y="263"/>
                    <a:pt x="1325" y="265"/>
                    <a:pt x="1329" y="267"/>
                  </a:cubicBezTo>
                  <a:cubicBezTo>
                    <a:pt x="1332" y="269"/>
                    <a:pt x="1336" y="268"/>
                    <a:pt x="1337" y="270"/>
                  </a:cubicBezTo>
                  <a:cubicBezTo>
                    <a:pt x="1337" y="272"/>
                    <a:pt x="1339" y="273"/>
                    <a:pt x="1341" y="272"/>
                  </a:cubicBezTo>
                  <a:cubicBezTo>
                    <a:pt x="1343" y="272"/>
                    <a:pt x="1344" y="274"/>
                    <a:pt x="1346" y="273"/>
                  </a:cubicBezTo>
                  <a:cubicBezTo>
                    <a:pt x="1347" y="271"/>
                    <a:pt x="1348" y="274"/>
                    <a:pt x="1350" y="272"/>
                  </a:cubicBezTo>
                  <a:cubicBezTo>
                    <a:pt x="1352" y="270"/>
                    <a:pt x="1346" y="269"/>
                    <a:pt x="1347" y="268"/>
                  </a:cubicBezTo>
                  <a:cubicBezTo>
                    <a:pt x="1347" y="266"/>
                    <a:pt x="1349" y="269"/>
                    <a:pt x="1351" y="269"/>
                  </a:cubicBezTo>
                  <a:cubicBezTo>
                    <a:pt x="1352" y="268"/>
                    <a:pt x="1350" y="265"/>
                    <a:pt x="1351" y="265"/>
                  </a:cubicBezTo>
                  <a:cubicBezTo>
                    <a:pt x="1353" y="264"/>
                    <a:pt x="1352" y="257"/>
                    <a:pt x="1350" y="257"/>
                  </a:cubicBezTo>
                  <a:cubicBezTo>
                    <a:pt x="1349" y="256"/>
                    <a:pt x="1350" y="254"/>
                    <a:pt x="1353" y="256"/>
                  </a:cubicBezTo>
                  <a:cubicBezTo>
                    <a:pt x="1355" y="258"/>
                    <a:pt x="1360" y="258"/>
                    <a:pt x="1362" y="258"/>
                  </a:cubicBezTo>
                  <a:cubicBezTo>
                    <a:pt x="1364" y="258"/>
                    <a:pt x="1362" y="256"/>
                    <a:pt x="1360" y="255"/>
                  </a:cubicBezTo>
                  <a:cubicBezTo>
                    <a:pt x="1358" y="255"/>
                    <a:pt x="1360" y="253"/>
                    <a:pt x="1362" y="255"/>
                  </a:cubicBezTo>
                  <a:cubicBezTo>
                    <a:pt x="1363" y="256"/>
                    <a:pt x="1366" y="257"/>
                    <a:pt x="1366" y="255"/>
                  </a:cubicBezTo>
                  <a:cubicBezTo>
                    <a:pt x="1366" y="254"/>
                    <a:pt x="1368" y="251"/>
                    <a:pt x="1370" y="251"/>
                  </a:cubicBezTo>
                  <a:cubicBezTo>
                    <a:pt x="1373" y="251"/>
                    <a:pt x="1373" y="249"/>
                    <a:pt x="1371" y="249"/>
                  </a:cubicBezTo>
                  <a:close/>
                  <a:moveTo>
                    <a:pt x="708" y="405"/>
                  </a:moveTo>
                  <a:cubicBezTo>
                    <a:pt x="701" y="411"/>
                    <a:pt x="688" y="412"/>
                    <a:pt x="688" y="417"/>
                  </a:cubicBezTo>
                  <a:cubicBezTo>
                    <a:pt x="688" y="422"/>
                    <a:pt x="671" y="425"/>
                    <a:pt x="670" y="422"/>
                  </a:cubicBezTo>
                  <a:cubicBezTo>
                    <a:pt x="669" y="420"/>
                    <a:pt x="682" y="420"/>
                    <a:pt x="685" y="413"/>
                  </a:cubicBezTo>
                  <a:cubicBezTo>
                    <a:pt x="688" y="406"/>
                    <a:pt x="701" y="402"/>
                    <a:pt x="707" y="392"/>
                  </a:cubicBezTo>
                  <a:cubicBezTo>
                    <a:pt x="711" y="386"/>
                    <a:pt x="714" y="375"/>
                    <a:pt x="717" y="376"/>
                  </a:cubicBezTo>
                  <a:cubicBezTo>
                    <a:pt x="719" y="377"/>
                    <a:pt x="715" y="398"/>
                    <a:pt x="708" y="405"/>
                  </a:cubicBezTo>
                  <a:close/>
                  <a:moveTo>
                    <a:pt x="738" y="125"/>
                  </a:moveTo>
                  <a:cubicBezTo>
                    <a:pt x="737" y="127"/>
                    <a:pt x="732" y="127"/>
                    <a:pt x="733" y="129"/>
                  </a:cubicBezTo>
                  <a:cubicBezTo>
                    <a:pt x="736" y="132"/>
                    <a:pt x="748" y="130"/>
                    <a:pt x="748" y="127"/>
                  </a:cubicBezTo>
                  <a:cubicBezTo>
                    <a:pt x="748" y="123"/>
                    <a:pt x="739" y="123"/>
                    <a:pt x="738" y="125"/>
                  </a:cubicBezTo>
                  <a:close/>
                  <a:moveTo>
                    <a:pt x="305" y="8"/>
                  </a:moveTo>
                  <a:cubicBezTo>
                    <a:pt x="311" y="8"/>
                    <a:pt x="309" y="4"/>
                    <a:pt x="313" y="5"/>
                  </a:cubicBezTo>
                  <a:cubicBezTo>
                    <a:pt x="317" y="5"/>
                    <a:pt x="322" y="5"/>
                    <a:pt x="320" y="3"/>
                  </a:cubicBezTo>
                  <a:cubicBezTo>
                    <a:pt x="318" y="0"/>
                    <a:pt x="304" y="1"/>
                    <a:pt x="306" y="3"/>
                  </a:cubicBezTo>
                  <a:cubicBezTo>
                    <a:pt x="307" y="5"/>
                    <a:pt x="295" y="4"/>
                    <a:pt x="295" y="5"/>
                  </a:cubicBezTo>
                  <a:cubicBezTo>
                    <a:pt x="295" y="6"/>
                    <a:pt x="299" y="8"/>
                    <a:pt x="305" y="8"/>
                  </a:cubicBezTo>
                  <a:close/>
                  <a:moveTo>
                    <a:pt x="276" y="24"/>
                  </a:moveTo>
                  <a:cubicBezTo>
                    <a:pt x="276" y="20"/>
                    <a:pt x="263" y="24"/>
                    <a:pt x="266" y="25"/>
                  </a:cubicBezTo>
                  <a:cubicBezTo>
                    <a:pt x="268" y="26"/>
                    <a:pt x="276" y="28"/>
                    <a:pt x="276" y="24"/>
                  </a:cubicBezTo>
                  <a:close/>
                  <a:moveTo>
                    <a:pt x="306" y="21"/>
                  </a:moveTo>
                  <a:cubicBezTo>
                    <a:pt x="307" y="23"/>
                    <a:pt x="305" y="23"/>
                    <a:pt x="300" y="23"/>
                  </a:cubicBezTo>
                  <a:cubicBezTo>
                    <a:pt x="296" y="23"/>
                    <a:pt x="293" y="25"/>
                    <a:pt x="296" y="28"/>
                  </a:cubicBezTo>
                  <a:cubicBezTo>
                    <a:pt x="299" y="30"/>
                    <a:pt x="311" y="29"/>
                    <a:pt x="313" y="26"/>
                  </a:cubicBezTo>
                  <a:cubicBezTo>
                    <a:pt x="315" y="23"/>
                    <a:pt x="321" y="26"/>
                    <a:pt x="322" y="23"/>
                  </a:cubicBezTo>
                  <a:cubicBezTo>
                    <a:pt x="323" y="20"/>
                    <a:pt x="306" y="19"/>
                    <a:pt x="306" y="21"/>
                  </a:cubicBezTo>
                  <a:close/>
                  <a:moveTo>
                    <a:pt x="347" y="16"/>
                  </a:moveTo>
                  <a:cubicBezTo>
                    <a:pt x="349" y="14"/>
                    <a:pt x="344" y="14"/>
                    <a:pt x="343" y="12"/>
                  </a:cubicBezTo>
                  <a:cubicBezTo>
                    <a:pt x="343" y="10"/>
                    <a:pt x="330" y="9"/>
                    <a:pt x="330" y="12"/>
                  </a:cubicBezTo>
                  <a:cubicBezTo>
                    <a:pt x="331" y="14"/>
                    <a:pt x="321" y="17"/>
                    <a:pt x="324" y="19"/>
                  </a:cubicBezTo>
                  <a:cubicBezTo>
                    <a:pt x="330" y="23"/>
                    <a:pt x="345" y="18"/>
                    <a:pt x="347" y="16"/>
                  </a:cubicBezTo>
                  <a:close/>
                  <a:moveTo>
                    <a:pt x="309" y="12"/>
                  </a:moveTo>
                  <a:cubicBezTo>
                    <a:pt x="310" y="7"/>
                    <a:pt x="302" y="11"/>
                    <a:pt x="295" y="9"/>
                  </a:cubicBezTo>
                  <a:cubicBezTo>
                    <a:pt x="289" y="6"/>
                    <a:pt x="286" y="6"/>
                    <a:pt x="290" y="10"/>
                  </a:cubicBezTo>
                  <a:cubicBezTo>
                    <a:pt x="292" y="12"/>
                    <a:pt x="279" y="13"/>
                    <a:pt x="281" y="15"/>
                  </a:cubicBezTo>
                  <a:cubicBezTo>
                    <a:pt x="286" y="19"/>
                    <a:pt x="309" y="17"/>
                    <a:pt x="309" y="12"/>
                  </a:cubicBezTo>
                  <a:close/>
                  <a:moveTo>
                    <a:pt x="274" y="144"/>
                  </a:moveTo>
                  <a:cubicBezTo>
                    <a:pt x="274" y="147"/>
                    <a:pt x="273" y="148"/>
                    <a:pt x="268" y="148"/>
                  </a:cubicBezTo>
                  <a:cubicBezTo>
                    <a:pt x="264" y="148"/>
                    <a:pt x="270" y="151"/>
                    <a:pt x="271" y="154"/>
                  </a:cubicBezTo>
                  <a:cubicBezTo>
                    <a:pt x="271" y="156"/>
                    <a:pt x="266" y="154"/>
                    <a:pt x="266" y="159"/>
                  </a:cubicBezTo>
                  <a:cubicBezTo>
                    <a:pt x="266" y="163"/>
                    <a:pt x="257" y="159"/>
                    <a:pt x="256" y="164"/>
                  </a:cubicBezTo>
                  <a:cubicBezTo>
                    <a:pt x="255" y="169"/>
                    <a:pt x="260" y="168"/>
                    <a:pt x="264" y="169"/>
                  </a:cubicBezTo>
                  <a:cubicBezTo>
                    <a:pt x="268" y="169"/>
                    <a:pt x="263" y="172"/>
                    <a:pt x="265" y="174"/>
                  </a:cubicBezTo>
                  <a:cubicBezTo>
                    <a:pt x="268" y="177"/>
                    <a:pt x="270" y="176"/>
                    <a:pt x="269" y="172"/>
                  </a:cubicBezTo>
                  <a:cubicBezTo>
                    <a:pt x="267" y="168"/>
                    <a:pt x="279" y="173"/>
                    <a:pt x="275" y="176"/>
                  </a:cubicBezTo>
                  <a:cubicBezTo>
                    <a:pt x="271" y="179"/>
                    <a:pt x="281" y="182"/>
                    <a:pt x="285" y="182"/>
                  </a:cubicBezTo>
                  <a:cubicBezTo>
                    <a:pt x="290" y="182"/>
                    <a:pt x="306" y="186"/>
                    <a:pt x="306" y="182"/>
                  </a:cubicBezTo>
                  <a:cubicBezTo>
                    <a:pt x="306" y="180"/>
                    <a:pt x="300" y="178"/>
                    <a:pt x="295" y="172"/>
                  </a:cubicBezTo>
                  <a:cubicBezTo>
                    <a:pt x="290" y="167"/>
                    <a:pt x="287" y="159"/>
                    <a:pt x="292" y="155"/>
                  </a:cubicBezTo>
                  <a:cubicBezTo>
                    <a:pt x="298" y="151"/>
                    <a:pt x="293" y="150"/>
                    <a:pt x="299" y="146"/>
                  </a:cubicBezTo>
                  <a:cubicBezTo>
                    <a:pt x="304" y="142"/>
                    <a:pt x="301" y="138"/>
                    <a:pt x="306" y="137"/>
                  </a:cubicBezTo>
                  <a:cubicBezTo>
                    <a:pt x="311" y="137"/>
                    <a:pt x="305" y="133"/>
                    <a:pt x="310" y="132"/>
                  </a:cubicBezTo>
                  <a:cubicBezTo>
                    <a:pt x="315" y="131"/>
                    <a:pt x="316" y="126"/>
                    <a:pt x="315" y="124"/>
                  </a:cubicBezTo>
                  <a:cubicBezTo>
                    <a:pt x="314" y="122"/>
                    <a:pt x="320" y="124"/>
                    <a:pt x="323" y="121"/>
                  </a:cubicBezTo>
                  <a:cubicBezTo>
                    <a:pt x="325" y="119"/>
                    <a:pt x="332" y="120"/>
                    <a:pt x="333" y="116"/>
                  </a:cubicBezTo>
                  <a:cubicBezTo>
                    <a:pt x="335" y="112"/>
                    <a:pt x="363" y="103"/>
                    <a:pt x="378" y="100"/>
                  </a:cubicBezTo>
                  <a:cubicBezTo>
                    <a:pt x="394" y="96"/>
                    <a:pt x="404" y="90"/>
                    <a:pt x="399" y="85"/>
                  </a:cubicBezTo>
                  <a:cubicBezTo>
                    <a:pt x="393" y="81"/>
                    <a:pt x="378" y="87"/>
                    <a:pt x="374" y="90"/>
                  </a:cubicBezTo>
                  <a:cubicBezTo>
                    <a:pt x="370" y="93"/>
                    <a:pt x="365" y="91"/>
                    <a:pt x="361" y="93"/>
                  </a:cubicBezTo>
                  <a:cubicBezTo>
                    <a:pt x="357" y="95"/>
                    <a:pt x="349" y="97"/>
                    <a:pt x="345" y="95"/>
                  </a:cubicBezTo>
                  <a:cubicBezTo>
                    <a:pt x="341" y="92"/>
                    <a:pt x="336" y="98"/>
                    <a:pt x="333" y="97"/>
                  </a:cubicBezTo>
                  <a:cubicBezTo>
                    <a:pt x="330" y="97"/>
                    <a:pt x="327" y="101"/>
                    <a:pt x="323" y="100"/>
                  </a:cubicBezTo>
                  <a:cubicBezTo>
                    <a:pt x="320" y="100"/>
                    <a:pt x="313" y="103"/>
                    <a:pt x="313" y="105"/>
                  </a:cubicBezTo>
                  <a:cubicBezTo>
                    <a:pt x="312" y="107"/>
                    <a:pt x="307" y="106"/>
                    <a:pt x="307" y="109"/>
                  </a:cubicBezTo>
                  <a:cubicBezTo>
                    <a:pt x="307" y="111"/>
                    <a:pt x="302" y="113"/>
                    <a:pt x="300" y="111"/>
                  </a:cubicBezTo>
                  <a:cubicBezTo>
                    <a:pt x="297" y="109"/>
                    <a:pt x="295" y="113"/>
                    <a:pt x="298" y="116"/>
                  </a:cubicBezTo>
                  <a:cubicBezTo>
                    <a:pt x="301" y="120"/>
                    <a:pt x="292" y="120"/>
                    <a:pt x="293" y="122"/>
                  </a:cubicBezTo>
                  <a:cubicBezTo>
                    <a:pt x="295" y="124"/>
                    <a:pt x="290" y="125"/>
                    <a:pt x="291" y="127"/>
                  </a:cubicBezTo>
                  <a:cubicBezTo>
                    <a:pt x="292" y="129"/>
                    <a:pt x="288" y="130"/>
                    <a:pt x="284" y="130"/>
                  </a:cubicBezTo>
                  <a:cubicBezTo>
                    <a:pt x="280" y="131"/>
                    <a:pt x="279" y="136"/>
                    <a:pt x="283" y="136"/>
                  </a:cubicBezTo>
                  <a:cubicBezTo>
                    <a:pt x="288" y="136"/>
                    <a:pt x="280" y="137"/>
                    <a:pt x="281" y="141"/>
                  </a:cubicBezTo>
                  <a:cubicBezTo>
                    <a:pt x="281" y="144"/>
                    <a:pt x="274" y="142"/>
                    <a:pt x="274" y="144"/>
                  </a:cubicBezTo>
                  <a:close/>
                </a:path>
              </a:pathLst>
            </a:custGeom>
            <a:solidFill>
              <a:schemeClr val="bg1">
                <a:lumMod val="85000"/>
              </a:schemeClr>
            </a:solid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3" name="Group 32">
              <a:extLst>
                <a:ext uri="{FF2B5EF4-FFF2-40B4-BE49-F238E27FC236}">
                  <a16:creationId xmlns:a16="http://schemas.microsoft.com/office/drawing/2014/main" id="{9E1503E4-BC15-4888-8EB4-77EEB52278B4}"/>
                </a:ext>
              </a:extLst>
            </p:cNvPr>
            <p:cNvGrpSpPr/>
            <p:nvPr userDrawn="1"/>
          </p:nvGrpSpPr>
          <p:grpSpPr>
            <a:xfrm>
              <a:off x="2235200" y="1676289"/>
              <a:ext cx="8248805" cy="4068623"/>
              <a:chOff x="1785409" y="1960529"/>
              <a:chExt cx="6680161" cy="3294909"/>
            </a:xfrm>
            <a:solidFill>
              <a:schemeClr val="bg1">
                <a:lumMod val="85000"/>
              </a:schemeClr>
            </a:solidFill>
          </p:grpSpPr>
          <p:sp>
            <p:nvSpPr>
              <p:cNvPr id="34" name="Freeform 5">
                <a:extLst>
                  <a:ext uri="{FF2B5EF4-FFF2-40B4-BE49-F238E27FC236}">
                    <a16:creationId xmlns:a16="http://schemas.microsoft.com/office/drawing/2014/main" id="{1614C851-2AB2-4782-8186-136FEEC98153}"/>
                  </a:ext>
                </a:extLst>
              </p:cNvPr>
              <p:cNvSpPr>
                <a:spLocks/>
              </p:cNvSpPr>
              <p:nvPr/>
            </p:nvSpPr>
            <p:spPr bwMode="auto">
              <a:xfrm>
                <a:off x="5139291" y="4409753"/>
                <a:ext cx="235888" cy="234634"/>
              </a:xfrm>
              <a:custGeom>
                <a:avLst/>
                <a:gdLst>
                  <a:gd name="T0" fmla="*/ 38 w 102"/>
                  <a:gd name="T1" fmla="*/ 98 h 102"/>
                  <a:gd name="T2" fmla="*/ 43 w 102"/>
                  <a:gd name="T3" fmla="*/ 95 h 102"/>
                  <a:gd name="T4" fmla="*/ 47 w 102"/>
                  <a:gd name="T5" fmla="*/ 101 h 102"/>
                  <a:gd name="T6" fmla="*/ 57 w 102"/>
                  <a:gd name="T7" fmla="*/ 101 h 102"/>
                  <a:gd name="T8" fmla="*/ 62 w 102"/>
                  <a:gd name="T9" fmla="*/ 95 h 102"/>
                  <a:gd name="T10" fmla="*/ 62 w 102"/>
                  <a:gd name="T11" fmla="*/ 42 h 102"/>
                  <a:gd name="T12" fmla="*/ 70 w 102"/>
                  <a:gd name="T13" fmla="*/ 39 h 102"/>
                  <a:gd name="T14" fmla="*/ 70 w 102"/>
                  <a:gd name="T15" fmla="*/ 12 h 102"/>
                  <a:gd name="T16" fmla="*/ 78 w 102"/>
                  <a:gd name="T17" fmla="*/ 11 h 102"/>
                  <a:gd name="T18" fmla="*/ 87 w 102"/>
                  <a:gd name="T19" fmla="*/ 8 h 102"/>
                  <a:gd name="T20" fmla="*/ 91 w 102"/>
                  <a:gd name="T21" fmla="*/ 11 h 102"/>
                  <a:gd name="T22" fmla="*/ 97 w 102"/>
                  <a:gd name="T23" fmla="*/ 8 h 102"/>
                  <a:gd name="T24" fmla="*/ 102 w 102"/>
                  <a:gd name="T25" fmla="*/ 7 h 102"/>
                  <a:gd name="T26" fmla="*/ 102 w 102"/>
                  <a:gd name="T27" fmla="*/ 5 h 102"/>
                  <a:gd name="T28" fmla="*/ 85 w 102"/>
                  <a:gd name="T29" fmla="*/ 6 h 102"/>
                  <a:gd name="T30" fmla="*/ 72 w 102"/>
                  <a:gd name="T31" fmla="*/ 7 h 102"/>
                  <a:gd name="T32" fmla="*/ 55 w 102"/>
                  <a:gd name="T33" fmla="*/ 7 h 102"/>
                  <a:gd name="T34" fmla="*/ 52 w 102"/>
                  <a:gd name="T35" fmla="*/ 4 h 102"/>
                  <a:gd name="T36" fmla="*/ 24 w 102"/>
                  <a:gd name="T37" fmla="*/ 4 h 102"/>
                  <a:gd name="T38" fmla="*/ 17 w 102"/>
                  <a:gd name="T39" fmla="*/ 2 h 102"/>
                  <a:gd name="T40" fmla="*/ 9 w 102"/>
                  <a:gd name="T41" fmla="*/ 2 h 102"/>
                  <a:gd name="T42" fmla="*/ 6 w 102"/>
                  <a:gd name="T43" fmla="*/ 0 h 102"/>
                  <a:gd name="T44" fmla="*/ 3 w 102"/>
                  <a:gd name="T45" fmla="*/ 2 h 102"/>
                  <a:gd name="T46" fmla="*/ 0 w 102"/>
                  <a:gd name="T47" fmla="*/ 3 h 102"/>
                  <a:gd name="T48" fmla="*/ 5 w 102"/>
                  <a:gd name="T49" fmla="*/ 13 h 102"/>
                  <a:gd name="T50" fmla="*/ 13 w 102"/>
                  <a:gd name="T51" fmla="*/ 30 h 102"/>
                  <a:gd name="T52" fmla="*/ 21 w 102"/>
                  <a:gd name="T53" fmla="*/ 46 h 102"/>
                  <a:gd name="T54" fmla="*/ 21 w 102"/>
                  <a:gd name="T55" fmla="*/ 60 h 102"/>
                  <a:gd name="T56" fmla="*/ 24 w 102"/>
                  <a:gd name="T57" fmla="*/ 72 h 102"/>
                  <a:gd name="T58" fmla="*/ 30 w 102"/>
                  <a:gd name="T59" fmla="*/ 92 h 102"/>
                  <a:gd name="T60" fmla="*/ 35 w 102"/>
                  <a:gd name="T61" fmla="*/ 98 h 102"/>
                  <a:gd name="T62" fmla="*/ 38 w 102"/>
                  <a:gd name="T63" fmla="*/ 9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2">
                    <a:moveTo>
                      <a:pt x="38" y="98"/>
                    </a:moveTo>
                    <a:cubicBezTo>
                      <a:pt x="38" y="96"/>
                      <a:pt x="41" y="93"/>
                      <a:pt x="43" y="95"/>
                    </a:cubicBezTo>
                    <a:cubicBezTo>
                      <a:pt x="44" y="98"/>
                      <a:pt x="44" y="101"/>
                      <a:pt x="47" y="101"/>
                    </a:cubicBezTo>
                    <a:cubicBezTo>
                      <a:pt x="50" y="101"/>
                      <a:pt x="56" y="102"/>
                      <a:pt x="57" y="101"/>
                    </a:cubicBezTo>
                    <a:cubicBezTo>
                      <a:pt x="58" y="99"/>
                      <a:pt x="62" y="98"/>
                      <a:pt x="62" y="95"/>
                    </a:cubicBezTo>
                    <a:cubicBezTo>
                      <a:pt x="62" y="93"/>
                      <a:pt x="62" y="44"/>
                      <a:pt x="62" y="42"/>
                    </a:cubicBezTo>
                    <a:cubicBezTo>
                      <a:pt x="62" y="40"/>
                      <a:pt x="70" y="42"/>
                      <a:pt x="70" y="39"/>
                    </a:cubicBezTo>
                    <a:cubicBezTo>
                      <a:pt x="70" y="36"/>
                      <a:pt x="70" y="12"/>
                      <a:pt x="70" y="12"/>
                    </a:cubicBezTo>
                    <a:cubicBezTo>
                      <a:pt x="70" y="12"/>
                      <a:pt x="76" y="11"/>
                      <a:pt x="78" y="11"/>
                    </a:cubicBezTo>
                    <a:cubicBezTo>
                      <a:pt x="80" y="10"/>
                      <a:pt x="86" y="7"/>
                      <a:pt x="87" y="8"/>
                    </a:cubicBezTo>
                    <a:cubicBezTo>
                      <a:pt x="89" y="9"/>
                      <a:pt x="90" y="12"/>
                      <a:pt x="91" y="11"/>
                    </a:cubicBezTo>
                    <a:cubicBezTo>
                      <a:pt x="92" y="10"/>
                      <a:pt x="95" y="8"/>
                      <a:pt x="97" y="8"/>
                    </a:cubicBezTo>
                    <a:cubicBezTo>
                      <a:pt x="98" y="8"/>
                      <a:pt x="100" y="7"/>
                      <a:pt x="102" y="7"/>
                    </a:cubicBezTo>
                    <a:cubicBezTo>
                      <a:pt x="102" y="6"/>
                      <a:pt x="102" y="5"/>
                      <a:pt x="102" y="5"/>
                    </a:cubicBezTo>
                    <a:cubicBezTo>
                      <a:pt x="102" y="3"/>
                      <a:pt x="87" y="5"/>
                      <a:pt x="85" y="6"/>
                    </a:cubicBezTo>
                    <a:cubicBezTo>
                      <a:pt x="83" y="7"/>
                      <a:pt x="75" y="8"/>
                      <a:pt x="72" y="7"/>
                    </a:cubicBezTo>
                    <a:cubicBezTo>
                      <a:pt x="70" y="6"/>
                      <a:pt x="55" y="7"/>
                      <a:pt x="55" y="7"/>
                    </a:cubicBezTo>
                    <a:cubicBezTo>
                      <a:pt x="52" y="4"/>
                      <a:pt x="52" y="4"/>
                      <a:pt x="52" y="4"/>
                    </a:cubicBezTo>
                    <a:cubicBezTo>
                      <a:pt x="52" y="4"/>
                      <a:pt x="27" y="4"/>
                      <a:pt x="24" y="4"/>
                    </a:cubicBezTo>
                    <a:cubicBezTo>
                      <a:pt x="21" y="4"/>
                      <a:pt x="19" y="4"/>
                      <a:pt x="17" y="2"/>
                    </a:cubicBezTo>
                    <a:cubicBezTo>
                      <a:pt x="15" y="0"/>
                      <a:pt x="12" y="0"/>
                      <a:pt x="9" y="2"/>
                    </a:cubicBezTo>
                    <a:cubicBezTo>
                      <a:pt x="7" y="3"/>
                      <a:pt x="8" y="0"/>
                      <a:pt x="6" y="0"/>
                    </a:cubicBezTo>
                    <a:cubicBezTo>
                      <a:pt x="4" y="0"/>
                      <a:pt x="3" y="2"/>
                      <a:pt x="3" y="2"/>
                    </a:cubicBezTo>
                    <a:cubicBezTo>
                      <a:pt x="0" y="3"/>
                      <a:pt x="0" y="3"/>
                      <a:pt x="0" y="3"/>
                    </a:cubicBezTo>
                    <a:cubicBezTo>
                      <a:pt x="0" y="5"/>
                      <a:pt x="2" y="10"/>
                      <a:pt x="5" y="13"/>
                    </a:cubicBezTo>
                    <a:cubicBezTo>
                      <a:pt x="8" y="17"/>
                      <a:pt x="11" y="24"/>
                      <a:pt x="13" y="30"/>
                    </a:cubicBezTo>
                    <a:cubicBezTo>
                      <a:pt x="15" y="35"/>
                      <a:pt x="20" y="42"/>
                      <a:pt x="21" y="46"/>
                    </a:cubicBezTo>
                    <a:cubicBezTo>
                      <a:pt x="22" y="51"/>
                      <a:pt x="20" y="57"/>
                      <a:pt x="21" y="60"/>
                    </a:cubicBezTo>
                    <a:cubicBezTo>
                      <a:pt x="23" y="63"/>
                      <a:pt x="23" y="68"/>
                      <a:pt x="24" y="72"/>
                    </a:cubicBezTo>
                    <a:cubicBezTo>
                      <a:pt x="25" y="77"/>
                      <a:pt x="25" y="88"/>
                      <a:pt x="30" y="92"/>
                    </a:cubicBezTo>
                    <a:cubicBezTo>
                      <a:pt x="31" y="94"/>
                      <a:pt x="33" y="96"/>
                      <a:pt x="35" y="98"/>
                    </a:cubicBezTo>
                    <a:cubicBezTo>
                      <a:pt x="37" y="99"/>
                      <a:pt x="38" y="99"/>
                      <a:pt x="38" y="9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90E3ACB3-E359-4914-8232-85B1815F182B}"/>
                  </a:ext>
                </a:extLst>
              </p:cNvPr>
              <p:cNvSpPr>
                <a:spLocks/>
              </p:cNvSpPr>
              <p:nvPr/>
            </p:nvSpPr>
            <p:spPr bwMode="auto">
              <a:xfrm>
                <a:off x="5375180" y="4383404"/>
                <a:ext cx="149312" cy="129237"/>
              </a:xfrm>
              <a:custGeom>
                <a:avLst/>
                <a:gdLst>
                  <a:gd name="T0" fmla="*/ 43 w 65"/>
                  <a:gd name="T1" fmla="*/ 2 h 56"/>
                  <a:gd name="T2" fmla="*/ 42 w 65"/>
                  <a:gd name="T3" fmla="*/ 0 h 56"/>
                  <a:gd name="T4" fmla="*/ 35 w 65"/>
                  <a:gd name="T5" fmla="*/ 0 h 56"/>
                  <a:gd name="T6" fmla="*/ 31 w 65"/>
                  <a:gd name="T7" fmla="*/ 4 h 56"/>
                  <a:gd name="T8" fmla="*/ 23 w 65"/>
                  <a:gd name="T9" fmla="*/ 10 h 56"/>
                  <a:gd name="T10" fmla="*/ 15 w 65"/>
                  <a:gd name="T11" fmla="*/ 19 h 56"/>
                  <a:gd name="T12" fmla="*/ 5 w 65"/>
                  <a:gd name="T13" fmla="*/ 17 h 56"/>
                  <a:gd name="T14" fmla="*/ 0 w 65"/>
                  <a:gd name="T15" fmla="*/ 18 h 56"/>
                  <a:gd name="T16" fmla="*/ 5 w 65"/>
                  <a:gd name="T17" fmla="*/ 22 h 56"/>
                  <a:gd name="T18" fmla="*/ 9 w 65"/>
                  <a:gd name="T19" fmla="*/ 32 h 56"/>
                  <a:gd name="T20" fmla="*/ 18 w 65"/>
                  <a:gd name="T21" fmla="*/ 37 h 56"/>
                  <a:gd name="T22" fmla="*/ 21 w 65"/>
                  <a:gd name="T23" fmla="*/ 44 h 56"/>
                  <a:gd name="T24" fmla="*/ 26 w 65"/>
                  <a:gd name="T25" fmla="*/ 49 h 56"/>
                  <a:gd name="T26" fmla="*/ 32 w 65"/>
                  <a:gd name="T27" fmla="*/ 53 h 56"/>
                  <a:gd name="T28" fmla="*/ 40 w 65"/>
                  <a:gd name="T29" fmla="*/ 54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0 h 56"/>
                  <a:gd name="T42" fmla="*/ 63 w 65"/>
                  <a:gd name="T43" fmla="*/ 8 h 56"/>
                  <a:gd name="T44" fmla="*/ 53 w 65"/>
                  <a:gd name="T45" fmla="*/ 5 h 56"/>
                  <a:gd name="T46" fmla="*/ 43 w 65"/>
                  <a:gd name="T47"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2"/>
                    </a:moveTo>
                    <a:cubicBezTo>
                      <a:pt x="42" y="0"/>
                      <a:pt x="42" y="0"/>
                      <a:pt x="42" y="0"/>
                    </a:cubicBezTo>
                    <a:cubicBezTo>
                      <a:pt x="35" y="0"/>
                      <a:pt x="35" y="0"/>
                      <a:pt x="35" y="0"/>
                    </a:cubicBezTo>
                    <a:cubicBezTo>
                      <a:pt x="31" y="1"/>
                      <a:pt x="31" y="2"/>
                      <a:pt x="31" y="4"/>
                    </a:cubicBezTo>
                    <a:cubicBezTo>
                      <a:pt x="31" y="5"/>
                      <a:pt x="26" y="9"/>
                      <a:pt x="23" y="10"/>
                    </a:cubicBezTo>
                    <a:cubicBezTo>
                      <a:pt x="20" y="11"/>
                      <a:pt x="17" y="18"/>
                      <a:pt x="15" y="19"/>
                    </a:cubicBezTo>
                    <a:cubicBezTo>
                      <a:pt x="13" y="20"/>
                      <a:pt x="6" y="17"/>
                      <a:pt x="5" y="17"/>
                    </a:cubicBezTo>
                    <a:cubicBezTo>
                      <a:pt x="4" y="17"/>
                      <a:pt x="2" y="17"/>
                      <a:pt x="0" y="18"/>
                    </a:cubicBezTo>
                    <a:cubicBezTo>
                      <a:pt x="2" y="20"/>
                      <a:pt x="4" y="22"/>
                      <a:pt x="5" y="22"/>
                    </a:cubicBezTo>
                    <a:cubicBezTo>
                      <a:pt x="6" y="22"/>
                      <a:pt x="7" y="31"/>
                      <a:pt x="9" y="32"/>
                    </a:cubicBezTo>
                    <a:cubicBezTo>
                      <a:pt x="12" y="33"/>
                      <a:pt x="18" y="36"/>
                      <a:pt x="18" y="37"/>
                    </a:cubicBezTo>
                    <a:cubicBezTo>
                      <a:pt x="18" y="39"/>
                      <a:pt x="21" y="41"/>
                      <a:pt x="21" y="44"/>
                    </a:cubicBezTo>
                    <a:cubicBezTo>
                      <a:pt x="21" y="46"/>
                      <a:pt x="24" y="49"/>
                      <a:pt x="26" y="49"/>
                    </a:cubicBezTo>
                    <a:cubicBezTo>
                      <a:pt x="32" y="49"/>
                      <a:pt x="32" y="51"/>
                      <a:pt x="32" y="53"/>
                    </a:cubicBezTo>
                    <a:cubicBezTo>
                      <a:pt x="32" y="54"/>
                      <a:pt x="39" y="53"/>
                      <a:pt x="40" y="54"/>
                    </a:cubicBezTo>
                    <a:cubicBezTo>
                      <a:pt x="41" y="55"/>
                      <a:pt x="47" y="55"/>
                      <a:pt x="49" y="56"/>
                    </a:cubicBezTo>
                    <a:cubicBezTo>
                      <a:pt x="52" y="53"/>
                      <a:pt x="56" y="49"/>
                      <a:pt x="57" y="48"/>
                    </a:cubicBezTo>
                    <a:cubicBezTo>
                      <a:pt x="59" y="45"/>
                      <a:pt x="57" y="41"/>
                      <a:pt x="59" y="40"/>
                    </a:cubicBezTo>
                    <a:cubicBezTo>
                      <a:pt x="61" y="39"/>
                      <a:pt x="65" y="34"/>
                      <a:pt x="63" y="34"/>
                    </a:cubicBezTo>
                    <a:cubicBezTo>
                      <a:pt x="62" y="33"/>
                      <a:pt x="63" y="30"/>
                      <a:pt x="61" y="28"/>
                    </a:cubicBezTo>
                    <a:cubicBezTo>
                      <a:pt x="59" y="25"/>
                      <a:pt x="63" y="24"/>
                      <a:pt x="63" y="20"/>
                    </a:cubicBezTo>
                    <a:cubicBezTo>
                      <a:pt x="63" y="17"/>
                      <a:pt x="64" y="9"/>
                      <a:pt x="63" y="8"/>
                    </a:cubicBezTo>
                    <a:cubicBezTo>
                      <a:pt x="62" y="7"/>
                      <a:pt x="57" y="7"/>
                      <a:pt x="53" y="5"/>
                    </a:cubicBezTo>
                    <a:cubicBezTo>
                      <a:pt x="50" y="3"/>
                      <a:pt x="43" y="2"/>
                      <a:pt x="43"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0D05AA58-0479-40B2-8064-BEE65B4D7C31}"/>
                  </a:ext>
                </a:extLst>
              </p:cNvPr>
              <p:cNvSpPr>
                <a:spLocks/>
              </p:cNvSpPr>
              <p:nvPr/>
            </p:nvSpPr>
            <p:spPr bwMode="auto">
              <a:xfrm>
                <a:off x="5282330" y="4424810"/>
                <a:ext cx="165624" cy="178171"/>
              </a:xfrm>
              <a:custGeom>
                <a:avLst/>
                <a:gdLst>
                  <a:gd name="T0" fmla="*/ 66 w 72"/>
                  <a:gd name="T1" fmla="*/ 31 h 77"/>
                  <a:gd name="T2" fmla="*/ 61 w 72"/>
                  <a:gd name="T3" fmla="*/ 26 h 77"/>
                  <a:gd name="T4" fmla="*/ 58 w 72"/>
                  <a:gd name="T5" fmla="*/ 19 h 77"/>
                  <a:gd name="T6" fmla="*/ 49 w 72"/>
                  <a:gd name="T7" fmla="*/ 14 h 77"/>
                  <a:gd name="T8" fmla="*/ 45 w 72"/>
                  <a:gd name="T9" fmla="*/ 4 h 77"/>
                  <a:gd name="T10" fmla="*/ 40 w 72"/>
                  <a:gd name="T11" fmla="*/ 0 h 77"/>
                  <a:gd name="T12" fmla="*/ 35 w 72"/>
                  <a:gd name="T13" fmla="*/ 1 h 77"/>
                  <a:gd name="T14" fmla="*/ 29 w 72"/>
                  <a:gd name="T15" fmla="*/ 4 h 77"/>
                  <a:gd name="T16" fmla="*/ 25 w 72"/>
                  <a:gd name="T17" fmla="*/ 1 h 77"/>
                  <a:gd name="T18" fmla="*/ 16 w 72"/>
                  <a:gd name="T19" fmla="*/ 4 h 77"/>
                  <a:gd name="T20" fmla="*/ 8 w 72"/>
                  <a:gd name="T21" fmla="*/ 5 h 77"/>
                  <a:gd name="T22" fmla="*/ 8 w 72"/>
                  <a:gd name="T23" fmla="*/ 32 h 77"/>
                  <a:gd name="T24" fmla="*/ 0 w 72"/>
                  <a:gd name="T25" fmla="*/ 35 h 77"/>
                  <a:gd name="T26" fmla="*/ 0 w 72"/>
                  <a:gd name="T27" fmla="*/ 59 h 77"/>
                  <a:gd name="T28" fmla="*/ 4 w 72"/>
                  <a:gd name="T29" fmla="*/ 62 h 77"/>
                  <a:gd name="T30" fmla="*/ 7 w 72"/>
                  <a:gd name="T31" fmla="*/ 71 h 77"/>
                  <a:gd name="T32" fmla="*/ 5 w 72"/>
                  <a:gd name="T33" fmla="*/ 72 h 77"/>
                  <a:gd name="T34" fmla="*/ 7 w 72"/>
                  <a:gd name="T35" fmla="*/ 76 h 77"/>
                  <a:gd name="T36" fmla="*/ 15 w 72"/>
                  <a:gd name="T37" fmla="*/ 76 h 77"/>
                  <a:gd name="T38" fmla="*/ 22 w 72"/>
                  <a:gd name="T39" fmla="*/ 67 h 77"/>
                  <a:gd name="T40" fmla="*/ 27 w 72"/>
                  <a:gd name="T41" fmla="*/ 63 h 77"/>
                  <a:gd name="T42" fmla="*/ 37 w 72"/>
                  <a:gd name="T43" fmla="*/ 66 h 77"/>
                  <a:gd name="T44" fmla="*/ 45 w 72"/>
                  <a:gd name="T45" fmla="*/ 62 h 77"/>
                  <a:gd name="T46" fmla="*/ 48 w 72"/>
                  <a:gd name="T47" fmla="*/ 57 h 77"/>
                  <a:gd name="T48" fmla="*/ 55 w 72"/>
                  <a:gd name="T49" fmla="*/ 52 h 77"/>
                  <a:gd name="T50" fmla="*/ 58 w 72"/>
                  <a:gd name="T51" fmla="*/ 46 h 77"/>
                  <a:gd name="T52" fmla="*/ 64 w 72"/>
                  <a:gd name="T53" fmla="*/ 41 h 77"/>
                  <a:gd name="T54" fmla="*/ 69 w 72"/>
                  <a:gd name="T55" fmla="*/ 38 h 77"/>
                  <a:gd name="T56" fmla="*/ 72 w 72"/>
                  <a:gd name="T57" fmla="*/ 35 h 77"/>
                  <a:gd name="T58" fmla="*/ 72 w 72"/>
                  <a:gd name="T59" fmla="*/ 35 h 77"/>
                  <a:gd name="T60" fmla="*/ 66 w 72"/>
                  <a:gd name="T6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7">
                    <a:moveTo>
                      <a:pt x="66" y="31"/>
                    </a:moveTo>
                    <a:cubicBezTo>
                      <a:pt x="64" y="31"/>
                      <a:pt x="61" y="28"/>
                      <a:pt x="61" y="26"/>
                    </a:cubicBezTo>
                    <a:cubicBezTo>
                      <a:pt x="61" y="23"/>
                      <a:pt x="58" y="21"/>
                      <a:pt x="58" y="19"/>
                    </a:cubicBezTo>
                    <a:cubicBezTo>
                      <a:pt x="58" y="18"/>
                      <a:pt x="52" y="15"/>
                      <a:pt x="49" y="14"/>
                    </a:cubicBezTo>
                    <a:cubicBezTo>
                      <a:pt x="47" y="13"/>
                      <a:pt x="46" y="4"/>
                      <a:pt x="45" y="4"/>
                    </a:cubicBezTo>
                    <a:cubicBezTo>
                      <a:pt x="44" y="4"/>
                      <a:pt x="42" y="2"/>
                      <a:pt x="40" y="0"/>
                    </a:cubicBezTo>
                    <a:cubicBezTo>
                      <a:pt x="38" y="0"/>
                      <a:pt x="36" y="1"/>
                      <a:pt x="35" y="1"/>
                    </a:cubicBezTo>
                    <a:cubicBezTo>
                      <a:pt x="33" y="1"/>
                      <a:pt x="30" y="3"/>
                      <a:pt x="29" y="4"/>
                    </a:cubicBezTo>
                    <a:cubicBezTo>
                      <a:pt x="28" y="5"/>
                      <a:pt x="27" y="2"/>
                      <a:pt x="25" y="1"/>
                    </a:cubicBezTo>
                    <a:cubicBezTo>
                      <a:pt x="24" y="0"/>
                      <a:pt x="18" y="3"/>
                      <a:pt x="16" y="4"/>
                    </a:cubicBezTo>
                    <a:cubicBezTo>
                      <a:pt x="14" y="4"/>
                      <a:pt x="8" y="5"/>
                      <a:pt x="8" y="5"/>
                    </a:cubicBezTo>
                    <a:cubicBezTo>
                      <a:pt x="8" y="5"/>
                      <a:pt x="8" y="29"/>
                      <a:pt x="8" y="32"/>
                    </a:cubicBezTo>
                    <a:cubicBezTo>
                      <a:pt x="8" y="35"/>
                      <a:pt x="0" y="33"/>
                      <a:pt x="0" y="35"/>
                    </a:cubicBezTo>
                    <a:cubicBezTo>
                      <a:pt x="0" y="36"/>
                      <a:pt x="0" y="47"/>
                      <a:pt x="0" y="59"/>
                    </a:cubicBezTo>
                    <a:cubicBezTo>
                      <a:pt x="2" y="60"/>
                      <a:pt x="4" y="61"/>
                      <a:pt x="4" y="62"/>
                    </a:cubicBezTo>
                    <a:cubicBezTo>
                      <a:pt x="5" y="64"/>
                      <a:pt x="7" y="69"/>
                      <a:pt x="7" y="71"/>
                    </a:cubicBezTo>
                    <a:cubicBezTo>
                      <a:pt x="6" y="72"/>
                      <a:pt x="5" y="71"/>
                      <a:pt x="5" y="72"/>
                    </a:cubicBezTo>
                    <a:cubicBezTo>
                      <a:pt x="5" y="74"/>
                      <a:pt x="4" y="76"/>
                      <a:pt x="7" y="76"/>
                    </a:cubicBezTo>
                    <a:cubicBezTo>
                      <a:pt x="9" y="76"/>
                      <a:pt x="13" y="77"/>
                      <a:pt x="15" y="76"/>
                    </a:cubicBezTo>
                    <a:cubicBezTo>
                      <a:pt x="16" y="74"/>
                      <a:pt x="22" y="69"/>
                      <a:pt x="22" y="67"/>
                    </a:cubicBezTo>
                    <a:cubicBezTo>
                      <a:pt x="22" y="65"/>
                      <a:pt x="23" y="60"/>
                      <a:pt x="27" y="63"/>
                    </a:cubicBezTo>
                    <a:cubicBezTo>
                      <a:pt x="32" y="66"/>
                      <a:pt x="32" y="66"/>
                      <a:pt x="37" y="66"/>
                    </a:cubicBezTo>
                    <a:cubicBezTo>
                      <a:pt x="42" y="66"/>
                      <a:pt x="44" y="66"/>
                      <a:pt x="45" y="62"/>
                    </a:cubicBezTo>
                    <a:cubicBezTo>
                      <a:pt x="46" y="59"/>
                      <a:pt x="45" y="57"/>
                      <a:pt x="48" y="57"/>
                    </a:cubicBezTo>
                    <a:cubicBezTo>
                      <a:pt x="51" y="57"/>
                      <a:pt x="55" y="54"/>
                      <a:pt x="55" y="52"/>
                    </a:cubicBezTo>
                    <a:cubicBezTo>
                      <a:pt x="55" y="49"/>
                      <a:pt x="56" y="46"/>
                      <a:pt x="58" y="46"/>
                    </a:cubicBezTo>
                    <a:cubicBezTo>
                      <a:pt x="60" y="46"/>
                      <a:pt x="64" y="44"/>
                      <a:pt x="64" y="41"/>
                    </a:cubicBezTo>
                    <a:cubicBezTo>
                      <a:pt x="65" y="39"/>
                      <a:pt x="68" y="40"/>
                      <a:pt x="69" y="38"/>
                    </a:cubicBezTo>
                    <a:cubicBezTo>
                      <a:pt x="70" y="38"/>
                      <a:pt x="71" y="36"/>
                      <a:pt x="72" y="35"/>
                    </a:cubicBezTo>
                    <a:cubicBezTo>
                      <a:pt x="72" y="35"/>
                      <a:pt x="72" y="35"/>
                      <a:pt x="72" y="35"/>
                    </a:cubicBezTo>
                    <a:cubicBezTo>
                      <a:pt x="72" y="33"/>
                      <a:pt x="72" y="31"/>
                      <a:pt x="66"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56B8C364-E3B8-4400-860A-B2841C4F94BD}"/>
                  </a:ext>
                </a:extLst>
              </p:cNvPr>
              <p:cNvSpPr>
                <a:spLocks/>
              </p:cNvSpPr>
              <p:nvPr/>
            </p:nvSpPr>
            <p:spPr bwMode="auto">
              <a:xfrm>
                <a:off x="5478067" y="4580396"/>
                <a:ext cx="25095" cy="28859"/>
              </a:xfrm>
              <a:custGeom>
                <a:avLst/>
                <a:gdLst>
                  <a:gd name="T0" fmla="*/ 5 w 11"/>
                  <a:gd name="T1" fmla="*/ 0 h 13"/>
                  <a:gd name="T2" fmla="*/ 0 w 11"/>
                  <a:gd name="T3" fmla="*/ 5 h 13"/>
                  <a:gd name="T4" fmla="*/ 5 w 11"/>
                  <a:gd name="T5" fmla="*/ 13 h 13"/>
                  <a:gd name="T6" fmla="*/ 9 w 11"/>
                  <a:gd name="T7" fmla="*/ 11 h 13"/>
                  <a:gd name="T8" fmla="*/ 11 w 11"/>
                  <a:gd name="T9" fmla="*/ 9 h 13"/>
                  <a:gd name="T10" fmla="*/ 10 w 11"/>
                  <a:gd name="T11" fmla="*/ 2 h 13"/>
                  <a:gd name="T12" fmla="*/ 5 w 11"/>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0"/>
                    </a:moveTo>
                    <a:cubicBezTo>
                      <a:pt x="3" y="0"/>
                      <a:pt x="0" y="4"/>
                      <a:pt x="0" y="5"/>
                    </a:cubicBezTo>
                    <a:cubicBezTo>
                      <a:pt x="0" y="6"/>
                      <a:pt x="2" y="13"/>
                      <a:pt x="5" y="13"/>
                    </a:cubicBezTo>
                    <a:cubicBezTo>
                      <a:pt x="7" y="13"/>
                      <a:pt x="9" y="13"/>
                      <a:pt x="9" y="11"/>
                    </a:cubicBezTo>
                    <a:cubicBezTo>
                      <a:pt x="9" y="10"/>
                      <a:pt x="10" y="9"/>
                      <a:pt x="11" y="9"/>
                    </a:cubicBezTo>
                    <a:cubicBezTo>
                      <a:pt x="10" y="7"/>
                      <a:pt x="10" y="4"/>
                      <a:pt x="10" y="2"/>
                    </a:cubicBezTo>
                    <a:cubicBezTo>
                      <a:pt x="8" y="1"/>
                      <a:pt x="7" y="0"/>
                      <a:pt x="5"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9">
                <a:extLst>
                  <a:ext uri="{FF2B5EF4-FFF2-40B4-BE49-F238E27FC236}">
                    <a16:creationId xmlns:a16="http://schemas.microsoft.com/office/drawing/2014/main" id="{220A2D92-7094-46BF-BA93-179689BDD297}"/>
                  </a:ext>
                </a:extLst>
              </p:cNvPr>
              <p:cNvSpPr>
                <a:spLocks/>
              </p:cNvSpPr>
              <p:nvPr/>
            </p:nvSpPr>
            <p:spPr bwMode="auto">
              <a:xfrm>
                <a:off x="5411567" y="4633094"/>
                <a:ext cx="41406" cy="43915"/>
              </a:xfrm>
              <a:custGeom>
                <a:avLst/>
                <a:gdLst>
                  <a:gd name="T0" fmla="*/ 13 w 18"/>
                  <a:gd name="T1" fmla="*/ 2 h 19"/>
                  <a:gd name="T2" fmla="*/ 5 w 18"/>
                  <a:gd name="T3" fmla="*/ 5 h 19"/>
                  <a:gd name="T4" fmla="*/ 0 w 18"/>
                  <a:gd name="T5" fmla="*/ 12 h 19"/>
                  <a:gd name="T6" fmla="*/ 5 w 18"/>
                  <a:gd name="T7" fmla="*/ 19 h 19"/>
                  <a:gd name="T8" fmla="*/ 8 w 18"/>
                  <a:gd name="T9" fmla="*/ 19 h 19"/>
                  <a:gd name="T10" fmla="*/ 10 w 18"/>
                  <a:gd name="T11" fmla="*/ 15 h 19"/>
                  <a:gd name="T12" fmla="*/ 15 w 18"/>
                  <a:gd name="T13" fmla="*/ 13 h 19"/>
                  <a:gd name="T14" fmla="*/ 18 w 18"/>
                  <a:gd name="T15" fmla="*/ 8 h 19"/>
                  <a:gd name="T16" fmla="*/ 13 w 18"/>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3" y="2"/>
                    </a:moveTo>
                    <a:cubicBezTo>
                      <a:pt x="12" y="0"/>
                      <a:pt x="5" y="3"/>
                      <a:pt x="5" y="5"/>
                    </a:cubicBezTo>
                    <a:cubicBezTo>
                      <a:pt x="4" y="7"/>
                      <a:pt x="0" y="12"/>
                      <a:pt x="0" y="12"/>
                    </a:cubicBezTo>
                    <a:cubicBezTo>
                      <a:pt x="5" y="19"/>
                      <a:pt x="5" y="19"/>
                      <a:pt x="5" y="19"/>
                    </a:cubicBezTo>
                    <a:cubicBezTo>
                      <a:pt x="8" y="19"/>
                      <a:pt x="8" y="19"/>
                      <a:pt x="8" y="19"/>
                    </a:cubicBezTo>
                    <a:cubicBezTo>
                      <a:pt x="8" y="19"/>
                      <a:pt x="9" y="17"/>
                      <a:pt x="10" y="15"/>
                    </a:cubicBezTo>
                    <a:cubicBezTo>
                      <a:pt x="11" y="13"/>
                      <a:pt x="15" y="15"/>
                      <a:pt x="15" y="13"/>
                    </a:cubicBezTo>
                    <a:cubicBezTo>
                      <a:pt x="15" y="11"/>
                      <a:pt x="18" y="10"/>
                      <a:pt x="18" y="8"/>
                    </a:cubicBezTo>
                    <a:cubicBezTo>
                      <a:pt x="18" y="6"/>
                      <a:pt x="14" y="3"/>
                      <a:pt x="13"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0">
                <a:extLst>
                  <a:ext uri="{FF2B5EF4-FFF2-40B4-BE49-F238E27FC236}">
                    <a16:creationId xmlns:a16="http://schemas.microsoft.com/office/drawing/2014/main" id="{B45354A0-AF17-414E-BB4F-235AE0CC972C}"/>
                  </a:ext>
                </a:extLst>
              </p:cNvPr>
              <p:cNvSpPr>
                <a:spLocks noEditPoints="1"/>
              </p:cNvSpPr>
              <p:nvPr/>
            </p:nvSpPr>
            <p:spPr bwMode="auto">
              <a:xfrm>
                <a:off x="5220849" y="4506367"/>
                <a:ext cx="297370" cy="259728"/>
              </a:xfrm>
              <a:custGeom>
                <a:avLst/>
                <a:gdLst>
                  <a:gd name="T0" fmla="*/ 123 w 129"/>
                  <a:gd name="T1" fmla="*/ 42 h 113"/>
                  <a:gd name="T2" fmla="*/ 123 w 129"/>
                  <a:gd name="T3" fmla="*/ 41 h 113"/>
                  <a:gd name="T4" fmla="*/ 121 w 129"/>
                  <a:gd name="T5" fmla="*/ 43 h 113"/>
                  <a:gd name="T6" fmla="*/ 117 w 129"/>
                  <a:gd name="T7" fmla="*/ 45 h 113"/>
                  <a:gd name="T8" fmla="*/ 112 w 129"/>
                  <a:gd name="T9" fmla="*/ 37 h 113"/>
                  <a:gd name="T10" fmla="*/ 117 w 129"/>
                  <a:gd name="T11" fmla="*/ 32 h 113"/>
                  <a:gd name="T12" fmla="*/ 122 w 129"/>
                  <a:gd name="T13" fmla="*/ 34 h 113"/>
                  <a:gd name="T14" fmla="*/ 122 w 129"/>
                  <a:gd name="T15" fmla="*/ 33 h 113"/>
                  <a:gd name="T16" fmla="*/ 121 w 129"/>
                  <a:gd name="T17" fmla="*/ 18 h 113"/>
                  <a:gd name="T18" fmla="*/ 116 w 129"/>
                  <a:gd name="T19" fmla="*/ 3 h 113"/>
                  <a:gd name="T20" fmla="*/ 107 w 129"/>
                  <a:gd name="T21" fmla="*/ 1 h 113"/>
                  <a:gd name="T22" fmla="*/ 99 w 129"/>
                  <a:gd name="T23" fmla="*/ 0 h 113"/>
                  <a:gd name="T24" fmla="*/ 96 w 129"/>
                  <a:gd name="T25" fmla="*/ 3 h 113"/>
                  <a:gd name="T26" fmla="*/ 91 w 129"/>
                  <a:gd name="T27" fmla="*/ 6 h 113"/>
                  <a:gd name="T28" fmla="*/ 85 w 129"/>
                  <a:gd name="T29" fmla="*/ 11 h 113"/>
                  <a:gd name="T30" fmla="*/ 82 w 129"/>
                  <a:gd name="T31" fmla="*/ 17 h 113"/>
                  <a:gd name="T32" fmla="*/ 75 w 129"/>
                  <a:gd name="T33" fmla="*/ 22 h 113"/>
                  <a:gd name="T34" fmla="*/ 72 w 129"/>
                  <a:gd name="T35" fmla="*/ 27 h 113"/>
                  <a:gd name="T36" fmla="*/ 64 w 129"/>
                  <a:gd name="T37" fmla="*/ 31 h 113"/>
                  <a:gd name="T38" fmla="*/ 54 w 129"/>
                  <a:gd name="T39" fmla="*/ 28 h 113"/>
                  <a:gd name="T40" fmla="*/ 49 w 129"/>
                  <a:gd name="T41" fmla="*/ 32 h 113"/>
                  <a:gd name="T42" fmla="*/ 42 w 129"/>
                  <a:gd name="T43" fmla="*/ 41 h 113"/>
                  <a:gd name="T44" fmla="*/ 34 w 129"/>
                  <a:gd name="T45" fmla="*/ 41 h 113"/>
                  <a:gd name="T46" fmla="*/ 32 w 129"/>
                  <a:gd name="T47" fmla="*/ 37 h 113"/>
                  <a:gd name="T48" fmla="*/ 34 w 129"/>
                  <a:gd name="T49" fmla="*/ 36 h 113"/>
                  <a:gd name="T50" fmla="*/ 31 w 129"/>
                  <a:gd name="T51" fmla="*/ 27 h 113"/>
                  <a:gd name="T52" fmla="*/ 27 w 129"/>
                  <a:gd name="T53" fmla="*/ 24 h 113"/>
                  <a:gd name="T54" fmla="*/ 27 w 129"/>
                  <a:gd name="T55" fmla="*/ 53 h 113"/>
                  <a:gd name="T56" fmla="*/ 22 w 129"/>
                  <a:gd name="T57" fmla="*/ 59 h 113"/>
                  <a:gd name="T58" fmla="*/ 12 w 129"/>
                  <a:gd name="T59" fmla="*/ 59 h 113"/>
                  <a:gd name="T60" fmla="*/ 8 w 129"/>
                  <a:gd name="T61" fmla="*/ 53 h 113"/>
                  <a:gd name="T62" fmla="*/ 3 w 129"/>
                  <a:gd name="T63" fmla="*/ 56 h 113"/>
                  <a:gd name="T64" fmla="*/ 0 w 129"/>
                  <a:gd name="T65" fmla="*/ 56 h 113"/>
                  <a:gd name="T66" fmla="*/ 6 w 129"/>
                  <a:gd name="T67" fmla="*/ 69 h 113"/>
                  <a:gd name="T68" fmla="*/ 13 w 129"/>
                  <a:gd name="T69" fmla="*/ 85 h 113"/>
                  <a:gd name="T70" fmla="*/ 13 w 129"/>
                  <a:gd name="T71" fmla="*/ 93 h 113"/>
                  <a:gd name="T72" fmla="*/ 14 w 129"/>
                  <a:gd name="T73" fmla="*/ 99 h 113"/>
                  <a:gd name="T74" fmla="*/ 16 w 129"/>
                  <a:gd name="T75" fmla="*/ 106 h 113"/>
                  <a:gd name="T76" fmla="*/ 20 w 129"/>
                  <a:gd name="T77" fmla="*/ 108 h 113"/>
                  <a:gd name="T78" fmla="*/ 24 w 129"/>
                  <a:gd name="T79" fmla="*/ 112 h 113"/>
                  <a:gd name="T80" fmla="*/ 29 w 129"/>
                  <a:gd name="T81" fmla="*/ 111 h 113"/>
                  <a:gd name="T82" fmla="*/ 39 w 129"/>
                  <a:gd name="T83" fmla="*/ 109 h 113"/>
                  <a:gd name="T84" fmla="*/ 46 w 129"/>
                  <a:gd name="T85" fmla="*/ 106 h 113"/>
                  <a:gd name="T86" fmla="*/ 58 w 129"/>
                  <a:gd name="T87" fmla="*/ 106 h 113"/>
                  <a:gd name="T88" fmla="*/ 66 w 129"/>
                  <a:gd name="T89" fmla="*/ 105 h 113"/>
                  <a:gd name="T90" fmla="*/ 71 w 129"/>
                  <a:gd name="T91" fmla="*/ 104 h 113"/>
                  <a:gd name="T92" fmla="*/ 78 w 129"/>
                  <a:gd name="T93" fmla="*/ 101 h 113"/>
                  <a:gd name="T94" fmla="*/ 94 w 129"/>
                  <a:gd name="T95" fmla="*/ 91 h 113"/>
                  <a:gd name="T96" fmla="*/ 113 w 129"/>
                  <a:gd name="T97" fmla="*/ 67 h 113"/>
                  <a:gd name="T98" fmla="*/ 125 w 129"/>
                  <a:gd name="T99" fmla="*/ 55 h 113"/>
                  <a:gd name="T100" fmla="*/ 129 w 129"/>
                  <a:gd name="T101" fmla="*/ 41 h 113"/>
                  <a:gd name="T102" fmla="*/ 123 w 129"/>
                  <a:gd name="T103" fmla="*/ 42 h 113"/>
                  <a:gd name="T104" fmla="*/ 98 w 129"/>
                  <a:gd name="T105" fmla="*/ 68 h 113"/>
                  <a:gd name="T106" fmla="*/ 93 w 129"/>
                  <a:gd name="T107" fmla="*/ 70 h 113"/>
                  <a:gd name="T108" fmla="*/ 91 w 129"/>
                  <a:gd name="T109" fmla="*/ 74 h 113"/>
                  <a:gd name="T110" fmla="*/ 88 w 129"/>
                  <a:gd name="T111" fmla="*/ 74 h 113"/>
                  <a:gd name="T112" fmla="*/ 83 w 129"/>
                  <a:gd name="T113" fmla="*/ 67 h 113"/>
                  <a:gd name="T114" fmla="*/ 88 w 129"/>
                  <a:gd name="T115" fmla="*/ 60 h 113"/>
                  <a:gd name="T116" fmla="*/ 96 w 129"/>
                  <a:gd name="T117" fmla="*/ 57 h 113"/>
                  <a:gd name="T118" fmla="*/ 101 w 129"/>
                  <a:gd name="T119" fmla="*/ 63 h 113"/>
                  <a:gd name="T120" fmla="*/ 98 w 129"/>
                  <a:gd name="T12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13">
                    <a:moveTo>
                      <a:pt x="123" y="42"/>
                    </a:moveTo>
                    <a:cubicBezTo>
                      <a:pt x="123" y="42"/>
                      <a:pt x="123" y="41"/>
                      <a:pt x="123" y="41"/>
                    </a:cubicBezTo>
                    <a:cubicBezTo>
                      <a:pt x="122" y="41"/>
                      <a:pt x="121" y="42"/>
                      <a:pt x="121" y="43"/>
                    </a:cubicBezTo>
                    <a:cubicBezTo>
                      <a:pt x="121" y="45"/>
                      <a:pt x="119" y="45"/>
                      <a:pt x="117" y="45"/>
                    </a:cubicBezTo>
                    <a:cubicBezTo>
                      <a:pt x="114" y="45"/>
                      <a:pt x="112" y="38"/>
                      <a:pt x="112" y="37"/>
                    </a:cubicBezTo>
                    <a:cubicBezTo>
                      <a:pt x="112" y="36"/>
                      <a:pt x="115" y="32"/>
                      <a:pt x="117" y="32"/>
                    </a:cubicBezTo>
                    <a:cubicBezTo>
                      <a:pt x="119" y="32"/>
                      <a:pt x="120" y="33"/>
                      <a:pt x="122" y="34"/>
                    </a:cubicBezTo>
                    <a:cubicBezTo>
                      <a:pt x="122" y="33"/>
                      <a:pt x="122" y="33"/>
                      <a:pt x="122" y="33"/>
                    </a:cubicBezTo>
                    <a:cubicBezTo>
                      <a:pt x="122" y="31"/>
                      <a:pt x="123" y="19"/>
                      <a:pt x="121" y="18"/>
                    </a:cubicBezTo>
                    <a:cubicBezTo>
                      <a:pt x="119" y="17"/>
                      <a:pt x="117" y="4"/>
                      <a:pt x="116" y="3"/>
                    </a:cubicBezTo>
                    <a:cubicBezTo>
                      <a:pt x="115" y="2"/>
                      <a:pt x="108" y="2"/>
                      <a:pt x="107" y="1"/>
                    </a:cubicBezTo>
                    <a:cubicBezTo>
                      <a:pt x="106" y="0"/>
                      <a:pt x="99" y="1"/>
                      <a:pt x="99" y="0"/>
                    </a:cubicBezTo>
                    <a:cubicBezTo>
                      <a:pt x="98" y="1"/>
                      <a:pt x="97" y="3"/>
                      <a:pt x="96" y="3"/>
                    </a:cubicBezTo>
                    <a:cubicBezTo>
                      <a:pt x="95" y="5"/>
                      <a:pt x="92" y="4"/>
                      <a:pt x="91" y="6"/>
                    </a:cubicBezTo>
                    <a:cubicBezTo>
                      <a:pt x="91" y="9"/>
                      <a:pt x="87" y="11"/>
                      <a:pt x="85" y="11"/>
                    </a:cubicBezTo>
                    <a:cubicBezTo>
                      <a:pt x="83" y="11"/>
                      <a:pt x="82" y="14"/>
                      <a:pt x="82" y="17"/>
                    </a:cubicBezTo>
                    <a:cubicBezTo>
                      <a:pt x="82" y="19"/>
                      <a:pt x="78" y="22"/>
                      <a:pt x="75" y="22"/>
                    </a:cubicBezTo>
                    <a:cubicBezTo>
                      <a:pt x="72" y="22"/>
                      <a:pt x="73" y="24"/>
                      <a:pt x="72" y="27"/>
                    </a:cubicBezTo>
                    <a:cubicBezTo>
                      <a:pt x="71" y="31"/>
                      <a:pt x="69" y="31"/>
                      <a:pt x="64" y="31"/>
                    </a:cubicBezTo>
                    <a:cubicBezTo>
                      <a:pt x="59" y="31"/>
                      <a:pt x="59" y="31"/>
                      <a:pt x="54" y="28"/>
                    </a:cubicBezTo>
                    <a:cubicBezTo>
                      <a:pt x="50" y="25"/>
                      <a:pt x="49" y="30"/>
                      <a:pt x="49" y="32"/>
                    </a:cubicBezTo>
                    <a:cubicBezTo>
                      <a:pt x="49" y="34"/>
                      <a:pt x="43" y="39"/>
                      <a:pt x="42" y="41"/>
                    </a:cubicBezTo>
                    <a:cubicBezTo>
                      <a:pt x="40" y="42"/>
                      <a:pt x="36" y="41"/>
                      <a:pt x="34" y="41"/>
                    </a:cubicBezTo>
                    <a:cubicBezTo>
                      <a:pt x="31" y="41"/>
                      <a:pt x="32" y="39"/>
                      <a:pt x="32" y="37"/>
                    </a:cubicBezTo>
                    <a:cubicBezTo>
                      <a:pt x="32" y="36"/>
                      <a:pt x="33" y="37"/>
                      <a:pt x="34" y="36"/>
                    </a:cubicBezTo>
                    <a:cubicBezTo>
                      <a:pt x="34" y="34"/>
                      <a:pt x="32" y="29"/>
                      <a:pt x="31" y="27"/>
                    </a:cubicBezTo>
                    <a:cubicBezTo>
                      <a:pt x="31" y="26"/>
                      <a:pt x="29" y="25"/>
                      <a:pt x="27" y="24"/>
                    </a:cubicBezTo>
                    <a:cubicBezTo>
                      <a:pt x="27" y="38"/>
                      <a:pt x="27" y="52"/>
                      <a:pt x="27" y="53"/>
                    </a:cubicBezTo>
                    <a:cubicBezTo>
                      <a:pt x="27" y="56"/>
                      <a:pt x="23" y="57"/>
                      <a:pt x="22" y="59"/>
                    </a:cubicBezTo>
                    <a:cubicBezTo>
                      <a:pt x="21" y="60"/>
                      <a:pt x="15" y="59"/>
                      <a:pt x="12" y="59"/>
                    </a:cubicBezTo>
                    <a:cubicBezTo>
                      <a:pt x="9" y="59"/>
                      <a:pt x="9" y="56"/>
                      <a:pt x="8" y="53"/>
                    </a:cubicBezTo>
                    <a:cubicBezTo>
                      <a:pt x="6" y="51"/>
                      <a:pt x="3" y="54"/>
                      <a:pt x="3" y="56"/>
                    </a:cubicBezTo>
                    <a:cubicBezTo>
                      <a:pt x="3" y="57"/>
                      <a:pt x="2" y="57"/>
                      <a:pt x="0" y="56"/>
                    </a:cubicBezTo>
                    <a:cubicBezTo>
                      <a:pt x="2" y="61"/>
                      <a:pt x="5" y="65"/>
                      <a:pt x="6" y="69"/>
                    </a:cubicBezTo>
                    <a:cubicBezTo>
                      <a:pt x="8" y="76"/>
                      <a:pt x="12" y="81"/>
                      <a:pt x="13" y="85"/>
                    </a:cubicBezTo>
                    <a:cubicBezTo>
                      <a:pt x="15" y="89"/>
                      <a:pt x="16" y="92"/>
                      <a:pt x="13" y="93"/>
                    </a:cubicBezTo>
                    <a:cubicBezTo>
                      <a:pt x="11" y="93"/>
                      <a:pt x="11" y="95"/>
                      <a:pt x="14" y="99"/>
                    </a:cubicBezTo>
                    <a:cubicBezTo>
                      <a:pt x="16" y="103"/>
                      <a:pt x="14" y="106"/>
                      <a:pt x="16" y="106"/>
                    </a:cubicBezTo>
                    <a:cubicBezTo>
                      <a:pt x="18" y="107"/>
                      <a:pt x="18" y="108"/>
                      <a:pt x="20" y="108"/>
                    </a:cubicBezTo>
                    <a:cubicBezTo>
                      <a:pt x="21" y="108"/>
                      <a:pt x="23" y="110"/>
                      <a:pt x="24" y="112"/>
                    </a:cubicBezTo>
                    <a:cubicBezTo>
                      <a:pt x="25" y="113"/>
                      <a:pt x="28" y="113"/>
                      <a:pt x="29" y="111"/>
                    </a:cubicBezTo>
                    <a:cubicBezTo>
                      <a:pt x="30" y="109"/>
                      <a:pt x="34" y="109"/>
                      <a:pt x="39" y="109"/>
                    </a:cubicBezTo>
                    <a:cubicBezTo>
                      <a:pt x="43" y="109"/>
                      <a:pt x="42" y="107"/>
                      <a:pt x="46" y="106"/>
                    </a:cubicBezTo>
                    <a:cubicBezTo>
                      <a:pt x="50" y="105"/>
                      <a:pt x="55" y="104"/>
                      <a:pt x="58" y="106"/>
                    </a:cubicBezTo>
                    <a:cubicBezTo>
                      <a:pt x="62" y="107"/>
                      <a:pt x="64" y="106"/>
                      <a:pt x="66" y="105"/>
                    </a:cubicBezTo>
                    <a:cubicBezTo>
                      <a:pt x="68" y="104"/>
                      <a:pt x="71" y="106"/>
                      <a:pt x="71" y="104"/>
                    </a:cubicBezTo>
                    <a:cubicBezTo>
                      <a:pt x="71" y="101"/>
                      <a:pt x="75" y="101"/>
                      <a:pt x="78" y="101"/>
                    </a:cubicBezTo>
                    <a:cubicBezTo>
                      <a:pt x="81" y="101"/>
                      <a:pt x="88" y="96"/>
                      <a:pt x="94" y="91"/>
                    </a:cubicBezTo>
                    <a:cubicBezTo>
                      <a:pt x="100" y="85"/>
                      <a:pt x="110" y="73"/>
                      <a:pt x="113" y="67"/>
                    </a:cubicBezTo>
                    <a:cubicBezTo>
                      <a:pt x="117" y="62"/>
                      <a:pt x="122" y="57"/>
                      <a:pt x="125" y="55"/>
                    </a:cubicBezTo>
                    <a:cubicBezTo>
                      <a:pt x="127" y="53"/>
                      <a:pt x="128" y="46"/>
                      <a:pt x="129" y="41"/>
                    </a:cubicBezTo>
                    <a:cubicBezTo>
                      <a:pt x="126" y="41"/>
                      <a:pt x="123" y="42"/>
                      <a:pt x="123" y="42"/>
                    </a:cubicBezTo>
                    <a:close/>
                    <a:moveTo>
                      <a:pt x="98" y="68"/>
                    </a:moveTo>
                    <a:cubicBezTo>
                      <a:pt x="98" y="70"/>
                      <a:pt x="94" y="68"/>
                      <a:pt x="93" y="70"/>
                    </a:cubicBezTo>
                    <a:cubicBezTo>
                      <a:pt x="92" y="72"/>
                      <a:pt x="91" y="74"/>
                      <a:pt x="91" y="74"/>
                    </a:cubicBezTo>
                    <a:cubicBezTo>
                      <a:pt x="88" y="74"/>
                      <a:pt x="88" y="74"/>
                      <a:pt x="88" y="74"/>
                    </a:cubicBezTo>
                    <a:cubicBezTo>
                      <a:pt x="83" y="67"/>
                      <a:pt x="83" y="67"/>
                      <a:pt x="83" y="67"/>
                    </a:cubicBezTo>
                    <a:cubicBezTo>
                      <a:pt x="83" y="67"/>
                      <a:pt x="87" y="62"/>
                      <a:pt x="88" y="60"/>
                    </a:cubicBezTo>
                    <a:cubicBezTo>
                      <a:pt x="88" y="58"/>
                      <a:pt x="95" y="55"/>
                      <a:pt x="96" y="57"/>
                    </a:cubicBezTo>
                    <a:cubicBezTo>
                      <a:pt x="97" y="58"/>
                      <a:pt x="101" y="61"/>
                      <a:pt x="101" y="63"/>
                    </a:cubicBezTo>
                    <a:cubicBezTo>
                      <a:pt x="101" y="65"/>
                      <a:pt x="98" y="66"/>
                      <a:pt x="98" y="6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1">
                <a:extLst>
                  <a:ext uri="{FF2B5EF4-FFF2-40B4-BE49-F238E27FC236}">
                    <a16:creationId xmlns:a16="http://schemas.microsoft.com/office/drawing/2014/main" id="{8A9AC0D2-8B01-42DB-9275-7D106F1A7EF2}"/>
                  </a:ext>
                </a:extLst>
              </p:cNvPr>
              <p:cNvSpPr>
                <a:spLocks/>
              </p:cNvSpPr>
              <p:nvPr/>
            </p:nvSpPr>
            <p:spPr bwMode="auto">
              <a:xfrm>
                <a:off x="5139291" y="4197704"/>
                <a:ext cx="217068" cy="229615"/>
              </a:xfrm>
              <a:custGeom>
                <a:avLst/>
                <a:gdLst>
                  <a:gd name="T0" fmla="*/ 6 w 94"/>
                  <a:gd name="T1" fmla="*/ 92 h 100"/>
                  <a:gd name="T2" fmla="*/ 9 w 94"/>
                  <a:gd name="T3" fmla="*/ 94 h 100"/>
                  <a:gd name="T4" fmla="*/ 17 w 94"/>
                  <a:gd name="T5" fmla="*/ 94 h 100"/>
                  <a:gd name="T6" fmla="*/ 24 w 94"/>
                  <a:gd name="T7" fmla="*/ 96 h 100"/>
                  <a:gd name="T8" fmla="*/ 52 w 94"/>
                  <a:gd name="T9" fmla="*/ 96 h 100"/>
                  <a:gd name="T10" fmla="*/ 55 w 94"/>
                  <a:gd name="T11" fmla="*/ 99 h 100"/>
                  <a:gd name="T12" fmla="*/ 72 w 94"/>
                  <a:gd name="T13" fmla="*/ 99 h 100"/>
                  <a:gd name="T14" fmla="*/ 85 w 94"/>
                  <a:gd name="T15" fmla="*/ 98 h 100"/>
                  <a:gd name="T16" fmla="*/ 87 w 94"/>
                  <a:gd name="T17" fmla="*/ 97 h 100"/>
                  <a:gd name="T18" fmla="*/ 78 w 94"/>
                  <a:gd name="T19" fmla="*/ 85 h 100"/>
                  <a:gd name="T20" fmla="*/ 79 w 94"/>
                  <a:gd name="T21" fmla="*/ 58 h 100"/>
                  <a:gd name="T22" fmla="*/ 91 w 94"/>
                  <a:gd name="T23" fmla="*/ 59 h 100"/>
                  <a:gd name="T24" fmla="*/ 93 w 94"/>
                  <a:gd name="T25" fmla="*/ 57 h 100"/>
                  <a:gd name="T26" fmla="*/ 94 w 94"/>
                  <a:gd name="T27" fmla="*/ 41 h 100"/>
                  <a:gd name="T28" fmla="*/ 92 w 94"/>
                  <a:gd name="T29" fmla="*/ 40 h 100"/>
                  <a:gd name="T30" fmla="*/ 85 w 94"/>
                  <a:gd name="T31" fmla="*/ 41 h 100"/>
                  <a:gd name="T32" fmla="*/ 81 w 94"/>
                  <a:gd name="T33" fmla="*/ 43 h 100"/>
                  <a:gd name="T34" fmla="*/ 81 w 94"/>
                  <a:gd name="T35" fmla="*/ 37 h 100"/>
                  <a:gd name="T36" fmla="*/ 77 w 94"/>
                  <a:gd name="T37" fmla="*/ 30 h 100"/>
                  <a:gd name="T38" fmla="*/ 78 w 94"/>
                  <a:gd name="T39" fmla="*/ 19 h 100"/>
                  <a:gd name="T40" fmla="*/ 77 w 94"/>
                  <a:gd name="T41" fmla="*/ 13 h 100"/>
                  <a:gd name="T42" fmla="*/ 71 w 94"/>
                  <a:gd name="T43" fmla="*/ 12 h 100"/>
                  <a:gd name="T44" fmla="*/ 67 w 94"/>
                  <a:gd name="T45" fmla="*/ 10 h 100"/>
                  <a:gd name="T46" fmla="*/ 61 w 94"/>
                  <a:gd name="T47" fmla="*/ 10 h 100"/>
                  <a:gd name="T48" fmla="*/ 58 w 94"/>
                  <a:gd name="T49" fmla="*/ 17 h 100"/>
                  <a:gd name="T50" fmla="*/ 48 w 94"/>
                  <a:gd name="T51" fmla="*/ 18 h 100"/>
                  <a:gd name="T52" fmla="*/ 42 w 94"/>
                  <a:gd name="T53" fmla="*/ 13 h 100"/>
                  <a:gd name="T54" fmla="*/ 38 w 94"/>
                  <a:gd name="T55" fmla="*/ 7 h 100"/>
                  <a:gd name="T56" fmla="*/ 37 w 94"/>
                  <a:gd name="T57" fmla="*/ 1 h 100"/>
                  <a:gd name="T58" fmla="*/ 11 w 94"/>
                  <a:gd name="T59" fmla="*/ 1 h 100"/>
                  <a:gd name="T60" fmla="*/ 6 w 94"/>
                  <a:gd name="T61" fmla="*/ 3 h 100"/>
                  <a:gd name="T62" fmla="*/ 13 w 94"/>
                  <a:gd name="T63" fmla="*/ 20 h 100"/>
                  <a:gd name="T64" fmla="*/ 12 w 94"/>
                  <a:gd name="T65" fmla="*/ 28 h 100"/>
                  <a:gd name="T66" fmla="*/ 17 w 94"/>
                  <a:gd name="T67" fmla="*/ 45 h 100"/>
                  <a:gd name="T68" fmla="*/ 11 w 94"/>
                  <a:gd name="T69" fmla="*/ 57 h 100"/>
                  <a:gd name="T70" fmla="*/ 6 w 94"/>
                  <a:gd name="T71" fmla="*/ 72 h 100"/>
                  <a:gd name="T72" fmla="*/ 1 w 94"/>
                  <a:gd name="T73" fmla="*/ 83 h 100"/>
                  <a:gd name="T74" fmla="*/ 0 w 94"/>
                  <a:gd name="T75" fmla="*/ 94 h 100"/>
                  <a:gd name="T76" fmla="*/ 0 w 94"/>
                  <a:gd name="T77" fmla="*/ 95 h 100"/>
                  <a:gd name="T78" fmla="*/ 3 w 94"/>
                  <a:gd name="T79" fmla="*/ 94 h 100"/>
                  <a:gd name="T80" fmla="*/ 6 w 94"/>
                  <a:gd name="T81" fmla="*/ 9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2"/>
                    </a:moveTo>
                    <a:cubicBezTo>
                      <a:pt x="8" y="92"/>
                      <a:pt x="7" y="95"/>
                      <a:pt x="9" y="94"/>
                    </a:cubicBezTo>
                    <a:cubicBezTo>
                      <a:pt x="12" y="92"/>
                      <a:pt x="15" y="92"/>
                      <a:pt x="17" y="94"/>
                    </a:cubicBezTo>
                    <a:cubicBezTo>
                      <a:pt x="19" y="96"/>
                      <a:pt x="21" y="96"/>
                      <a:pt x="24" y="96"/>
                    </a:cubicBezTo>
                    <a:cubicBezTo>
                      <a:pt x="27" y="96"/>
                      <a:pt x="52" y="96"/>
                      <a:pt x="52" y="96"/>
                    </a:cubicBezTo>
                    <a:cubicBezTo>
                      <a:pt x="55" y="99"/>
                      <a:pt x="55" y="99"/>
                      <a:pt x="55" y="99"/>
                    </a:cubicBezTo>
                    <a:cubicBezTo>
                      <a:pt x="55" y="99"/>
                      <a:pt x="70" y="98"/>
                      <a:pt x="72" y="99"/>
                    </a:cubicBezTo>
                    <a:cubicBezTo>
                      <a:pt x="75" y="100"/>
                      <a:pt x="83" y="99"/>
                      <a:pt x="85" y="98"/>
                    </a:cubicBezTo>
                    <a:cubicBezTo>
                      <a:pt x="85" y="98"/>
                      <a:pt x="86" y="98"/>
                      <a:pt x="87" y="97"/>
                    </a:cubicBezTo>
                    <a:cubicBezTo>
                      <a:pt x="78" y="85"/>
                      <a:pt x="78" y="85"/>
                      <a:pt x="78" y="85"/>
                    </a:cubicBezTo>
                    <a:cubicBezTo>
                      <a:pt x="79" y="58"/>
                      <a:pt x="79" y="58"/>
                      <a:pt x="79" y="58"/>
                    </a:cubicBezTo>
                    <a:cubicBezTo>
                      <a:pt x="91" y="59"/>
                      <a:pt x="91" y="59"/>
                      <a:pt x="91" y="59"/>
                    </a:cubicBezTo>
                    <a:cubicBezTo>
                      <a:pt x="93" y="57"/>
                      <a:pt x="93" y="57"/>
                      <a:pt x="93" y="57"/>
                    </a:cubicBezTo>
                    <a:cubicBezTo>
                      <a:pt x="94" y="41"/>
                      <a:pt x="94" y="41"/>
                      <a:pt x="94" y="41"/>
                    </a:cubicBezTo>
                    <a:cubicBezTo>
                      <a:pt x="94" y="40"/>
                      <a:pt x="93" y="40"/>
                      <a:pt x="92" y="40"/>
                    </a:cubicBezTo>
                    <a:cubicBezTo>
                      <a:pt x="90" y="42"/>
                      <a:pt x="88" y="41"/>
                      <a:pt x="85" y="41"/>
                    </a:cubicBezTo>
                    <a:cubicBezTo>
                      <a:pt x="83" y="41"/>
                      <a:pt x="82" y="44"/>
                      <a:pt x="81" y="43"/>
                    </a:cubicBezTo>
                    <a:cubicBezTo>
                      <a:pt x="79" y="43"/>
                      <a:pt x="81" y="39"/>
                      <a:pt x="81" y="37"/>
                    </a:cubicBezTo>
                    <a:cubicBezTo>
                      <a:pt x="81" y="35"/>
                      <a:pt x="79" y="32"/>
                      <a:pt x="77" y="30"/>
                    </a:cubicBezTo>
                    <a:cubicBezTo>
                      <a:pt x="75" y="29"/>
                      <a:pt x="79" y="20"/>
                      <a:pt x="78" y="19"/>
                    </a:cubicBezTo>
                    <a:cubicBezTo>
                      <a:pt x="77" y="18"/>
                      <a:pt x="77" y="15"/>
                      <a:pt x="77" y="13"/>
                    </a:cubicBezTo>
                    <a:cubicBezTo>
                      <a:pt x="77" y="10"/>
                      <a:pt x="75" y="12"/>
                      <a:pt x="71" y="12"/>
                    </a:cubicBezTo>
                    <a:cubicBezTo>
                      <a:pt x="68" y="12"/>
                      <a:pt x="67" y="10"/>
                      <a:pt x="67" y="10"/>
                    </a:cubicBezTo>
                    <a:cubicBezTo>
                      <a:pt x="67" y="10"/>
                      <a:pt x="63" y="9"/>
                      <a:pt x="61" y="10"/>
                    </a:cubicBezTo>
                    <a:cubicBezTo>
                      <a:pt x="59" y="11"/>
                      <a:pt x="59" y="17"/>
                      <a:pt x="58" y="17"/>
                    </a:cubicBezTo>
                    <a:cubicBezTo>
                      <a:pt x="56" y="17"/>
                      <a:pt x="52" y="17"/>
                      <a:pt x="48" y="18"/>
                    </a:cubicBezTo>
                    <a:cubicBezTo>
                      <a:pt x="45" y="19"/>
                      <a:pt x="43" y="18"/>
                      <a:pt x="42" y="13"/>
                    </a:cubicBezTo>
                    <a:cubicBezTo>
                      <a:pt x="40" y="9"/>
                      <a:pt x="38" y="10"/>
                      <a:pt x="38" y="7"/>
                    </a:cubicBezTo>
                    <a:cubicBezTo>
                      <a:pt x="39" y="4"/>
                      <a:pt x="37" y="1"/>
                      <a:pt x="37" y="1"/>
                    </a:cubicBezTo>
                    <a:cubicBezTo>
                      <a:pt x="37" y="1"/>
                      <a:pt x="13" y="0"/>
                      <a:pt x="11" y="1"/>
                    </a:cubicBezTo>
                    <a:cubicBezTo>
                      <a:pt x="10" y="1"/>
                      <a:pt x="8" y="2"/>
                      <a:pt x="6" y="3"/>
                    </a:cubicBezTo>
                    <a:cubicBezTo>
                      <a:pt x="8" y="8"/>
                      <a:pt x="12" y="18"/>
                      <a:pt x="13" y="20"/>
                    </a:cubicBezTo>
                    <a:cubicBezTo>
                      <a:pt x="15" y="22"/>
                      <a:pt x="12" y="24"/>
                      <a:pt x="12" y="28"/>
                    </a:cubicBezTo>
                    <a:cubicBezTo>
                      <a:pt x="12" y="32"/>
                      <a:pt x="17" y="40"/>
                      <a:pt x="17" y="45"/>
                    </a:cubicBezTo>
                    <a:cubicBezTo>
                      <a:pt x="18" y="50"/>
                      <a:pt x="14" y="53"/>
                      <a:pt x="11" y="57"/>
                    </a:cubicBezTo>
                    <a:cubicBezTo>
                      <a:pt x="9" y="60"/>
                      <a:pt x="6" y="68"/>
                      <a:pt x="6" y="72"/>
                    </a:cubicBezTo>
                    <a:cubicBezTo>
                      <a:pt x="6" y="77"/>
                      <a:pt x="1" y="81"/>
                      <a:pt x="1" y="83"/>
                    </a:cubicBezTo>
                    <a:cubicBezTo>
                      <a:pt x="2" y="86"/>
                      <a:pt x="1" y="92"/>
                      <a:pt x="0" y="94"/>
                    </a:cubicBezTo>
                    <a:cubicBezTo>
                      <a:pt x="0" y="94"/>
                      <a:pt x="0" y="95"/>
                      <a:pt x="0" y="95"/>
                    </a:cubicBezTo>
                    <a:cubicBezTo>
                      <a:pt x="3" y="94"/>
                      <a:pt x="3" y="94"/>
                      <a:pt x="3" y="94"/>
                    </a:cubicBezTo>
                    <a:cubicBezTo>
                      <a:pt x="3" y="94"/>
                      <a:pt x="4" y="92"/>
                      <a:pt x="6" y="9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F9B3E5F9-40F5-49E1-9BB8-14788E457181}"/>
                  </a:ext>
                </a:extLst>
              </p:cNvPr>
              <p:cNvSpPr>
                <a:spLocks/>
              </p:cNvSpPr>
              <p:nvPr/>
            </p:nvSpPr>
            <p:spPr bwMode="auto">
              <a:xfrm>
                <a:off x="5319972" y="4240365"/>
                <a:ext cx="213303" cy="189464"/>
              </a:xfrm>
              <a:custGeom>
                <a:avLst/>
                <a:gdLst>
                  <a:gd name="T0" fmla="*/ 71 w 93"/>
                  <a:gd name="T1" fmla="*/ 3 h 82"/>
                  <a:gd name="T2" fmla="*/ 65 w 93"/>
                  <a:gd name="T3" fmla="*/ 0 h 82"/>
                  <a:gd name="T4" fmla="*/ 56 w 93"/>
                  <a:gd name="T5" fmla="*/ 1 h 82"/>
                  <a:gd name="T6" fmla="*/ 54 w 93"/>
                  <a:gd name="T7" fmla="*/ 7 h 82"/>
                  <a:gd name="T8" fmla="*/ 52 w 93"/>
                  <a:gd name="T9" fmla="*/ 11 h 82"/>
                  <a:gd name="T10" fmla="*/ 52 w 93"/>
                  <a:gd name="T11" fmla="*/ 20 h 82"/>
                  <a:gd name="T12" fmla="*/ 50 w 93"/>
                  <a:gd name="T13" fmla="*/ 28 h 82"/>
                  <a:gd name="T14" fmla="*/ 56 w 93"/>
                  <a:gd name="T15" fmla="*/ 34 h 82"/>
                  <a:gd name="T16" fmla="*/ 61 w 93"/>
                  <a:gd name="T17" fmla="*/ 32 h 82"/>
                  <a:gd name="T18" fmla="*/ 62 w 93"/>
                  <a:gd name="T19" fmla="*/ 38 h 82"/>
                  <a:gd name="T20" fmla="*/ 61 w 93"/>
                  <a:gd name="T21" fmla="*/ 41 h 82"/>
                  <a:gd name="T22" fmla="*/ 55 w 93"/>
                  <a:gd name="T23" fmla="*/ 41 h 82"/>
                  <a:gd name="T24" fmla="*/ 52 w 93"/>
                  <a:gd name="T25" fmla="*/ 35 h 82"/>
                  <a:gd name="T26" fmla="*/ 46 w 93"/>
                  <a:gd name="T27" fmla="*/ 33 h 82"/>
                  <a:gd name="T28" fmla="*/ 41 w 93"/>
                  <a:gd name="T29" fmla="*/ 29 h 82"/>
                  <a:gd name="T30" fmla="*/ 39 w 93"/>
                  <a:gd name="T31" fmla="*/ 30 h 82"/>
                  <a:gd name="T32" fmla="*/ 35 w 93"/>
                  <a:gd name="T33" fmla="*/ 31 h 82"/>
                  <a:gd name="T34" fmla="*/ 28 w 93"/>
                  <a:gd name="T35" fmla="*/ 29 h 82"/>
                  <a:gd name="T36" fmla="*/ 26 w 93"/>
                  <a:gd name="T37" fmla="*/ 25 h 82"/>
                  <a:gd name="T38" fmla="*/ 21 w 93"/>
                  <a:gd name="T39" fmla="*/ 25 h 82"/>
                  <a:gd name="T40" fmla="*/ 19 w 93"/>
                  <a:gd name="T41" fmla="*/ 24 h 82"/>
                  <a:gd name="T42" fmla="*/ 16 w 93"/>
                  <a:gd name="T43" fmla="*/ 22 h 82"/>
                  <a:gd name="T44" fmla="*/ 15 w 93"/>
                  <a:gd name="T45" fmla="*/ 38 h 82"/>
                  <a:gd name="T46" fmla="*/ 13 w 93"/>
                  <a:gd name="T47" fmla="*/ 40 h 82"/>
                  <a:gd name="T48" fmla="*/ 1 w 93"/>
                  <a:gd name="T49" fmla="*/ 39 h 82"/>
                  <a:gd name="T50" fmla="*/ 0 w 93"/>
                  <a:gd name="T51" fmla="*/ 66 h 82"/>
                  <a:gd name="T52" fmla="*/ 9 w 93"/>
                  <a:gd name="T53" fmla="*/ 78 h 82"/>
                  <a:gd name="T54" fmla="*/ 24 w 93"/>
                  <a:gd name="T55" fmla="*/ 78 h 82"/>
                  <a:gd name="T56" fmla="*/ 24 w 93"/>
                  <a:gd name="T57" fmla="*/ 80 h 82"/>
                  <a:gd name="T58" fmla="*/ 29 w 93"/>
                  <a:gd name="T59" fmla="*/ 79 h 82"/>
                  <a:gd name="T60" fmla="*/ 39 w 93"/>
                  <a:gd name="T61" fmla="*/ 81 h 82"/>
                  <a:gd name="T62" fmla="*/ 47 w 93"/>
                  <a:gd name="T63" fmla="*/ 72 h 82"/>
                  <a:gd name="T64" fmla="*/ 55 w 93"/>
                  <a:gd name="T65" fmla="*/ 66 h 82"/>
                  <a:gd name="T66" fmla="*/ 59 w 93"/>
                  <a:gd name="T67" fmla="*/ 62 h 82"/>
                  <a:gd name="T68" fmla="*/ 66 w 93"/>
                  <a:gd name="T69" fmla="*/ 62 h 82"/>
                  <a:gd name="T70" fmla="*/ 66 w 93"/>
                  <a:gd name="T71" fmla="*/ 62 h 82"/>
                  <a:gd name="T72" fmla="*/ 65 w 93"/>
                  <a:gd name="T73" fmla="*/ 56 h 82"/>
                  <a:gd name="T74" fmla="*/ 87 w 93"/>
                  <a:gd name="T75" fmla="*/ 48 h 82"/>
                  <a:gd name="T76" fmla="*/ 86 w 93"/>
                  <a:gd name="T77" fmla="*/ 44 h 82"/>
                  <a:gd name="T78" fmla="*/ 87 w 93"/>
                  <a:gd name="T79" fmla="*/ 36 h 82"/>
                  <a:gd name="T80" fmla="*/ 90 w 93"/>
                  <a:gd name="T81" fmla="*/ 34 h 82"/>
                  <a:gd name="T82" fmla="*/ 90 w 93"/>
                  <a:gd name="T83" fmla="*/ 21 h 82"/>
                  <a:gd name="T84" fmla="*/ 93 w 93"/>
                  <a:gd name="T85" fmla="*/ 19 h 82"/>
                  <a:gd name="T86" fmla="*/ 89 w 93"/>
                  <a:gd name="T87" fmla="*/ 11 h 82"/>
                  <a:gd name="T88" fmla="*/ 79 w 93"/>
                  <a:gd name="T89" fmla="*/ 6 h 82"/>
                  <a:gd name="T90" fmla="*/ 71 w 93"/>
                  <a:gd name="T9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 h="82">
                    <a:moveTo>
                      <a:pt x="71" y="3"/>
                    </a:moveTo>
                    <a:cubicBezTo>
                      <a:pt x="70" y="3"/>
                      <a:pt x="68" y="2"/>
                      <a:pt x="65" y="0"/>
                    </a:cubicBezTo>
                    <a:cubicBezTo>
                      <a:pt x="64" y="2"/>
                      <a:pt x="58" y="1"/>
                      <a:pt x="56" y="1"/>
                    </a:cubicBezTo>
                    <a:cubicBezTo>
                      <a:pt x="53" y="1"/>
                      <a:pt x="55" y="5"/>
                      <a:pt x="54" y="7"/>
                    </a:cubicBezTo>
                    <a:cubicBezTo>
                      <a:pt x="52" y="8"/>
                      <a:pt x="51" y="10"/>
                      <a:pt x="52" y="11"/>
                    </a:cubicBezTo>
                    <a:cubicBezTo>
                      <a:pt x="54" y="12"/>
                      <a:pt x="52" y="18"/>
                      <a:pt x="52" y="20"/>
                    </a:cubicBezTo>
                    <a:cubicBezTo>
                      <a:pt x="52" y="22"/>
                      <a:pt x="49" y="27"/>
                      <a:pt x="50" y="28"/>
                    </a:cubicBezTo>
                    <a:cubicBezTo>
                      <a:pt x="51" y="28"/>
                      <a:pt x="53" y="33"/>
                      <a:pt x="56" y="34"/>
                    </a:cubicBezTo>
                    <a:cubicBezTo>
                      <a:pt x="58" y="35"/>
                      <a:pt x="60" y="32"/>
                      <a:pt x="61" y="32"/>
                    </a:cubicBezTo>
                    <a:cubicBezTo>
                      <a:pt x="62" y="32"/>
                      <a:pt x="62" y="35"/>
                      <a:pt x="62" y="38"/>
                    </a:cubicBezTo>
                    <a:cubicBezTo>
                      <a:pt x="62" y="40"/>
                      <a:pt x="61" y="41"/>
                      <a:pt x="61" y="41"/>
                    </a:cubicBezTo>
                    <a:cubicBezTo>
                      <a:pt x="61" y="41"/>
                      <a:pt x="57" y="43"/>
                      <a:pt x="55" y="41"/>
                    </a:cubicBezTo>
                    <a:cubicBezTo>
                      <a:pt x="53" y="40"/>
                      <a:pt x="52" y="36"/>
                      <a:pt x="52" y="35"/>
                    </a:cubicBezTo>
                    <a:cubicBezTo>
                      <a:pt x="52" y="33"/>
                      <a:pt x="47" y="33"/>
                      <a:pt x="46" y="33"/>
                    </a:cubicBezTo>
                    <a:cubicBezTo>
                      <a:pt x="44" y="33"/>
                      <a:pt x="42" y="30"/>
                      <a:pt x="41" y="29"/>
                    </a:cubicBezTo>
                    <a:cubicBezTo>
                      <a:pt x="41" y="27"/>
                      <a:pt x="39" y="29"/>
                      <a:pt x="39" y="30"/>
                    </a:cubicBezTo>
                    <a:cubicBezTo>
                      <a:pt x="39" y="31"/>
                      <a:pt x="37" y="31"/>
                      <a:pt x="35" y="31"/>
                    </a:cubicBezTo>
                    <a:cubicBezTo>
                      <a:pt x="33" y="31"/>
                      <a:pt x="30" y="28"/>
                      <a:pt x="28" y="29"/>
                    </a:cubicBezTo>
                    <a:cubicBezTo>
                      <a:pt x="27" y="30"/>
                      <a:pt x="25" y="26"/>
                      <a:pt x="26" y="25"/>
                    </a:cubicBezTo>
                    <a:cubicBezTo>
                      <a:pt x="26" y="24"/>
                      <a:pt x="22" y="25"/>
                      <a:pt x="21" y="25"/>
                    </a:cubicBezTo>
                    <a:cubicBezTo>
                      <a:pt x="19" y="26"/>
                      <a:pt x="19" y="24"/>
                      <a:pt x="19" y="24"/>
                    </a:cubicBezTo>
                    <a:cubicBezTo>
                      <a:pt x="19" y="24"/>
                      <a:pt x="18" y="22"/>
                      <a:pt x="16" y="22"/>
                    </a:cubicBezTo>
                    <a:cubicBezTo>
                      <a:pt x="15" y="38"/>
                      <a:pt x="15" y="38"/>
                      <a:pt x="15" y="38"/>
                    </a:cubicBezTo>
                    <a:cubicBezTo>
                      <a:pt x="13" y="40"/>
                      <a:pt x="13" y="40"/>
                      <a:pt x="13" y="40"/>
                    </a:cubicBezTo>
                    <a:cubicBezTo>
                      <a:pt x="1" y="39"/>
                      <a:pt x="1" y="39"/>
                      <a:pt x="1" y="39"/>
                    </a:cubicBezTo>
                    <a:cubicBezTo>
                      <a:pt x="0" y="66"/>
                      <a:pt x="0" y="66"/>
                      <a:pt x="0" y="66"/>
                    </a:cubicBezTo>
                    <a:cubicBezTo>
                      <a:pt x="9" y="78"/>
                      <a:pt x="9" y="78"/>
                      <a:pt x="9" y="78"/>
                    </a:cubicBezTo>
                    <a:cubicBezTo>
                      <a:pt x="14" y="77"/>
                      <a:pt x="24" y="76"/>
                      <a:pt x="24" y="78"/>
                    </a:cubicBezTo>
                    <a:cubicBezTo>
                      <a:pt x="24" y="78"/>
                      <a:pt x="24" y="79"/>
                      <a:pt x="24" y="80"/>
                    </a:cubicBezTo>
                    <a:cubicBezTo>
                      <a:pt x="26" y="79"/>
                      <a:pt x="28" y="79"/>
                      <a:pt x="29" y="79"/>
                    </a:cubicBezTo>
                    <a:cubicBezTo>
                      <a:pt x="30" y="79"/>
                      <a:pt x="37" y="82"/>
                      <a:pt x="39" y="81"/>
                    </a:cubicBezTo>
                    <a:cubicBezTo>
                      <a:pt x="41" y="80"/>
                      <a:pt x="44" y="73"/>
                      <a:pt x="47" y="72"/>
                    </a:cubicBezTo>
                    <a:cubicBezTo>
                      <a:pt x="50" y="71"/>
                      <a:pt x="55" y="67"/>
                      <a:pt x="55" y="66"/>
                    </a:cubicBezTo>
                    <a:cubicBezTo>
                      <a:pt x="55" y="64"/>
                      <a:pt x="55" y="63"/>
                      <a:pt x="59" y="62"/>
                    </a:cubicBezTo>
                    <a:cubicBezTo>
                      <a:pt x="66" y="62"/>
                      <a:pt x="66" y="62"/>
                      <a:pt x="66" y="62"/>
                    </a:cubicBezTo>
                    <a:cubicBezTo>
                      <a:pt x="66" y="62"/>
                      <a:pt x="66" y="62"/>
                      <a:pt x="66" y="62"/>
                    </a:cubicBezTo>
                    <a:cubicBezTo>
                      <a:pt x="65" y="56"/>
                      <a:pt x="65" y="56"/>
                      <a:pt x="65" y="56"/>
                    </a:cubicBezTo>
                    <a:cubicBezTo>
                      <a:pt x="65" y="56"/>
                      <a:pt x="86" y="48"/>
                      <a:pt x="87" y="48"/>
                    </a:cubicBezTo>
                    <a:cubicBezTo>
                      <a:pt x="86" y="46"/>
                      <a:pt x="85" y="44"/>
                      <a:pt x="86" y="44"/>
                    </a:cubicBezTo>
                    <a:cubicBezTo>
                      <a:pt x="86" y="44"/>
                      <a:pt x="87" y="38"/>
                      <a:pt x="87" y="36"/>
                    </a:cubicBezTo>
                    <a:cubicBezTo>
                      <a:pt x="87" y="35"/>
                      <a:pt x="92" y="36"/>
                      <a:pt x="90" y="34"/>
                    </a:cubicBezTo>
                    <a:cubicBezTo>
                      <a:pt x="88" y="33"/>
                      <a:pt x="89" y="23"/>
                      <a:pt x="90" y="21"/>
                    </a:cubicBezTo>
                    <a:cubicBezTo>
                      <a:pt x="91" y="19"/>
                      <a:pt x="93" y="21"/>
                      <a:pt x="93" y="19"/>
                    </a:cubicBezTo>
                    <a:cubicBezTo>
                      <a:pt x="93" y="18"/>
                      <a:pt x="90" y="12"/>
                      <a:pt x="89" y="11"/>
                    </a:cubicBezTo>
                    <a:cubicBezTo>
                      <a:pt x="88" y="10"/>
                      <a:pt x="81" y="7"/>
                      <a:pt x="79" y="6"/>
                    </a:cubicBezTo>
                    <a:cubicBezTo>
                      <a:pt x="77" y="6"/>
                      <a:pt x="73" y="3"/>
                      <a:pt x="71"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C4DAFDB1-3906-418C-8B9F-E8A327C4AA98}"/>
                  </a:ext>
                </a:extLst>
              </p:cNvPr>
              <p:cNvSpPr>
                <a:spLocks/>
              </p:cNvSpPr>
              <p:nvPr/>
            </p:nvSpPr>
            <p:spPr bwMode="auto">
              <a:xfrm>
                <a:off x="5446699" y="4107364"/>
                <a:ext cx="36387" cy="32623"/>
              </a:xfrm>
              <a:custGeom>
                <a:avLst/>
                <a:gdLst>
                  <a:gd name="T0" fmla="*/ 13 w 16"/>
                  <a:gd name="T1" fmla="*/ 0 h 14"/>
                  <a:gd name="T2" fmla="*/ 8 w 16"/>
                  <a:gd name="T3" fmla="*/ 2 h 14"/>
                  <a:gd name="T4" fmla="*/ 4 w 16"/>
                  <a:gd name="T5" fmla="*/ 2 h 14"/>
                  <a:gd name="T6" fmla="*/ 3 w 16"/>
                  <a:gd name="T7" fmla="*/ 3 h 14"/>
                  <a:gd name="T8" fmla="*/ 2 w 16"/>
                  <a:gd name="T9" fmla="*/ 8 h 14"/>
                  <a:gd name="T10" fmla="*/ 0 w 16"/>
                  <a:gd name="T11" fmla="*/ 11 h 14"/>
                  <a:gd name="T12" fmla="*/ 2 w 16"/>
                  <a:gd name="T13" fmla="*/ 13 h 14"/>
                  <a:gd name="T14" fmla="*/ 4 w 16"/>
                  <a:gd name="T15" fmla="*/ 13 h 14"/>
                  <a:gd name="T16" fmla="*/ 8 w 16"/>
                  <a:gd name="T17" fmla="*/ 11 h 14"/>
                  <a:gd name="T18" fmla="*/ 15 w 16"/>
                  <a:gd name="T19" fmla="*/ 9 h 14"/>
                  <a:gd name="T20" fmla="*/ 14 w 16"/>
                  <a:gd name="T21" fmla="*/ 4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1"/>
                      <a:pt x="9" y="1"/>
                      <a:pt x="8" y="2"/>
                    </a:cubicBezTo>
                    <a:cubicBezTo>
                      <a:pt x="7" y="2"/>
                      <a:pt x="7" y="3"/>
                      <a:pt x="4" y="2"/>
                    </a:cubicBezTo>
                    <a:cubicBezTo>
                      <a:pt x="4" y="3"/>
                      <a:pt x="4" y="3"/>
                      <a:pt x="3" y="3"/>
                    </a:cubicBezTo>
                    <a:cubicBezTo>
                      <a:pt x="1" y="4"/>
                      <a:pt x="2" y="8"/>
                      <a:pt x="2" y="8"/>
                    </a:cubicBezTo>
                    <a:cubicBezTo>
                      <a:pt x="2" y="8"/>
                      <a:pt x="0" y="8"/>
                      <a:pt x="0" y="11"/>
                    </a:cubicBezTo>
                    <a:cubicBezTo>
                      <a:pt x="0" y="12"/>
                      <a:pt x="1" y="13"/>
                      <a:pt x="2" y="13"/>
                    </a:cubicBezTo>
                    <a:cubicBezTo>
                      <a:pt x="3" y="13"/>
                      <a:pt x="4" y="13"/>
                      <a:pt x="4" y="13"/>
                    </a:cubicBezTo>
                    <a:cubicBezTo>
                      <a:pt x="9" y="14"/>
                      <a:pt x="8" y="11"/>
                      <a:pt x="8" y="11"/>
                    </a:cubicBezTo>
                    <a:cubicBezTo>
                      <a:pt x="8" y="11"/>
                      <a:pt x="15" y="11"/>
                      <a:pt x="15" y="9"/>
                    </a:cubicBezTo>
                    <a:cubicBezTo>
                      <a:pt x="16" y="7"/>
                      <a:pt x="14" y="4"/>
                      <a:pt x="14" y="4"/>
                    </a:cubicBezTo>
                    <a:lnTo>
                      <a:pt x="13" y="0"/>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4">
                <a:extLst>
                  <a:ext uri="{FF2B5EF4-FFF2-40B4-BE49-F238E27FC236}">
                    <a16:creationId xmlns:a16="http://schemas.microsoft.com/office/drawing/2014/main" id="{DC7728D3-7AA0-43D6-8028-7B04874E8AB7}"/>
                  </a:ext>
                </a:extLst>
              </p:cNvPr>
              <p:cNvSpPr>
                <a:spLocks/>
              </p:cNvSpPr>
              <p:nvPr/>
            </p:nvSpPr>
            <p:spPr bwMode="auto">
              <a:xfrm>
                <a:off x="5670041" y="3857674"/>
                <a:ext cx="190718" cy="258473"/>
              </a:xfrm>
              <a:custGeom>
                <a:avLst/>
                <a:gdLst>
                  <a:gd name="T0" fmla="*/ 19 w 83"/>
                  <a:gd name="T1" fmla="*/ 21 h 112"/>
                  <a:gd name="T2" fmla="*/ 25 w 83"/>
                  <a:gd name="T3" fmla="*/ 26 h 112"/>
                  <a:gd name="T4" fmla="*/ 41 w 83"/>
                  <a:gd name="T5" fmla="*/ 32 h 112"/>
                  <a:gd name="T6" fmla="*/ 52 w 83"/>
                  <a:gd name="T7" fmla="*/ 34 h 112"/>
                  <a:gd name="T8" fmla="*/ 55 w 83"/>
                  <a:gd name="T9" fmla="*/ 36 h 112"/>
                  <a:gd name="T10" fmla="*/ 33 w 83"/>
                  <a:gd name="T11" fmla="*/ 58 h 112"/>
                  <a:gd name="T12" fmla="*/ 24 w 83"/>
                  <a:gd name="T13" fmla="*/ 59 h 112"/>
                  <a:gd name="T14" fmla="*/ 14 w 83"/>
                  <a:gd name="T15" fmla="*/ 65 h 112"/>
                  <a:gd name="T16" fmla="*/ 7 w 83"/>
                  <a:gd name="T17" fmla="*/ 66 h 112"/>
                  <a:gd name="T18" fmla="*/ 4 w 83"/>
                  <a:gd name="T19" fmla="*/ 71 h 112"/>
                  <a:gd name="T20" fmla="*/ 0 w 83"/>
                  <a:gd name="T21" fmla="*/ 77 h 112"/>
                  <a:gd name="T22" fmla="*/ 0 w 83"/>
                  <a:gd name="T23" fmla="*/ 106 h 112"/>
                  <a:gd name="T24" fmla="*/ 4 w 83"/>
                  <a:gd name="T25" fmla="*/ 112 h 112"/>
                  <a:gd name="T26" fmla="*/ 22 w 83"/>
                  <a:gd name="T27" fmla="*/ 93 h 112"/>
                  <a:gd name="T28" fmla="*/ 36 w 83"/>
                  <a:gd name="T29" fmla="*/ 83 h 112"/>
                  <a:gd name="T30" fmla="*/ 56 w 83"/>
                  <a:gd name="T31" fmla="*/ 63 h 112"/>
                  <a:gd name="T32" fmla="*/ 65 w 83"/>
                  <a:gd name="T33" fmla="*/ 48 h 112"/>
                  <a:gd name="T34" fmla="*/ 73 w 83"/>
                  <a:gd name="T35" fmla="*/ 36 h 112"/>
                  <a:gd name="T36" fmla="*/ 80 w 83"/>
                  <a:gd name="T37" fmla="*/ 20 h 112"/>
                  <a:gd name="T38" fmla="*/ 83 w 83"/>
                  <a:gd name="T39" fmla="*/ 6 h 112"/>
                  <a:gd name="T40" fmla="*/ 78 w 83"/>
                  <a:gd name="T41" fmla="*/ 3 h 112"/>
                  <a:gd name="T42" fmla="*/ 60 w 83"/>
                  <a:gd name="T43" fmla="*/ 8 h 112"/>
                  <a:gd name="T44" fmla="*/ 47 w 83"/>
                  <a:gd name="T45" fmla="*/ 11 h 112"/>
                  <a:gd name="T46" fmla="*/ 36 w 83"/>
                  <a:gd name="T47" fmla="*/ 13 h 112"/>
                  <a:gd name="T48" fmla="*/ 23 w 83"/>
                  <a:gd name="T49" fmla="*/ 12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1" y="22"/>
                      <a:pt x="23" y="26"/>
                      <a:pt x="25" y="26"/>
                    </a:cubicBezTo>
                    <a:cubicBezTo>
                      <a:pt x="26" y="27"/>
                      <a:pt x="35" y="30"/>
                      <a:pt x="41" y="32"/>
                    </a:cubicBezTo>
                    <a:cubicBezTo>
                      <a:pt x="47" y="34"/>
                      <a:pt x="50" y="34"/>
                      <a:pt x="52" y="34"/>
                    </a:cubicBezTo>
                    <a:cubicBezTo>
                      <a:pt x="54" y="34"/>
                      <a:pt x="56" y="35"/>
                      <a:pt x="55" y="36"/>
                    </a:cubicBezTo>
                    <a:cubicBezTo>
                      <a:pt x="53" y="37"/>
                      <a:pt x="36" y="55"/>
                      <a:pt x="33" y="58"/>
                    </a:cubicBezTo>
                    <a:cubicBezTo>
                      <a:pt x="31" y="60"/>
                      <a:pt x="30" y="59"/>
                      <a:pt x="24" y="59"/>
                    </a:cubicBezTo>
                    <a:cubicBezTo>
                      <a:pt x="19" y="59"/>
                      <a:pt x="15" y="65"/>
                      <a:pt x="14" y="65"/>
                    </a:cubicBezTo>
                    <a:cubicBezTo>
                      <a:pt x="13" y="65"/>
                      <a:pt x="10" y="65"/>
                      <a:pt x="7" y="66"/>
                    </a:cubicBezTo>
                    <a:cubicBezTo>
                      <a:pt x="4" y="71"/>
                      <a:pt x="4" y="71"/>
                      <a:pt x="4"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5"/>
                      <a:pt x="36" y="83"/>
                    </a:cubicBezTo>
                    <a:cubicBezTo>
                      <a:pt x="40" y="81"/>
                      <a:pt x="50" y="71"/>
                      <a:pt x="56" y="63"/>
                    </a:cubicBezTo>
                    <a:cubicBezTo>
                      <a:pt x="60" y="58"/>
                      <a:pt x="65" y="52"/>
                      <a:pt x="65" y="48"/>
                    </a:cubicBezTo>
                    <a:cubicBezTo>
                      <a:pt x="66" y="44"/>
                      <a:pt x="70" y="39"/>
                      <a:pt x="73" y="36"/>
                    </a:cubicBezTo>
                    <a:cubicBezTo>
                      <a:pt x="75" y="32"/>
                      <a:pt x="80" y="23"/>
                      <a:pt x="80" y="20"/>
                    </a:cubicBezTo>
                    <a:cubicBezTo>
                      <a:pt x="80" y="17"/>
                      <a:pt x="83" y="11"/>
                      <a:pt x="83" y="6"/>
                    </a:cubicBezTo>
                    <a:cubicBezTo>
                      <a:pt x="83" y="1"/>
                      <a:pt x="79" y="0"/>
                      <a:pt x="78" y="3"/>
                    </a:cubicBezTo>
                    <a:cubicBezTo>
                      <a:pt x="76" y="6"/>
                      <a:pt x="66" y="8"/>
                      <a:pt x="60" y="8"/>
                    </a:cubicBezTo>
                    <a:cubicBezTo>
                      <a:pt x="53" y="8"/>
                      <a:pt x="49" y="9"/>
                      <a:pt x="47" y="11"/>
                    </a:cubicBezTo>
                    <a:cubicBezTo>
                      <a:pt x="44" y="13"/>
                      <a:pt x="38" y="10"/>
                      <a:pt x="36" y="13"/>
                    </a:cubicBezTo>
                    <a:cubicBezTo>
                      <a:pt x="34" y="15"/>
                      <a:pt x="26" y="17"/>
                      <a:pt x="23" y="12"/>
                    </a:cubicBezTo>
                    <a:cubicBezTo>
                      <a:pt x="22" y="9"/>
                      <a:pt x="20" y="8"/>
                      <a:pt x="19" y="7"/>
                    </a:cubicBezTo>
                    <a:cubicBezTo>
                      <a:pt x="17" y="9"/>
                      <a:pt x="14" y="13"/>
                      <a:pt x="14" y="14"/>
                    </a:cubicBezTo>
                    <a:cubicBezTo>
                      <a:pt x="15" y="16"/>
                      <a:pt x="18" y="21"/>
                      <a:pt x="19" y="2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5">
                <a:extLst>
                  <a:ext uri="{FF2B5EF4-FFF2-40B4-BE49-F238E27FC236}">
                    <a16:creationId xmlns:a16="http://schemas.microsoft.com/office/drawing/2014/main" id="{C611D1D3-DA8C-4B26-AD36-F091FE5EC9D6}"/>
                  </a:ext>
                </a:extLst>
              </p:cNvPr>
              <p:cNvSpPr>
                <a:spLocks/>
              </p:cNvSpPr>
              <p:nvPr/>
            </p:nvSpPr>
            <p:spPr bwMode="auto">
              <a:xfrm>
                <a:off x="4678807" y="3385897"/>
                <a:ext cx="223341" cy="179426"/>
              </a:xfrm>
              <a:custGeom>
                <a:avLst/>
                <a:gdLst>
                  <a:gd name="T0" fmla="*/ 36 w 97"/>
                  <a:gd name="T1" fmla="*/ 78 h 78"/>
                  <a:gd name="T2" fmla="*/ 36 w 97"/>
                  <a:gd name="T3" fmla="*/ 67 h 78"/>
                  <a:gd name="T4" fmla="*/ 49 w 97"/>
                  <a:gd name="T5" fmla="*/ 58 h 78"/>
                  <a:gd name="T6" fmla="*/ 54 w 97"/>
                  <a:gd name="T7" fmla="*/ 57 h 78"/>
                  <a:gd name="T8" fmla="*/ 61 w 97"/>
                  <a:gd name="T9" fmla="*/ 55 h 78"/>
                  <a:gd name="T10" fmla="*/ 65 w 97"/>
                  <a:gd name="T11" fmla="*/ 50 h 78"/>
                  <a:gd name="T12" fmla="*/ 71 w 97"/>
                  <a:gd name="T13" fmla="*/ 48 h 78"/>
                  <a:gd name="T14" fmla="*/ 75 w 97"/>
                  <a:gd name="T15" fmla="*/ 46 h 78"/>
                  <a:gd name="T16" fmla="*/ 76 w 97"/>
                  <a:gd name="T17" fmla="*/ 41 h 78"/>
                  <a:gd name="T18" fmla="*/ 78 w 97"/>
                  <a:gd name="T19" fmla="*/ 39 h 78"/>
                  <a:gd name="T20" fmla="*/ 83 w 97"/>
                  <a:gd name="T21" fmla="*/ 36 h 78"/>
                  <a:gd name="T22" fmla="*/ 95 w 97"/>
                  <a:gd name="T23" fmla="*/ 35 h 78"/>
                  <a:gd name="T24" fmla="*/ 97 w 97"/>
                  <a:gd name="T25" fmla="*/ 32 h 78"/>
                  <a:gd name="T26" fmla="*/ 94 w 97"/>
                  <a:gd name="T27" fmla="*/ 27 h 78"/>
                  <a:gd name="T28" fmla="*/ 93 w 97"/>
                  <a:gd name="T29" fmla="*/ 19 h 78"/>
                  <a:gd name="T30" fmla="*/ 91 w 97"/>
                  <a:gd name="T31" fmla="*/ 11 h 78"/>
                  <a:gd name="T32" fmla="*/ 89 w 97"/>
                  <a:gd name="T33" fmla="*/ 9 h 78"/>
                  <a:gd name="T34" fmla="*/ 80 w 97"/>
                  <a:gd name="T35" fmla="*/ 6 h 78"/>
                  <a:gd name="T36" fmla="*/ 66 w 97"/>
                  <a:gd name="T37" fmla="*/ 5 h 78"/>
                  <a:gd name="T38" fmla="*/ 59 w 97"/>
                  <a:gd name="T39" fmla="*/ 2 h 78"/>
                  <a:gd name="T40" fmla="*/ 50 w 97"/>
                  <a:gd name="T41" fmla="*/ 18 h 78"/>
                  <a:gd name="T42" fmla="*/ 38 w 97"/>
                  <a:gd name="T43" fmla="*/ 24 h 78"/>
                  <a:gd name="T44" fmla="*/ 32 w 97"/>
                  <a:gd name="T45" fmla="*/ 31 h 78"/>
                  <a:gd name="T46" fmla="*/ 27 w 97"/>
                  <a:gd name="T47" fmla="*/ 38 h 78"/>
                  <a:gd name="T48" fmla="*/ 27 w 97"/>
                  <a:gd name="T49" fmla="*/ 51 h 78"/>
                  <a:gd name="T50" fmla="*/ 18 w 97"/>
                  <a:gd name="T51" fmla="*/ 64 h 78"/>
                  <a:gd name="T52" fmla="*/ 6 w 97"/>
                  <a:gd name="T53" fmla="*/ 72 h 78"/>
                  <a:gd name="T54" fmla="*/ 0 w 97"/>
                  <a:gd name="T55" fmla="*/ 75 h 78"/>
                  <a:gd name="T56" fmla="*/ 30 w 97"/>
                  <a:gd name="T57" fmla="*/ 75 h 78"/>
                  <a:gd name="T58" fmla="*/ 36 w 97"/>
                  <a:gd name="T5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8">
                    <a:moveTo>
                      <a:pt x="36" y="78"/>
                    </a:moveTo>
                    <a:cubicBezTo>
                      <a:pt x="36" y="72"/>
                      <a:pt x="36" y="67"/>
                      <a:pt x="36" y="67"/>
                    </a:cubicBezTo>
                    <a:cubicBezTo>
                      <a:pt x="36" y="66"/>
                      <a:pt x="47" y="59"/>
                      <a:pt x="49" y="58"/>
                    </a:cubicBezTo>
                    <a:cubicBezTo>
                      <a:pt x="50" y="57"/>
                      <a:pt x="54" y="59"/>
                      <a:pt x="54" y="57"/>
                    </a:cubicBezTo>
                    <a:cubicBezTo>
                      <a:pt x="54" y="55"/>
                      <a:pt x="58" y="56"/>
                      <a:pt x="61" y="55"/>
                    </a:cubicBezTo>
                    <a:cubicBezTo>
                      <a:pt x="63" y="55"/>
                      <a:pt x="65" y="53"/>
                      <a:pt x="65" y="50"/>
                    </a:cubicBezTo>
                    <a:cubicBezTo>
                      <a:pt x="65" y="48"/>
                      <a:pt x="69" y="49"/>
                      <a:pt x="71" y="48"/>
                    </a:cubicBezTo>
                    <a:cubicBezTo>
                      <a:pt x="73" y="48"/>
                      <a:pt x="73" y="46"/>
                      <a:pt x="75" y="46"/>
                    </a:cubicBezTo>
                    <a:cubicBezTo>
                      <a:pt x="76" y="46"/>
                      <a:pt x="76" y="44"/>
                      <a:pt x="76" y="41"/>
                    </a:cubicBezTo>
                    <a:cubicBezTo>
                      <a:pt x="76" y="38"/>
                      <a:pt x="76" y="39"/>
                      <a:pt x="78" y="39"/>
                    </a:cubicBezTo>
                    <a:cubicBezTo>
                      <a:pt x="81" y="39"/>
                      <a:pt x="83" y="38"/>
                      <a:pt x="83" y="36"/>
                    </a:cubicBezTo>
                    <a:cubicBezTo>
                      <a:pt x="83" y="34"/>
                      <a:pt x="93" y="35"/>
                      <a:pt x="95" y="35"/>
                    </a:cubicBezTo>
                    <a:cubicBezTo>
                      <a:pt x="97" y="35"/>
                      <a:pt x="97" y="34"/>
                      <a:pt x="97" y="32"/>
                    </a:cubicBezTo>
                    <a:cubicBezTo>
                      <a:pt x="97" y="31"/>
                      <a:pt x="95" y="27"/>
                      <a:pt x="94" y="27"/>
                    </a:cubicBezTo>
                    <a:cubicBezTo>
                      <a:pt x="92" y="27"/>
                      <a:pt x="93" y="23"/>
                      <a:pt x="93" y="19"/>
                    </a:cubicBezTo>
                    <a:cubicBezTo>
                      <a:pt x="93" y="16"/>
                      <a:pt x="93" y="13"/>
                      <a:pt x="91" y="11"/>
                    </a:cubicBezTo>
                    <a:cubicBezTo>
                      <a:pt x="90" y="11"/>
                      <a:pt x="90" y="10"/>
                      <a:pt x="89" y="9"/>
                    </a:cubicBezTo>
                    <a:cubicBezTo>
                      <a:pt x="87" y="9"/>
                      <a:pt x="83" y="6"/>
                      <a:pt x="80" y="6"/>
                    </a:cubicBezTo>
                    <a:cubicBezTo>
                      <a:pt x="76" y="6"/>
                      <a:pt x="69" y="8"/>
                      <a:pt x="66" y="5"/>
                    </a:cubicBezTo>
                    <a:cubicBezTo>
                      <a:pt x="63" y="2"/>
                      <a:pt x="61" y="0"/>
                      <a:pt x="59" y="2"/>
                    </a:cubicBezTo>
                    <a:cubicBezTo>
                      <a:pt x="57" y="3"/>
                      <a:pt x="53" y="14"/>
                      <a:pt x="50" y="18"/>
                    </a:cubicBezTo>
                    <a:cubicBezTo>
                      <a:pt x="48" y="21"/>
                      <a:pt x="41" y="24"/>
                      <a:pt x="38" y="24"/>
                    </a:cubicBezTo>
                    <a:cubicBezTo>
                      <a:pt x="35" y="24"/>
                      <a:pt x="34" y="29"/>
                      <a:pt x="32" y="31"/>
                    </a:cubicBezTo>
                    <a:cubicBezTo>
                      <a:pt x="29" y="33"/>
                      <a:pt x="30" y="36"/>
                      <a:pt x="27" y="38"/>
                    </a:cubicBezTo>
                    <a:cubicBezTo>
                      <a:pt x="24" y="41"/>
                      <a:pt x="26" y="48"/>
                      <a:pt x="27" y="51"/>
                    </a:cubicBezTo>
                    <a:cubicBezTo>
                      <a:pt x="29" y="53"/>
                      <a:pt x="22" y="61"/>
                      <a:pt x="18" y="64"/>
                    </a:cubicBezTo>
                    <a:cubicBezTo>
                      <a:pt x="14" y="66"/>
                      <a:pt x="12" y="71"/>
                      <a:pt x="6" y="72"/>
                    </a:cubicBezTo>
                    <a:cubicBezTo>
                      <a:pt x="4" y="72"/>
                      <a:pt x="2" y="73"/>
                      <a:pt x="0" y="75"/>
                    </a:cubicBezTo>
                    <a:cubicBezTo>
                      <a:pt x="10" y="75"/>
                      <a:pt x="25" y="75"/>
                      <a:pt x="30" y="75"/>
                    </a:cubicBezTo>
                    <a:cubicBezTo>
                      <a:pt x="36" y="75"/>
                      <a:pt x="35" y="76"/>
                      <a:pt x="36" y="7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FDF69212-5192-4DC6-9F39-71F2E00DAA9C}"/>
                  </a:ext>
                </a:extLst>
              </p:cNvPr>
              <p:cNvSpPr>
                <a:spLocks/>
              </p:cNvSpPr>
              <p:nvPr/>
            </p:nvSpPr>
            <p:spPr bwMode="auto">
              <a:xfrm>
                <a:off x="5058989" y="3355784"/>
                <a:ext cx="80302" cy="149312"/>
              </a:xfrm>
              <a:custGeom>
                <a:avLst/>
                <a:gdLst>
                  <a:gd name="T0" fmla="*/ 10 w 35"/>
                  <a:gd name="T1" fmla="*/ 16 h 65"/>
                  <a:gd name="T2" fmla="*/ 7 w 35"/>
                  <a:gd name="T3" fmla="*/ 25 h 65"/>
                  <a:gd name="T4" fmla="*/ 2 w 35"/>
                  <a:gd name="T5" fmla="*/ 30 h 65"/>
                  <a:gd name="T6" fmla="*/ 5 w 35"/>
                  <a:gd name="T7" fmla="*/ 39 h 65"/>
                  <a:gd name="T8" fmla="*/ 9 w 35"/>
                  <a:gd name="T9" fmla="*/ 44 h 65"/>
                  <a:gd name="T10" fmla="*/ 15 w 35"/>
                  <a:gd name="T11" fmla="*/ 49 h 65"/>
                  <a:gd name="T12" fmla="*/ 19 w 35"/>
                  <a:gd name="T13" fmla="*/ 63 h 65"/>
                  <a:gd name="T14" fmla="*/ 19 w 35"/>
                  <a:gd name="T15" fmla="*/ 65 h 65"/>
                  <a:gd name="T16" fmla="*/ 23 w 35"/>
                  <a:gd name="T17" fmla="*/ 62 h 65"/>
                  <a:gd name="T18" fmla="*/ 24 w 35"/>
                  <a:gd name="T19" fmla="*/ 56 h 65"/>
                  <a:gd name="T20" fmla="*/ 25 w 35"/>
                  <a:gd name="T21" fmla="*/ 52 h 65"/>
                  <a:gd name="T22" fmla="*/ 31 w 35"/>
                  <a:gd name="T23" fmla="*/ 46 h 65"/>
                  <a:gd name="T24" fmla="*/ 34 w 35"/>
                  <a:gd name="T25" fmla="*/ 44 h 65"/>
                  <a:gd name="T26" fmla="*/ 35 w 35"/>
                  <a:gd name="T27" fmla="*/ 39 h 65"/>
                  <a:gd name="T28" fmla="*/ 32 w 35"/>
                  <a:gd name="T29" fmla="*/ 36 h 65"/>
                  <a:gd name="T30" fmla="*/ 28 w 35"/>
                  <a:gd name="T31" fmla="*/ 33 h 65"/>
                  <a:gd name="T32" fmla="*/ 22 w 35"/>
                  <a:gd name="T33" fmla="*/ 31 h 65"/>
                  <a:gd name="T34" fmla="*/ 28 w 35"/>
                  <a:gd name="T35" fmla="*/ 25 h 65"/>
                  <a:gd name="T36" fmla="*/ 29 w 35"/>
                  <a:gd name="T37" fmla="*/ 14 h 65"/>
                  <a:gd name="T38" fmla="*/ 30 w 35"/>
                  <a:gd name="T39" fmla="*/ 7 h 65"/>
                  <a:gd name="T40" fmla="*/ 29 w 35"/>
                  <a:gd name="T41" fmla="*/ 4 h 65"/>
                  <a:gd name="T42" fmla="*/ 25 w 35"/>
                  <a:gd name="T43" fmla="*/ 3 h 65"/>
                  <a:gd name="T44" fmla="*/ 14 w 35"/>
                  <a:gd name="T45" fmla="*/ 2 h 65"/>
                  <a:gd name="T46" fmla="*/ 10 w 35"/>
                  <a:gd name="T47" fmla="*/ 4 h 65"/>
                  <a:gd name="T48" fmla="*/ 10 w 35"/>
                  <a:gd name="T49"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5">
                    <a:moveTo>
                      <a:pt x="10" y="16"/>
                    </a:moveTo>
                    <a:cubicBezTo>
                      <a:pt x="12" y="19"/>
                      <a:pt x="9" y="24"/>
                      <a:pt x="7" y="25"/>
                    </a:cubicBezTo>
                    <a:cubicBezTo>
                      <a:pt x="5" y="26"/>
                      <a:pt x="4" y="30"/>
                      <a:pt x="2" y="30"/>
                    </a:cubicBezTo>
                    <a:cubicBezTo>
                      <a:pt x="0" y="30"/>
                      <a:pt x="2" y="37"/>
                      <a:pt x="5" y="39"/>
                    </a:cubicBezTo>
                    <a:cubicBezTo>
                      <a:pt x="9" y="40"/>
                      <a:pt x="9" y="42"/>
                      <a:pt x="9" y="44"/>
                    </a:cubicBezTo>
                    <a:cubicBezTo>
                      <a:pt x="9" y="45"/>
                      <a:pt x="13" y="47"/>
                      <a:pt x="15" y="49"/>
                    </a:cubicBezTo>
                    <a:cubicBezTo>
                      <a:pt x="16" y="50"/>
                      <a:pt x="19" y="59"/>
                      <a:pt x="19" y="63"/>
                    </a:cubicBezTo>
                    <a:cubicBezTo>
                      <a:pt x="19" y="64"/>
                      <a:pt x="19" y="64"/>
                      <a:pt x="19" y="65"/>
                    </a:cubicBezTo>
                    <a:cubicBezTo>
                      <a:pt x="21" y="64"/>
                      <a:pt x="22" y="63"/>
                      <a:pt x="23" y="62"/>
                    </a:cubicBezTo>
                    <a:cubicBezTo>
                      <a:pt x="24" y="60"/>
                      <a:pt x="25" y="56"/>
                      <a:pt x="24" y="56"/>
                    </a:cubicBezTo>
                    <a:cubicBezTo>
                      <a:pt x="24" y="55"/>
                      <a:pt x="24" y="53"/>
                      <a:pt x="25" y="52"/>
                    </a:cubicBezTo>
                    <a:cubicBezTo>
                      <a:pt x="26" y="51"/>
                      <a:pt x="30" y="47"/>
                      <a:pt x="31" y="46"/>
                    </a:cubicBezTo>
                    <a:cubicBezTo>
                      <a:pt x="32" y="46"/>
                      <a:pt x="35" y="46"/>
                      <a:pt x="34" y="44"/>
                    </a:cubicBezTo>
                    <a:cubicBezTo>
                      <a:pt x="34" y="43"/>
                      <a:pt x="35" y="41"/>
                      <a:pt x="35" y="39"/>
                    </a:cubicBezTo>
                    <a:cubicBezTo>
                      <a:pt x="33" y="38"/>
                      <a:pt x="32" y="37"/>
                      <a:pt x="32" y="36"/>
                    </a:cubicBezTo>
                    <a:cubicBezTo>
                      <a:pt x="32" y="35"/>
                      <a:pt x="29" y="32"/>
                      <a:pt x="28" y="33"/>
                    </a:cubicBezTo>
                    <a:cubicBezTo>
                      <a:pt x="27" y="35"/>
                      <a:pt x="23" y="34"/>
                      <a:pt x="22" y="31"/>
                    </a:cubicBezTo>
                    <a:cubicBezTo>
                      <a:pt x="21" y="28"/>
                      <a:pt x="25" y="28"/>
                      <a:pt x="28" y="25"/>
                    </a:cubicBezTo>
                    <a:cubicBezTo>
                      <a:pt x="32" y="22"/>
                      <a:pt x="32" y="17"/>
                      <a:pt x="29" y="14"/>
                    </a:cubicBezTo>
                    <a:cubicBezTo>
                      <a:pt x="25" y="11"/>
                      <a:pt x="27" y="10"/>
                      <a:pt x="30" y="7"/>
                    </a:cubicBezTo>
                    <a:cubicBezTo>
                      <a:pt x="32" y="5"/>
                      <a:pt x="30" y="3"/>
                      <a:pt x="29" y="4"/>
                    </a:cubicBezTo>
                    <a:cubicBezTo>
                      <a:pt x="28" y="5"/>
                      <a:pt x="25" y="6"/>
                      <a:pt x="25" y="3"/>
                    </a:cubicBezTo>
                    <a:cubicBezTo>
                      <a:pt x="25" y="0"/>
                      <a:pt x="17" y="0"/>
                      <a:pt x="14" y="2"/>
                    </a:cubicBezTo>
                    <a:cubicBezTo>
                      <a:pt x="13" y="3"/>
                      <a:pt x="11" y="4"/>
                      <a:pt x="10" y="4"/>
                    </a:cubicBezTo>
                    <a:cubicBezTo>
                      <a:pt x="9" y="8"/>
                      <a:pt x="8" y="14"/>
                      <a:pt x="10" y="1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C5CCD155-25AF-4DC5-966E-DAE53CEAA8EF}"/>
                  </a:ext>
                </a:extLst>
              </p:cNvPr>
              <p:cNvSpPr>
                <a:spLocks/>
              </p:cNvSpPr>
              <p:nvPr/>
            </p:nvSpPr>
            <p:spPr bwMode="auto">
              <a:xfrm>
                <a:off x="4761619" y="3360803"/>
                <a:ext cx="385201" cy="370144"/>
              </a:xfrm>
              <a:custGeom>
                <a:avLst/>
                <a:gdLst>
                  <a:gd name="T0" fmla="*/ 57 w 167"/>
                  <a:gd name="T1" fmla="*/ 30 h 161"/>
                  <a:gd name="T2" fmla="*/ 58 w 167"/>
                  <a:gd name="T3" fmla="*/ 38 h 161"/>
                  <a:gd name="T4" fmla="*/ 61 w 167"/>
                  <a:gd name="T5" fmla="*/ 43 h 161"/>
                  <a:gd name="T6" fmla="*/ 59 w 167"/>
                  <a:gd name="T7" fmla="*/ 46 h 161"/>
                  <a:gd name="T8" fmla="*/ 47 w 167"/>
                  <a:gd name="T9" fmla="*/ 47 h 161"/>
                  <a:gd name="T10" fmla="*/ 42 w 167"/>
                  <a:gd name="T11" fmla="*/ 50 h 161"/>
                  <a:gd name="T12" fmla="*/ 40 w 167"/>
                  <a:gd name="T13" fmla="*/ 52 h 161"/>
                  <a:gd name="T14" fmla="*/ 39 w 167"/>
                  <a:gd name="T15" fmla="*/ 57 h 161"/>
                  <a:gd name="T16" fmla="*/ 35 w 167"/>
                  <a:gd name="T17" fmla="*/ 59 h 161"/>
                  <a:gd name="T18" fmla="*/ 29 w 167"/>
                  <a:gd name="T19" fmla="*/ 61 h 161"/>
                  <a:gd name="T20" fmla="*/ 25 w 167"/>
                  <a:gd name="T21" fmla="*/ 66 h 161"/>
                  <a:gd name="T22" fmla="*/ 18 w 167"/>
                  <a:gd name="T23" fmla="*/ 68 h 161"/>
                  <a:gd name="T24" fmla="*/ 13 w 167"/>
                  <a:gd name="T25" fmla="*/ 69 h 161"/>
                  <a:gd name="T26" fmla="*/ 0 w 167"/>
                  <a:gd name="T27" fmla="*/ 78 h 161"/>
                  <a:gd name="T28" fmla="*/ 0 w 167"/>
                  <a:gd name="T29" fmla="*/ 89 h 161"/>
                  <a:gd name="T30" fmla="*/ 1 w 167"/>
                  <a:gd name="T31" fmla="*/ 90 h 161"/>
                  <a:gd name="T32" fmla="*/ 79 w 167"/>
                  <a:gd name="T33" fmla="*/ 142 h 161"/>
                  <a:gd name="T34" fmla="*/ 85 w 167"/>
                  <a:gd name="T35" fmla="*/ 149 h 161"/>
                  <a:gd name="T36" fmla="*/ 94 w 167"/>
                  <a:gd name="T37" fmla="*/ 152 h 161"/>
                  <a:gd name="T38" fmla="*/ 98 w 167"/>
                  <a:gd name="T39" fmla="*/ 161 h 161"/>
                  <a:gd name="T40" fmla="*/ 105 w 167"/>
                  <a:gd name="T41" fmla="*/ 159 h 161"/>
                  <a:gd name="T42" fmla="*/ 118 w 167"/>
                  <a:gd name="T43" fmla="*/ 155 h 161"/>
                  <a:gd name="T44" fmla="*/ 133 w 167"/>
                  <a:gd name="T45" fmla="*/ 143 h 161"/>
                  <a:gd name="T46" fmla="*/ 167 w 167"/>
                  <a:gd name="T47" fmla="*/ 122 h 161"/>
                  <a:gd name="T48" fmla="*/ 167 w 167"/>
                  <a:gd name="T49" fmla="*/ 122 h 161"/>
                  <a:gd name="T50" fmla="*/ 163 w 167"/>
                  <a:gd name="T51" fmla="*/ 115 h 161"/>
                  <a:gd name="T52" fmla="*/ 157 w 167"/>
                  <a:gd name="T53" fmla="*/ 113 h 161"/>
                  <a:gd name="T54" fmla="*/ 152 w 167"/>
                  <a:gd name="T55" fmla="*/ 110 h 161"/>
                  <a:gd name="T56" fmla="*/ 151 w 167"/>
                  <a:gd name="T57" fmla="*/ 104 h 161"/>
                  <a:gd name="T58" fmla="*/ 147 w 167"/>
                  <a:gd name="T59" fmla="*/ 99 h 161"/>
                  <a:gd name="T60" fmla="*/ 151 w 167"/>
                  <a:gd name="T61" fmla="*/ 95 h 161"/>
                  <a:gd name="T62" fmla="*/ 149 w 167"/>
                  <a:gd name="T63" fmla="*/ 91 h 161"/>
                  <a:gd name="T64" fmla="*/ 149 w 167"/>
                  <a:gd name="T65" fmla="*/ 86 h 161"/>
                  <a:gd name="T66" fmla="*/ 150 w 167"/>
                  <a:gd name="T67" fmla="*/ 80 h 161"/>
                  <a:gd name="T68" fmla="*/ 150 w 167"/>
                  <a:gd name="T69" fmla="*/ 72 h 161"/>
                  <a:gd name="T70" fmla="*/ 147 w 167"/>
                  <a:gd name="T71" fmla="*/ 65 h 161"/>
                  <a:gd name="T72" fmla="*/ 148 w 167"/>
                  <a:gd name="T73" fmla="*/ 63 h 161"/>
                  <a:gd name="T74" fmla="*/ 148 w 167"/>
                  <a:gd name="T75" fmla="*/ 61 h 161"/>
                  <a:gd name="T76" fmla="*/ 144 w 167"/>
                  <a:gd name="T77" fmla="*/ 47 h 161"/>
                  <a:gd name="T78" fmla="*/ 138 w 167"/>
                  <a:gd name="T79" fmla="*/ 42 h 161"/>
                  <a:gd name="T80" fmla="*/ 134 w 167"/>
                  <a:gd name="T81" fmla="*/ 37 h 161"/>
                  <a:gd name="T82" fmla="*/ 131 w 167"/>
                  <a:gd name="T83" fmla="*/ 28 h 161"/>
                  <a:gd name="T84" fmla="*/ 136 w 167"/>
                  <a:gd name="T85" fmla="*/ 23 h 161"/>
                  <a:gd name="T86" fmla="*/ 139 w 167"/>
                  <a:gd name="T87" fmla="*/ 14 h 161"/>
                  <a:gd name="T88" fmla="*/ 139 w 167"/>
                  <a:gd name="T89" fmla="*/ 2 h 161"/>
                  <a:gd name="T90" fmla="*/ 131 w 167"/>
                  <a:gd name="T91" fmla="*/ 0 h 161"/>
                  <a:gd name="T92" fmla="*/ 123 w 167"/>
                  <a:gd name="T93" fmla="*/ 1 h 161"/>
                  <a:gd name="T94" fmla="*/ 112 w 167"/>
                  <a:gd name="T95" fmla="*/ 3 h 161"/>
                  <a:gd name="T96" fmla="*/ 82 w 167"/>
                  <a:gd name="T97" fmla="*/ 5 h 161"/>
                  <a:gd name="T98" fmla="*/ 69 w 167"/>
                  <a:gd name="T99" fmla="*/ 12 h 161"/>
                  <a:gd name="T100" fmla="*/ 56 w 167"/>
                  <a:gd name="T101" fmla="*/ 18 h 161"/>
                  <a:gd name="T102" fmla="*/ 53 w 167"/>
                  <a:gd name="T103" fmla="*/ 20 h 161"/>
                  <a:gd name="T104" fmla="*/ 55 w 167"/>
                  <a:gd name="T105" fmla="*/ 22 h 161"/>
                  <a:gd name="T106" fmla="*/ 57 w 167"/>
                  <a:gd name="T107" fmla="*/ 3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1">
                    <a:moveTo>
                      <a:pt x="57" y="30"/>
                    </a:moveTo>
                    <a:cubicBezTo>
                      <a:pt x="57" y="34"/>
                      <a:pt x="56" y="38"/>
                      <a:pt x="58" y="38"/>
                    </a:cubicBezTo>
                    <a:cubicBezTo>
                      <a:pt x="59" y="38"/>
                      <a:pt x="61" y="42"/>
                      <a:pt x="61" y="43"/>
                    </a:cubicBezTo>
                    <a:cubicBezTo>
                      <a:pt x="61" y="45"/>
                      <a:pt x="61" y="46"/>
                      <a:pt x="59" y="46"/>
                    </a:cubicBezTo>
                    <a:cubicBezTo>
                      <a:pt x="57" y="46"/>
                      <a:pt x="47" y="45"/>
                      <a:pt x="47" y="47"/>
                    </a:cubicBezTo>
                    <a:cubicBezTo>
                      <a:pt x="47" y="49"/>
                      <a:pt x="45" y="50"/>
                      <a:pt x="42" y="50"/>
                    </a:cubicBezTo>
                    <a:cubicBezTo>
                      <a:pt x="40" y="50"/>
                      <a:pt x="40" y="49"/>
                      <a:pt x="40" y="52"/>
                    </a:cubicBezTo>
                    <a:cubicBezTo>
                      <a:pt x="40" y="55"/>
                      <a:pt x="40" y="57"/>
                      <a:pt x="39" y="57"/>
                    </a:cubicBezTo>
                    <a:cubicBezTo>
                      <a:pt x="37" y="57"/>
                      <a:pt x="37" y="59"/>
                      <a:pt x="35" y="59"/>
                    </a:cubicBezTo>
                    <a:cubicBezTo>
                      <a:pt x="33" y="60"/>
                      <a:pt x="29" y="59"/>
                      <a:pt x="29" y="61"/>
                    </a:cubicBezTo>
                    <a:cubicBezTo>
                      <a:pt x="29" y="64"/>
                      <a:pt x="27" y="66"/>
                      <a:pt x="25" y="66"/>
                    </a:cubicBezTo>
                    <a:cubicBezTo>
                      <a:pt x="22" y="67"/>
                      <a:pt x="18" y="66"/>
                      <a:pt x="18" y="68"/>
                    </a:cubicBezTo>
                    <a:cubicBezTo>
                      <a:pt x="18" y="70"/>
                      <a:pt x="14" y="68"/>
                      <a:pt x="13" y="69"/>
                    </a:cubicBezTo>
                    <a:cubicBezTo>
                      <a:pt x="11" y="70"/>
                      <a:pt x="0" y="77"/>
                      <a:pt x="0" y="78"/>
                    </a:cubicBezTo>
                    <a:cubicBezTo>
                      <a:pt x="0" y="78"/>
                      <a:pt x="0" y="83"/>
                      <a:pt x="0" y="89"/>
                    </a:cubicBezTo>
                    <a:cubicBezTo>
                      <a:pt x="0" y="89"/>
                      <a:pt x="1" y="90"/>
                      <a:pt x="1" y="90"/>
                    </a:cubicBezTo>
                    <a:cubicBezTo>
                      <a:pt x="5" y="92"/>
                      <a:pt x="77" y="140"/>
                      <a:pt x="79" y="142"/>
                    </a:cubicBezTo>
                    <a:cubicBezTo>
                      <a:pt x="82" y="144"/>
                      <a:pt x="85" y="149"/>
                      <a:pt x="85" y="149"/>
                    </a:cubicBezTo>
                    <a:cubicBezTo>
                      <a:pt x="85" y="149"/>
                      <a:pt x="90" y="150"/>
                      <a:pt x="94" y="152"/>
                    </a:cubicBezTo>
                    <a:cubicBezTo>
                      <a:pt x="98" y="155"/>
                      <a:pt x="98" y="161"/>
                      <a:pt x="98" y="161"/>
                    </a:cubicBezTo>
                    <a:cubicBezTo>
                      <a:pt x="98" y="161"/>
                      <a:pt x="103" y="160"/>
                      <a:pt x="105" y="159"/>
                    </a:cubicBezTo>
                    <a:cubicBezTo>
                      <a:pt x="108" y="158"/>
                      <a:pt x="118" y="155"/>
                      <a:pt x="118" y="155"/>
                    </a:cubicBezTo>
                    <a:cubicBezTo>
                      <a:pt x="133" y="143"/>
                      <a:pt x="133" y="143"/>
                      <a:pt x="133" y="143"/>
                    </a:cubicBezTo>
                    <a:cubicBezTo>
                      <a:pt x="167" y="122"/>
                      <a:pt x="167" y="122"/>
                      <a:pt x="167" y="122"/>
                    </a:cubicBezTo>
                    <a:cubicBezTo>
                      <a:pt x="167" y="122"/>
                      <a:pt x="167" y="122"/>
                      <a:pt x="167" y="122"/>
                    </a:cubicBezTo>
                    <a:cubicBezTo>
                      <a:pt x="166" y="118"/>
                      <a:pt x="165" y="115"/>
                      <a:pt x="163" y="115"/>
                    </a:cubicBezTo>
                    <a:cubicBezTo>
                      <a:pt x="161" y="115"/>
                      <a:pt x="160" y="113"/>
                      <a:pt x="157" y="113"/>
                    </a:cubicBezTo>
                    <a:cubicBezTo>
                      <a:pt x="155" y="113"/>
                      <a:pt x="152" y="112"/>
                      <a:pt x="152" y="110"/>
                    </a:cubicBezTo>
                    <a:cubicBezTo>
                      <a:pt x="151" y="108"/>
                      <a:pt x="152" y="106"/>
                      <a:pt x="151" y="104"/>
                    </a:cubicBezTo>
                    <a:cubicBezTo>
                      <a:pt x="149" y="101"/>
                      <a:pt x="147" y="100"/>
                      <a:pt x="147" y="99"/>
                    </a:cubicBezTo>
                    <a:cubicBezTo>
                      <a:pt x="147" y="97"/>
                      <a:pt x="150" y="95"/>
                      <a:pt x="151" y="95"/>
                    </a:cubicBezTo>
                    <a:cubicBezTo>
                      <a:pt x="151" y="94"/>
                      <a:pt x="149" y="92"/>
                      <a:pt x="149" y="91"/>
                    </a:cubicBezTo>
                    <a:cubicBezTo>
                      <a:pt x="149" y="90"/>
                      <a:pt x="148" y="87"/>
                      <a:pt x="149" y="86"/>
                    </a:cubicBezTo>
                    <a:cubicBezTo>
                      <a:pt x="151" y="84"/>
                      <a:pt x="151" y="83"/>
                      <a:pt x="150" y="80"/>
                    </a:cubicBezTo>
                    <a:cubicBezTo>
                      <a:pt x="149" y="78"/>
                      <a:pt x="152" y="75"/>
                      <a:pt x="150" y="72"/>
                    </a:cubicBezTo>
                    <a:cubicBezTo>
                      <a:pt x="149" y="69"/>
                      <a:pt x="146" y="66"/>
                      <a:pt x="147" y="65"/>
                    </a:cubicBezTo>
                    <a:cubicBezTo>
                      <a:pt x="147" y="64"/>
                      <a:pt x="147" y="64"/>
                      <a:pt x="148" y="63"/>
                    </a:cubicBezTo>
                    <a:cubicBezTo>
                      <a:pt x="148" y="62"/>
                      <a:pt x="148" y="62"/>
                      <a:pt x="148" y="61"/>
                    </a:cubicBezTo>
                    <a:cubicBezTo>
                      <a:pt x="148" y="57"/>
                      <a:pt x="145" y="48"/>
                      <a:pt x="144" y="47"/>
                    </a:cubicBezTo>
                    <a:cubicBezTo>
                      <a:pt x="142" y="45"/>
                      <a:pt x="138" y="43"/>
                      <a:pt x="138" y="42"/>
                    </a:cubicBezTo>
                    <a:cubicBezTo>
                      <a:pt x="138" y="40"/>
                      <a:pt x="138" y="38"/>
                      <a:pt x="134" y="37"/>
                    </a:cubicBezTo>
                    <a:cubicBezTo>
                      <a:pt x="131" y="35"/>
                      <a:pt x="129" y="28"/>
                      <a:pt x="131" y="28"/>
                    </a:cubicBezTo>
                    <a:cubicBezTo>
                      <a:pt x="133" y="28"/>
                      <a:pt x="134" y="24"/>
                      <a:pt x="136" y="23"/>
                    </a:cubicBezTo>
                    <a:cubicBezTo>
                      <a:pt x="138" y="22"/>
                      <a:pt x="141" y="17"/>
                      <a:pt x="139" y="14"/>
                    </a:cubicBezTo>
                    <a:cubicBezTo>
                      <a:pt x="137" y="12"/>
                      <a:pt x="138" y="6"/>
                      <a:pt x="139" y="2"/>
                    </a:cubicBezTo>
                    <a:cubicBezTo>
                      <a:pt x="136" y="2"/>
                      <a:pt x="132" y="0"/>
                      <a:pt x="131" y="0"/>
                    </a:cubicBezTo>
                    <a:cubicBezTo>
                      <a:pt x="130" y="0"/>
                      <a:pt x="126" y="1"/>
                      <a:pt x="123" y="1"/>
                    </a:cubicBezTo>
                    <a:cubicBezTo>
                      <a:pt x="120" y="1"/>
                      <a:pt x="114" y="5"/>
                      <a:pt x="112" y="3"/>
                    </a:cubicBezTo>
                    <a:cubicBezTo>
                      <a:pt x="110" y="1"/>
                      <a:pt x="88" y="5"/>
                      <a:pt x="82" y="5"/>
                    </a:cubicBezTo>
                    <a:cubicBezTo>
                      <a:pt x="75" y="5"/>
                      <a:pt x="73" y="12"/>
                      <a:pt x="69" y="12"/>
                    </a:cubicBezTo>
                    <a:cubicBezTo>
                      <a:pt x="65" y="12"/>
                      <a:pt x="60" y="15"/>
                      <a:pt x="56" y="18"/>
                    </a:cubicBezTo>
                    <a:cubicBezTo>
                      <a:pt x="56" y="19"/>
                      <a:pt x="55" y="20"/>
                      <a:pt x="53" y="20"/>
                    </a:cubicBezTo>
                    <a:cubicBezTo>
                      <a:pt x="54" y="21"/>
                      <a:pt x="54" y="22"/>
                      <a:pt x="55" y="22"/>
                    </a:cubicBezTo>
                    <a:cubicBezTo>
                      <a:pt x="57" y="24"/>
                      <a:pt x="57" y="27"/>
                      <a:pt x="57" y="3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DF50EF8E-D6FB-4C7A-8C80-01DEEF42D6D6}"/>
                  </a:ext>
                </a:extLst>
              </p:cNvPr>
              <p:cNvSpPr>
                <a:spLocks/>
              </p:cNvSpPr>
              <p:nvPr/>
            </p:nvSpPr>
            <p:spPr bwMode="auto">
              <a:xfrm>
                <a:off x="5097886" y="3446124"/>
                <a:ext cx="283568" cy="271021"/>
              </a:xfrm>
              <a:custGeom>
                <a:avLst/>
                <a:gdLst>
                  <a:gd name="T0" fmla="*/ 14 w 123"/>
                  <a:gd name="T1" fmla="*/ 7 h 118"/>
                  <a:gd name="T2" fmla="*/ 8 w 123"/>
                  <a:gd name="T3" fmla="*/ 13 h 118"/>
                  <a:gd name="T4" fmla="*/ 7 w 123"/>
                  <a:gd name="T5" fmla="*/ 17 h 118"/>
                  <a:gd name="T6" fmla="*/ 6 w 123"/>
                  <a:gd name="T7" fmla="*/ 23 h 118"/>
                  <a:gd name="T8" fmla="*/ 1 w 123"/>
                  <a:gd name="T9" fmla="*/ 28 h 118"/>
                  <a:gd name="T10" fmla="*/ 4 w 123"/>
                  <a:gd name="T11" fmla="*/ 35 h 118"/>
                  <a:gd name="T12" fmla="*/ 4 w 123"/>
                  <a:gd name="T13" fmla="*/ 43 h 118"/>
                  <a:gd name="T14" fmla="*/ 3 w 123"/>
                  <a:gd name="T15" fmla="*/ 49 h 118"/>
                  <a:gd name="T16" fmla="*/ 3 w 123"/>
                  <a:gd name="T17" fmla="*/ 54 h 118"/>
                  <a:gd name="T18" fmla="*/ 5 w 123"/>
                  <a:gd name="T19" fmla="*/ 58 h 118"/>
                  <a:gd name="T20" fmla="*/ 1 w 123"/>
                  <a:gd name="T21" fmla="*/ 62 h 118"/>
                  <a:gd name="T22" fmla="*/ 5 w 123"/>
                  <a:gd name="T23" fmla="*/ 67 h 118"/>
                  <a:gd name="T24" fmla="*/ 6 w 123"/>
                  <a:gd name="T25" fmla="*/ 73 h 118"/>
                  <a:gd name="T26" fmla="*/ 11 w 123"/>
                  <a:gd name="T27" fmla="*/ 76 h 118"/>
                  <a:gd name="T28" fmla="*/ 17 w 123"/>
                  <a:gd name="T29" fmla="*/ 78 h 118"/>
                  <a:gd name="T30" fmla="*/ 21 w 123"/>
                  <a:gd name="T31" fmla="*/ 85 h 118"/>
                  <a:gd name="T32" fmla="*/ 33 w 123"/>
                  <a:gd name="T33" fmla="*/ 87 h 118"/>
                  <a:gd name="T34" fmla="*/ 38 w 123"/>
                  <a:gd name="T35" fmla="*/ 92 h 118"/>
                  <a:gd name="T36" fmla="*/ 52 w 123"/>
                  <a:gd name="T37" fmla="*/ 85 h 118"/>
                  <a:gd name="T38" fmla="*/ 113 w 123"/>
                  <a:gd name="T39" fmla="*/ 118 h 118"/>
                  <a:gd name="T40" fmla="*/ 113 w 123"/>
                  <a:gd name="T41" fmla="*/ 113 h 118"/>
                  <a:gd name="T42" fmla="*/ 120 w 123"/>
                  <a:gd name="T43" fmla="*/ 113 h 118"/>
                  <a:gd name="T44" fmla="*/ 120 w 123"/>
                  <a:gd name="T45" fmla="*/ 35 h 118"/>
                  <a:gd name="T46" fmla="*/ 120 w 123"/>
                  <a:gd name="T47" fmla="*/ 23 h 118"/>
                  <a:gd name="T48" fmla="*/ 121 w 123"/>
                  <a:gd name="T49" fmla="*/ 13 h 118"/>
                  <a:gd name="T50" fmla="*/ 122 w 123"/>
                  <a:gd name="T51" fmla="*/ 11 h 118"/>
                  <a:gd name="T52" fmla="*/ 122 w 123"/>
                  <a:gd name="T53" fmla="*/ 10 h 118"/>
                  <a:gd name="T54" fmla="*/ 111 w 123"/>
                  <a:gd name="T55" fmla="*/ 8 h 118"/>
                  <a:gd name="T56" fmla="*/ 99 w 123"/>
                  <a:gd name="T57" fmla="*/ 1 h 118"/>
                  <a:gd name="T58" fmla="*/ 81 w 123"/>
                  <a:gd name="T59" fmla="*/ 10 h 118"/>
                  <a:gd name="T60" fmla="*/ 82 w 123"/>
                  <a:gd name="T61" fmla="*/ 21 h 118"/>
                  <a:gd name="T62" fmla="*/ 70 w 123"/>
                  <a:gd name="T63" fmla="*/ 21 h 118"/>
                  <a:gd name="T64" fmla="*/ 55 w 123"/>
                  <a:gd name="T65" fmla="*/ 16 h 118"/>
                  <a:gd name="T66" fmla="*/ 47 w 123"/>
                  <a:gd name="T67" fmla="*/ 10 h 118"/>
                  <a:gd name="T68" fmla="*/ 42 w 123"/>
                  <a:gd name="T69" fmla="*/ 5 h 118"/>
                  <a:gd name="T70" fmla="*/ 27 w 123"/>
                  <a:gd name="T71" fmla="*/ 2 h 118"/>
                  <a:gd name="T72" fmla="*/ 18 w 123"/>
                  <a:gd name="T73" fmla="*/ 0 h 118"/>
                  <a:gd name="T74" fmla="*/ 17 w 123"/>
                  <a:gd name="T75" fmla="*/ 5 h 118"/>
                  <a:gd name="T76" fmla="*/ 14 w 123"/>
                  <a:gd name="T77"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8">
                    <a:moveTo>
                      <a:pt x="14" y="7"/>
                    </a:moveTo>
                    <a:cubicBezTo>
                      <a:pt x="13" y="8"/>
                      <a:pt x="9" y="12"/>
                      <a:pt x="8" y="13"/>
                    </a:cubicBezTo>
                    <a:cubicBezTo>
                      <a:pt x="7" y="14"/>
                      <a:pt x="7" y="16"/>
                      <a:pt x="7" y="17"/>
                    </a:cubicBezTo>
                    <a:cubicBezTo>
                      <a:pt x="8" y="17"/>
                      <a:pt x="7" y="21"/>
                      <a:pt x="6" y="23"/>
                    </a:cubicBezTo>
                    <a:cubicBezTo>
                      <a:pt x="5" y="25"/>
                      <a:pt x="1" y="26"/>
                      <a:pt x="1" y="28"/>
                    </a:cubicBezTo>
                    <a:cubicBezTo>
                      <a:pt x="0" y="29"/>
                      <a:pt x="3" y="32"/>
                      <a:pt x="4" y="35"/>
                    </a:cubicBezTo>
                    <a:cubicBezTo>
                      <a:pt x="6" y="38"/>
                      <a:pt x="3" y="41"/>
                      <a:pt x="4" y="43"/>
                    </a:cubicBezTo>
                    <a:cubicBezTo>
                      <a:pt x="5" y="46"/>
                      <a:pt x="5" y="47"/>
                      <a:pt x="3" y="49"/>
                    </a:cubicBezTo>
                    <a:cubicBezTo>
                      <a:pt x="2" y="50"/>
                      <a:pt x="3" y="53"/>
                      <a:pt x="3" y="54"/>
                    </a:cubicBezTo>
                    <a:cubicBezTo>
                      <a:pt x="3" y="55"/>
                      <a:pt x="5" y="57"/>
                      <a:pt x="5" y="58"/>
                    </a:cubicBezTo>
                    <a:cubicBezTo>
                      <a:pt x="4" y="58"/>
                      <a:pt x="1" y="60"/>
                      <a:pt x="1" y="62"/>
                    </a:cubicBezTo>
                    <a:cubicBezTo>
                      <a:pt x="1" y="63"/>
                      <a:pt x="3" y="64"/>
                      <a:pt x="5" y="67"/>
                    </a:cubicBezTo>
                    <a:cubicBezTo>
                      <a:pt x="6" y="69"/>
                      <a:pt x="5" y="71"/>
                      <a:pt x="6" y="73"/>
                    </a:cubicBezTo>
                    <a:cubicBezTo>
                      <a:pt x="6" y="75"/>
                      <a:pt x="9" y="76"/>
                      <a:pt x="11" y="76"/>
                    </a:cubicBezTo>
                    <a:cubicBezTo>
                      <a:pt x="14" y="76"/>
                      <a:pt x="15" y="78"/>
                      <a:pt x="17" y="78"/>
                    </a:cubicBezTo>
                    <a:cubicBezTo>
                      <a:pt x="19" y="78"/>
                      <a:pt x="20" y="81"/>
                      <a:pt x="21" y="85"/>
                    </a:cubicBezTo>
                    <a:cubicBezTo>
                      <a:pt x="22" y="85"/>
                      <a:pt x="30" y="85"/>
                      <a:pt x="33" y="87"/>
                    </a:cubicBezTo>
                    <a:cubicBezTo>
                      <a:pt x="36" y="89"/>
                      <a:pt x="38" y="92"/>
                      <a:pt x="38" y="92"/>
                    </a:cubicBezTo>
                    <a:cubicBezTo>
                      <a:pt x="52" y="85"/>
                      <a:pt x="52" y="85"/>
                      <a:pt x="52" y="85"/>
                    </a:cubicBezTo>
                    <a:cubicBezTo>
                      <a:pt x="113" y="118"/>
                      <a:pt x="113" y="118"/>
                      <a:pt x="113" y="118"/>
                    </a:cubicBezTo>
                    <a:cubicBezTo>
                      <a:pt x="113" y="113"/>
                      <a:pt x="113" y="113"/>
                      <a:pt x="113" y="113"/>
                    </a:cubicBezTo>
                    <a:cubicBezTo>
                      <a:pt x="120" y="113"/>
                      <a:pt x="120" y="113"/>
                      <a:pt x="120" y="113"/>
                    </a:cubicBezTo>
                    <a:cubicBezTo>
                      <a:pt x="120" y="113"/>
                      <a:pt x="120" y="40"/>
                      <a:pt x="120" y="35"/>
                    </a:cubicBezTo>
                    <a:cubicBezTo>
                      <a:pt x="120" y="29"/>
                      <a:pt x="118" y="26"/>
                      <a:pt x="120" y="23"/>
                    </a:cubicBezTo>
                    <a:cubicBezTo>
                      <a:pt x="123" y="20"/>
                      <a:pt x="119" y="18"/>
                      <a:pt x="121" y="13"/>
                    </a:cubicBezTo>
                    <a:cubicBezTo>
                      <a:pt x="122" y="12"/>
                      <a:pt x="122" y="11"/>
                      <a:pt x="122" y="11"/>
                    </a:cubicBezTo>
                    <a:cubicBezTo>
                      <a:pt x="122" y="11"/>
                      <a:pt x="122" y="11"/>
                      <a:pt x="122" y="10"/>
                    </a:cubicBezTo>
                    <a:cubicBezTo>
                      <a:pt x="121" y="9"/>
                      <a:pt x="118" y="9"/>
                      <a:pt x="111" y="8"/>
                    </a:cubicBezTo>
                    <a:cubicBezTo>
                      <a:pt x="104" y="7"/>
                      <a:pt x="107" y="2"/>
                      <a:pt x="99" y="1"/>
                    </a:cubicBezTo>
                    <a:cubicBezTo>
                      <a:pt x="91" y="1"/>
                      <a:pt x="81" y="7"/>
                      <a:pt x="81" y="10"/>
                    </a:cubicBezTo>
                    <a:cubicBezTo>
                      <a:pt x="81" y="14"/>
                      <a:pt x="85" y="17"/>
                      <a:pt x="82" y="21"/>
                    </a:cubicBezTo>
                    <a:cubicBezTo>
                      <a:pt x="79" y="24"/>
                      <a:pt x="74" y="25"/>
                      <a:pt x="70" y="21"/>
                    </a:cubicBezTo>
                    <a:cubicBezTo>
                      <a:pt x="66" y="17"/>
                      <a:pt x="60" y="16"/>
                      <a:pt x="55" y="16"/>
                    </a:cubicBezTo>
                    <a:cubicBezTo>
                      <a:pt x="50" y="16"/>
                      <a:pt x="46" y="13"/>
                      <a:pt x="47" y="10"/>
                    </a:cubicBezTo>
                    <a:cubicBezTo>
                      <a:pt x="47" y="7"/>
                      <a:pt x="46" y="6"/>
                      <a:pt x="42" y="5"/>
                    </a:cubicBezTo>
                    <a:cubicBezTo>
                      <a:pt x="38" y="5"/>
                      <a:pt x="34" y="1"/>
                      <a:pt x="27" y="2"/>
                    </a:cubicBezTo>
                    <a:cubicBezTo>
                      <a:pt x="23" y="3"/>
                      <a:pt x="20" y="2"/>
                      <a:pt x="18" y="0"/>
                    </a:cubicBezTo>
                    <a:cubicBezTo>
                      <a:pt x="18" y="2"/>
                      <a:pt x="17" y="4"/>
                      <a:pt x="17" y="5"/>
                    </a:cubicBezTo>
                    <a:cubicBezTo>
                      <a:pt x="18" y="7"/>
                      <a:pt x="15" y="7"/>
                      <a:pt x="14"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9">
                <a:extLst>
                  <a:ext uri="{FF2B5EF4-FFF2-40B4-BE49-F238E27FC236}">
                    <a16:creationId xmlns:a16="http://schemas.microsoft.com/office/drawing/2014/main" id="{8CAA9C27-93C6-46E0-93A2-E2DA9C78CFAF}"/>
                  </a:ext>
                </a:extLst>
              </p:cNvPr>
              <p:cNvSpPr>
                <a:spLocks/>
              </p:cNvSpPr>
              <p:nvPr/>
            </p:nvSpPr>
            <p:spPr bwMode="auto">
              <a:xfrm>
                <a:off x="4612307" y="3823796"/>
                <a:ext cx="55208" cy="18821"/>
              </a:xfrm>
              <a:custGeom>
                <a:avLst/>
                <a:gdLst>
                  <a:gd name="T0" fmla="*/ 12 w 24"/>
                  <a:gd name="T1" fmla="*/ 5 h 8"/>
                  <a:gd name="T2" fmla="*/ 19 w 24"/>
                  <a:gd name="T3" fmla="*/ 7 h 8"/>
                  <a:gd name="T4" fmla="*/ 24 w 24"/>
                  <a:gd name="T5" fmla="*/ 6 h 8"/>
                  <a:gd name="T6" fmla="*/ 19 w 24"/>
                  <a:gd name="T7" fmla="*/ 5 h 8"/>
                  <a:gd name="T8" fmla="*/ 12 w 24"/>
                  <a:gd name="T9" fmla="*/ 2 h 8"/>
                  <a:gd name="T10" fmla="*/ 1 w 24"/>
                  <a:gd name="T11" fmla="*/ 4 h 8"/>
                  <a:gd name="T12" fmla="*/ 0 w 24"/>
                  <a:gd name="T13" fmla="*/ 8 h 8"/>
                  <a:gd name="T14" fmla="*/ 3 w 24"/>
                  <a:gd name="T15" fmla="*/ 8 h 8"/>
                  <a:gd name="T16" fmla="*/ 12 w 24"/>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8">
                    <a:moveTo>
                      <a:pt x="12" y="5"/>
                    </a:moveTo>
                    <a:cubicBezTo>
                      <a:pt x="14" y="4"/>
                      <a:pt x="16" y="7"/>
                      <a:pt x="19" y="7"/>
                    </a:cubicBezTo>
                    <a:cubicBezTo>
                      <a:pt x="21" y="7"/>
                      <a:pt x="24" y="6"/>
                      <a:pt x="24" y="6"/>
                    </a:cubicBezTo>
                    <a:cubicBezTo>
                      <a:pt x="24" y="6"/>
                      <a:pt x="23" y="5"/>
                      <a:pt x="19" y="5"/>
                    </a:cubicBezTo>
                    <a:cubicBezTo>
                      <a:pt x="15" y="5"/>
                      <a:pt x="15" y="0"/>
                      <a:pt x="12" y="2"/>
                    </a:cubicBezTo>
                    <a:cubicBezTo>
                      <a:pt x="8" y="4"/>
                      <a:pt x="6" y="4"/>
                      <a:pt x="1" y="4"/>
                    </a:cubicBezTo>
                    <a:cubicBezTo>
                      <a:pt x="1" y="5"/>
                      <a:pt x="1" y="7"/>
                      <a:pt x="0" y="8"/>
                    </a:cubicBezTo>
                    <a:cubicBezTo>
                      <a:pt x="2" y="8"/>
                      <a:pt x="2" y="8"/>
                      <a:pt x="3" y="8"/>
                    </a:cubicBezTo>
                    <a:cubicBezTo>
                      <a:pt x="5" y="8"/>
                      <a:pt x="10" y="7"/>
                      <a:pt x="12"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0">
                <a:extLst>
                  <a:ext uri="{FF2B5EF4-FFF2-40B4-BE49-F238E27FC236}">
                    <a16:creationId xmlns:a16="http://schemas.microsoft.com/office/drawing/2014/main" id="{D09674B0-023A-48DA-B2B2-E44E9573E52F}"/>
                  </a:ext>
                </a:extLst>
              </p:cNvPr>
              <p:cNvSpPr>
                <a:spLocks/>
              </p:cNvSpPr>
              <p:nvPr/>
            </p:nvSpPr>
            <p:spPr bwMode="auto">
              <a:xfrm>
                <a:off x="4599759" y="3772353"/>
                <a:ext cx="111671" cy="87831"/>
              </a:xfrm>
              <a:custGeom>
                <a:avLst/>
                <a:gdLst>
                  <a:gd name="T0" fmla="*/ 11 w 48"/>
                  <a:gd name="T1" fmla="*/ 36 h 38"/>
                  <a:gd name="T2" fmla="*/ 16 w 48"/>
                  <a:gd name="T3" fmla="*/ 34 h 38"/>
                  <a:gd name="T4" fmla="*/ 27 w 48"/>
                  <a:gd name="T5" fmla="*/ 33 h 38"/>
                  <a:gd name="T6" fmla="*/ 30 w 48"/>
                  <a:gd name="T7" fmla="*/ 34 h 38"/>
                  <a:gd name="T8" fmla="*/ 30 w 48"/>
                  <a:gd name="T9" fmla="*/ 33 h 38"/>
                  <a:gd name="T10" fmla="*/ 35 w 48"/>
                  <a:gd name="T11" fmla="*/ 36 h 38"/>
                  <a:gd name="T12" fmla="*/ 47 w 48"/>
                  <a:gd name="T13" fmla="*/ 36 h 38"/>
                  <a:gd name="T14" fmla="*/ 48 w 48"/>
                  <a:gd name="T15" fmla="*/ 36 h 38"/>
                  <a:gd name="T16" fmla="*/ 48 w 48"/>
                  <a:gd name="T17" fmla="*/ 31 h 38"/>
                  <a:gd name="T18" fmla="*/ 44 w 48"/>
                  <a:gd name="T19" fmla="*/ 26 h 38"/>
                  <a:gd name="T20" fmla="*/ 42 w 48"/>
                  <a:gd name="T21" fmla="*/ 21 h 38"/>
                  <a:gd name="T22" fmla="*/ 41 w 48"/>
                  <a:gd name="T23" fmla="*/ 18 h 38"/>
                  <a:gd name="T24" fmla="*/ 36 w 48"/>
                  <a:gd name="T25" fmla="*/ 13 h 38"/>
                  <a:gd name="T26" fmla="*/ 31 w 48"/>
                  <a:gd name="T27" fmla="*/ 5 h 38"/>
                  <a:gd name="T28" fmla="*/ 28 w 48"/>
                  <a:gd name="T29" fmla="*/ 5 h 38"/>
                  <a:gd name="T30" fmla="*/ 23 w 48"/>
                  <a:gd name="T31" fmla="*/ 2 h 38"/>
                  <a:gd name="T32" fmla="*/ 17 w 48"/>
                  <a:gd name="T33" fmla="*/ 2 h 38"/>
                  <a:gd name="T34" fmla="*/ 10 w 48"/>
                  <a:gd name="T35" fmla="*/ 2 h 38"/>
                  <a:gd name="T36" fmla="*/ 5 w 48"/>
                  <a:gd name="T37" fmla="*/ 6 h 38"/>
                  <a:gd name="T38" fmla="*/ 5 w 48"/>
                  <a:gd name="T39" fmla="*/ 6 h 38"/>
                  <a:gd name="T40" fmla="*/ 3 w 48"/>
                  <a:gd name="T41" fmla="*/ 13 h 38"/>
                  <a:gd name="T42" fmla="*/ 6 w 48"/>
                  <a:gd name="T43" fmla="*/ 24 h 38"/>
                  <a:gd name="T44" fmla="*/ 6 w 48"/>
                  <a:gd name="T45" fmla="*/ 26 h 38"/>
                  <a:gd name="T46" fmla="*/ 17 w 48"/>
                  <a:gd name="T47" fmla="*/ 24 h 38"/>
                  <a:gd name="T48" fmla="*/ 24 w 48"/>
                  <a:gd name="T49" fmla="*/ 27 h 38"/>
                  <a:gd name="T50" fmla="*/ 29 w 48"/>
                  <a:gd name="T51" fmla="*/ 28 h 38"/>
                  <a:gd name="T52" fmla="*/ 24 w 48"/>
                  <a:gd name="T53" fmla="*/ 29 h 38"/>
                  <a:gd name="T54" fmla="*/ 17 w 48"/>
                  <a:gd name="T55" fmla="*/ 27 h 38"/>
                  <a:gd name="T56" fmla="*/ 8 w 48"/>
                  <a:gd name="T57" fmla="*/ 30 h 38"/>
                  <a:gd name="T58" fmla="*/ 5 w 48"/>
                  <a:gd name="T59" fmla="*/ 30 h 38"/>
                  <a:gd name="T60" fmla="*/ 6 w 48"/>
                  <a:gd name="T61" fmla="*/ 34 h 38"/>
                  <a:gd name="T62" fmla="*/ 7 w 48"/>
                  <a:gd name="T63" fmla="*/ 35 h 38"/>
                  <a:gd name="T64" fmla="*/ 11 w 48"/>
                  <a:gd name="T6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8">
                    <a:moveTo>
                      <a:pt x="11" y="36"/>
                    </a:moveTo>
                    <a:cubicBezTo>
                      <a:pt x="13" y="36"/>
                      <a:pt x="16" y="34"/>
                      <a:pt x="16" y="34"/>
                    </a:cubicBezTo>
                    <a:cubicBezTo>
                      <a:pt x="16" y="34"/>
                      <a:pt x="26" y="34"/>
                      <a:pt x="27" y="33"/>
                    </a:cubicBezTo>
                    <a:cubicBezTo>
                      <a:pt x="28" y="33"/>
                      <a:pt x="29" y="34"/>
                      <a:pt x="30" y="34"/>
                    </a:cubicBezTo>
                    <a:cubicBezTo>
                      <a:pt x="30" y="34"/>
                      <a:pt x="30" y="33"/>
                      <a:pt x="30" y="33"/>
                    </a:cubicBezTo>
                    <a:cubicBezTo>
                      <a:pt x="30" y="33"/>
                      <a:pt x="35" y="34"/>
                      <a:pt x="35" y="36"/>
                    </a:cubicBezTo>
                    <a:cubicBezTo>
                      <a:pt x="36" y="37"/>
                      <a:pt x="43" y="38"/>
                      <a:pt x="47" y="36"/>
                    </a:cubicBezTo>
                    <a:cubicBezTo>
                      <a:pt x="47" y="36"/>
                      <a:pt x="48" y="36"/>
                      <a:pt x="48" y="36"/>
                    </a:cubicBezTo>
                    <a:cubicBezTo>
                      <a:pt x="48" y="34"/>
                      <a:pt x="48" y="32"/>
                      <a:pt x="48" y="31"/>
                    </a:cubicBezTo>
                    <a:cubicBezTo>
                      <a:pt x="48" y="30"/>
                      <a:pt x="45" y="27"/>
                      <a:pt x="44" y="26"/>
                    </a:cubicBezTo>
                    <a:cubicBezTo>
                      <a:pt x="42" y="24"/>
                      <a:pt x="42" y="21"/>
                      <a:pt x="42" y="21"/>
                    </a:cubicBezTo>
                    <a:cubicBezTo>
                      <a:pt x="41" y="18"/>
                      <a:pt x="41" y="18"/>
                      <a:pt x="41" y="18"/>
                    </a:cubicBezTo>
                    <a:cubicBezTo>
                      <a:pt x="41" y="18"/>
                      <a:pt x="40" y="14"/>
                      <a:pt x="36" y="13"/>
                    </a:cubicBezTo>
                    <a:cubicBezTo>
                      <a:pt x="33" y="12"/>
                      <a:pt x="31" y="5"/>
                      <a:pt x="31" y="5"/>
                    </a:cubicBezTo>
                    <a:cubicBezTo>
                      <a:pt x="28" y="5"/>
                      <a:pt x="28" y="5"/>
                      <a:pt x="28" y="5"/>
                    </a:cubicBezTo>
                    <a:cubicBezTo>
                      <a:pt x="28" y="5"/>
                      <a:pt x="26" y="3"/>
                      <a:pt x="23" y="2"/>
                    </a:cubicBezTo>
                    <a:cubicBezTo>
                      <a:pt x="21" y="0"/>
                      <a:pt x="17" y="2"/>
                      <a:pt x="17" y="2"/>
                    </a:cubicBezTo>
                    <a:cubicBezTo>
                      <a:pt x="17" y="2"/>
                      <a:pt x="13" y="3"/>
                      <a:pt x="10" y="2"/>
                    </a:cubicBezTo>
                    <a:cubicBezTo>
                      <a:pt x="7" y="2"/>
                      <a:pt x="8" y="5"/>
                      <a:pt x="5" y="6"/>
                    </a:cubicBezTo>
                    <a:cubicBezTo>
                      <a:pt x="5" y="6"/>
                      <a:pt x="5" y="6"/>
                      <a:pt x="5" y="6"/>
                    </a:cubicBezTo>
                    <a:cubicBezTo>
                      <a:pt x="5" y="8"/>
                      <a:pt x="4" y="11"/>
                      <a:pt x="3" y="13"/>
                    </a:cubicBezTo>
                    <a:cubicBezTo>
                      <a:pt x="0" y="17"/>
                      <a:pt x="4" y="22"/>
                      <a:pt x="6" y="24"/>
                    </a:cubicBezTo>
                    <a:cubicBezTo>
                      <a:pt x="6" y="24"/>
                      <a:pt x="7" y="25"/>
                      <a:pt x="6" y="26"/>
                    </a:cubicBezTo>
                    <a:cubicBezTo>
                      <a:pt x="11" y="26"/>
                      <a:pt x="13" y="26"/>
                      <a:pt x="17" y="24"/>
                    </a:cubicBezTo>
                    <a:cubicBezTo>
                      <a:pt x="20" y="22"/>
                      <a:pt x="20" y="27"/>
                      <a:pt x="24" y="27"/>
                    </a:cubicBezTo>
                    <a:cubicBezTo>
                      <a:pt x="28" y="27"/>
                      <a:pt x="29" y="28"/>
                      <a:pt x="29" y="28"/>
                    </a:cubicBezTo>
                    <a:cubicBezTo>
                      <a:pt x="29" y="28"/>
                      <a:pt x="26" y="29"/>
                      <a:pt x="24" y="29"/>
                    </a:cubicBezTo>
                    <a:cubicBezTo>
                      <a:pt x="21" y="29"/>
                      <a:pt x="19" y="26"/>
                      <a:pt x="17" y="27"/>
                    </a:cubicBezTo>
                    <a:cubicBezTo>
                      <a:pt x="15" y="29"/>
                      <a:pt x="10" y="30"/>
                      <a:pt x="8" y="30"/>
                    </a:cubicBezTo>
                    <a:cubicBezTo>
                      <a:pt x="7" y="30"/>
                      <a:pt x="7" y="30"/>
                      <a:pt x="5" y="30"/>
                    </a:cubicBezTo>
                    <a:cubicBezTo>
                      <a:pt x="5" y="32"/>
                      <a:pt x="5" y="33"/>
                      <a:pt x="6" y="34"/>
                    </a:cubicBezTo>
                    <a:cubicBezTo>
                      <a:pt x="7" y="34"/>
                      <a:pt x="7" y="35"/>
                      <a:pt x="7" y="35"/>
                    </a:cubicBezTo>
                    <a:cubicBezTo>
                      <a:pt x="11" y="34"/>
                      <a:pt x="10" y="36"/>
                      <a:pt x="11" y="3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
                <a:extLst>
                  <a:ext uri="{FF2B5EF4-FFF2-40B4-BE49-F238E27FC236}">
                    <a16:creationId xmlns:a16="http://schemas.microsoft.com/office/drawing/2014/main" id="{F34429A3-41E8-4007-B960-5E858C58158C}"/>
                  </a:ext>
                </a:extLst>
              </p:cNvPr>
              <p:cNvSpPr>
                <a:spLocks/>
              </p:cNvSpPr>
              <p:nvPr/>
            </p:nvSpPr>
            <p:spPr bwMode="auto">
              <a:xfrm>
                <a:off x="4616071" y="3848891"/>
                <a:ext cx="52698" cy="32623"/>
              </a:xfrm>
              <a:custGeom>
                <a:avLst/>
                <a:gdLst>
                  <a:gd name="T0" fmla="*/ 12 w 23"/>
                  <a:gd name="T1" fmla="*/ 13 h 14"/>
                  <a:gd name="T2" fmla="*/ 18 w 23"/>
                  <a:gd name="T3" fmla="*/ 9 h 14"/>
                  <a:gd name="T4" fmla="*/ 21 w 23"/>
                  <a:gd name="T5" fmla="*/ 8 h 14"/>
                  <a:gd name="T6" fmla="*/ 21 w 23"/>
                  <a:gd name="T7" fmla="*/ 4 h 14"/>
                  <a:gd name="T8" fmla="*/ 23 w 23"/>
                  <a:gd name="T9" fmla="*/ 1 h 14"/>
                  <a:gd name="T10" fmla="*/ 20 w 23"/>
                  <a:gd name="T11" fmla="*/ 0 h 14"/>
                  <a:gd name="T12" fmla="*/ 9 w 23"/>
                  <a:gd name="T13" fmla="*/ 1 h 14"/>
                  <a:gd name="T14" fmla="*/ 4 w 23"/>
                  <a:gd name="T15" fmla="*/ 3 h 14"/>
                  <a:gd name="T16" fmla="*/ 0 w 23"/>
                  <a:gd name="T17" fmla="*/ 2 h 14"/>
                  <a:gd name="T18" fmla="*/ 7 w 23"/>
                  <a:gd name="T19" fmla="*/ 7 h 14"/>
                  <a:gd name="T20" fmla="*/ 10 w 23"/>
                  <a:gd name="T21" fmla="*/ 13 h 14"/>
                  <a:gd name="T22" fmla="*/ 11 w 23"/>
                  <a:gd name="T23" fmla="*/ 14 h 14"/>
                  <a:gd name="T24" fmla="*/ 12 w 23"/>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4">
                    <a:moveTo>
                      <a:pt x="12" y="13"/>
                    </a:moveTo>
                    <a:cubicBezTo>
                      <a:pt x="14" y="12"/>
                      <a:pt x="17" y="8"/>
                      <a:pt x="18" y="9"/>
                    </a:cubicBezTo>
                    <a:cubicBezTo>
                      <a:pt x="20" y="10"/>
                      <a:pt x="21" y="8"/>
                      <a:pt x="21" y="8"/>
                    </a:cubicBezTo>
                    <a:cubicBezTo>
                      <a:pt x="21" y="7"/>
                      <a:pt x="19" y="5"/>
                      <a:pt x="21" y="4"/>
                    </a:cubicBezTo>
                    <a:cubicBezTo>
                      <a:pt x="22" y="4"/>
                      <a:pt x="22" y="2"/>
                      <a:pt x="23" y="1"/>
                    </a:cubicBezTo>
                    <a:cubicBezTo>
                      <a:pt x="22" y="1"/>
                      <a:pt x="21" y="0"/>
                      <a:pt x="20" y="0"/>
                    </a:cubicBezTo>
                    <a:cubicBezTo>
                      <a:pt x="19" y="1"/>
                      <a:pt x="9" y="1"/>
                      <a:pt x="9" y="1"/>
                    </a:cubicBezTo>
                    <a:cubicBezTo>
                      <a:pt x="9" y="1"/>
                      <a:pt x="6" y="3"/>
                      <a:pt x="4" y="3"/>
                    </a:cubicBezTo>
                    <a:cubicBezTo>
                      <a:pt x="3" y="3"/>
                      <a:pt x="4" y="1"/>
                      <a:pt x="0" y="2"/>
                    </a:cubicBezTo>
                    <a:cubicBezTo>
                      <a:pt x="2" y="5"/>
                      <a:pt x="2" y="6"/>
                      <a:pt x="7" y="7"/>
                    </a:cubicBezTo>
                    <a:cubicBezTo>
                      <a:pt x="11" y="8"/>
                      <a:pt x="6" y="11"/>
                      <a:pt x="10" y="13"/>
                    </a:cubicBezTo>
                    <a:cubicBezTo>
                      <a:pt x="10" y="13"/>
                      <a:pt x="11" y="14"/>
                      <a:pt x="11" y="14"/>
                    </a:cubicBezTo>
                    <a:cubicBezTo>
                      <a:pt x="11" y="13"/>
                      <a:pt x="12" y="13"/>
                      <a:pt x="12" y="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2">
                <a:extLst>
                  <a:ext uri="{FF2B5EF4-FFF2-40B4-BE49-F238E27FC236}">
                    <a16:creationId xmlns:a16="http://schemas.microsoft.com/office/drawing/2014/main" id="{7C4C2C1E-7D76-4612-A020-6B17C48CA0F4}"/>
                  </a:ext>
                </a:extLst>
              </p:cNvPr>
              <p:cNvSpPr>
                <a:spLocks/>
              </p:cNvSpPr>
              <p:nvPr/>
            </p:nvSpPr>
            <p:spPr bwMode="auto">
              <a:xfrm>
                <a:off x="5190735" y="3876495"/>
                <a:ext cx="228360" cy="161860"/>
              </a:xfrm>
              <a:custGeom>
                <a:avLst/>
                <a:gdLst>
                  <a:gd name="T0" fmla="*/ 91 w 99"/>
                  <a:gd name="T1" fmla="*/ 40 h 70"/>
                  <a:gd name="T2" fmla="*/ 88 w 99"/>
                  <a:gd name="T3" fmla="*/ 35 h 70"/>
                  <a:gd name="T4" fmla="*/ 83 w 99"/>
                  <a:gd name="T5" fmla="*/ 30 h 70"/>
                  <a:gd name="T6" fmla="*/ 80 w 99"/>
                  <a:gd name="T7" fmla="*/ 25 h 70"/>
                  <a:gd name="T8" fmla="*/ 74 w 99"/>
                  <a:gd name="T9" fmla="*/ 22 h 70"/>
                  <a:gd name="T10" fmla="*/ 73 w 99"/>
                  <a:gd name="T11" fmla="*/ 20 h 70"/>
                  <a:gd name="T12" fmla="*/ 69 w 99"/>
                  <a:gd name="T13" fmla="*/ 19 h 70"/>
                  <a:gd name="T14" fmla="*/ 70 w 99"/>
                  <a:gd name="T15" fmla="*/ 16 h 70"/>
                  <a:gd name="T16" fmla="*/ 70 w 99"/>
                  <a:gd name="T17" fmla="*/ 9 h 70"/>
                  <a:gd name="T18" fmla="*/ 64 w 99"/>
                  <a:gd name="T19" fmla="*/ 2 h 70"/>
                  <a:gd name="T20" fmla="*/ 62 w 99"/>
                  <a:gd name="T21" fmla="*/ 1 h 70"/>
                  <a:gd name="T22" fmla="*/ 56 w 99"/>
                  <a:gd name="T23" fmla="*/ 4 h 70"/>
                  <a:gd name="T24" fmla="*/ 54 w 99"/>
                  <a:gd name="T25" fmla="*/ 8 h 70"/>
                  <a:gd name="T26" fmla="*/ 46 w 99"/>
                  <a:gd name="T27" fmla="*/ 16 h 70"/>
                  <a:gd name="T28" fmla="*/ 35 w 99"/>
                  <a:gd name="T29" fmla="*/ 18 h 70"/>
                  <a:gd name="T30" fmla="*/ 34 w 99"/>
                  <a:gd name="T31" fmla="*/ 23 h 70"/>
                  <a:gd name="T32" fmla="*/ 27 w 99"/>
                  <a:gd name="T33" fmla="*/ 26 h 70"/>
                  <a:gd name="T34" fmla="*/ 18 w 99"/>
                  <a:gd name="T35" fmla="*/ 29 h 70"/>
                  <a:gd name="T36" fmla="*/ 13 w 99"/>
                  <a:gd name="T37" fmla="*/ 29 h 70"/>
                  <a:gd name="T38" fmla="*/ 9 w 99"/>
                  <a:gd name="T39" fmla="*/ 31 h 70"/>
                  <a:gd name="T40" fmla="*/ 8 w 99"/>
                  <a:gd name="T41" fmla="*/ 30 h 70"/>
                  <a:gd name="T42" fmla="*/ 4 w 99"/>
                  <a:gd name="T43" fmla="*/ 35 h 70"/>
                  <a:gd name="T44" fmla="*/ 0 w 99"/>
                  <a:gd name="T45" fmla="*/ 43 h 70"/>
                  <a:gd name="T46" fmla="*/ 1 w 99"/>
                  <a:gd name="T47" fmla="*/ 50 h 70"/>
                  <a:gd name="T48" fmla="*/ 3 w 99"/>
                  <a:gd name="T49" fmla="*/ 56 h 70"/>
                  <a:gd name="T50" fmla="*/ 5 w 99"/>
                  <a:gd name="T51" fmla="*/ 61 h 70"/>
                  <a:gd name="T52" fmla="*/ 6 w 99"/>
                  <a:gd name="T53" fmla="*/ 64 h 70"/>
                  <a:gd name="T54" fmla="*/ 12 w 99"/>
                  <a:gd name="T55" fmla="*/ 69 h 70"/>
                  <a:gd name="T56" fmla="*/ 13 w 99"/>
                  <a:gd name="T57" fmla="*/ 70 h 70"/>
                  <a:gd name="T58" fmla="*/ 14 w 99"/>
                  <a:gd name="T59" fmla="*/ 69 h 70"/>
                  <a:gd name="T60" fmla="*/ 15 w 99"/>
                  <a:gd name="T61" fmla="*/ 63 h 70"/>
                  <a:gd name="T62" fmla="*/ 19 w 99"/>
                  <a:gd name="T63" fmla="*/ 62 h 70"/>
                  <a:gd name="T64" fmla="*/ 23 w 99"/>
                  <a:gd name="T65" fmla="*/ 61 h 70"/>
                  <a:gd name="T66" fmla="*/ 30 w 99"/>
                  <a:gd name="T67" fmla="*/ 62 h 70"/>
                  <a:gd name="T68" fmla="*/ 30 w 99"/>
                  <a:gd name="T69" fmla="*/ 57 h 70"/>
                  <a:gd name="T70" fmla="*/ 38 w 99"/>
                  <a:gd name="T71" fmla="*/ 50 h 70"/>
                  <a:gd name="T72" fmla="*/ 45 w 99"/>
                  <a:gd name="T73" fmla="*/ 55 h 70"/>
                  <a:gd name="T74" fmla="*/ 60 w 99"/>
                  <a:gd name="T75" fmla="*/ 58 h 70"/>
                  <a:gd name="T76" fmla="*/ 63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9"/>
                      <a:pt x="91" y="37"/>
                      <a:pt x="88" y="35"/>
                    </a:cubicBezTo>
                    <a:cubicBezTo>
                      <a:pt x="85" y="32"/>
                      <a:pt x="83" y="32"/>
                      <a:pt x="83" y="30"/>
                    </a:cubicBezTo>
                    <a:cubicBezTo>
                      <a:pt x="83" y="29"/>
                      <a:pt x="82" y="28"/>
                      <a:pt x="80" y="25"/>
                    </a:cubicBezTo>
                    <a:cubicBezTo>
                      <a:pt x="77" y="22"/>
                      <a:pt x="74" y="22"/>
                      <a:pt x="74" y="22"/>
                    </a:cubicBezTo>
                    <a:cubicBezTo>
                      <a:pt x="73" y="20"/>
                      <a:pt x="73" y="20"/>
                      <a:pt x="73" y="20"/>
                    </a:cubicBezTo>
                    <a:cubicBezTo>
                      <a:pt x="69" y="19"/>
                      <a:pt x="69" y="19"/>
                      <a:pt x="69" y="19"/>
                    </a:cubicBezTo>
                    <a:cubicBezTo>
                      <a:pt x="69" y="19"/>
                      <a:pt x="67" y="18"/>
                      <a:pt x="70" y="16"/>
                    </a:cubicBezTo>
                    <a:cubicBezTo>
                      <a:pt x="73" y="15"/>
                      <a:pt x="70" y="11"/>
                      <a:pt x="70" y="9"/>
                    </a:cubicBezTo>
                    <a:cubicBezTo>
                      <a:pt x="69" y="8"/>
                      <a:pt x="65" y="3"/>
                      <a:pt x="64" y="2"/>
                    </a:cubicBezTo>
                    <a:cubicBezTo>
                      <a:pt x="63" y="2"/>
                      <a:pt x="63" y="2"/>
                      <a:pt x="62" y="1"/>
                    </a:cubicBezTo>
                    <a:cubicBezTo>
                      <a:pt x="61" y="0"/>
                      <a:pt x="57" y="2"/>
                      <a:pt x="56" y="4"/>
                    </a:cubicBezTo>
                    <a:cubicBezTo>
                      <a:pt x="54" y="6"/>
                      <a:pt x="55" y="7"/>
                      <a:pt x="54" y="8"/>
                    </a:cubicBezTo>
                    <a:cubicBezTo>
                      <a:pt x="53" y="9"/>
                      <a:pt x="49" y="13"/>
                      <a:pt x="46" y="16"/>
                    </a:cubicBezTo>
                    <a:cubicBezTo>
                      <a:pt x="44" y="19"/>
                      <a:pt x="37" y="17"/>
                      <a:pt x="35" y="18"/>
                    </a:cubicBezTo>
                    <a:cubicBezTo>
                      <a:pt x="33" y="19"/>
                      <a:pt x="36" y="21"/>
                      <a:pt x="34" y="23"/>
                    </a:cubicBezTo>
                    <a:cubicBezTo>
                      <a:pt x="33" y="24"/>
                      <a:pt x="29" y="26"/>
                      <a:pt x="27" y="26"/>
                    </a:cubicBezTo>
                    <a:cubicBezTo>
                      <a:pt x="26" y="27"/>
                      <a:pt x="20" y="27"/>
                      <a:pt x="18" y="29"/>
                    </a:cubicBezTo>
                    <a:cubicBezTo>
                      <a:pt x="17" y="31"/>
                      <a:pt x="15" y="27"/>
                      <a:pt x="13" y="29"/>
                    </a:cubicBezTo>
                    <a:cubicBezTo>
                      <a:pt x="12" y="31"/>
                      <a:pt x="10" y="32"/>
                      <a:pt x="9" y="31"/>
                    </a:cubicBezTo>
                    <a:cubicBezTo>
                      <a:pt x="8" y="31"/>
                      <a:pt x="8" y="30"/>
                      <a:pt x="8" y="30"/>
                    </a:cubicBezTo>
                    <a:cubicBezTo>
                      <a:pt x="6" y="31"/>
                      <a:pt x="5" y="33"/>
                      <a:pt x="4" y="35"/>
                    </a:cubicBezTo>
                    <a:cubicBezTo>
                      <a:pt x="3" y="38"/>
                      <a:pt x="0" y="41"/>
                      <a:pt x="0" y="43"/>
                    </a:cubicBezTo>
                    <a:cubicBezTo>
                      <a:pt x="0" y="45"/>
                      <a:pt x="1" y="47"/>
                      <a:pt x="1" y="50"/>
                    </a:cubicBezTo>
                    <a:cubicBezTo>
                      <a:pt x="1" y="52"/>
                      <a:pt x="2" y="54"/>
                      <a:pt x="3" y="56"/>
                    </a:cubicBezTo>
                    <a:cubicBezTo>
                      <a:pt x="5" y="58"/>
                      <a:pt x="5" y="61"/>
                      <a:pt x="5" y="61"/>
                    </a:cubicBezTo>
                    <a:cubicBezTo>
                      <a:pt x="5" y="61"/>
                      <a:pt x="5" y="62"/>
                      <a:pt x="6" y="64"/>
                    </a:cubicBezTo>
                    <a:cubicBezTo>
                      <a:pt x="8" y="65"/>
                      <a:pt x="11" y="67"/>
                      <a:pt x="12" y="69"/>
                    </a:cubicBezTo>
                    <a:cubicBezTo>
                      <a:pt x="12" y="69"/>
                      <a:pt x="12" y="70"/>
                      <a:pt x="13" y="70"/>
                    </a:cubicBezTo>
                    <a:cubicBezTo>
                      <a:pt x="13" y="70"/>
                      <a:pt x="13" y="70"/>
                      <a:pt x="14" y="69"/>
                    </a:cubicBezTo>
                    <a:cubicBezTo>
                      <a:pt x="15" y="67"/>
                      <a:pt x="15" y="63"/>
                      <a:pt x="15" y="63"/>
                    </a:cubicBezTo>
                    <a:cubicBezTo>
                      <a:pt x="19" y="62"/>
                      <a:pt x="19" y="62"/>
                      <a:pt x="19" y="62"/>
                    </a:cubicBezTo>
                    <a:cubicBezTo>
                      <a:pt x="23" y="61"/>
                      <a:pt x="23" y="61"/>
                      <a:pt x="23" y="61"/>
                    </a:cubicBezTo>
                    <a:cubicBezTo>
                      <a:pt x="30" y="62"/>
                      <a:pt x="30" y="62"/>
                      <a:pt x="30" y="62"/>
                    </a:cubicBezTo>
                    <a:cubicBezTo>
                      <a:pt x="30" y="57"/>
                      <a:pt x="30" y="57"/>
                      <a:pt x="30" y="57"/>
                    </a:cubicBezTo>
                    <a:cubicBezTo>
                      <a:pt x="30" y="57"/>
                      <a:pt x="35" y="50"/>
                      <a:pt x="38" y="50"/>
                    </a:cubicBezTo>
                    <a:cubicBezTo>
                      <a:pt x="42" y="50"/>
                      <a:pt x="45" y="55"/>
                      <a:pt x="45" y="55"/>
                    </a:cubicBezTo>
                    <a:cubicBezTo>
                      <a:pt x="60" y="58"/>
                      <a:pt x="60" y="58"/>
                      <a:pt x="60" y="58"/>
                    </a:cubicBezTo>
                    <a:cubicBezTo>
                      <a:pt x="60" y="58"/>
                      <a:pt x="61" y="53"/>
                      <a:pt x="63" y="52"/>
                    </a:cubicBezTo>
                    <a:cubicBezTo>
                      <a:pt x="64" y="51"/>
                      <a:pt x="67" y="53"/>
                      <a:pt x="69" y="52"/>
                    </a:cubicBezTo>
                    <a:cubicBezTo>
                      <a:pt x="71" y="51"/>
                      <a:pt x="74" y="50"/>
                      <a:pt x="77" y="50"/>
                    </a:cubicBezTo>
                    <a:cubicBezTo>
                      <a:pt x="81" y="50"/>
                      <a:pt x="82" y="52"/>
                      <a:pt x="84" y="49"/>
                    </a:cubicBezTo>
                    <a:cubicBezTo>
                      <a:pt x="85" y="46"/>
                      <a:pt x="93" y="50"/>
                      <a:pt x="93" y="50"/>
                    </a:cubicBezTo>
                    <a:cubicBezTo>
                      <a:pt x="99" y="49"/>
                      <a:pt x="99" y="49"/>
                      <a:pt x="99" y="49"/>
                    </a:cubicBezTo>
                    <a:cubicBezTo>
                      <a:pt x="97" y="44"/>
                      <a:pt x="97" y="44"/>
                      <a:pt x="97" y="44"/>
                    </a:cubicBezTo>
                    <a:cubicBezTo>
                      <a:pt x="97" y="44"/>
                      <a:pt x="91" y="42"/>
                      <a:pt x="91" y="4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3">
                <a:extLst>
                  <a:ext uri="{FF2B5EF4-FFF2-40B4-BE49-F238E27FC236}">
                    <a16:creationId xmlns:a16="http://schemas.microsoft.com/office/drawing/2014/main" id="{6BA8C671-F5BD-450C-966B-E1B9C2391AB4}"/>
                  </a:ext>
                </a:extLst>
              </p:cNvPr>
              <p:cNvSpPr>
                <a:spLocks/>
              </p:cNvSpPr>
              <p:nvPr/>
            </p:nvSpPr>
            <p:spPr bwMode="auto">
              <a:xfrm>
                <a:off x="4973668" y="3826306"/>
                <a:ext cx="220832" cy="181935"/>
              </a:xfrm>
              <a:custGeom>
                <a:avLst/>
                <a:gdLst>
                  <a:gd name="T0" fmla="*/ 59 w 96"/>
                  <a:gd name="T1" fmla="*/ 58 h 79"/>
                  <a:gd name="T2" fmla="*/ 64 w 96"/>
                  <a:gd name="T3" fmla="*/ 57 h 79"/>
                  <a:gd name="T4" fmla="*/ 69 w 96"/>
                  <a:gd name="T5" fmla="*/ 61 h 79"/>
                  <a:gd name="T6" fmla="*/ 73 w 96"/>
                  <a:gd name="T7" fmla="*/ 57 h 79"/>
                  <a:gd name="T8" fmla="*/ 79 w 96"/>
                  <a:gd name="T9" fmla="*/ 45 h 79"/>
                  <a:gd name="T10" fmla="*/ 83 w 96"/>
                  <a:gd name="T11" fmla="*/ 40 h 79"/>
                  <a:gd name="T12" fmla="*/ 83 w 96"/>
                  <a:gd name="T13" fmla="*/ 36 h 79"/>
                  <a:gd name="T14" fmla="*/ 85 w 96"/>
                  <a:gd name="T15" fmla="*/ 31 h 79"/>
                  <a:gd name="T16" fmla="*/ 90 w 96"/>
                  <a:gd name="T17" fmla="*/ 22 h 79"/>
                  <a:gd name="T18" fmla="*/ 95 w 96"/>
                  <a:gd name="T19" fmla="*/ 19 h 79"/>
                  <a:gd name="T20" fmla="*/ 94 w 96"/>
                  <a:gd name="T21" fmla="*/ 14 h 79"/>
                  <a:gd name="T22" fmla="*/ 91 w 96"/>
                  <a:gd name="T23" fmla="*/ 11 h 79"/>
                  <a:gd name="T24" fmla="*/ 92 w 96"/>
                  <a:gd name="T25" fmla="*/ 7 h 79"/>
                  <a:gd name="T26" fmla="*/ 88 w 96"/>
                  <a:gd name="T27" fmla="*/ 3 h 79"/>
                  <a:gd name="T28" fmla="*/ 86 w 96"/>
                  <a:gd name="T29" fmla="*/ 2 h 79"/>
                  <a:gd name="T30" fmla="*/ 80 w 96"/>
                  <a:gd name="T31" fmla="*/ 7 h 79"/>
                  <a:gd name="T32" fmla="*/ 73 w 96"/>
                  <a:gd name="T33" fmla="*/ 5 h 79"/>
                  <a:gd name="T34" fmla="*/ 63 w 96"/>
                  <a:gd name="T35" fmla="*/ 5 h 79"/>
                  <a:gd name="T36" fmla="*/ 57 w 96"/>
                  <a:gd name="T37" fmla="*/ 9 h 79"/>
                  <a:gd name="T38" fmla="*/ 49 w 96"/>
                  <a:gd name="T39" fmla="*/ 9 h 79"/>
                  <a:gd name="T40" fmla="*/ 43 w 96"/>
                  <a:gd name="T41" fmla="*/ 6 h 79"/>
                  <a:gd name="T42" fmla="*/ 36 w 96"/>
                  <a:gd name="T43" fmla="*/ 7 h 79"/>
                  <a:gd name="T44" fmla="*/ 32 w 96"/>
                  <a:gd name="T45" fmla="*/ 3 h 79"/>
                  <a:gd name="T46" fmla="*/ 25 w 96"/>
                  <a:gd name="T47" fmla="*/ 1 h 79"/>
                  <a:gd name="T48" fmla="*/ 21 w 96"/>
                  <a:gd name="T49" fmla="*/ 3 h 79"/>
                  <a:gd name="T50" fmla="*/ 13 w 96"/>
                  <a:gd name="T51" fmla="*/ 3 h 79"/>
                  <a:gd name="T52" fmla="*/ 11 w 96"/>
                  <a:gd name="T53" fmla="*/ 9 h 79"/>
                  <a:gd name="T54" fmla="*/ 8 w 96"/>
                  <a:gd name="T55" fmla="*/ 15 h 79"/>
                  <a:gd name="T56" fmla="*/ 7 w 96"/>
                  <a:gd name="T57" fmla="*/ 17 h 79"/>
                  <a:gd name="T58" fmla="*/ 8 w 96"/>
                  <a:gd name="T59" fmla="*/ 22 h 79"/>
                  <a:gd name="T60" fmla="*/ 7 w 96"/>
                  <a:gd name="T61" fmla="*/ 33 h 79"/>
                  <a:gd name="T62" fmla="*/ 4 w 96"/>
                  <a:gd name="T63" fmla="*/ 38 h 79"/>
                  <a:gd name="T64" fmla="*/ 1 w 96"/>
                  <a:gd name="T65" fmla="*/ 44 h 79"/>
                  <a:gd name="T66" fmla="*/ 1 w 96"/>
                  <a:gd name="T67" fmla="*/ 53 h 79"/>
                  <a:gd name="T68" fmla="*/ 3 w 96"/>
                  <a:gd name="T69" fmla="*/ 60 h 79"/>
                  <a:gd name="T70" fmla="*/ 3 w 96"/>
                  <a:gd name="T71" fmla="*/ 60 h 79"/>
                  <a:gd name="T72" fmla="*/ 15 w 96"/>
                  <a:gd name="T73" fmla="*/ 63 h 79"/>
                  <a:gd name="T74" fmla="*/ 23 w 96"/>
                  <a:gd name="T75" fmla="*/ 71 h 79"/>
                  <a:gd name="T76" fmla="*/ 27 w 96"/>
                  <a:gd name="T77" fmla="*/ 78 h 79"/>
                  <a:gd name="T78" fmla="*/ 35 w 96"/>
                  <a:gd name="T79" fmla="*/ 76 h 79"/>
                  <a:gd name="T80" fmla="*/ 46 w 96"/>
                  <a:gd name="T81" fmla="*/ 75 h 79"/>
                  <a:gd name="T82" fmla="*/ 47 w 96"/>
                  <a:gd name="T83" fmla="*/ 75 h 79"/>
                  <a:gd name="T84" fmla="*/ 50 w 96"/>
                  <a:gd name="T85" fmla="*/ 66 h 79"/>
                  <a:gd name="T86" fmla="*/ 59 w 96"/>
                  <a:gd name="T87" fmla="*/ 5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79">
                    <a:moveTo>
                      <a:pt x="59" y="58"/>
                    </a:moveTo>
                    <a:cubicBezTo>
                      <a:pt x="60" y="57"/>
                      <a:pt x="62" y="58"/>
                      <a:pt x="64" y="57"/>
                    </a:cubicBezTo>
                    <a:cubicBezTo>
                      <a:pt x="65" y="56"/>
                      <a:pt x="69" y="59"/>
                      <a:pt x="69" y="61"/>
                    </a:cubicBezTo>
                    <a:cubicBezTo>
                      <a:pt x="70" y="63"/>
                      <a:pt x="71" y="60"/>
                      <a:pt x="73" y="57"/>
                    </a:cubicBezTo>
                    <a:cubicBezTo>
                      <a:pt x="74" y="55"/>
                      <a:pt x="79" y="47"/>
                      <a:pt x="79" y="45"/>
                    </a:cubicBezTo>
                    <a:cubicBezTo>
                      <a:pt x="79" y="43"/>
                      <a:pt x="83" y="41"/>
                      <a:pt x="83" y="40"/>
                    </a:cubicBezTo>
                    <a:cubicBezTo>
                      <a:pt x="83" y="39"/>
                      <a:pt x="82" y="36"/>
                      <a:pt x="83" y="36"/>
                    </a:cubicBezTo>
                    <a:cubicBezTo>
                      <a:pt x="85" y="35"/>
                      <a:pt x="86" y="32"/>
                      <a:pt x="85" y="31"/>
                    </a:cubicBezTo>
                    <a:cubicBezTo>
                      <a:pt x="85" y="30"/>
                      <a:pt x="89" y="23"/>
                      <a:pt x="90" y="22"/>
                    </a:cubicBezTo>
                    <a:cubicBezTo>
                      <a:pt x="91" y="21"/>
                      <a:pt x="95" y="21"/>
                      <a:pt x="95" y="19"/>
                    </a:cubicBezTo>
                    <a:cubicBezTo>
                      <a:pt x="95" y="17"/>
                      <a:pt x="96" y="15"/>
                      <a:pt x="94" y="14"/>
                    </a:cubicBezTo>
                    <a:cubicBezTo>
                      <a:pt x="93" y="14"/>
                      <a:pt x="91" y="12"/>
                      <a:pt x="91" y="11"/>
                    </a:cubicBezTo>
                    <a:cubicBezTo>
                      <a:pt x="91" y="10"/>
                      <a:pt x="91" y="8"/>
                      <a:pt x="92" y="7"/>
                    </a:cubicBezTo>
                    <a:cubicBezTo>
                      <a:pt x="90" y="6"/>
                      <a:pt x="90" y="4"/>
                      <a:pt x="88" y="3"/>
                    </a:cubicBezTo>
                    <a:cubicBezTo>
                      <a:pt x="87" y="2"/>
                      <a:pt x="87" y="1"/>
                      <a:pt x="86" y="2"/>
                    </a:cubicBezTo>
                    <a:cubicBezTo>
                      <a:pt x="84" y="2"/>
                      <a:pt x="82" y="6"/>
                      <a:pt x="80" y="7"/>
                    </a:cubicBezTo>
                    <a:cubicBezTo>
                      <a:pt x="78" y="8"/>
                      <a:pt x="75" y="6"/>
                      <a:pt x="73" y="5"/>
                    </a:cubicBezTo>
                    <a:cubicBezTo>
                      <a:pt x="72" y="5"/>
                      <a:pt x="65" y="5"/>
                      <a:pt x="63" y="5"/>
                    </a:cubicBezTo>
                    <a:cubicBezTo>
                      <a:pt x="61" y="5"/>
                      <a:pt x="59" y="8"/>
                      <a:pt x="57" y="9"/>
                    </a:cubicBezTo>
                    <a:cubicBezTo>
                      <a:pt x="55" y="10"/>
                      <a:pt x="51" y="9"/>
                      <a:pt x="49" y="9"/>
                    </a:cubicBezTo>
                    <a:cubicBezTo>
                      <a:pt x="48" y="8"/>
                      <a:pt x="44" y="6"/>
                      <a:pt x="43" y="6"/>
                    </a:cubicBezTo>
                    <a:cubicBezTo>
                      <a:pt x="42" y="6"/>
                      <a:pt x="39" y="6"/>
                      <a:pt x="36" y="7"/>
                    </a:cubicBezTo>
                    <a:cubicBezTo>
                      <a:pt x="34" y="9"/>
                      <a:pt x="33" y="5"/>
                      <a:pt x="32" y="3"/>
                    </a:cubicBezTo>
                    <a:cubicBezTo>
                      <a:pt x="30" y="1"/>
                      <a:pt x="27" y="3"/>
                      <a:pt x="25" y="1"/>
                    </a:cubicBezTo>
                    <a:cubicBezTo>
                      <a:pt x="24" y="0"/>
                      <a:pt x="22" y="3"/>
                      <a:pt x="21" y="3"/>
                    </a:cubicBezTo>
                    <a:cubicBezTo>
                      <a:pt x="19" y="3"/>
                      <a:pt x="15" y="2"/>
                      <a:pt x="13" y="3"/>
                    </a:cubicBezTo>
                    <a:cubicBezTo>
                      <a:pt x="12" y="4"/>
                      <a:pt x="12" y="9"/>
                      <a:pt x="11" y="9"/>
                    </a:cubicBezTo>
                    <a:cubicBezTo>
                      <a:pt x="11" y="10"/>
                      <a:pt x="8" y="13"/>
                      <a:pt x="8" y="15"/>
                    </a:cubicBezTo>
                    <a:cubicBezTo>
                      <a:pt x="8" y="16"/>
                      <a:pt x="8" y="16"/>
                      <a:pt x="7" y="17"/>
                    </a:cubicBezTo>
                    <a:cubicBezTo>
                      <a:pt x="7" y="19"/>
                      <a:pt x="8" y="21"/>
                      <a:pt x="8" y="22"/>
                    </a:cubicBezTo>
                    <a:cubicBezTo>
                      <a:pt x="8" y="24"/>
                      <a:pt x="9" y="32"/>
                      <a:pt x="7" y="33"/>
                    </a:cubicBezTo>
                    <a:cubicBezTo>
                      <a:pt x="5" y="35"/>
                      <a:pt x="4" y="38"/>
                      <a:pt x="4" y="38"/>
                    </a:cubicBezTo>
                    <a:cubicBezTo>
                      <a:pt x="4" y="38"/>
                      <a:pt x="1" y="40"/>
                      <a:pt x="1" y="44"/>
                    </a:cubicBezTo>
                    <a:cubicBezTo>
                      <a:pt x="0" y="48"/>
                      <a:pt x="1" y="50"/>
                      <a:pt x="1" y="53"/>
                    </a:cubicBezTo>
                    <a:cubicBezTo>
                      <a:pt x="1" y="56"/>
                      <a:pt x="2" y="57"/>
                      <a:pt x="3" y="60"/>
                    </a:cubicBezTo>
                    <a:cubicBezTo>
                      <a:pt x="3" y="60"/>
                      <a:pt x="3" y="60"/>
                      <a:pt x="3" y="60"/>
                    </a:cubicBezTo>
                    <a:cubicBezTo>
                      <a:pt x="5" y="62"/>
                      <a:pt x="12" y="62"/>
                      <a:pt x="15" y="63"/>
                    </a:cubicBezTo>
                    <a:cubicBezTo>
                      <a:pt x="19" y="64"/>
                      <a:pt x="23" y="69"/>
                      <a:pt x="23" y="71"/>
                    </a:cubicBezTo>
                    <a:cubicBezTo>
                      <a:pt x="23" y="73"/>
                      <a:pt x="25" y="77"/>
                      <a:pt x="27" y="78"/>
                    </a:cubicBezTo>
                    <a:cubicBezTo>
                      <a:pt x="29" y="79"/>
                      <a:pt x="33" y="76"/>
                      <a:pt x="35" y="76"/>
                    </a:cubicBezTo>
                    <a:cubicBezTo>
                      <a:pt x="37" y="76"/>
                      <a:pt x="45" y="76"/>
                      <a:pt x="46" y="75"/>
                    </a:cubicBezTo>
                    <a:cubicBezTo>
                      <a:pt x="47" y="75"/>
                      <a:pt x="47" y="75"/>
                      <a:pt x="47" y="75"/>
                    </a:cubicBezTo>
                    <a:cubicBezTo>
                      <a:pt x="49" y="70"/>
                      <a:pt x="50" y="66"/>
                      <a:pt x="50" y="66"/>
                    </a:cubicBezTo>
                    <a:cubicBezTo>
                      <a:pt x="50" y="66"/>
                      <a:pt x="58" y="58"/>
                      <a:pt x="59" y="5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
                <a:extLst>
                  <a:ext uri="{FF2B5EF4-FFF2-40B4-BE49-F238E27FC236}">
                    <a16:creationId xmlns:a16="http://schemas.microsoft.com/office/drawing/2014/main" id="{6A036DE0-241A-4021-B040-CEC4B53960DF}"/>
                  </a:ext>
                </a:extLst>
              </p:cNvPr>
              <p:cNvSpPr>
                <a:spLocks/>
              </p:cNvSpPr>
              <p:nvPr/>
            </p:nvSpPr>
            <p:spPr bwMode="auto">
              <a:xfrm>
                <a:off x="4937281" y="3853910"/>
                <a:ext cx="56463" cy="115435"/>
              </a:xfrm>
              <a:custGeom>
                <a:avLst/>
                <a:gdLst>
                  <a:gd name="T0" fmla="*/ 17 w 25"/>
                  <a:gd name="T1" fmla="*/ 32 h 50"/>
                  <a:gd name="T2" fmla="*/ 20 w 25"/>
                  <a:gd name="T3" fmla="*/ 26 h 50"/>
                  <a:gd name="T4" fmla="*/ 23 w 25"/>
                  <a:gd name="T5" fmla="*/ 21 h 50"/>
                  <a:gd name="T6" fmla="*/ 24 w 25"/>
                  <a:gd name="T7" fmla="*/ 10 h 50"/>
                  <a:gd name="T8" fmla="*/ 23 w 25"/>
                  <a:gd name="T9" fmla="*/ 5 h 50"/>
                  <a:gd name="T10" fmla="*/ 21 w 25"/>
                  <a:gd name="T11" fmla="*/ 4 h 50"/>
                  <a:gd name="T12" fmla="*/ 18 w 25"/>
                  <a:gd name="T13" fmla="*/ 1 h 50"/>
                  <a:gd name="T14" fmla="*/ 15 w 25"/>
                  <a:gd name="T15" fmla="*/ 4 h 50"/>
                  <a:gd name="T16" fmla="*/ 13 w 25"/>
                  <a:gd name="T17" fmla="*/ 8 h 50"/>
                  <a:gd name="T18" fmla="*/ 6 w 25"/>
                  <a:gd name="T19" fmla="*/ 9 h 50"/>
                  <a:gd name="T20" fmla="*/ 2 w 25"/>
                  <a:gd name="T21" fmla="*/ 12 h 50"/>
                  <a:gd name="T22" fmla="*/ 0 w 25"/>
                  <a:gd name="T23" fmla="*/ 12 h 50"/>
                  <a:gd name="T24" fmla="*/ 5 w 25"/>
                  <a:gd name="T25" fmla="*/ 20 h 50"/>
                  <a:gd name="T26" fmla="*/ 6 w 25"/>
                  <a:gd name="T27" fmla="*/ 26 h 50"/>
                  <a:gd name="T28" fmla="*/ 8 w 25"/>
                  <a:gd name="T29" fmla="*/ 35 h 50"/>
                  <a:gd name="T30" fmla="*/ 8 w 25"/>
                  <a:gd name="T31" fmla="*/ 50 h 50"/>
                  <a:gd name="T32" fmla="*/ 14 w 25"/>
                  <a:gd name="T33" fmla="*/ 50 h 50"/>
                  <a:gd name="T34" fmla="*/ 19 w 25"/>
                  <a:gd name="T35" fmla="*/ 48 h 50"/>
                  <a:gd name="T36" fmla="*/ 17 w 25"/>
                  <a:gd name="T37" fmla="*/ 41 h 50"/>
                  <a:gd name="T38" fmla="*/ 17 w 25"/>
                  <a:gd name="T39"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0">
                    <a:moveTo>
                      <a:pt x="17" y="32"/>
                    </a:moveTo>
                    <a:cubicBezTo>
                      <a:pt x="17" y="28"/>
                      <a:pt x="20" y="26"/>
                      <a:pt x="20" y="26"/>
                    </a:cubicBezTo>
                    <a:cubicBezTo>
                      <a:pt x="20" y="26"/>
                      <a:pt x="21" y="23"/>
                      <a:pt x="23" y="21"/>
                    </a:cubicBezTo>
                    <a:cubicBezTo>
                      <a:pt x="25" y="20"/>
                      <a:pt x="24" y="12"/>
                      <a:pt x="24" y="10"/>
                    </a:cubicBezTo>
                    <a:cubicBezTo>
                      <a:pt x="24" y="9"/>
                      <a:pt x="23" y="7"/>
                      <a:pt x="23" y="5"/>
                    </a:cubicBezTo>
                    <a:cubicBezTo>
                      <a:pt x="23" y="5"/>
                      <a:pt x="22" y="5"/>
                      <a:pt x="21" y="4"/>
                    </a:cubicBezTo>
                    <a:cubicBezTo>
                      <a:pt x="18" y="4"/>
                      <a:pt x="20" y="1"/>
                      <a:pt x="18" y="1"/>
                    </a:cubicBezTo>
                    <a:cubicBezTo>
                      <a:pt x="16" y="0"/>
                      <a:pt x="15" y="3"/>
                      <a:pt x="15" y="4"/>
                    </a:cubicBezTo>
                    <a:cubicBezTo>
                      <a:pt x="16" y="6"/>
                      <a:pt x="14" y="6"/>
                      <a:pt x="13" y="8"/>
                    </a:cubicBezTo>
                    <a:cubicBezTo>
                      <a:pt x="12" y="9"/>
                      <a:pt x="8" y="9"/>
                      <a:pt x="6" y="9"/>
                    </a:cubicBezTo>
                    <a:cubicBezTo>
                      <a:pt x="5" y="9"/>
                      <a:pt x="3" y="12"/>
                      <a:pt x="2" y="12"/>
                    </a:cubicBezTo>
                    <a:cubicBezTo>
                      <a:pt x="1" y="12"/>
                      <a:pt x="1" y="12"/>
                      <a:pt x="0" y="12"/>
                    </a:cubicBezTo>
                    <a:cubicBezTo>
                      <a:pt x="1" y="18"/>
                      <a:pt x="2" y="18"/>
                      <a:pt x="5" y="20"/>
                    </a:cubicBezTo>
                    <a:cubicBezTo>
                      <a:pt x="8" y="22"/>
                      <a:pt x="5" y="24"/>
                      <a:pt x="6" y="26"/>
                    </a:cubicBezTo>
                    <a:cubicBezTo>
                      <a:pt x="8" y="27"/>
                      <a:pt x="7" y="31"/>
                      <a:pt x="8" y="35"/>
                    </a:cubicBezTo>
                    <a:cubicBezTo>
                      <a:pt x="8" y="38"/>
                      <a:pt x="8" y="45"/>
                      <a:pt x="8" y="50"/>
                    </a:cubicBezTo>
                    <a:cubicBezTo>
                      <a:pt x="10" y="50"/>
                      <a:pt x="12" y="50"/>
                      <a:pt x="14" y="50"/>
                    </a:cubicBezTo>
                    <a:cubicBezTo>
                      <a:pt x="16" y="50"/>
                      <a:pt x="18" y="46"/>
                      <a:pt x="19" y="48"/>
                    </a:cubicBezTo>
                    <a:cubicBezTo>
                      <a:pt x="18" y="45"/>
                      <a:pt x="17" y="44"/>
                      <a:pt x="17" y="41"/>
                    </a:cubicBezTo>
                    <a:cubicBezTo>
                      <a:pt x="17" y="38"/>
                      <a:pt x="16" y="36"/>
                      <a:pt x="17" y="3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5">
                <a:extLst>
                  <a:ext uri="{FF2B5EF4-FFF2-40B4-BE49-F238E27FC236}">
                    <a16:creationId xmlns:a16="http://schemas.microsoft.com/office/drawing/2014/main" id="{06CDA321-9425-4CA6-A447-2ADAFEACAE89}"/>
                  </a:ext>
                </a:extLst>
              </p:cNvPr>
              <p:cNvSpPr>
                <a:spLocks/>
              </p:cNvSpPr>
              <p:nvPr/>
            </p:nvSpPr>
            <p:spPr bwMode="auto">
              <a:xfrm>
                <a:off x="4920969" y="3879004"/>
                <a:ext cx="33878" cy="96614"/>
              </a:xfrm>
              <a:custGeom>
                <a:avLst/>
                <a:gdLst>
                  <a:gd name="T0" fmla="*/ 13 w 15"/>
                  <a:gd name="T1" fmla="*/ 15 h 42"/>
                  <a:gd name="T2" fmla="*/ 12 w 15"/>
                  <a:gd name="T3" fmla="*/ 9 h 42"/>
                  <a:gd name="T4" fmla="*/ 7 w 15"/>
                  <a:gd name="T5" fmla="*/ 1 h 42"/>
                  <a:gd name="T6" fmla="*/ 1 w 15"/>
                  <a:gd name="T7" fmla="*/ 0 h 42"/>
                  <a:gd name="T8" fmla="*/ 0 w 15"/>
                  <a:gd name="T9" fmla="*/ 0 h 42"/>
                  <a:gd name="T10" fmla="*/ 2 w 15"/>
                  <a:gd name="T11" fmla="*/ 5 h 42"/>
                  <a:gd name="T12" fmla="*/ 4 w 15"/>
                  <a:gd name="T13" fmla="*/ 10 h 42"/>
                  <a:gd name="T14" fmla="*/ 4 w 15"/>
                  <a:gd name="T15" fmla="*/ 22 h 42"/>
                  <a:gd name="T16" fmla="*/ 6 w 15"/>
                  <a:gd name="T17" fmla="*/ 33 h 42"/>
                  <a:gd name="T18" fmla="*/ 9 w 15"/>
                  <a:gd name="T19" fmla="*/ 42 h 42"/>
                  <a:gd name="T20" fmla="*/ 11 w 15"/>
                  <a:gd name="T21" fmla="*/ 41 h 42"/>
                  <a:gd name="T22" fmla="*/ 15 w 15"/>
                  <a:gd name="T23" fmla="*/ 39 h 42"/>
                  <a:gd name="T24" fmla="*/ 15 w 15"/>
                  <a:gd name="T25" fmla="*/ 24 h 42"/>
                  <a:gd name="T26" fmla="*/ 13 w 15"/>
                  <a:gd name="T2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2">
                    <a:moveTo>
                      <a:pt x="13" y="15"/>
                    </a:moveTo>
                    <a:cubicBezTo>
                      <a:pt x="12" y="13"/>
                      <a:pt x="15" y="11"/>
                      <a:pt x="12" y="9"/>
                    </a:cubicBezTo>
                    <a:cubicBezTo>
                      <a:pt x="9" y="7"/>
                      <a:pt x="8" y="7"/>
                      <a:pt x="7" y="1"/>
                    </a:cubicBezTo>
                    <a:cubicBezTo>
                      <a:pt x="6" y="1"/>
                      <a:pt x="3" y="0"/>
                      <a:pt x="1" y="0"/>
                    </a:cubicBezTo>
                    <a:cubicBezTo>
                      <a:pt x="1" y="0"/>
                      <a:pt x="1" y="0"/>
                      <a:pt x="0" y="0"/>
                    </a:cubicBezTo>
                    <a:cubicBezTo>
                      <a:pt x="1" y="3"/>
                      <a:pt x="1" y="5"/>
                      <a:pt x="2" y="5"/>
                    </a:cubicBezTo>
                    <a:cubicBezTo>
                      <a:pt x="3" y="6"/>
                      <a:pt x="4" y="8"/>
                      <a:pt x="4" y="10"/>
                    </a:cubicBezTo>
                    <a:cubicBezTo>
                      <a:pt x="4" y="13"/>
                      <a:pt x="3" y="19"/>
                      <a:pt x="4" y="22"/>
                    </a:cubicBezTo>
                    <a:cubicBezTo>
                      <a:pt x="5" y="24"/>
                      <a:pt x="6" y="28"/>
                      <a:pt x="6" y="33"/>
                    </a:cubicBezTo>
                    <a:cubicBezTo>
                      <a:pt x="6" y="35"/>
                      <a:pt x="8" y="39"/>
                      <a:pt x="9" y="42"/>
                    </a:cubicBezTo>
                    <a:cubicBezTo>
                      <a:pt x="10" y="41"/>
                      <a:pt x="10" y="41"/>
                      <a:pt x="11" y="41"/>
                    </a:cubicBezTo>
                    <a:cubicBezTo>
                      <a:pt x="12" y="40"/>
                      <a:pt x="14" y="39"/>
                      <a:pt x="15" y="39"/>
                    </a:cubicBezTo>
                    <a:cubicBezTo>
                      <a:pt x="15" y="34"/>
                      <a:pt x="15" y="27"/>
                      <a:pt x="15" y="24"/>
                    </a:cubicBezTo>
                    <a:cubicBezTo>
                      <a:pt x="14" y="20"/>
                      <a:pt x="15" y="16"/>
                      <a:pt x="13"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6">
                <a:extLst>
                  <a:ext uri="{FF2B5EF4-FFF2-40B4-BE49-F238E27FC236}">
                    <a16:creationId xmlns:a16="http://schemas.microsoft.com/office/drawing/2014/main" id="{0DD276CC-1DCD-49A8-979F-3CC4AEC8A45F}"/>
                  </a:ext>
                </a:extLst>
              </p:cNvPr>
              <p:cNvSpPr>
                <a:spLocks/>
              </p:cNvSpPr>
              <p:nvPr/>
            </p:nvSpPr>
            <p:spPr bwMode="auto">
              <a:xfrm>
                <a:off x="5081574" y="3842617"/>
                <a:ext cx="139275" cy="212049"/>
              </a:xfrm>
              <a:custGeom>
                <a:avLst/>
                <a:gdLst>
                  <a:gd name="T0" fmla="*/ 25 w 60"/>
                  <a:gd name="T1" fmla="*/ 88 h 92"/>
                  <a:gd name="T2" fmla="*/ 47 w 60"/>
                  <a:gd name="T3" fmla="*/ 88 h 92"/>
                  <a:gd name="T4" fmla="*/ 58 w 60"/>
                  <a:gd name="T5" fmla="*/ 92 h 92"/>
                  <a:gd name="T6" fmla="*/ 60 w 60"/>
                  <a:gd name="T7" fmla="*/ 85 h 92"/>
                  <a:gd name="T8" fmla="*/ 59 w 60"/>
                  <a:gd name="T9" fmla="*/ 84 h 92"/>
                  <a:gd name="T10" fmla="*/ 53 w 60"/>
                  <a:gd name="T11" fmla="*/ 79 h 92"/>
                  <a:gd name="T12" fmla="*/ 52 w 60"/>
                  <a:gd name="T13" fmla="*/ 76 h 92"/>
                  <a:gd name="T14" fmla="*/ 50 w 60"/>
                  <a:gd name="T15" fmla="*/ 71 h 92"/>
                  <a:gd name="T16" fmla="*/ 48 w 60"/>
                  <a:gd name="T17" fmla="*/ 65 h 92"/>
                  <a:gd name="T18" fmla="*/ 47 w 60"/>
                  <a:gd name="T19" fmla="*/ 58 h 92"/>
                  <a:gd name="T20" fmla="*/ 51 w 60"/>
                  <a:gd name="T21" fmla="*/ 50 h 92"/>
                  <a:gd name="T22" fmla="*/ 55 w 60"/>
                  <a:gd name="T23" fmla="*/ 45 h 92"/>
                  <a:gd name="T24" fmla="*/ 53 w 60"/>
                  <a:gd name="T25" fmla="*/ 39 h 92"/>
                  <a:gd name="T26" fmla="*/ 46 w 60"/>
                  <a:gd name="T27" fmla="*/ 32 h 92"/>
                  <a:gd name="T28" fmla="*/ 44 w 60"/>
                  <a:gd name="T29" fmla="*/ 27 h 92"/>
                  <a:gd name="T30" fmla="*/ 51 w 60"/>
                  <a:gd name="T31" fmla="*/ 26 h 92"/>
                  <a:gd name="T32" fmla="*/ 54 w 60"/>
                  <a:gd name="T33" fmla="*/ 24 h 92"/>
                  <a:gd name="T34" fmla="*/ 51 w 60"/>
                  <a:gd name="T35" fmla="*/ 14 h 92"/>
                  <a:gd name="T36" fmla="*/ 50 w 60"/>
                  <a:gd name="T37" fmla="*/ 7 h 92"/>
                  <a:gd name="T38" fmla="*/ 45 w 60"/>
                  <a:gd name="T39" fmla="*/ 0 h 92"/>
                  <a:gd name="T40" fmla="*/ 45 w 60"/>
                  <a:gd name="T41" fmla="*/ 0 h 92"/>
                  <a:gd name="T42" fmla="*/ 44 w 60"/>
                  <a:gd name="T43" fmla="*/ 4 h 92"/>
                  <a:gd name="T44" fmla="*/ 47 w 60"/>
                  <a:gd name="T45" fmla="*/ 7 h 92"/>
                  <a:gd name="T46" fmla="*/ 48 w 60"/>
                  <a:gd name="T47" fmla="*/ 12 h 92"/>
                  <a:gd name="T48" fmla="*/ 43 w 60"/>
                  <a:gd name="T49" fmla="*/ 15 h 92"/>
                  <a:gd name="T50" fmla="*/ 38 w 60"/>
                  <a:gd name="T51" fmla="*/ 24 h 92"/>
                  <a:gd name="T52" fmla="*/ 36 w 60"/>
                  <a:gd name="T53" fmla="*/ 29 h 92"/>
                  <a:gd name="T54" fmla="*/ 36 w 60"/>
                  <a:gd name="T55" fmla="*/ 33 h 92"/>
                  <a:gd name="T56" fmla="*/ 32 w 60"/>
                  <a:gd name="T57" fmla="*/ 38 h 92"/>
                  <a:gd name="T58" fmla="*/ 26 w 60"/>
                  <a:gd name="T59" fmla="*/ 50 h 92"/>
                  <a:gd name="T60" fmla="*/ 22 w 60"/>
                  <a:gd name="T61" fmla="*/ 54 h 92"/>
                  <a:gd name="T62" fmla="*/ 17 w 60"/>
                  <a:gd name="T63" fmla="*/ 50 h 92"/>
                  <a:gd name="T64" fmla="*/ 12 w 60"/>
                  <a:gd name="T65" fmla="*/ 51 h 92"/>
                  <a:gd name="T66" fmla="*/ 3 w 60"/>
                  <a:gd name="T67" fmla="*/ 59 h 92"/>
                  <a:gd name="T68" fmla="*/ 0 w 60"/>
                  <a:gd name="T69" fmla="*/ 68 h 92"/>
                  <a:gd name="T70" fmla="*/ 4 w 60"/>
                  <a:gd name="T71" fmla="*/ 72 h 92"/>
                  <a:gd name="T72" fmla="*/ 10 w 60"/>
                  <a:gd name="T73" fmla="*/ 74 h 92"/>
                  <a:gd name="T74" fmla="*/ 12 w 60"/>
                  <a:gd name="T75" fmla="*/ 82 h 92"/>
                  <a:gd name="T76" fmla="*/ 11 w 60"/>
                  <a:gd name="T77" fmla="*/ 89 h 92"/>
                  <a:gd name="T78" fmla="*/ 22 w 60"/>
                  <a:gd name="T79" fmla="*/ 89 h 92"/>
                  <a:gd name="T80" fmla="*/ 25 w 60"/>
                  <a:gd name="T81"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2">
                    <a:moveTo>
                      <a:pt x="25" y="88"/>
                    </a:moveTo>
                    <a:cubicBezTo>
                      <a:pt x="25" y="88"/>
                      <a:pt x="44" y="89"/>
                      <a:pt x="47" y="88"/>
                    </a:cubicBezTo>
                    <a:cubicBezTo>
                      <a:pt x="49" y="88"/>
                      <a:pt x="58" y="92"/>
                      <a:pt x="58" y="92"/>
                    </a:cubicBezTo>
                    <a:cubicBezTo>
                      <a:pt x="58" y="92"/>
                      <a:pt x="58" y="88"/>
                      <a:pt x="60" y="85"/>
                    </a:cubicBezTo>
                    <a:cubicBezTo>
                      <a:pt x="59" y="85"/>
                      <a:pt x="59" y="84"/>
                      <a:pt x="59" y="84"/>
                    </a:cubicBezTo>
                    <a:cubicBezTo>
                      <a:pt x="58" y="82"/>
                      <a:pt x="55" y="80"/>
                      <a:pt x="53" y="79"/>
                    </a:cubicBezTo>
                    <a:cubicBezTo>
                      <a:pt x="52" y="77"/>
                      <a:pt x="52" y="76"/>
                      <a:pt x="52" y="76"/>
                    </a:cubicBezTo>
                    <a:cubicBezTo>
                      <a:pt x="52" y="76"/>
                      <a:pt x="52" y="73"/>
                      <a:pt x="50" y="71"/>
                    </a:cubicBezTo>
                    <a:cubicBezTo>
                      <a:pt x="49" y="69"/>
                      <a:pt x="48" y="67"/>
                      <a:pt x="48" y="65"/>
                    </a:cubicBezTo>
                    <a:cubicBezTo>
                      <a:pt x="48" y="62"/>
                      <a:pt x="47" y="60"/>
                      <a:pt x="47" y="58"/>
                    </a:cubicBezTo>
                    <a:cubicBezTo>
                      <a:pt x="47" y="56"/>
                      <a:pt x="50" y="53"/>
                      <a:pt x="51" y="50"/>
                    </a:cubicBezTo>
                    <a:cubicBezTo>
                      <a:pt x="52" y="48"/>
                      <a:pt x="53" y="46"/>
                      <a:pt x="55" y="45"/>
                    </a:cubicBezTo>
                    <a:cubicBezTo>
                      <a:pt x="54" y="44"/>
                      <a:pt x="53" y="42"/>
                      <a:pt x="53" y="39"/>
                    </a:cubicBezTo>
                    <a:cubicBezTo>
                      <a:pt x="52" y="36"/>
                      <a:pt x="49" y="35"/>
                      <a:pt x="46" y="32"/>
                    </a:cubicBezTo>
                    <a:cubicBezTo>
                      <a:pt x="43" y="29"/>
                      <a:pt x="44" y="28"/>
                      <a:pt x="44" y="27"/>
                    </a:cubicBezTo>
                    <a:cubicBezTo>
                      <a:pt x="44" y="25"/>
                      <a:pt x="48" y="25"/>
                      <a:pt x="51" y="26"/>
                    </a:cubicBezTo>
                    <a:cubicBezTo>
                      <a:pt x="54" y="26"/>
                      <a:pt x="55" y="25"/>
                      <a:pt x="54" y="24"/>
                    </a:cubicBezTo>
                    <a:cubicBezTo>
                      <a:pt x="53" y="24"/>
                      <a:pt x="51" y="18"/>
                      <a:pt x="51" y="14"/>
                    </a:cubicBezTo>
                    <a:cubicBezTo>
                      <a:pt x="51" y="11"/>
                      <a:pt x="50" y="9"/>
                      <a:pt x="50" y="7"/>
                    </a:cubicBezTo>
                    <a:cubicBezTo>
                      <a:pt x="50" y="5"/>
                      <a:pt x="47" y="0"/>
                      <a:pt x="45" y="0"/>
                    </a:cubicBezTo>
                    <a:cubicBezTo>
                      <a:pt x="45" y="0"/>
                      <a:pt x="45" y="0"/>
                      <a:pt x="45" y="0"/>
                    </a:cubicBezTo>
                    <a:cubicBezTo>
                      <a:pt x="44" y="1"/>
                      <a:pt x="44" y="3"/>
                      <a:pt x="44" y="4"/>
                    </a:cubicBezTo>
                    <a:cubicBezTo>
                      <a:pt x="44" y="5"/>
                      <a:pt x="46" y="7"/>
                      <a:pt x="47" y="7"/>
                    </a:cubicBezTo>
                    <a:cubicBezTo>
                      <a:pt x="49" y="8"/>
                      <a:pt x="48" y="10"/>
                      <a:pt x="48" y="12"/>
                    </a:cubicBezTo>
                    <a:cubicBezTo>
                      <a:pt x="48" y="14"/>
                      <a:pt x="44" y="14"/>
                      <a:pt x="43" y="15"/>
                    </a:cubicBezTo>
                    <a:cubicBezTo>
                      <a:pt x="42" y="16"/>
                      <a:pt x="38" y="23"/>
                      <a:pt x="38" y="24"/>
                    </a:cubicBezTo>
                    <a:cubicBezTo>
                      <a:pt x="39" y="25"/>
                      <a:pt x="38" y="28"/>
                      <a:pt x="36" y="29"/>
                    </a:cubicBezTo>
                    <a:cubicBezTo>
                      <a:pt x="35" y="29"/>
                      <a:pt x="36" y="32"/>
                      <a:pt x="36" y="33"/>
                    </a:cubicBezTo>
                    <a:cubicBezTo>
                      <a:pt x="36" y="34"/>
                      <a:pt x="32" y="36"/>
                      <a:pt x="32" y="38"/>
                    </a:cubicBezTo>
                    <a:cubicBezTo>
                      <a:pt x="32" y="40"/>
                      <a:pt x="27" y="48"/>
                      <a:pt x="26" y="50"/>
                    </a:cubicBezTo>
                    <a:cubicBezTo>
                      <a:pt x="24" y="53"/>
                      <a:pt x="23" y="56"/>
                      <a:pt x="22" y="54"/>
                    </a:cubicBezTo>
                    <a:cubicBezTo>
                      <a:pt x="22" y="52"/>
                      <a:pt x="18" y="49"/>
                      <a:pt x="17" y="50"/>
                    </a:cubicBezTo>
                    <a:cubicBezTo>
                      <a:pt x="15" y="51"/>
                      <a:pt x="13" y="50"/>
                      <a:pt x="12" y="51"/>
                    </a:cubicBezTo>
                    <a:cubicBezTo>
                      <a:pt x="11" y="51"/>
                      <a:pt x="3" y="59"/>
                      <a:pt x="3" y="59"/>
                    </a:cubicBezTo>
                    <a:cubicBezTo>
                      <a:pt x="3" y="59"/>
                      <a:pt x="2" y="63"/>
                      <a:pt x="0" y="68"/>
                    </a:cubicBezTo>
                    <a:cubicBezTo>
                      <a:pt x="1" y="69"/>
                      <a:pt x="3" y="71"/>
                      <a:pt x="4" y="72"/>
                    </a:cubicBezTo>
                    <a:cubicBezTo>
                      <a:pt x="5" y="75"/>
                      <a:pt x="9" y="73"/>
                      <a:pt x="10" y="74"/>
                    </a:cubicBezTo>
                    <a:cubicBezTo>
                      <a:pt x="11" y="74"/>
                      <a:pt x="13" y="80"/>
                      <a:pt x="12" y="82"/>
                    </a:cubicBezTo>
                    <a:cubicBezTo>
                      <a:pt x="12" y="83"/>
                      <a:pt x="10" y="87"/>
                      <a:pt x="11" y="89"/>
                    </a:cubicBezTo>
                    <a:cubicBezTo>
                      <a:pt x="22" y="89"/>
                      <a:pt x="22" y="89"/>
                      <a:pt x="22" y="89"/>
                    </a:cubicBezTo>
                    <a:lnTo>
                      <a:pt x="25" y="8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7">
                <a:extLst>
                  <a:ext uri="{FF2B5EF4-FFF2-40B4-BE49-F238E27FC236}">
                    <a16:creationId xmlns:a16="http://schemas.microsoft.com/office/drawing/2014/main" id="{ED5F3BC7-A28D-49E0-BA77-76F434112C98}"/>
                  </a:ext>
                </a:extLst>
              </p:cNvPr>
              <p:cNvSpPr>
                <a:spLocks/>
              </p:cNvSpPr>
              <p:nvPr/>
            </p:nvSpPr>
            <p:spPr bwMode="auto">
              <a:xfrm>
                <a:off x="4761619" y="3886533"/>
                <a:ext cx="115435" cy="116689"/>
              </a:xfrm>
              <a:custGeom>
                <a:avLst/>
                <a:gdLst>
                  <a:gd name="T0" fmla="*/ 47 w 50"/>
                  <a:gd name="T1" fmla="*/ 43 h 51"/>
                  <a:gd name="T2" fmla="*/ 44 w 50"/>
                  <a:gd name="T3" fmla="*/ 34 h 51"/>
                  <a:gd name="T4" fmla="*/ 47 w 50"/>
                  <a:gd name="T5" fmla="*/ 26 h 51"/>
                  <a:gd name="T6" fmla="*/ 50 w 50"/>
                  <a:gd name="T7" fmla="*/ 21 h 51"/>
                  <a:gd name="T8" fmla="*/ 47 w 50"/>
                  <a:gd name="T9" fmla="*/ 8 h 51"/>
                  <a:gd name="T10" fmla="*/ 46 w 50"/>
                  <a:gd name="T11" fmla="*/ 8 h 51"/>
                  <a:gd name="T12" fmla="*/ 36 w 50"/>
                  <a:gd name="T13" fmla="*/ 9 h 51"/>
                  <a:gd name="T14" fmla="*/ 29 w 50"/>
                  <a:gd name="T15" fmla="*/ 5 h 51"/>
                  <a:gd name="T16" fmla="*/ 23 w 50"/>
                  <a:gd name="T17" fmla="*/ 3 h 51"/>
                  <a:gd name="T18" fmla="*/ 20 w 50"/>
                  <a:gd name="T19" fmla="*/ 2 h 51"/>
                  <a:gd name="T20" fmla="*/ 16 w 50"/>
                  <a:gd name="T21" fmla="*/ 3 h 51"/>
                  <a:gd name="T22" fmla="*/ 12 w 50"/>
                  <a:gd name="T23" fmla="*/ 5 h 51"/>
                  <a:gd name="T24" fmla="*/ 8 w 50"/>
                  <a:gd name="T25" fmla="*/ 4 h 51"/>
                  <a:gd name="T26" fmla="*/ 5 w 50"/>
                  <a:gd name="T27" fmla="*/ 4 h 51"/>
                  <a:gd name="T28" fmla="*/ 5 w 50"/>
                  <a:gd name="T29" fmla="*/ 11 h 51"/>
                  <a:gd name="T30" fmla="*/ 6 w 50"/>
                  <a:gd name="T31" fmla="*/ 15 h 51"/>
                  <a:gd name="T32" fmla="*/ 8 w 50"/>
                  <a:gd name="T33" fmla="*/ 20 h 51"/>
                  <a:gd name="T34" fmla="*/ 4 w 50"/>
                  <a:gd name="T35" fmla="*/ 20 h 51"/>
                  <a:gd name="T36" fmla="*/ 5 w 50"/>
                  <a:gd name="T37" fmla="*/ 25 h 51"/>
                  <a:gd name="T38" fmla="*/ 2 w 50"/>
                  <a:gd name="T39" fmla="*/ 29 h 51"/>
                  <a:gd name="T40" fmla="*/ 1 w 50"/>
                  <a:gd name="T41" fmla="*/ 35 h 51"/>
                  <a:gd name="T42" fmla="*/ 4 w 50"/>
                  <a:gd name="T43" fmla="*/ 38 h 51"/>
                  <a:gd name="T44" fmla="*/ 10 w 50"/>
                  <a:gd name="T45" fmla="*/ 44 h 51"/>
                  <a:gd name="T46" fmla="*/ 8 w 50"/>
                  <a:gd name="T47" fmla="*/ 51 h 51"/>
                  <a:gd name="T48" fmla="*/ 32 w 50"/>
                  <a:gd name="T49" fmla="*/ 46 h 51"/>
                  <a:gd name="T50" fmla="*/ 47 w 50"/>
                  <a:gd name="T51" fmla="*/ 47 h 51"/>
                  <a:gd name="T52" fmla="*/ 47 w 50"/>
                  <a:gd name="T53"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3"/>
                    </a:moveTo>
                    <a:cubicBezTo>
                      <a:pt x="46" y="42"/>
                      <a:pt x="44" y="35"/>
                      <a:pt x="44" y="34"/>
                    </a:cubicBezTo>
                    <a:cubicBezTo>
                      <a:pt x="44" y="33"/>
                      <a:pt x="47" y="28"/>
                      <a:pt x="47" y="26"/>
                    </a:cubicBezTo>
                    <a:cubicBezTo>
                      <a:pt x="47" y="24"/>
                      <a:pt x="50" y="23"/>
                      <a:pt x="50" y="21"/>
                    </a:cubicBezTo>
                    <a:cubicBezTo>
                      <a:pt x="50" y="19"/>
                      <a:pt x="49" y="13"/>
                      <a:pt x="47" y="8"/>
                    </a:cubicBezTo>
                    <a:cubicBezTo>
                      <a:pt x="47" y="8"/>
                      <a:pt x="46" y="8"/>
                      <a:pt x="46" y="8"/>
                    </a:cubicBezTo>
                    <a:cubicBezTo>
                      <a:pt x="44" y="6"/>
                      <a:pt x="38" y="6"/>
                      <a:pt x="36" y="9"/>
                    </a:cubicBezTo>
                    <a:cubicBezTo>
                      <a:pt x="34" y="11"/>
                      <a:pt x="30" y="7"/>
                      <a:pt x="29" y="5"/>
                    </a:cubicBezTo>
                    <a:cubicBezTo>
                      <a:pt x="29" y="4"/>
                      <a:pt x="25" y="2"/>
                      <a:pt x="23" y="3"/>
                    </a:cubicBezTo>
                    <a:cubicBezTo>
                      <a:pt x="21" y="5"/>
                      <a:pt x="20" y="4"/>
                      <a:pt x="20" y="2"/>
                    </a:cubicBezTo>
                    <a:cubicBezTo>
                      <a:pt x="20" y="0"/>
                      <a:pt x="17" y="1"/>
                      <a:pt x="16" y="3"/>
                    </a:cubicBezTo>
                    <a:cubicBezTo>
                      <a:pt x="16" y="5"/>
                      <a:pt x="13" y="6"/>
                      <a:pt x="12" y="5"/>
                    </a:cubicBezTo>
                    <a:cubicBezTo>
                      <a:pt x="11" y="4"/>
                      <a:pt x="9" y="2"/>
                      <a:pt x="8" y="4"/>
                    </a:cubicBezTo>
                    <a:cubicBezTo>
                      <a:pt x="7" y="5"/>
                      <a:pt x="6" y="5"/>
                      <a:pt x="5" y="4"/>
                    </a:cubicBezTo>
                    <a:cubicBezTo>
                      <a:pt x="4" y="7"/>
                      <a:pt x="4" y="10"/>
                      <a:pt x="5" y="11"/>
                    </a:cubicBezTo>
                    <a:cubicBezTo>
                      <a:pt x="6" y="12"/>
                      <a:pt x="7" y="14"/>
                      <a:pt x="6" y="15"/>
                    </a:cubicBezTo>
                    <a:cubicBezTo>
                      <a:pt x="6" y="16"/>
                      <a:pt x="9" y="18"/>
                      <a:pt x="8" y="20"/>
                    </a:cubicBezTo>
                    <a:cubicBezTo>
                      <a:pt x="6" y="21"/>
                      <a:pt x="5" y="18"/>
                      <a:pt x="4" y="20"/>
                    </a:cubicBezTo>
                    <a:cubicBezTo>
                      <a:pt x="3" y="22"/>
                      <a:pt x="6" y="24"/>
                      <a:pt x="5" y="25"/>
                    </a:cubicBezTo>
                    <a:cubicBezTo>
                      <a:pt x="4" y="26"/>
                      <a:pt x="2" y="27"/>
                      <a:pt x="2" y="29"/>
                    </a:cubicBezTo>
                    <a:cubicBezTo>
                      <a:pt x="3" y="32"/>
                      <a:pt x="3" y="34"/>
                      <a:pt x="1" y="35"/>
                    </a:cubicBezTo>
                    <a:cubicBezTo>
                      <a:pt x="0" y="36"/>
                      <a:pt x="2" y="36"/>
                      <a:pt x="4" y="38"/>
                    </a:cubicBezTo>
                    <a:cubicBezTo>
                      <a:pt x="7" y="39"/>
                      <a:pt x="11" y="41"/>
                      <a:pt x="10" y="44"/>
                    </a:cubicBezTo>
                    <a:cubicBezTo>
                      <a:pt x="10" y="46"/>
                      <a:pt x="9" y="47"/>
                      <a:pt x="8" y="51"/>
                    </a:cubicBezTo>
                    <a:cubicBezTo>
                      <a:pt x="13" y="51"/>
                      <a:pt x="22" y="48"/>
                      <a:pt x="32" y="46"/>
                    </a:cubicBezTo>
                    <a:cubicBezTo>
                      <a:pt x="38" y="45"/>
                      <a:pt x="43" y="46"/>
                      <a:pt x="47" y="47"/>
                    </a:cubicBezTo>
                    <a:cubicBezTo>
                      <a:pt x="48" y="45"/>
                      <a:pt x="48" y="44"/>
                      <a:pt x="47" y="4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8">
                <a:extLst>
                  <a:ext uri="{FF2B5EF4-FFF2-40B4-BE49-F238E27FC236}">
                    <a16:creationId xmlns:a16="http://schemas.microsoft.com/office/drawing/2014/main" id="{E81B6BBF-90E1-4465-8CE9-4710A90DE7E6}"/>
                  </a:ext>
                </a:extLst>
              </p:cNvPr>
              <p:cNvSpPr>
                <a:spLocks/>
              </p:cNvSpPr>
              <p:nvPr/>
            </p:nvSpPr>
            <p:spPr bwMode="auto">
              <a:xfrm>
                <a:off x="4863252" y="3879004"/>
                <a:ext cx="77793" cy="120454"/>
              </a:xfrm>
              <a:custGeom>
                <a:avLst/>
                <a:gdLst>
                  <a:gd name="T0" fmla="*/ 29 w 34"/>
                  <a:gd name="T1" fmla="*/ 22 h 52"/>
                  <a:gd name="T2" fmla="*/ 29 w 34"/>
                  <a:gd name="T3" fmla="*/ 10 h 52"/>
                  <a:gd name="T4" fmla="*/ 27 w 34"/>
                  <a:gd name="T5" fmla="*/ 5 h 52"/>
                  <a:gd name="T6" fmla="*/ 25 w 34"/>
                  <a:gd name="T7" fmla="*/ 0 h 52"/>
                  <a:gd name="T8" fmla="*/ 23 w 34"/>
                  <a:gd name="T9" fmla="*/ 2 h 52"/>
                  <a:gd name="T10" fmla="*/ 3 w 34"/>
                  <a:gd name="T11" fmla="*/ 2 h 52"/>
                  <a:gd name="T12" fmla="*/ 4 w 34"/>
                  <a:gd name="T13" fmla="*/ 10 h 52"/>
                  <a:gd name="T14" fmla="*/ 3 w 34"/>
                  <a:gd name="T15" fmla="*/ 11 h 52"/>
                  <a:gd name="T16" fmla="*/ 6 w 34"/>
                  <a:gd name="T17" fmla="*/ 24 h 52"/>
                  <a:gd name="T18" fmla="*/ 3 w 34"/>
                  <a:gd name="T19" fmla="*/ 29 h 52"/>
                  <a:gd name="T20" fmla="*/ 0 w 34"/>
                  <a:gd name="T21" fmla="*/ 37 h 52"/>
                  <a:gd name="T22" fmla="*/ 3 w 34"/>
                  <a:gd name="T23" fmla="*/ 46 h 52"/>
                  <a:gd name="T24" fmla="*/ 3 w 34"/>
                  <a:gd name="T25" fmla="*/ 50 h 52"/>
                  <a:gd name="T26" fmla="*/ 9 w 34"/>
                  <a:gd name="T27" fmla="*/ 52 h 52"/>
                  <a:gd name="T28" fmla="*/ 25 w 34"/>
                  <a:gd name="T29" fmla="*/ 46 h 52"/>
                  <a:gd name="T30" fmla="*/ 34 w 34"/>
                  <a:gd name="T31" fmla="*/ 42 h 52"/>
                  <a:gd name="T32" fmla="*/ 31 w 34"/>
                  <a:gd name="T33" fmla="*/ 33 h 52"/>
                  <a:gd name="T34" fmla="*/ 29 w 34"/>
                  <a:gd name="T35"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2"/>
                    </a:moveTo>
                    <a:cubicBezTo>
                      <a:pt x="28" y="19"/>
                      <a:pt x="29" y="13"/>
                      <a:pt x="29" y="10"/>
                    </a:cubicBezTo>
                    <a:cubicBezTo>
                      <a:pt x="29" y="8"/>
                      <a:pt x="28" y="6"/>
                      <a:pt x="27" y="5"/>
                    </a:cubicBezTo>
                    <a:cubicBezTo>
                      <a:pt x="26" y="5"/>
                      <a:pt x="26" y="3"/>
                      <a:pt x="25" y="0"/>
                    </a:cubicBezTo>
                    <a:cubicBezTo>
                      <a:pt x="24" y="1"/>
                      <a:pt x="24" y="3"/>
                      <a:pt x="23" y="2"/>
                    </a:cubicBezTo>
                    <a:cubicBezTo>
                      <a:pt x="23" y="1"/>
                      <a:pt x="4" y="0"/>
                      <a:pt x="3" y="2"/>
                    </a:cubicBezTo>
                    <a:cubicBezTo>
                      <a:pt x="2" y="3"/>
                      <a:pt x="5" y="8"/>
                      <a:pt x="4" y="10"/>
                    </a:cubicBezTo>
                    <a:cubicBezTo>
                      <a:pt x="4" y="11"/>
                      <a:pt x="4" y="11"/>
                      <a:pt x="3" y="11"/>
                    </a:cubicBezTo>
                    <a:cubicBezTo>
                      <a:pt x="5" y="16"/>
                      <a:pt x="6" y="22"/>
                      <a:pt x="6" y="24"/>
                    </a:cubicBezTo>
                    <a:cubicBezTo>
                      <a:pt x="6" y="26"/>
                      <a:pt x="3" y="27"/>
                      <a:pt x="3" y="29"/>
                    </a:cubicBezTo>
                    <a:cubicBezTo>
                      <a:pt x="3" y="31"/>
                      <a:pt x="0" y="36"/>
                      <a:pt x="0" y="37"/>
                    </a:cubicBezTo>
                    <a:cubicBezTo>
                      <a:pt x="0" y="38"/>
                      <a:pt x="2" y="45"/>
                      <a:pt x="3" y="46"/>
                    </a:cubicBezTo>
                    <a:cubicBezTo>
                      <a:pt x="4" y="47"/>
                      <a:pt x="4" y="48"/>
                      <a:pt x="3" y="50"/>
                    </a:cubicBezTo>
                    <a:cubicBezTo>
                      <a:pt x="7" y="51"/>
                      <a:pt x="9" y="52"/>
                      <a:pt x="9" y="52"/>
                    </a:cubicBezTo>
                    <a:cubicBezTo>
                      <a:pt x="11" y="52"/>
                      <a:pt x="21" y="48"/>
                      <a:pt x="25" y="46"/>
                    </a:cubicBezTo>
                    <a:cubicBezTo>
                      <a:pt x="28" y="44"/>
                      <a:pt x="32" y="43"/>
                      <a:pt x="34" y="42"/>
                    </a:cubicBezTo>
                    <a:cubicBezTo>
                      <a:pt x="33" y="39"/>
                      <a:pt x="31" y="35"/>
                      <a:pt x="31" y="33"/>
                    </a:cubicBezTo>
                    <a:cubicBezTo>
                      <a:pt x="31" y="28"/>
                      <a:pt x="30" y="24"/>
                      <a:pt x="29"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9">
                <a:extLst>
                  <a:ext uri="{FF2B5EF4-FFF2-40B4-BE49-F238E27FC236}">
                    <a16:creationId xmlns:a16="http://schemas.microsoft.com/office/drawing/2014/main" id="{8CF68401-4E9E-4AC7-8E56-F2BF84BA6931}"/>
                  </a:ext>
                </a:extLst>
              </p:cNvPr>
              <p:cNvSpPr>
                <a:spLocks/>
              </p:cNvSpPr>
              <p:nvPr/>
            </p:nvSpPr>
            <p:spPr bwMode="auto">
              <a:xfrm>
                <a:off x="4641165" y="3848891"/>
                <a:ext cx="140529" cy="106652"/>
              </a:xfrm>
              <a:custGeom>
                <a:avLst/>
                <a:gdLst>
                  <a:gd name="T0" fmla="*/ 20 w 61"/>
                  <a:gd name="T1" fmla="*/ 25 h 46"/>
                  <a:gd name="T2" fmla="*/ 24 w 61"/>
                  <a:gd name="T3" fmla="*/ 24 h 46"/>
                  <a:gd name="T4" fmla="*/ 30 w 61"/>
                  <a:gd name="T5" fmla="*/ 23 h 46"/>
                  <a:gd name="T6" fmla="*/ 37 w 61"/>
                  <a:gd name="T7" fmla="*/ 31 h 46"/>
                  <a:gd name="T8" fmla="*/ 38 w 61"/>
                  <a:gd name="T9" fmla="*/ 35 h 46"/>
                  <a:gd name="T10" fmla="*/ 38 w 61"/>
                  <a:gd name="T11" fmla="*/ 36 h 46"/>
                  <a:gd name="T12" fmla="*/ 44 w 61"/>
                  <a:gd name="T13" fmla="*/ 35 h 46"/>
                  <a:gd name="T14" fmla="*/ 46 w 61"/>
                  <a:gd name="T15" fmla="*/ 42 h 46"/>
                  <a:gd name="T16" fmla="*/ 50 w 61"/>
                  <a:gd name="T17" fmla="*/ 45 h 46"/>
                  <a:gd name="T18" fmla="*/ 53 w 61"/>
                  <a:gd name="T19" fmla="*/ 42 h 46"/>
                  <a:gd name="T20" fmla="*/ 55 w 61"/>
                  <a:gd name="T21" fmla="*/ 43 h 46"/>
                  <a:gd name="T22" fmla="*/ 57 w 61"/>
                  <a:gd name="T23" fmla="*/ 41 h 46"/>
                  <a:gd name="T24" fmla="*/ 56 w 61"/>
                  <a:gd name="T25" fmla="*/ 36 h 46"/>
                  <a:gd name="T26" fmla="*/ 60 w 61"/>
                  <a:gd name="T27" fmla="*/ 36 h 46"/>
                  <a:gd name="T28" fmla="*/ 58 w 61"/>
                  <a:gd name="T29" fmla="*/ 31 h 46"/>
                  <a:gd name="T30" fmla="*/ 57 w 61"/>
                  <a:gd name="T31" fmla="*/ 27 h 46"/>
                  <a:gd name="T32" fmla="*/ 57 w 61"/>
                  <a:gd name="T33" fmla="*/ 20 h 46"/>
                  <a:gd name="T34" fmla="*/ 56 w 61"/>
                  <a:gd name="T35" fmla="*/ 19 h 46"/>
                  <a:gd name="T36" fmla="*/ 54 w 61"/>
                  <a:gd name="T37" fmla="*/ 15 h 46"/>
                  <a:gd name="T38" fmla="*/ 54 w 61"/>
                  <a:gd name="T39" fmla="*/ 12 h 46"/>
                  <a:gd name="T40" fmla="*/ 51 w 61"/>
                  <a:gd name="T41" fmla="*/ 8 h 46"/>
                  <a:gd name="T42" fmla="*/ 48 w 61"/>
                  <a:gd name="T43" fmla="*/ 2 h 46"/>
                  <a:gd name="T44" fmla="*/ 42 w 61"/>
                  <a:gd name="T45" fmla="*/ 6 h 46"/>
                  <a:gd name="T46" fmla="*/ 37 w 61"/>
                  <a:gd name="T47" fmla="*/ 6 h 46"/>
                  <a:gd name="T48" fmla="*/ 32 w 61"/>
                  <a:gd name="T49" fmla="*/ 6 h 46"/>
                  <a:gd name="T50" fmla="*/ 30 w 61"/>
                  <a:gd name="T51" fmla="*/ 4 h 46"/>
                  <a:gd name="T52" fmla="*/ 30 w 61"/>
                  <a:gd name="T53" fmla="*/ 3 h 46"/>
                  <a:gd name="T54" fmla="*/ 29 w 61"/>
                  <a:gd name="T55" fmla="*/ 3 h 46"/>
                  <a:gd name="T56" fmla="*/ 17 w 61"/>
                  <a:gd name="T57" fmla="*/ 3 h 46"/>
                  <a:gd name="T58" fmla="*/ 12 w 61"/>
                  <a:gd name="T59" fmla="*/ 0 h 46"/>
                  <a:gd name="T60" fmla="*/ 10 w 61"/>
                  <a:gd name="T61" fmla="*/ 4 h 46"/>
                  <a:gd name="T62" fmla="*/ 10 w 61"/>
                  <a:gd name="T63" fmla="*/ 8 h 46"/>
                  <a:gd name="T64" fmla="*/ 7 w 61"/>
                  <a:gd name="T65" fmla="*/ 9 h 46"/>
                  <a:gd name="T66" fmla="*/ 1 w 61"/>
                  <a:gd name="T67" fmla="*/ 13 h 46"/>
                  <a:gd name="T68" fmla="*/ 0 w 61"/>
                  <a:gd name="T69" fmla="*/ 14 h 46"/>
                  <a:gd name="T70" fmla="*/ 6 w 61"/>
                  <a:gd name="T71" fmla="*/ 21 h 46"/>
                  <a:gd name="T72" fmla="*/ 15 w 61"/>
                  <a:gd name="T73" fmla="*/ 31 h 46"/>
                  <a:gd name="T74" fmla="*/ 20 w 61"/>
                  <a:gd name="T75"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5"/>
                    </a:moveTo>
                    <a:cubicBezTo>
                      <a:pt x="20" y="23"/>
                      <a:pt x="22" y="23"/>
                      <a:pt x="24" y="24"/>
                    </a:cubicBezTo>
                    <a:cubicBezTo>
                      <a:pt x="26" y="24"/>
                      <a:pt x="28" y="23"/>
                      <a:pt x="30" y="23"/>
                    </a:cubicBezTo>
                    <a:cubicBezTo>
                      <a:pt x="32" y="23"/>
                      <a:pt x="37" y="29"/>
                      <a:pt x="37" y="31"/>
                    </a:cubicBezTo>
                    <a:cubicBezTo>
                      <a:pt x="37" y="32"/>
                      <a:pt x="37" y="34"/>
                      <a:pt x="38" y="35"/>
                    </a:cubicBezTo>
                    <a:cubicBezTo>
                      <a:pt x="38" y="36"/>
                      <a:pt x="38" y="36"/>
                      <a:pt x="38" y="36"/>
                    </a:cubicBezTo>
                    <a:cubicBezTo>
                      <a:pt x="41" y="35"/>
                      <a:pt x="43" y="35"/>
                      <a:pt x="44" y="35"/>
                    </a:cubicBezTo>
                    <a:cubicBezTo>
                      <a:pt x="45" y="35"/>
                      <a:pt x="46" y="39"/>
                      <a:pt x="46" y="42"/>
                    </a:cubicBezTo>
                    <a:cubicBezTo>
                      <a:pt x="46" y="44"/>
                      <a:pt x="49" y="46"/>
                      <a:pt x="50" y="45"/>
                    </a:cubicBezTo>
                    <a:cubicBezTo>
                      <a:pt x="51" y="43"/>
                      <a:pt x="53" y="41"/>
                      <a:pt x="53" y="42"/>
                    </a:cubicBezTo>
                    <a:cubicBezTo>
                      <a:pt x="53" y="43"/>
                      <a:pt x="54" y="43"/>
                      <a:pt x="55" y="43"/>
                    </a:cubicBezTo>
                    <a:cubicBezTo>
                      <a:pt x="55" y="42"/>
                      <a:pt x="56" y="42"/>
                      <a:pt x="57" y="41"/>
                    </a:cubicBezTo>
                    <a:cubicBezTo>
                      <a:pt x="58" y="40"/>
                      <a:pt x="55" y="38"/>
                      <a:pt x="56" y="36"/>
                    </a:cubicBezTo>
                    <a:cubicBezTo>
                      <a:pt x="57" y="34"/>
                      <a:pt x="58" y="37"/>
                      <a:pt x="60" y="36"/>
                    </a:cubicBezTo>
                    <a:cubicBezTo>
                      <a:pt x="61" y="34"/>
                      <a:pt x="58" y="32"/>
                      <a:pt x="58" y="31"/>
                    </a:cubicBezTo>
                    <a:cubicBezTo>
                      <a:pt x="59" y="30"/>
                      <a:pt x="58" y="28"/>
                      <a:pt x="57" y="27"/>
                    </a:cubicBezTo>
                    <a:cubicBezTo>
                      <a:pt x="56" y="26"/>
                      <a:pt x="56" y="23"/>
                      <a:pt x="57" y="20"/>
                    </a:cubicBezTo>
                    <a:cubicBezTo>
                      <a:pt x="56" y="20"/>
                      <a:pt x="56" y="20"/>
                      <a:pt x="56" y="19"/>
                    </a:cubicBezTo>
                    <a:cubicBezTo>
                      <a:pt x="55" y="18"/>
                      <a:pt x="56" y="15"/>
                      <a:pt x="54" y="15"/>
                    </a:cubicBezTo>
                    <a:cubicBezTo>
                      <a:pt x="52" y="15"/>
                      <a:pt x="52" y="12"/>
                      <a:pt x="54" y="12"/>
                    </a:cubicBezTo>
                    <a:cubicBezTo>
                      <a:pt x="55" y="11"/>
                      <a:pt x="51" y="10"/>
                      <a:pt x="51" y="8"/>
                    </a:cubicBezTo>
                    <a:cubicBezTo>
                      <a:pt x="51" y="6"/>
                      <a:pt x="49" y="2"/>
                      <a:pt x="48" y="2"/>
                    </a:cubicBezTo>
                    <a:cubicBezTo>
                      <a:pt x="47" y="2"/>
                      <a:pt x="44" y="6"/>
                      <a:pt x="42" y="6"/>
                    </a:cubicBezTo>
                    <a:cubicBezTo>
                      <a:pt x="41" y="6"/>
                      <a:pt x="38" y="3"/>
                      <a:pt x="37" y="6"/>
                    </a:cubicBezTo>
                    <a:cubicBezTo>
                      <a:pt x="36" y="8"/>
                      <a:pt x="34" y="5"/>
                      <a:pt x="32" y="6"/>
                    </a:cubicBezTo>
                    <a:cubicBezTo>
                      <a:pt x="31" y="8"/>
                      <a:pt x="30" y="4"/>
                      <a:pt x="30" y="4"/>
                    </a:cubicBezTo>
                    <a:cubicBezTo>
                      <a:pt x="30" y="4"/>
                      <a:pt x="30" y="4"/>
                      <a:pt x="30" y="3"/>
                    </a:cubicBezTo>
                    <a:cubicBezTo>
                      <a:pt x="30" y="3"/>
                      <a:pt x="29" y="3"/>
                      <a:pt x="29" y="3"/>
                    </a:cubicBezTo>
                    <a:cubicBezTo>
                      <a:pt x="25" y="5"/>
                      <a:pt x="18" y="4"/>
                      <a:pt x="17" y="3"/>
                    </a:cubicBezTo>
                    <a:cubicBezTo>
                      <a:pt x="17" y="1"/>
                      <a:pt x="12" y="0"/>
                      <a:pt x="12" y="0"/>
                    </a:cubicBezTo>
                    <a:cubicBezTo>
                      <a:pt x="12" y="0"/>
                      <a:pt x="12" y="3"/>
                      <a:pt x="10" y="4"/>
                    </a:cubicBezTo>
                    <a:cubicBezTo>
                      <a:pt x="8" y="5"/>
                      <a:pt x="10" y="7"/>
                      <a:pt x="10" y="8"/>
                    </a:cubicBezTo>
                    <a:cubicBezTo>
                      <a:pt x="10" y="8"/>
                      <a:pt x="9" y="10"/>
                      <a:pt x="7" y="9"/>
                    </a:cubicBezTo>
                    <a:cubicBezTo>
                      <a:pt x="6" y="8"/>
                      <a:pt x="3" y="12"/>
                      <a:pt x="1" y="13"/>
                    </a:cubicBezTo>
                    <a:cubicBezTo>
                      <a:pt x="1" y="13"/>
                      <a:pt x="0" y="13"/>
                      <a:pt x="0" y="14"/>
                    </a:cubicBezTo>
                    <a:cubicBezTo>
                      <a:pt x="3" y="16"/>
                      <a:pt x="2" y="18"/>
                      <a:pt x="6" y="21"/>
                    </a:cubicBezTo>
                    <a:cubicBezTo>
                      <a:pt x="9" y="23"/>
                      <a:pt x="13" y="26"/>
                      <a:pt x="15" y="31"/>
                    </a:cubicBezTo>
                    <a:cubicBezTo>
                      <a:pt x="17" y="29"/>
                      <a:pt x="20" y="26"/>
                      <a:pt x="2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0">
                <a:extLst>
                  <a:ext uri="{FF2B5EF4-FFF2-40B4-BE49-F238E27FC236}">
                    <a16:creationId xmlns:a16="http://schemas.microsoft.com/office/drawing/2014/main" id="{270B746C-4EF7-416C-ABCC-48F201484BE8}"/>
                  </a:ext>
                </a:extLst>
              </p:cNvPr>
              <p:cNvSpPr>
                <a:spLocks/>
              </p:cNvSpPr>
              <p:nvPr/>
            </p:nvSpPr>
            <p:spPr bwMode="auto">
              <a:xfrm>
                <a:off x="4708920" y="3929193"/>
                <a:ext cx="77793" cy="74029"/>
              </a:xfrm>
              <a:custGeom>
                <a:avLst/>
                <a:gdLst>
                  <a:gd name="T0" fmla="*/ 27 w 34"/>
                  <a:gd name="T1" fmla="*/ 19 h 32"/>
                  <a:gd name="T2" fmla="*/ 24 w 34"/>
                  <a:gd name="T3" fmla="*/ 16 h 32"/>
                  <a:gd name="T4" fmla="*/ 25 w 34"/>
                  <a:gd name="T5" fmla="*/ 10 h 32"/>
                  <a:gd name="T6" fmla="*/ 26 w 34"/>
                  <a:gd name="T7" fmla="*/ 8 h 32"/>
                  <a:gd name="T8" fmla="*/ 24 w 34"/>
                  <a:gd name="T9" fmla="*/ 7 h 32"/>
                  <a:gd name="T10" fmla="*/ 21 w 34"/>
                  <a:gd name="T11" fmla="*/ 10 h 32"/>
                  <a:gd name="T12" fmla="*/ 17 w 34"/>
                  <a:gd name="T13" fmla="*/ 7 h 32"/>
                  <a:gd name="T14" fmla="*/ 15 w 34"/>
                  <a:gd name="T15" fmla="*/ 0 h 32"/>
                  <a:gd name="T16" fmla="*/ 9 w 34"/>
                  <a:gd name="T17" fmla="*/ 1 h 32"/>
                  <a:gd name="T18" fmla="*/ 8 w 34"/>
                  <a:gd name="T19" fmla="*/ 5 h 32"/>
                  <a:gd name="T20" fmla="*/ 2 w 34"/>
                  <a:gd name="T21" fmla="*/ 10 h 32"/>
                  <a:gd name="T22" fmla="*/ 0 w 34"/>
                  <a:gd name="T23" fmla="*/ 13 h 32"/>
                  <a:gd name="T24" fmla="*/ 10 w 34"/>
                  <a:gd name="T25" fmla="*/ 20 h 32"/>
                  <a:gd name="T26" fmla="*/ 29 w 34"/>
                  <a:gd name="T27" fmla="*/ 32 h 32"/>
                  <a:gd name="T28" fmla="*/ 31 w 34"/>
                  <a:gd name="T29" fmla="*/ 32 h 32"/>
                  <a:gd name="T30" fmla="*/ 33 w 34"/>
                  <a:gd name="T31" fmla="*/ 25 h 32"/>
                  <a:gd name="T32" fmla="*/ 27 w 34"/>
                  <a:gd name="T33"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2">
                    <a:moveTo>
                      <a:pt x="27" y="19"/>
                    </a:moveTo>
                    <a:cubicBezTo>
                      <a:pt x="25" y="17"/>
                      <a:pt x="23" y="17"/>
                      <a:pt x="24" y="16"/>
                    </a:cubicBezTo>
                    <a:cubicBezTo>
                      <a:pt x="26" y="15"/>
                      <a:pt x="26" y="13"/>
                      <a:pt x="25" y="10"/>
                    </a:cubicBezTo>
                    <a:cubicBezTo>
                      <a:pt x="25" y="9"/>
                      <a:pt x="25" y="9"/>
                      <a:pt x="26" y="8"/>
                    </a:cubicBezTo>
                    <a:cubicBezTo>
                      <a:pt x="25" y="8"/>
                      <a:pt x="24" y="8"/>
                      <a:pt x="24" y="7"/>
                    </a:cubicBezTo>
                    <a:cubicBezTo>
                      <a:pt x="24" y="6"/>
                      <a:pt x="22" y="8"/>
                      <a:pt x="21" y="10"/>
                    </a:cubicBezTo>
                    <a:cubicBezTo>
                      <a:pt x="20" y="11"/>
                      <a:pt x="17" y="9"/>
                      <a:pt x="17" y="7"/>
                    </a:cubicBezTo>
                    <a:cubicBezTo>
                      <a:pt x="17" y="4"/>
                      <a:pt x="16" y="0"/>
                      <a:pt x="15" y="0"/>
                    </a:cubicBezTo>
                    <a:cubicBezTo>
                      <a:pt x="14" y="0"/>
                      <a:pt x="12" y="0"/>
                      <a:pt x="9" y="1"/>
                    </a:cubicBezTo>
                    <a:cubicBezTo>
                      <a:pt x="9" y="2"/>
                      <a:pt x="8" y="4"/>
                      <a:pt x="8" y="5"/>
                    </a:cubicBezTo>
                    <a:cubicBezTo>
                      <a:pt x="8" y="7"/>
                      <a:pt x="3" y="9"/>
                      <a:pt x="2" y="10"/>
                    </a:cubicBezTo>
                    <a:cubicBezTo>
                      <a:pt x="1" y="11"/>
                      <a:pt x="0" y="12"/>
                      <a:pt x="0" y="13"/>
                    </a:cubicBezTo>
                    <a:cubicBezTo>
                      <a:pt x="3" y="15"/>
                      <a:pt x="7" y="18"/>
                      <a:pt x="10" y="20"/>
                    </a:cubicBezTo>
                    <a:cubicBezTo>
                      <a:pt x="16" y="24"/>
                      <a:pt x="25" y="30"/>
                      <a:pt x="29" y="32"/>
                    </a:cubicBezTo>
                    <a:cubicBezTo>
                      <a:pt x="30" y="32"/>
                      <a:pt x="30" y="32"/>
                      <a:pt x="31" y="32"/>
                    </a:cubicBezTo>
                    <a:cubicBezTo>
                      <a:pt x="32" y="28"/>
                      <a:pt x="33" y="27"/>
                      <a:pt x="33" y="25"/>
                    </a:cubicBezTo>
                    <a:cubicBezTo>
                      <a:pt x="34" y="22"/>
                      <a:pt x="30" y="20"/>
                      <a:pt x="27"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1">
                <a:extLst>
                  <a:ext uri="{FF2B5EF4-FFF2-40B4-BE49-F238E27FC236}">
                    <a16:creationId xmlns:a16="http://schemas.microsoft.com/office/drawing/2014/main" id="{8F87FBE6-A77C-49EF-9876-E601E177F19F}"/>
                  </a:ext>
                </a:extLst>
              </p:cNvPr>
              <p:cNvSpPr>
                <a:spLocks/>
              </p:cNvSpPr>
              <p:nvPr/>
            </p:nvSpPr>
            <p:spPr bwMode="auto">
              <a:xfrm>
                <a:off x="4676298" y="3901589"/>
                <a:ext cx="52698" cy="57717"/>
              </a:xfrm>
              <a:custGeom>
                <a:avLst/>
                <a:gdLst>
                  <a:gd name="T0" fmla="*/ 22 w 23"/>
                  <a:gd name="T1" fmla="*/ 17 h 25"/>
                  <a:gd name="T2" fmla="*/ 23 w 23"/>
                  <a:gd name="T3" fmla="*/ 12 h 25"/>
                  <a:gd name="T4" fmla="*/ 22 w 23"/>
                  <a:gd name="T5" fmla="*/ 8 h 25"/>
                  <a:gd name="T6" fmla="*/ 15 w 23"/>
                  <a:gd name="T7" fmla="*/ 0 h 25"/>
                  <a:gd name="T8" fmla="*/ 9 w 23"/>
                  <a:gd name="T9" fmla="*/ 1 h 25"/>
                  <a:gd name="T10" fmla="*/ 5 w 23"/>
                  <a:gd name="T11" fmla="*/ 2 h 25"/>
                  <a:gd name="T12" fmla="*/ 0 w 23"/>
                  <a:gd name="T13" fmla="*/ 8 h 25"/>
                  <a:gd name="T14" fmla="*/ 1 w 23"/>
                  <a:gd name="T15" fmla="*/ 11 h 25"/>
                  <a:gd name="T16" fmla="*/ 7 w 23"/>
                  <a:gd name="T17" fmla="*/ 21 h 25"/>
                  <a:gd name="T18" fmla="*/ 14 w 23"/>
                  <a:gd name="T19" fmla="*/ 25 h 25"/>
                  <a:gd name="T20" fmla="*/ 16 w 23"/>
                  <a:gd name="T21" fmla="*/ 22 h 25"/>
                  <a:gd name="T22" fmla="*/ 22 w 23"/>
                  <a:gd name="T23"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5">
                    <a:moveTo>
                      <a:pt x="22" y="17"/>
                    </a:moveTo>
                    <a:cubicBezTo>
                      <a:pt x="22" y="15"/>
                      <a:pt x="23" y="14"/>
                      <a:pt x="23" y="12"/>
                    </a:cubicBezTo>
                    <a:cubicBezTo>
                      <a:pt x="22" y="11"/>
                      <a:pt x="22" y="9"/>
                      <a:pt x="22" y="8"/>
                    </a:cubicBezTo>
                    <a:cubicBezTo>
                      <a:pt x="22" y="6"/>
                      <a:pt x="17" y="0"/>
                      <a:pt x="15" y="0"/>
                    </a:cubicBezTo>
                    <a:cubicBezTo>
                      <a:pt x="13" y="0"/>
                      <a:pt x="11" y="1"/>
                      <a:pt x="9" y="1"/>
                    </a:cubicBezTo>
                    <a:cubicBezTo>
                      <a:pt x="7" y="0"/>
                      <a:pt x="5" y="0"/>
                      <a:pt x="5" y="2"/>
                    </a:cubicBezTo>
                    <a:cubicBezTo>
                      <a:pt x="5" y="3"/>
                      <a:pt x="2" y="6"/>
                      <a:pt x="0" y="8"/>
                    </a:cubicBezTo>
                    <a:cubicBezTo>
                      <a:pt x="0" y="9"/>
                      <a:pt x="1" y="10"/>
                      <a:pt x="1" y="11"/>
                    </a:cubicBezTo>
                    <a:cubicBezTo>
                      <a:pt x="3" y="17"/>
                      <a:pt x="5" y="19"/>
                      <a:pt x="7" y="21"/>
                    </a:cubicBezTo>
                    <a:cubicBezTo>
                      <a:pt x="9" y="22"/>
                      <a:pt x="11" y="23"/>
                      <a:pt x="14" y="25"/>
                    </a:cubicBezTo>
                    <a:cubicBezTo>
                      <a:pt x="14" y="24"/>
                      <a:pt x="15" y="23"/>
                      <a:pt x="16" y="22"/>
                    </a:cubicBezTo>
                    <a:cubicBezTo>
                      <a:pt x="17" y="21"/>
                      <a:pt x="22" y="19"/>
                      <a:pt x="22" y="1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2">
                <a:extLst>
                  <a:ext uri="{FF2B5EF4-FFF2-40B4-BE49-F238E27FC236}">
                    <a16:creationId xmlns:a16="http://schemas.microsoft.com/office/drawing/2014/main" id="{FD89634C-7420-47D7-BC32-D610E346C469}"/>
                  </a:ext>
                </a:extLst>
              </p:cNvPr>
              <p:cNvSpPr>
                <a:spLocks/>
              </p:cNvSpPr>
              <p:nvPr/>
            </p:nvSpPr>
            <p:spPr bwMode="auto">
              <a:xfrm>
                <a:off x="4607288" y="3559049"/>
                <a:ext cx="154331" cy="124218"/>
              </a:xfrm>
              <a:custGeom>
                <a:avLst/>
                <a:gdLst>
                  <a:gd name="T0" fmla="*/ 31 w 67"/>
                  <a:gd name="T1" fmla="*/ 42 h 54"/>
                  <a:gd name="T2" fmla="*/ 40 w 67"/>
                  <a:gd name="T3" fmla="*/ 36 h 54"/>
                  <a:gd name="T4" fmla="*/ 40 w 67"/>
                  <a:gd name="T5" fmla="*/ 14 h 54"/>
                  <a:gd name="T6" fmla="*/ 67 w 67"/>
                  <a:gd name="T7" fmla="*/ 14 h 54"/>
                  <a:gd name="T8" fmla="*/ 67 w 67"/>
                  <a:gd name="T9" fmla="*/ 3 h 54"/>
                  <a:gd name="T10" fmla="*/ 61 w 67"/>
                  <a:gd name="T11" fmla="*/ 0 h 54"/>
                  <a:gd name="T12" fmla="*/ 31 w 67"/>
                  <a:gd name="T13" fmla="*/ 0 h 54"/>
                  <a:gd name="T14" fmla="*/ 27 w 67"/>
                  <a:gd name="T15" fmla="*/ 7 h 54"/>
                  <a:gd name="T16" fmla="*/ 16 w 67"/>
                  <a:gd name="T17" fmla="*/ 22 h 54"/>
                  <a:gd name="T18" fmla="*/ 2 w 67"/>
                  <a:gd name="T19" fmla="*/ 47 h 54"/>
                  <a:gd name="T20" fmla="*/ 0 w 67"/>
                  <a:gd name="T21" fmla="*/ 54 h 54"/>
                  <a:gd name="T22" fmla="*/ 31 w 67"/>
                  <a:gd name="T23" fmla="*/ 54 h 54"/>
                  <a:gd name="T24" fmla="*/ 31 w 67"/>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4">
                    <a:moveTo>
                      <a:pt x="31" y="42"/>
                    </a:moveTo>
                    <a:cubicBezTo>
                      <a:pt x="31" y="40"/>
                      <a:pt x="40" y="38"/>
                      <a:pt x="40" y="36"/>
                    </a:cubicBezTo>
                    <a:cubicBezTo>
                      <a:pt x="40" y="34"/>
                      <a:pt x="40" y="14"/>
                      <a:pt x="40" y="14"/>
                    </a:cubicBezTo>
                    <a:cubicBezTo>
                      <a:pt x="40" y="14"/>
                      <a:pt x="66" y="15"/>
                      <a:pt x="67" y="14"/>
                    </a:cubicBezTo>
                    <a:cubicBezTo>
                      <a:pt x="67" y="14"/>
                      <a:pt x="67" y="8"/>
                      <a:pt x="67" y="3"/>
                    </a:cubicBezTo>
                    <a:cubicBezTo>
                      <a:pt x="66" y="1"/>
                      <a:pt x="67" y="0"/>
                      <a:pt x="61" y="0"/>
                    </a:cubicBezTo>
                    <a:cubicBezTo>
                      <a:pt x="56" y="0"/>
                      <a:pt x="41" y="0"/>
                      <a:pt x="31" y="0"/>
                    </a:cubicBezTo>
                    <a:cubicBezTo>
                      <a:pt x="29" y="2"/>
                      <a:pt x="28" y="5"/>
                      <a:pt x="27" y="7"/>
                    </a:cubicBezTo>
                    <a:cubicBezTo>
                      <a:pt x="25" y="11"/>
                      <a:pt x="16" y="16"/>
                      <a:pt x="16" y="22"/>
                    </a:cubicBezTo>
                    <a:cubicBezTo>
                      <a:pt x="16" y="27"/>
                      <a:pt x="7" y="35"/>
                      <a:pt x="2" y="47"/>
                    </a:cubicBezTo>
                    <a:cubicBezTo>
                      <a:pt x="0" y="50"/>
                      <a:pt x="0" y="52"/>
                      <a:pt x="0" y="54"/>
                    </a:cubicBezTo>
                    <a:cubicBezTo>
                      <a:pt x="31" y="54"/>
                      <a:pt x="31" y="54"/>
                      <a:pt x="31" y="54"/>
                    </a:cubicBezTo>
                    <a:cubicBezTo>
                      <a:pt x="31" y="54"/>
                      <a:pt x="31" y="44"/>
                      <a:pt x="31" y="4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3">
                <a:extLst>
                  <a:ext uri="{FF2B5EF4-FFF2-40B4-BE49-F238E27FC236}">
                    <a16:creationId xmlns:a16="http://schemas.microsoft.com/office/drawing/2014/main" id="{7820ABFC-D39D-46F9-8028-5AEDEACD945A}"/>
                  </a:ext>
                </a:extLst>
              </p:cNvPr>
              <p:cNvSpPr>
                <a:spLocks/>
              </p:cNvSpPr>
              <p:nvPr/>
            </p:nvSpPr>
            <p:spPr bwMode="auto">
              <a:xfrm>
                <a:off x="4604778" y="3565323"/>
                <a:ext cx="225851" cy="247181"/>
              </a:xfrm>
              <a:custGeom>
                <a:avLst/>
                <a:gdLst>
                  <a:gd name="T0" fmla="*/ 8 w 98"/>
                  <a:gd name="T1" fmla="*/ 92 h 107"/>
                  <a:gd name="T2" fmla="*/ 15 w 98"/>
                  <a:gd name="T3" fmla="*/ 92 h 107"/>
                  <a:gd name="T4" fmla="*/ 21 w 98"/>
                  <a:gd name="T5" fmla="*/ 92 h 107"/>
                  <a:gd name="T6" fmla="*/ 26 w 98"/>
                  <a:gd name="T7" fmla="*/ 95 h 107"/>
                  <a:gd name="T8" fmla="*/ 29 w 98"/>
                  <a:gd name="T9" fmla="*/ 95 h 107"/>
                  <a:gd name="T10" fmla="*/ 34 w 98"/>
                  <a:gd name="T11" fmla="*/ 103 h 107"/>
                  <a:gd name="T12" fmla="*/ 38 w 98"/>
                  <a:gd name="T13" fmla="*/ 107 h 107"/>
                  <a:gd name="T14" fmla="*/ 42 w 98"/>
                  <a:gd name="T15" fmla="*/ 104 h 107"/>
                  <a:gd name="T16" fmla="*/ 47 w 98"/>
                  <a:gd name="T17" fmla="*/ 102 h 107"/>
                  <a:gd name="T18" fmla="*/ 52 w 98"/>
                  <a:gd name="T19" fmla="*/ 101 h 107"/>
                  <a:gd name="T20" fmla="*/ 57 w 98"/>
                  <a:gd name="T21" fmla="*/ 102 h 107"/>
                  <a:gd name="T22" fmla="*/ 62 w 98"/>
                  <a:gd name="T23" fmla="*/ 100 h 107"/>
                  <a:gd name="T24" fmla="*/ 93 w 98"/>
                  <a:gd name="T25" fmla="*/ 100 h 107"/>
                  <a:gd name="T26" fmla="*/ 94 w 98"/>
                  <a:gd name="T27" fmla="*/ 93 h 107"/>
                  <a:gd name="T28" fmla="*/ 92 w 98"/>
                  <a:gd name="T29" fmla="*/ 91 h 107"/>
                  <a:gd name="T30" fmla="*/ 84 w 98"/>
                  <a:gd name="T31" fmla="*/ 20 h 107"/>
                  <a:gd name="T32" fmla="*/ 98 w 98"/>
                  <a:gd name="T33" fmla="*/ 20 h 107"/>
                  <a:gd name="T34" fmla="*/ 69 w 98"/>
                  <a:gd name="T35" fmla="*/ 1 h 107"/>
                  <a:gd name="T36" fmla="*/ 68 w 98"/>
                  <a:gd name="T37" fmla="*/ 0 h 107"/>
                  <a:gd name="T38" fmla="*/ 68 w 98"/>
                  <a:gd name="T39" fmla="*/ 11 h 107"/>
                  <a:gd name="T40" fmla="*/ 41 w 98"/>
                  <a:gd name="T41" fmla="*/ 11 h 107"/>
                  <a:gd name="T42" fmla="*/ 41 w 98"/>
                  <a:gd name="T43" fmla="*/ 33 h 107"/>
                  <a:gd name="T44" fmla="*/ 32 w 98"/>
                  <a:gd name="T45" fmla="*/ 39 h 107"/>
                  <a:gd name="T46" fmla="*/ 32 w 98"/>
                  <a:gd name="T47" fmla="*/ 51 h 107"/>
                  <a:gd name="T48" fmla="*/ 1 w 98"/>
                  <a:gd name="T49" fmla="*/ 51 h 107"/>
                  <a:gd name="T50" fmla="*/ 5 w 98"/>
                  <a:gd name="T51" fmla="*/ 60 h 107"/>
                  <a:gd name="T52" fmla="*/ 7 w 98"/>
                  <a:gd name="T53" fmla="*/ 73 h 107"/>
                  <a:gd name="T54" fmla="*/ 4 w 98"/>
                  <a:gd name="T55" fmla="*/ 89 h 107"/>
                  <a:gd name="T56" fmla="*/ 3 w 98"/>
                  <a:gd name="T57" fmla="*/ 96 h 107"/>
                  <a:gd name="T58" fmla="*/ 3 w 98"/>
                  <a:gd name="T59" fmla="*/ 96 h 107"/>
                  <a:gd name="T60" fmla="*/ 8 w 98"/>
                  <a:gd name="T6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2"/>
                    </a:moveTo>
                    <a:cubicBezTo>
                      <a:pt x="11" y="93"/>
                      <a:pt x="15" y="92"/>
                      <a:pt x="15" y="92"/>
                    </a:cubicBezTo>
                    <a:cubicBezTo>
                      <a:pt x="15" y="92"/>
                      <a:pt x="19" y="90"/>
                      <a:pt x="21" y="92"/>
                    </a:cubicBezTo>
                    <a:cubicBezTo>
                      <a:pt x="24" y="93"/>
                      <a:pt x="26" y="95"/>
                      <a:pt x="26" y="95"/>
                    </a:cubicBezTo>
                    <a:cubicBezTo>
                      <a:pt x="29" y="95"/>
                      <a:pt x="29" y="95"/>
                      <a:pt x="29" y="95"/>
                    </a:cubicBezTo>
                    <a:cubicBezTo>
                      <a:pt x="29" y="95"/>
                      <a:pt x="31" y="102"/>
                      <a:pt x="34" y="103"/>
                    </a:cubicBezTo>
                    <a:cubicBezTo>
                      <a:pt x="36" y="103"/>
                      <a:pt x="38" y="105"/>
                      <a:pt x="38" y="107"/>
                    </a:cubicBezTo>
                    <a:cubicBezTo>
                      <a:pt x="41" y="107"/>
                      <a:pt x="42" y="106"/>
                      <a:pt x="42" y="104"/>
                    </a:cubicBezTo>
                    <a:cubicBezTo>
                      <a:pt x="42" y="102"/>
                      <a:pt x="44" y="99"/>
                      <a:pt x="47" y="102"/>
                    </a:cubicBezTo>
                    <a:cubicBezTo>
                      <a:pt x="51" y="105"/>
                      <a:pt x="51" y="103"/>
                      <a:pt x="52" y="101"/>
                    </a:cubicBezTo>
                    <a:cubicBezTo>
                      <a:pt x="52" y="100"/>
                      <a:pt x="55" y="102"/>
                      <a:pt x="57" y="102"/>
                    </a:cubicBezTo>
                    <a:cubicBezTo>
                      <a:pt x="59" y="102"/>
                      <a:pt x="62" y="100"/>
                      <a:pt x="62" y="100"/>
                    </a:cubicBezTo>
                    <a:cubicBezTo>
                      <a:pt x="62" y="100"/>
                      <a:pt x="92" y="101"/>
                      <a:pt x="93" y="100"/>
                    </a:cubicBezTo>
                    <a:cubicBezTo>
                      <a:pt x="95" y="99"/>
                      <a:pt x="94" y="93"/>
                      <a:pt x="94" y="93"/>
                    </a:cubicBezTo>
                    <a:cubicBezTo>
                      <a:pt x="92" y="91"/>
                      <a:pt x="92" y="91"/>
                      <a:pt x="92" y="91"/>
                    </a:cubicBezTo>
                    <a:cubicBezTo>
                      <a:pt x="84" y="20"/>
                      <a:pt x="84" y="20"/>
                      <a:pt x="84" y="20"/>
                    </a:cubicBezTo>
                    <a:cubicBezTo>
                      <a:pt x="98" y="20"/>
                      <a:pt x="98" y="20"/>
                      <a:pt x="98" y="20"/>
                    </a:cubicBezTo>
                    <a:cubicBezTo>
                      <a:pt x="83" y="10"/>
                      <a:pt x="71" y="2"/>
                      <a:pt x="69" y="1"/>
                    </a:cubicBezTo>
                    <a:cubicBezTo>
                      <a:pt x="69" y="1"/>
                      <a:pt x="68" y="0"/>
                      <a:pt x="68" y="0"/>
                    </a:cubicBezTo>
                    <a:cubicBezTo>
                      <a:pt x="68" y="5"/>
                      <a:pt x="68" y="11"/>
                      <a:pt x="68" y="11"/>
                    </a:cubicBezTo>
                    <a:cubicBezTo>
                      <a:pt x="67" y="12"/>
                      <a:pt x="41" y="11"/>
                      <a:pt x="41" y="11"/>
                    </a:cubicBezTo>
                    <a:cubicBezTo>
                      <a:pt x="41" y="11"/>
                      <a:pt x="41" y="31"/>
                      <a:pt x="41" y="33"/>
                    </a:cubicBezTo>
                    <a:cubicBezTo>
                      <a:pt x="41" y="35"/>
                      <a:pt x="32" y="37"/>
                      <a:pt x="32" y="39"/>
                    </a:cubicBezTo>
                    <a:cubicBezTo>
                      <a:pt x="32" y="41"/>
                      <a:pt x="32" y="51"/>
                      <a:pt x="32" y="51"/>
                    </a:cubicBezTo>
                    <a:cubicBezTo>
                      <a:pt x="1" y="51"/>
                      <a:pt x="1" y="51"/>
                      <a:pt x="1" y="51"/>
                    </a:cubicBezTo>
                    <a:cubicBezTo>
                      <a:pt x="0" y="56"/>
                      <a:pt x="3" y="58"/>
                      <a:pt x="5" y="60"/>
                    </a:cubicBezTo>
                    <a:cubicBezTo>
                      <a:pt x="8" y="63"/>
                      <a:pt x="3" y="68"/>
                      <a:pt x="7" y="73"/>
                    </a:cubicBezTo>
                    <a:cubicBezTo>
                      <a:pt x="11" y="78"/>
                      <a:pt x="6" y="86"/>
                      <a:pt x="4" y="89"/>
                    </a:cubicBezTo>
                    <a:cubicBezTo>
                      <a:pt x="3" y="91"/>
                      <a:pt x="3" y="93"/>
                      <a:pt x="3" y="96"/>
                    </a:cubicBezTo>
                    <a:cubicBezTo>
                      <a:pt x="3" y="96"/>
                      <a:pt x="3" y="96"/>
                      <a:pt x="3" y="96"/>
                    </a:cubicBezTo>
                    <a:cubicBezTo>
                      <a:pt x="6" y="95"/>
                      <a:pt x="5" y="92"/>
                      <a:pt x="8" y="9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4">
                <a:extLst>
                  <a:ext uri="{FF2B5EF4-FFF2-40B4-BE49-F238E27FC236}">
                    <a16:creationId xmlns:a16="http://schemas.microsoft.com/office/drawing/2014/main" id="{7112102B-092B-477A-8A68-E554B7EBAF1C}"/>
                  </a:ext>
                </a:extLst>
              </p:cNvPr>
              <p:cNvSpPr>
                <a:spLocks/>
              </p:cNvSpPr>
              <p:nvPr/>
            </p:nvSpPr>
            <p:spPr bwMode="auto">
              <a:xfrm>
                <a:off x="4692609" y="3611748"/>
                <a:ext cx="311172" cy="288587"/>
              </a:xfrm>
              <a:custGeom>
                <a:avLst/>
                <a:gdLst>
                  <a:gd name="T0" fmla="*/ 128 w 135"/>
                  <a:gd name="T1" fmla="*/ 52 h 125"/>
                  <a:gd name="T2" fmla="*/ 124 w 135"/>
                  <a:gd name="T3" fmla="*/ 43 h 125"/>
                  <a:gd name="T4" fmla="*/ 115 w 135"/>
                  <a:gd name="T5" fmla="*/ 40 h 125"/>
                  <a:gd name="T6" fmla="*/ 109 w 135"/>
                  <a:gd name="T7" fmla="*/ 33 h 125"/>
                  <a:gd name="T8" fmla="*/ 60 w 135"/>
                  <a:gd name="T9" fmla="*/ 0 h 125"/>
                  <a:gd name="T10" fmla="*/ 46 w 135"/>
                  <a:gd name="T11" fmla="*/ 0 h 125"/>
                  <a:gd name="T12" fmla="*/ 54 w 135"/>
                  <a:gd name="T13" fmla="*/ 71 h 125"/>
                  <a:gd name="T14" fmla="*/ 56 w 135"/>
                  <a:gd name="T15" fmla="*/ 73 h 125"/>
                  <a:gd name="T16" fmla="*/ 55 w 135"/>
                  <a:gd name="T17" fmla="*/ 80 h 125"/>
                  <a:gd name="T18" fmla="*/ 24 w 135"/>
                  <a:gd name="T19" fmla="*/ 80 h 125"/>
                  <a:gd name="T20" fmla="*/ 19 w 135"/>
                  <a:gd name="T21" fmla="*/ 82 h 125"/>
                  <a:gd name="T22" fmla="*/ 14 w 135"/>
                  <a:gd name="T23" fmla="*/ 81 h 125"/>
                  <a:gd name="T24" fmla="*/ 9 w 135"/>
                  <a:gd name="T25" fmla="*/ 82 h 125"/>
                  <a:gd name="T26" fmla="*/ 4 w 135"/>
                  <a:gd name="T27" fmla="*/ 84 h 125"/>
                  <a:gd name="T28" fmla="*/ 0 w 135"/>
                  <a:gd name="T29" fmla="*/ 87 h 125"/>
                  <a:gd name="T30" fmla="*/ 1 w 135"/>
                  <a:gd name="T31" fmla="*/ 88 h 125"/>
                  <a:gd name="T32" fmla="*/ 2 w 135"/>
                  <a:gd name="T33" fmla="*/ 91 h 125"/>
                  <a:gd name="T34" fmla="*/ 4 w 135"/>
                  <a:gd name="T35" fmla="*/ 96 h 125"/>
                  <a:gd name="T36" fmla="*/ 8 w 135"/>
                  <a:gd name="T37" fmla="*/ 101 h 125"/>
                  <a:gd name="T38" fmla="*/ 8 w 135"/>
                  <a:gd name="T39" fmla="*/ 107 h 125"/>
                  <a:gd name="T40" fmla="*/ 10 w 135"/>
                  <a:gd name="T41" fmla="*/ 109 h 125"/>
                  <a:gd name="T42" fmla="*/ 15 w 135"/>
                  <a:gd name="T43" fmla="*/ 109 h 125"/>
                  <a:gd name="T44" fmla="*/ 20 w 135"/>
                  <a:gd name="T45" fmla="*/ 109 h 125"/>
                  <a:gd name="T46" fmla="*/ 26 w 135"/>
                  <a:gd name="T47" fmla="*/ 105 h 125"/>
                  <a:gd name="T48" fmla="*/ 29 w 135"/>
                  <a:gd name="T49" fmla="*/ 111 h 125"/>
                  <a:gd name="T50" fmla="*/ 32 w 135"/>
                  <a:gd name="T51" fmla="*/ 115 h 125"/>
                  <a:gd name="T52" fmla="*/ 32 w 135"/>
                  <a:gd name="T53" fmla="*/ 118 h 125"/>
                  <a:gd name="T54" fmla="*/ 34 w 135"/>
                  <a:gd name="T55" fmla="*/ 122 h 125"/>
                  <a:gd name="T56" fmla="*/ 38 w 135"/>
                  <a:gd name="T57" fmla="*/ 123 h 125"/>
                  <a:gd name="T58" fmla="*/ 42 w 135"/>
                  <a:gd name="T59" fmla="*/ 124 h 125"/>
                  <a:gd name="T60" fmla="*/ 46 w 135"/>
                  <a:gd name="T61" fmla="*/ 122 h 125"/>
                  <a:gd name="T62" fmla="*/ 50 w 135"/>
                  <a:gd name="T63" fmla="*/ 121 h 125"/>
                  <a:gd name="T64" fmla="*/ 53 w 135"/>
                  <a:gd name="T65" fmla="*/ 122 h 125"/>
                  <a:gd name="T66" fmla="*/ 55 w 135"/>
                  <a:gd name="T67" fmla="*/ 122 h 125"/>
                  <a:gd name="T68" fmla="*/ 58 w 135"/>
                  <a:gd name="T69" fmla="*/ 116 h 125"/>
                  <a:gd name="T70" fmla="*/ 57 w 135"/>
                  <a:gd name="T71" fmla="*/ 110 h 125"/>
                  <a:gd name="T72" fmla="*/ 63 w 135"/>
                  <a:gd name="T73" fmla="*/ 108 h 125"/>
                  <a:gd name="T74" fmla="*/ 66 w 135"/>
                  <a:gd name="T75" fmla="*/ 103 h 125"/>
                  <a:gd name="T76" fmla="*/ 69 w 135"/>
                  <a:gd name="T77" fmla="*/ 97 h 125"/>
                  <a:gd name="T78" fmla="*/ 74 w 135"/>
                  <a:gd name="T79" fmla="*/ 97 h 125"/>
                  <a:gd name="T80" fmla="*/ 77 w 135"/>
                  <a:gd name="T81" fmla="*/ 93 h 125"/>
                  <a:gd name="T82" fmla="*/ 81 w 135"/>
                  <a:gd name="T83" fmla="*/ 91 h 125"/>
                  <a:gd name="T84" fmla="*/ 84 w 135"/>
                  <a:gd name="T85" fmla="*/ 89 h 125"/>
                  <a:gd name="T86" fmla="*/ 91 w 135"/>
                  <a:gd name="T87" fmla="*/ 87 h 125"/>
                  <a:gd name="T88" fmla="*/ 97 w 135"/>
                  <a:gd name="T89" fmla="*/ 84 h 125"/>
                  <a:gd name="T90" fmla="*/ 107 w 135"/>
                  <a:gd name="T91" fmla="*/ 84 h 125"/>
                  <a:gd name="T92" fmla="*/ 114 w 135"/>
                  <a:gd name="T93" fmla="*/ 82 h 125"/>
                  <a:gd name="T94" fmla="*/ 126 w 135"/>
                  <a:gd name="T95" fmla="*/ 81 h 125"/>
                  <a:gd name="T96" fmla="*/ 131 w 135"/>
                  <a:gd name="T97" fmla="*/ 78 h 125"/>
                  <a:gd name="T98" fmla="*/ 134 w 135"/>
                  <a:gd name="T99" fmla="*/ 72 h 125"/>
                  <a:gd name="T100" fmla="*/ 134 w 135"/>
                  <a:gd name="T101" fmla="*/ 50 h 125"/>
                  <a:gd name="T102" fmla="*/ 128 w 135"/>
                  <a:gd name="T103"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 h="125">
                    <a:moveTo>
                      <a:pt x="128" y="52"/>
                    </a:moveTo>
                    <a:cubicBezTo>
                      <a:pt x="128" y="52"/>
                      <a:pt x="128" y="46"/>
                      <a:pt x="124" y="43"/>
                    </a:cubicBezTo>
                    <a:cubicBezTo>
                      <a:pt x="120" y="41"/>
                      <a:pt x="115" y="40"/>
                      <a:pt x="115" y="40"/>
                    </a:cubicBezTo>
                    <a:cubicBezTo>
                      <a:pt x="115" y="40"/>
                      <a:pt x="112" y="35"/>
                      <a:pt x="109" y="33"/>
                    </a:cubicBezTo>
                    <a:cubicBezTo>
                      <a:pt x="108" y="32"/>
                      <a:pt x="82" y="14"/>
                      <a:pt x="60" y="0"/>
                    </a:cubicBezTo>
                    <a:cubicBezTo>
                      <a:pt x="46" y="0"/>
                      <a:pt x="46" y="0"/>
                      <a:pt x="46" y="0"/>
                    </a:cubicBezTo>
                    <a:cubicBezTo>
                      <a:pt x="54" y="71"/>
                      <a:pt x="54" y="71"/>
                      <a:pt x="54" y="71"/>
                    </a:cubicBezTo>
                    <a:cubicBezTo>
                      <a:pt x="56" y="73"/>
                      <a:pt x="56" y="73"/>
                      <a:pt x="56" y="73"/>
                    </a:cubicBezTo>
                    <a:cubicBezTo>
                      <a:pt x="56" y="73"/>
                      <a:pt x="57" y="79"/>
                      <a:pt x="55" y="80"/>
                    </a:cubicBezTo>
                    <a:cubicBezTo>
                      <a:pt x="54" y="81"/>
                      <a:pt x="24" y="80"/>
                      <a:pt x="24" y="80"/>
                    </a:cubicBezTo>
                    <a:cubicBezTo>
                      <a:pt x="24" y="80"/>
                      <a:pt x="21" y="82"/>
                      <a:pt x="19" y="82"/>
                    </a:cubicBezTo>
                    <a:cubicBezTo>
                      <a:pt x="17" y="82"/>
                      <a:pt x="14" y="80"/>
                      <a:pt x="14" y="81"/>
                    </a:cubicBezTo>
                    <a:cubicBezTo>
                      <a:pt x="13" y="83"/>
                      <a:pt x="13" y="85"/>
                      <a:pt x="9" y="82"/>
                    </a:cubicBezTo>
                    <a:cubicBezTo>
                      <a:pt x="6" y="79"/>
                      <a:pt x="4" y="82"/>
                      <a:pt x="4" y="84"/>
                    </a:cubicBezTo>
                    <a:cubicBezTo>
                      <a:pt x="4" y="86"/>
                      <a:pt x="3" y="87"/>
                      <a:pt x="0" y="87"/>
                    </a:cubicBezTo>
                    <a:cubicBezTo>
                      <a:pt x="1" y="88"/>
                      <a:pt x="1" y="88"/>
                      <a:pt x="1" y="88"/>
                    </a:cubicBezTo>
                    <a:cubicBezTo>
                      <a:pt x="2" y="91"/>
                      <a:pt x="2" y="91"/>
                      <a:pt x="2" y="91"/>
                    </a:cubicBezTo>
                    <a:cubicBezTo>
                      <a:pt x="2" y="91"/>
                      <a:pt x="2" y="94"/>
                      <a:pt x="4" y="96"/>
                    </a:cubicBezTo>
                    <a:cubicBezTo>
                      <a:pt x="5" y="97"/>
                      <a:pt x="8" y="100"/>
                      <a:pt x="8" y="101"/>
                    </a:cubicBezTo>
                    <a:cubicBezTo>
                      <a:pt x="8" y="102"/>
                      <a:pt x="8" y="107"/>
                      <a:pt x="8" y="107"/>
                    </a:cubicBezTo>
                    <a:cubicBezTo>
                      <a:pt x="8" y="107"/>
                      <a:pt x="9" y="111"/>
                      <a:pt x="10" y="109"/>
                    </a:cubicBezTo>
                    <a:cubicBezTo>
                      <a:pt x="12" y="108"/>
                      <a:pt x="14" y="111"/>
                      <a:pt x="15" y="109"/>
                    </a:cubicBezTo>
                    <a:cubicBezTo>
                      <a:pt x="16" y="106"/>
                      <a:pt x="19" y="109"/>
                      <a:pt x="20" y="109"/>
                    </a:cubicBezTo>
                    <a:cubicBezTo>
                      <a:pt x="22" y="109"/>
                      <a:pt x="25" y="105"/>
                      <a:pt x="26" y="105"/>
                    </a:cubicBezTo>
                    <a:cubicBezTo>
                      <a:pt x="27" y="105"/>
                      <a:pt x="29" y="109"/>
                      <a:pt x="29" y="111"/>
                    </a:cubicBezTo>
                    <a:cubicBezTo>
                      <a:pt x="29" y="113"/>
                      <a:pt x="33" y="114"/>
                      <a:pt x="32" y="115"/>
                    </a:cubicBezTo>
                    <a:cubicBezTo>
                      <a:pt x="30" y="115"/>
                      <a:pt x="30" y="118"/>
                      <a:pt x="32" y="118"/>
                    </a:cubicBezTo>
                    <a:cubicBezTo>
                      <a:pt x="34" y="118"/>
                      <a:pt x="33" y="121"/>
                      <a:pt x="34" y="122"/>
                    </a:cubicBezTo>
                    <a:cubicBezTo>
                      <a:pt x="35" y="124"/>
                      <a:pt x="37" y="125"/>
                      <a:pt x="38" y="123"/>
                    </a:cubicBezTo>
                    <a:cubicBezTo>
                      <a:pt x="39" y="121"/>
                      <a:pt x="41" y="123"/>
                      <a:pt x="42" y="124"/>
                    </a:cubicBezTo>
                    <a:cubicBezTo>
                      <a:pt x="43" y="125"/>
                      <a:pt x="46" y="124"/>
                      <a:pt x="46" y="122"/>
                    </a:cubicBezTo>
                    <a:cubicBezTo>
                      <a:pt x="47" y="120"/>
                      <a:pt x="50" y="119"/>
                      <a:pt x="50" y="121"/>
                    </a:cubicBezTo>
                    <a:cubicBezTo>
                      <a:pt x="50" y="123"/>
                      <a:pt x="51" y="124"/>
                      <a:pt x="53" y="122"/>
                    </a:cubicBezTo>
                    <a:cubicBezTo>
                      <a:pt x="54" y="122"/>
                      <a:pt x="55" y="122"/>
                      <a:pt x="55" y="122"/>
                    </a:cubicBezTo>
                    <a:cubicBezTo>
                      <a:pt x="56" y="119"/>
                      <a:pt x="57" y="117"/>
                      <a:pt x="58" y="116"/>
                    </a:cubicBezTo>
                    <a:cubicBezTo>
                      <a:pt x="58" y="114"/>
                      <a:pt x="56" y="111"/>
                      <a:pt x="57" y="110"/>
                    </a:cubicBezTo>
                    <a:cubicBezTo>
                      <a:pt x="58" y="110"/>
                      <a:pt x="62" y="111"/>
                      <a:pt x="63" y="108"/>
                    </a:cubicBezTo>
                    <a:cubicBezTo>
                      <a:pt x="65" y="104"/>
                      <a:pt x="66" y="103"/>
                      <a:pt x="66" y="103"/>
                    </a:cubicBezTo>
                    <a:cubicBezTo>
                      <a:pt x="66" y="103"/>
                      <a:pt x="67" y="95"/>
                      <a:pt x="69" y="97"/>
                    </a:cubicBezTo>
                    <a:cubicBezTo>
                      <a:pt x="71" y="98"/>
                      <a:pt x="73" y="100"/>
                      <a:pt x="74" y="97"/>
                    </a:cubicBezTo>
                    <a:cubicBezTo>
                      <a:pt x="74" y="94"/>
                      <a:pt x="77" y="96"/>
                      <a:pt x="77" y="93"/>
                    </a:cubicBezTo>
                    <a:cubicBezTo>
                      <a:pt x="78" y="90"/>
                      <a:pt x="79" y="91"/>
                      <a:pt x="81" y="91"/>
                    </a:cubicBezTo>
                    <a:cubicBezTo>
                      <a:pt x="83" y="92"/>
                      <a:pt x="84" y="91"/>
                      <a:pt x="84" y="89"/>
                    </a:cubicBezTo>
                    <a:cubicBezTo>
                      <a:pt x="84" y="88"/>
                      <a:pt x="88" y="89"/>
                      <a:pt x="91" y="87"/>
                    </a:cubicBezTo>
                    <a:cubicBezTo>
                      <a:pt x="94" y="84"/>
                      <a:pt x="96" y="83"/>
                      <a:pt x="97" y="84"/>
                    </a:cubicBezTo>
                    <a:cubicBezTo>
                      <a:pt x="98" y="85"/>
                      <a:pt x="106" y="85"/>
                      <a:pt x="107" y="84"/>
                    </a:cubicBezTo>
                    <a:cubicBezTo>
                      <a:pt x="108" y="84"/>
                      <a:pt x="111" y="82"/>
                      <a:pt x="114" y="82"/>
                    </a:cubicBezTo>
                    <a:cubicBezTo>
                      <a:pt x="117" y="83"/>
                      <a:pt x="123" y="81"/>
                      <a:pt x="126" y="81"/>
                    </a:cubicBezTo>
                    <a:cubicBezTo>
                      <a:pt x="129" y="81"/>
                      <a:pt x="130" y="79"/>
                      <a:pt x="131" y="78"/>
                    </a:cubicBezTo>
                    <a:cubicBezTo>
                      <a:pt x="132" y="77"/>
                      <a:pt x="133" y="72"/>
                      <a:pt x="134" y="72"/>
                    </a:cubicBezTo>
                    <a:cubicBezTo>
                      <a:pt x="135" y="71"/>
                      <a:pt x="134" y="56"/>
                      <a:pt x="134" y="50"/>
                    </a:cubicBezTo>
                    <a:cubicBezTo>
                      <a:pt x="132" y="51"/>
                      <a:pt x="128" y="52"/>
                      <a:pt x="128" y="5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5">
                <a:extLst>
                  <a:ext uri="{FF2B5EF4-FFF2-40B4-BE49-F238E27FC236}">
                    <a16:creationId xmlns:a16="http://schemas.microsoft.com/office/drawing/2014/main" id="{6C8FFEE2-9512-4EBF-BA6D-3CE11326A3C6}"/>
                  </a:ext>
                </a:extLst>
              </p:cNvPr>
              <p:cNvSpPr>
                <a:spLocks/>
              </p:cNvSpPr>
              <p:nvPr/>
            </p:nvSpPr>
            <p:spPr bwMode="auto">
              <a:xfrm>
                <a:off x="4819336" y="3802466"/>
                <a:ext cx="154331" cy="109161"/>
              </a:xfrm>
              <a:custGeom>
                <a:avLst/>
                <a:gdLst>
                  <a:gd name="T0" fmla="*/ 66 w 67"/>
                  <a:gd name="T1" fmla="*/ 26 h 47"/>
                  <a:gd name="T2" fmla="*/ 63 w 67"/>
                  <a:gd name="T3" fmla="*/ 25 h 47"/>
                  <a:gd name="T4" fmla="*/ 62 w 67"/>
                  <a:gd name="T5" fmla="*/ 20 h 47"/>
                  <a:gd name="T6" fmla="*/ 58 w 67"/>
                  <a:gd name="T7" fmla="*/ 21 h 47"/>
                  <a:gd name="T8" fmla="*/ 55 w 67"/>
                  <a:gd name="T9" fmla="*/ 18 h 47"/>
                  <a:gd name="T10" fmla="*/ 54 w 67"/>
                  <a:gd name="T11" fmla="*/ 15 h 47"/>
                  <a:gd name="T12" fmla="*/ 50 w 67"/>
                  <a:gd name="T13" fmla="*/ 11 h 47"/>
                  <a:gd name="T14" fmla="*/ 47 w 67"/>
                  <a:gd name="T15" fmla="*/ 6 h 47"/>
                  <a:gd name="T16" fmla="*/ 47 w 67"/>
                  <a:gd name="T17" fmla="*/ 2 h 47"/>
                  <a:gd name="T18" fmla="*/ 42 w 67"/>
                  <a:gd name="T19" fmla="*/ 1 h 47"/>
                  <a:gd name="T20" fmla="*/ 36 w 67"/>
                  <a:gd name="T21" fmla="*/ 4 h 47"/>
                  <a:gd name="T22" fmla="*/ 29 w 67"/>
                  <a:gd name="T23" fmla="*/ 6 h 47"/>
                  <a:gd name="T24" fmla="*/ 26 w 67"/>
                  <a:gd name="T25" fmla="*/ 8 h 47"/>
                  <a:gd name="T26" fmla="*/ 22 w 67"/>
                  <a:gd name="T27" fmla="*/ 10 h 47"/>
                  <a:gd name="T28" fmla="*/ 19 w 67"/>
                  <a:gd name="T29" fmla="*/ 14 h 47"/>
                  <a:gd name="T30" fmla="*/ 14 w 67"/>
                  <a:gd name="T31" fmla="*/ 14 h 47"/>
                  <a:gd name="T32" fmla="*/ 11 w 67"/>
                  <a:gd name="T33" fmla="*/ 20 h 47"/>
                  <a:gd name="T34" fmla="*/ 8 w 67"/>
                  <a:gd name="T35" fmla="*/ 25 h 47"/>
                  <a:gd name="T36" fmla="*/ 2 w 67"/>
                  <a:gd name="T37" fmla="*/ 27 h 47"/>
                  <a:gd name="T38" fmla="*/ 3 w 67"/>
                  <a:gd name="T39" fmla="*/ 33 h 47"/>
                  <a:gd name="T40" fmla="*/ 0 w 67"/>
                  <a:gd name="T41" fmla="*/ 39 h 47"/>
                  <a:gd name="T42" fmla="*/ 4 w 67"/>
                  <a:gd name="T43" fmla="*/ 41 h 47"/>
                  <a:gd name="T44" fmla="*/ 11 w 67"/>
                  <a:gd name="T45" fmla="*/ 45 h 47"/>
                  <a:gd name="T46" fmla="*/ 21 w 67"/>
                  <a:gd name="T47" fmla="*/ 44 h 47"/>
                  <a:gd name="T48" fmla="*/ 23 w 67"/>
                  <a:gd name="T49" fmla="*/ 43 h 47"/>
                  <a:gd name="T50" fmla="*/ 22 w 67"/>
                  <a:gd name="T51" fmla="*/ 35 h 47"/>
                  <a:gd name="T52" fmla="*/ 42 w 67"/>
                  <a:gd name="T53" fmla="*/ 35 h 47"/>
                  <a:gd name="T54" fmla="*/ 45 w 67"/>
                  <a:gd name="T55" fmla="*/ 33 h 47"/>
                  <a:gd name="T56" fmla="*/ 53 w 67"/>
                  <a:gd name="T57" fmla="*/ 34 h 47"/>
                  <a:gd name="T58" fmla="*/ 57 w 67"/>
                  <a:gd name="T59" fmla="*/ 31 h 47"/>
                  <a:gd name="T60" fmla="*/ 64 w 67"/>
                  <a:gd name="T61" fmla="*/ 30 h 47"/>
                  <a:gd name="T62" fmla="*/ 66 w 67"/>
                  <a:gd name="T63" fmla="*/ 26 h 47"/>
                  <a:gd name="T64" fmla="*/ 66 w 67"/>
                  <a:gd name="T6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7">
                    <a:moveTo>
                      <a:pt x="66" y="26"/>
                    </a:moveTo>
                    <a:cubicBezTo>
                      <a:pt x="65" y="25"/>
                      <a:pt x="63" y="25"/>
                      <a:pt x="63" y="25"/>
                    </a:cubicBezTo>
                    <a:cubicBezTo>
                      <a:pt x="62" y="25"/>
                      <a:pt x="63" y="21"/>
                      <a:pt x="62" y="20"/>
                    </a:cubicBezTo>
                    <a:cubicBezTo>
                      <a:pt x="62" y="20"/>
                      <a:pt x="60" y="22"/>
                      <a:pt x="58" y="21"/>
                    </a:cubicBezTo>
                    <a:cubicBezTo>
                      <a:pt x="57" y="20"/>
                      <a:pt x="56" y="18"/>
                      <a:pt x="55" y="18"/>
                    </a:cubicBezTo>
                    <a:cubicBezTo>
                      <a:pt x="54" y="18"/>
                      <a:pt x="54" y="17"/>
                      <a:pt x="54" y="15"/>
                    </a:cubicBezTo>
                    <a:cubicBezTo>
                      <a:pt x="54" y="13"/>
                      <a:pt x="51" y="12"/>
                      <a:pt x="50" y="11"/>
                    </a:cubicBezTo>
                    <a:cubicBezTo>
                      <a:pt x="48" y="10"/>
                      <a:pt x="48" y="7"/>
                      <a:pt x="47" y="6"/>
                    </a:cubicBezTo>
                    <a:cubicBezTo>
                      <a:pt x="47" y="6"/>
                      <a:pt x="47" y="4"/>
                      <a:pt x="47" y="2"/>
                    </a:cubicBezTo>
                    <a:cubicBezTo>
                      <a:pt x="45" y="2"/>
                      <a:pt x="43" y="2"/>
                      <a:pt x="42" y="1"/>
                    </a:cubicBezTo>
                    <a:cubicBezTo>
                      <a:pt x="41" y="0"/>
                      <a:pt x="39" y="1"/>
                      <a:pt x="36" y="4"/>
                    </a:cubicBezTo>
                    <a:cubicBezTo>
                      <a:pt x="33" y="6"/>
                      <a:pt x="29" y="5"/>
                      <a:pt x="29" y="6"/>
                    </a:cubicBezTo>
                    <a:cubicBezTo>
                      <a:pt x="29" y="8"/>
                      <a:pt x="28" y="9"/>
                      <a:pt x="26" y="8"/>
                    </a:cubicBezTo>
                    <a:cubicBezTo>
                      <a:pt x="24" y="8"/>
                      <a:pt x="23" y="7"/>
                      <a:pt x="22" y="10"/>
                    </a:cubicBezTo>
                    <a:cubicBezTo>
                      <a:pt x="22" y="13"/>
                      <a:pt x="19" y="11"/>
                      <a:pt x="19" y="14"/>
                    </a:cubicBezTo>
                    <a:cubicBezTo>
                      <a:pt x="18" y="17"/>
                      <a:pt x="16" y="15"/>
                      <a:pt x="14" y="14"/>
                    </a:cubicBezTo>
                    <a:cubicBezTo>
                      <a:pt x="12" y="12"/>
                      <a:pt x="11" y="20"/>
                      <a:pt x="11" y="20"/>
                    </a:cubicBezTo>
                    <a:cubicBezTo>
                      <a:pt x="11" y="20"/>
                      <a:pt x="10" y="21"/>
                      <a:pt x="8" y="25"/>
                    </a:cubicBezTo>
                    <a:cubicBezTo>
                      <a:pt x="7" y="28"/>
                      <a:pt x="3" y="27"/>
                      <a:pt x="2" y="27"/>
                    </a:cubicBezTo>
                    <a:cubicBezTo>
                      <a:pt x="1" y="28"/>
                      <a:pt x="3" y="31"/>
                      <a:pt x="3" y="33"/>
                    </a:cubicBezTo>
                    <a:cubicBezTo>
                      <a:pt x="2" y="34"/>
                      <a:pt x="1" y="36"/>
                      <a:pt x="0" y="39"/>
                    </a:cubicBezTo>
                    <a:cubicBezTo>
                      <a:pt x="2" y="39"/>
                      <a:pt x="4" y="41"/>
                      <a:pt x="4" y="41"/>
                    </a:cubicBezTo>
                    <a:cubicBezTo>
                      <a:pt x="5" y="43"/>
                      <a:pt x="9" y="47"/>
                      <a:pt x="11" y="45"/>
                    </a:cubicBezTo>
                    <a:cubicBezTo>
                      <a:pt x="13" y="42"/>
                      <a:pt x="19" y="42"/>
                      <a:pt x="21" y="44"/>
                    </a:cubicBezTo>
                    <a:cubicBezTo>
                      <a:pt x="22" y="45"/>
                      <a:pt x="23" y="44"/>
                      <a:pt x="23" y="43"/>
                    </a:cubicBezTo>
                    <a:cubicBezTo>
                      <a:pt x="24" y="41"/>
                      <a:pt x="21" y="36"/>
                      <a:pt x="22" y="35"/>
                    </a:cubicBezTo>
                    <a:cubicBezTo>
                      <a:pt x="23" y="33"/>
                      <a:pt x="42" y="34"/>
                      <a:pt x="42" y="35"/>
                    </a:cubicBezTo>
                    <a:cubicBezTo>
                      <a:pt x="43" y="36"/>
                      <a:pt x="43" y="33"/>
                      <a:pt x="45" y="33"/>
                    </a:cubicBezTo>
                    <a:cubicBezTo>
                      <a:pt x="48" y="33"/>
                      <a:pt x="51" y="35"/>
                      <a:pt x="53" y="34"/>
                    </a:cubicBezTo>
                    <a:cubicBezTo>
                      <a:pt x="54" y="34"/>
                      <a:pt x="56" y="31"/>
                      <a:pt x="57" y="31"/>
                    </a:cubicBezTo>
                    <a:cubicBezTo>
                      <a:pt x="59" y="31"/>
                      <a:pt x="63" y="31"/>
                      <a:pt x="64" y="30"/>
                    </a:cubicBezTo>
                    <a:cubicBezTo>
                      <a:pt x="65" y="28"/>
                      <a:pt x="67" y="28"/>
                      <a:pt x="66" y="26"/>
                    </a:cubicBezTo>
                    <a:cubicBezTo>
                      <a:pt x="66" y="26"/>
                      <a:pt x="66" y="26"/>
                      <a:pt x="66" y="2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6">
                <a:extLst>
                  <a:ext uri="{FF2B5EF4-FFF2-40B4-BE49-F238E27FC236}">
                    <a16:creationId xmlns:a16="http://schemas.microsoft.com/office/drawing/2014/main" id="{E8622A9E-DBCC-4379-BE55-5D8AC7195965}"/>
                  </a:ext>
                </a:extLst>
              </p:cNvPr>
              <p:cNvSpPr>
                <a:spLocks/>
              </p:cNvSpPr>
              <p:nvPr/>
            </p:nvSpPr>
            <p:spPr bwMode="auto">
              <a:xfrm>
                <a:off x="4927243" y="3641861"/>
                <a:ext cx="288587" cy="223341"/>
              </a:xfrm>
              <a:custGeom>
                <a:avLst/>
                <a:gdLst>
                  <a:gd name="T0" fmla="*/ 119 w 125"/>
                  <a:gd name="T1" fmla="*/ 14 h 97"/>
                  <a:gd name="T2" fmla="*/ 118 w 125"/>
                  <a:gd name="T3" fmla="*/ 4 h 97"/>
                  <a:gd name="T4" fmla="*/ 112 w 125"/>
                  <a:gd name="T5" fmla="*/ 7 h 97"/>
                  <a:gd name="T6" fmla="*/ 107 w 125"/>
                  <a:gd name="T7" fmla="*/ 2 h 97"/>
                  <a:gd name="T8" fmla="*/ 95 w 125"/>
                  <a:gd name="T9" fmla="*/ 0 h 97"/>
                  <a:gd name="T10" fmla="*/ 61 w 125"/>
                  <a:gd name="T11" fmla="*/ 21 h 97"/>
                  <a:gd name="T12" fmla="*/ 46 w 125"/>
                  <a:gd name="T13" fmla="*/ 33 h 97"/>
                  <a:gd name="T14" fmla="*/ 33 w 125"/>
                  <a:gd name="T15" fmla="*/ 37 h 97"/>
                  <a:gd name="T16" fmla="*/ 32 w 125"/>
                  <a:gd name="T17" fmla="*/ 37 h 97"/>
                  <a:gd name="T18" fmla="*/ 32 w 125"/>
                  <a:gd name="T19" fmla="*/ 59 h 97"/>
                  <a:gd name="T20" fmla="*/ 29 w 125"/>
                  <a:gd name="T21" fmla="*/ 65 h 97"/>
                  <a:gd name="T22" fmla="*/ 24 w 125"/>
                  <a:gd name="T23" fmla="*/ 68 h 97"/>
                  <a:gd name="T24" fmla="*/ 12 w 125"/>
                  <a:gd name="T25" fmla="*/ 69 h 97"/>
                  <a:gd name="T26" fmla="*/ 5 w 125"/>
                  <a:gd name="T27" fmla="*/ 71 h 97"/>
                  <a:gd name="T28" fmla="*/ 0 w 125"/>
                  <a:gd name="T29" fmla="*/ 72 h 97"/>
                  <a:gd name="T30" fmla="*/ 0 w 125"/>
                  <a:gd name="T31" fmla="*/ 76 h 97"/>
                  <a:gd name="T32" fmla="*/ 3 w 125"/>
                  <a:gd name="T33" fmla="*/ 81 h 97"/>
                  <a:gd name="T34" fmla="*/ 7 w 125"/>
                  <a:gd name="T35" fmla="*/ 85 h 97"/>
                  <a:gd name="T36" fmla="*/ 8 w 125"/>
                  <a:gd name="T37" fmla="*/ 88 h 97"/>
                  <a:gd name="T38" fmla="*/ 11 w 125"/>
                  <a:gd name="T39" fmla="*/ 91 h 97"/>
                  <a:gd name="T40" fmla="*/ 15 w 125"/>
                  <a:gd name="T41" fmla="*/ 90 h 97"/>
                  <a:gd name="T42" fmla="*/ 16 w 125"/>
                  <a:gd name="T43" fmla="*/ 95 h 97"/>
                  <a:gd name="T44" fmla="*/ 19 w 125"/>
                  <a:gd name="T45" fmla="*/ 96 h 97"/>
                  <a:gd name="T46" fmla="*/ 22 w 125"/>
                  <a:gd name="T47" fmla="*/ 93 h 97"/>
                  <a:gd name="T48" fmla="*/ 25 w 125"/>
                  <a:gd name="T49" fmla="*/ 96 h 97"/>
                  <a:gd name="T50" fmla="*/ 28 w 125"/>
                  <a:gd name="T51" fmla="*/ 95 h 97"/>
                  <a:gd name="T52" fmla="*/ 31 w 125"/>
                  <a:gd name="T53" fmla="*/ 89 h 97"/>
                  <a:gd name="T54" fmla="*/ 33 w 125"/>
                  <a:gd name="T55" fmla="*/ 83 h 97"/>
                  <a:gd name="T56" fmla="*/ 41 w 125"/>
                  <a:gd name="T57" fmla="*/ 83 h 97"/>
                  <a:gd name="T58" fmla="*/ 45 w 125"/>
                  <a:gd name="T59" fmla="*/ 81 h 97"/>
                  <a:gd name="T60" fmla="*/ 52 w 125"/>
                  <a:gd name="T61" fmla="*/ 83 h 97"/>
                  <a:gd name="T62" fmla="*/ 56 w 125"/>
                  <a:gd name="T63" fmla="*/ 87 h 97"/>
                  <a:gd name="T64" fmla="*/ 63 w 125"/>
                  <a:gd name="T65" fmla="*/ 86 h 97"/>
                  <a:gd name="T66" fmla="*/ 69 w 125"/>
                  <a:gd name="T67" fmla="*/ 89 h 97"/>
                  <a:gd name="T68" fmla="*/ 77 w 125"/>
                  <a:gd name="T69" fmla="*/ 89 h 97"/>
                  <a:gd name="T70" fmla="*/ 83 w 125"/>
                  <a:gd name="T71" fmla="*/ 85 h 97"/>
                  <a:gd name="T72" fmla="*/ 93 w 125"/>
                  <a:gd name="T73" fmla="*/ 85 h 97"/>
                  <a:gd name="T74" fmla="*/ 100 w 125"/>
                  <a:gd name="T75" fmla="*/ 87 h 97"/>
                  <a:gd name="T76" fmla="*/ 106 w 125"/>
                  <a:gd name="T77" fmla="*/ 82 h 97"/>
                  <a:gd name="T78" fmla="*/ 107 w 125"/>
                  <a:gd name="T79" fmla="*/ 82 h 97"/>
                  <a:gd name="T80" fmla="*/ 107 w 125"/>
                  <a:gd name="T81" fmla="*/ 79 h 97"/>
                  <a:gd name="T82" fmla="*/ 108 w 125"/>
                  <a:gd name="T83" fmla="*/ 72 h 97"/>
                  <a:gd name="T84" fmla="*/ 121 w 125"/>
                  <a:gd name="T85" fmla="*/ 56 h 97"/>
                  <a:gd name="T86" fmla="*/ 122 w 125"/>
                  <a:gd name="T87" fmla="*/ 36 h 97"/>
                  <a:gd name="T88" fmla="*/ 124 w 125"/>
                  <a:gd name="T89" fmla="*/ 27 h 97"/>
                  <a:gd name="T90" fmla="*/ 122 w 125"/>
                  <a:gd name="T91" fmla="*/ 21 h 97"/>
                  <a:gd name="T92" fmla="*/ 119 w 125"/>
                  <a:gd name="T93" fmla="*/ 1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7">
                    <a:moveTo>
                      <a:pt x="119" y="14"/>
                    </a:moveTo>
                    <a:cubicBezTo>
                      <a:pt x="119" y="13"/>
                      <a:pt x="119" y="8"/>
                      <a:pt x="118" y="4"/>
                    </a:cubicBezTo>
                    <a:cubicBezTo>
                      <a:pt x="112" y="7"/>
                      <a:pt x="112" y="7"/>
                      <a:pt x="112" y="7"/>
                    </a:cubicBezTo>
                    <a:cubicBezTo>
                      <a:pt x="112" y="7"/>
                      <a:pt x="110" y="4"/>
                      <a:pt x="107" y="2"/>
                    </a:cubicBezTo>
                    <a:cubicBezTo>
                      <a:pt x="104" y="0"/>
                      <a:pt x="95" y="0"/>
                      <a:pt x="95" y="0"/>
                    </a:cubicBezTo>
                    <a:cubicBezTo>
                      <a:pt x="61" y="21"/>
                      <a:pt x="61" y="21"/>
                      <a:pt x="61" y="21"/>
                    </a:cubicBezTo>
                    <a:cubicBezTo>
                      <a:pt x="46" y="33"/>
                      <a:pt x="46" y="33"/>
                      <a:pt x="46" y="33"/>
                    </a:cubicBezTo>
                    <a:cubicBezTo>
                      <a:pt x="46" y="33"/>
                      <a:pt x="36" y="36"/>
                      <a:pt x="33" y="37"/>
                    </a:cubicBezTo>
                    <a:cubicBezTo>
                      <a:pt x="33" y="37"/>
                      <a:pt x="33" y="37"/>
                      <a:pt x="32" y="37"/>
                    </a:cubicBezTo>
                    <a:cubicBezTo>
                      <a:pt x="32" y="43"/>
                      <a:pt x="33" y="58"/>
                      <a:pt x="32" y="59"/>
                    </a:cubicBezTo>
                    <a:cubicBezTo>
                      <a:pt x="31" y="59"/>
                      <a:pt x="30" y="64"/>
                      <a:pt x="29" y="65"/>
                    </a:cubicBezTo>
                    <a:cubicBezTo>
                      <a:pt x="28" y="66"/>
                      <a:pt x="27" y="68"/>
                      <a:pt x="24" y="68"/>
                    </a:cubicBezTo>
                    <a:cubicBezTo>
                      <a:pt x="21" y="68"/>
                      <a:pt x="15" y="70"/>
                      <a:pt x="12" y="69"/>
                    </a:cubicBezTo>
                    <a:cubicBezTo>
                      <a:pt x="9" y="69"/>
                      <a:pt x="6" y="71"/>
                      <a:pt x="5" y="71"/>
                    </a:cubicBezTo>
                    <a:cubicBezTo>
                      <a:pt x="5" y="72"/>
                      <a:pt x="2" y="72"/>
                      <a:pt x="0" y="72"/>
                    </a:cubicBezTo>
                    <a:cubicBezTo>
                      <a:pt x="0" y="74"/>
                      <a:pt x="0" y="76"/>
                      <a:pt x="0" y="76"/>
                    </a:cubicBezTo>
                    <a:cubicBezTo>
                      <a:pt x="1" y="77"/>
                      <a:pt x="1" y="80"/>
                      <a:pt x="3" y="81"/>
                    </a:cubicBezTo>
                    <a:cubicBezTo>
                      <a:pt x="4" y="82"/>
                      <a:pt x="7" y="83"/>
                      <a:pt x="7" y="85"/>
                    </a:cubicBezTo>
                    <a:cubicBezTo>
                      <a:pt x="7" y="87"/>
                      <a:pt x="7" y="88"/>
                      <a:pt x="8" y="88"/>
                    </a:cubicBezTo>
                    <a:cubicBezTo>
                      <a:pt x="9" y="88"/>
                      <a:pt x="10" y="90"/>
                      <a:pt x="11" y="91"/>
                    </a:cubicBezTo>
                    <a:cubicBezTo>
                      <a:pt x="13" y="92"/>
                      <a:pt x="15" y="90"/>
                      <a:pt x="15" y="90"/>
                    </a:cubicBezTo>
                    <a:cubicBezTo>
                      <a:pt x="16" y="91"/>
                      <a:pt x="15" y="95"/>
                      <a:pt x="16" y="95"/>
                    </a:cubicBezTo>
                    <a:cubicBezTo>
                      <a:pt x="16" y="95"/>
                      <a:pt x="18" y="95"/>
                      <a:pt x="19" y="96"/>
                    </a:cubicBezTo>
                    <a:cubicBezTo>
                      <a:pt x="19" y="94"/>
                      <a:pt x="20" y="92"/>
                      <a:pt x="22" y="93"/>
                    </a:cubicBezTo>
                    <a:cubicBezTo>
                      <a:pt x="24" y="93"/>
                      <a:pt x="22" y="96"/>
                      <a:pt x="25" y="96"/>
                    </a:cubicBezTo>
                    <a:cubicBezTo>
                      <a:pt x="27" y="97"/>
                      <a:pt x="28" y="97"/>
                      <a:pt x="28" y="95"/>
                    </a:cubicBezTo>
                    <a:cubicBezTo>
                      <a:pt x="28" y="93"/>
                      <a:pt x="31" y="90"/>
                      <a:pt x="31" y="89"/>
                    </a:cubicBezTo>
                    <a:cubicBezTo>
                      <a:pt x="32" y="89"/>
                      <a:pt x="32" y="84"/>
                      <a:pt x="33" y="83"/>
                    </a:cubicBezTo>
                    <a:cubicBezTo>
                      <a:pt x="35" y="82"/>
                      <a:pt x="39" y="83"/>
                      <a:pt x="41" y="83"/>
                    </a:cubicBezTo>
                    <a:cubicBezTo>
                      <a:pt x="42" y="83"/>
                      <a:pt x="44" y="80"/>
                      <a:pt x="45" y="81"/>
                    </a:cubicBezTo>
                    <a:cubicBezTo>
                      <a:pt x="47" y="83"/>
                      <a:pt x="50" y="81"/>
                      <a:pt x="52" y="83"/>
                    </a:cubicBezTo>
                    <a:cubicBezTo>
                      <a:pt x="53" y="85"/>
                      <a:pt x="54" y="89"/>
                      <a:pt x="56" y="87"/>
                    </a:cubicBezTo>
                    <a:cubicBezTo>
                      <a:pt x="59" y="86"/>
                      <a:pt x="62" y="86"/>
                      <a:pt x="63" y="86"/>
                    </a:cubicBezTo>
                    <a:cubicBezTo>
                      <a:pt x="64" y="86"/>
                      <a:pt x="68" y="88"/>
                      <a:pt x="69" y="89"/>
                    </a:cubicBezTo>
                    <a:cubicBezTo>
                      <a:pt x="71" y="89"/>
                      <a:pt x="75" y="90"/>
                      <a:pt x="77" y="89"/>
                    </a:cubicBezTo>
                    <a:cubicBezTo>
                      <a:pt x="79" y="88"/>
                      <a:pt x="81" y="85"/>
                      <a:pt x="83" y="85"/>
                    </a:cubicBezTo>
                    <a:cubicBezTo>
                      <a:pt x="85" y="85"/>
                      <a:pt x="92" y="85"/>
                      <a:pt x="93" y="85"/>
                    </a:cubicBezTo>
                    <a:cubicBezTo>
                      <a:pt x="95" y="86"/>
                      <a:pt x="98" y="88"/>
                      <a:pt x="100" y="87"/>
                    </a:cubicBezTo>
                    <a:cubicBezTo>
                      <a:pt x="102" y="86"/>
                      <a:pt x="104" y="82"/>
                      <a:pt x="106" y="82"/>
                    </a:cubicBezTo>
                    <a:cubicBezTo>
                      <a:pt x="106" y="82"/>
                      <a:pt x="106" y="82"/>
                      <a:pt x="107" y="82"/>
                    </a:cubicBezTo>
                    <a:cubicBezTo>
                      <a:pt x="107" y="81"/>
                      <a:pt x="107" y="80"/>
                      <a:pt x="107" y="79"/>
                    </a:cubicBezTo>
                    <a:cubicBezTo>
                      <a:pt x="107" y="75"/>
                      <a:pt x="108" y="76"/>
                      <a:pt x="108" y="72"/>
                    </a:cubicBezTo>
                    <a:cubicBezTo>
                      <a:pt x="109" y="68"/>
                      <a:pt x="120" y="57"/>
                      <a:pt x="121" y="56"/>
                    </a:cubicBezTo>
                    <a:cubicBezTo>
                      <a:pt x="122" y="55"/>
                      <a:pt x="122" y="38"/>
                      <a:pt x="122" y="36"/>
                    </a:cubicBezTo>
                    <a:cubicBezTo>
                      <a:pt x="122" y="34"/>
                      <a:pt x="123" y="31"/>
                      <a:pt x="124" y="27"/>
                    </a:cubicBezTo>
                    <a:cubicBezTo>
                      <a:pt x="125" y="24"/>
                      <a:pt x="122" y="24"/>
                      <a:pt x="122" y="21"/>
                    </a:cubicBezTo>
                    <a:cubicBezTo>
                      <a:pt x="122" y="18"/>
                      <a:pt x="119" y="16"/>
                      <a:pt x="119"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7">
                <a:extLst>
                  <a:ext uri="{FF2B5EF4-FFF2-40B4-BE49-F238E27FC236}">
                    <a16:creationId xmlns:a16="http://schemas.microsoft.com/office/drawing/2014/main" id="{BC0083C6-A7FA-46A7-ABC7-2A401B9AD148}"/>
                  </a:ext>
                </a:extLst>
              </p:cNvPr>
              <p:cNvSpPr>
                <a:spLocks/>
              </p:cNvSpPr>
              <p:nvPr/>
            </p:nvSpPr>
            <p:spPr bwMode="auto">
              <a:xfrm>
                <a:off x="5174424" y="3641861"/>
                <a:ext cx="186954" cy="308662"/>
              </a:xfrm>
              <a:custGeom>
                <a:avLst/>
                <a:gdLst>
                  <a:gd name="T0" fmla="*/ 80 w 81"/>
                  <a:gd name="T1" fmla="*/ 33 h 134"/>
                  <a:gd name="T2" fmla="*/ 19 w 81"/>
                  <a:gd name="T3" fmla="*/ 0 h 134"/>
                  <a:gd name="T4" fmla="*/ 11 w 81"/>
                  <a:gd name="T5" fmla="*/ 4 h 134"/>
                  <a:gd name="T6" fmla="*/ 12 w 81"/>
                  <a:gd name="T7" fmla="*/ 14 h 134"/>
                  <a:gd name="T8" fmla="*/ 15 w 81"/>
                  <a:gd name="T9" fmla="*/ 21 h 134"/>
                  <a:gd name="T10" fmla="*/ 17 w 81"/>
                  <a:gd name="T11" fmla="*/ 27 h 134"/>
                  <a:gd name="T12" fmla="*/ 15 w 81"/>
                  <a:gd name="T13" fmla="*/ 36 h 134"/>
                  <a:gd name="T14" fmla="*/ 14 w 81"/>
                  <a:gd name="T15" fmla="*/ 56 h 134"/>
                  <a:gd name="T16" fmla="*/ 1 w 81"/>
                  <a:gd name="T17" fmla="*/ 72 h 134"/>
                  <a:gd name="T18" fmla="*/ 0 w 81"/>
                  <a:gd name="T19" fmla="*/ 79 h 134"/>
                  <a:gd name="T20" fmla="*/ 0 w 81"/>
                  <a:gd name="T21" fmla="*/ 82 h 134"/>
                  <a:gd name="T22" fmla="*/ 1 w 81"/>
                  <a:gd name="T23" fmla="*/ 83 h 134"/>
                  <a:gd name="T24" fmla="*/ 5 w 81"/>
                  <a:gd name="T25" fmla="*/ 87 h 134"/>
                  <a:gd name="T26" fmla="*/ 10 w 81"/>
                  <a:gd name="T27" fmla="*/ 94 h 134"/>
                  <a:gd name="T28" fmla="*/ 11 w 81"/>
                  <a:gd name="T29" fmla="*/ 101 h 134"/>
                  <a:gd name="T30" fmla="*/ 14 w 81"/>
                  <a:gd name="T31" fmla="*/ 111 h 134"/>
                  <a:gd name="T32" fmla="*/ 11 w 81"/>
                  <a:gd name="T33" fmla="*/ 113 h 134"/>
                  <a:gd name="T34" fmla="*/ 4 w 81"/>
                  <a:gd name="T35" fmla="*/ 114 h 134"/>
                  <a:gd name="T36" fmla="*/ 6 w 81"/>
                  <a:gd name="T37" fmla="*/ 119 h 134"/>
                  <a:gd name="T38" fmla="*/ 13 w 81"/>
                  <a:gd name="T39" fmla="*/ 126 h 134"/>
                  <a:gd name="T40" fmla="*/ 16 w 81"/>
                  <a:gd name="T41" fmla="*/ 133 h 134"/>
                  <a:gd name="T42" fmla="*/ 20 w 81"/>
                  <a:gd name="T43" fmla="*/ 131 h 134"/>
                  <a:gd name="T44" fmla="*/ 25 w 81"/>
                  <a:gd name="T45" fmla="*/ 131 h 134"/>
                  <a:gd name="T46" fmla="*/ 34 w 81"/>
                  <a:gd name="T47" fmla="*/ 128 h 134"/>
                  <a:gd name="T48" fmla="*/ 41 w 81"/>
                  <a:gd name="T49" fmla="*/ 125 h 134"/>
                  <a:gd name="T50" fmla="*/ 42 w 81"/>
                  <a:gd name="T51" fmla="*/ 120 h 134"/>
                  <a:gd name="T52" fmla="*/ 53 w 81"/>
                  <a:gd name="T53" fmla="*/ 118 h 134"/>
                  <a:gd name="T54" fmla="*/ 61 w 81"/>
                  <a:gd name="T55" fmla="*/ 110 h 134"/>
                  <a:gd name="T56" fmla="*/ 63 w 81"/>
                  <a:gd name="T57" fmla="*/ 106 h 134"/>
                  <a:gd name="T58" fmla="*/ 69 w 81"/>
                  <a:gd name="T59" fmla="*/ 103 h 134"/>
                  <a:gd name="T60" fmla="*/ 71 w 81"/>
                  <a:gd name="T61" fmla="*/ 104 h 134"/>
                  <a:gd name="T62" fmla="*/ 71 w 81"/>
                  <a:gd name="T63" fmla="*/ 103 h 134"/>
                  <a:gd name="T64" fmla="*/ 72 w 81"/>
                  <a:gd name="T65" fmla="*/ 100 h 134"/>
                  <a:gd name="T66" fmla="*/ 68 w 81"/>
                  <a:gd name="T67" fmla="*/ 95 h 134"/>
                  <a:gd name="T68" fmla="*/ 66 w 81"/>
                  <a:gd name="T69" fmla="*/ 89 h 134"/>
                  <a:gd name="T70" fmla="*/ 65 w 81"/>
                  <a:gd name="T71" fmla="*/ 85 h 134"/>
                  <a:gd name="T72" fmla="*/ 66 w 81"/>
                  <a:gd name="T73" fmla="*/ 79 h 134"/>
                  <a:gd name="T74" fmla="*/ 69 w 81"/>
                  <a:gd name="T75" fmla="*/ 73 h 134"/>
                  <a:gd name="T76" fmla="*/ 72 w 81"/>
                  <a:gd name="T77" fmla="*/ 68 h 134"/>
                  <a:gd name="T78" fmla="*/ 79 w 81"/>
                  <a:gd name="T79" fmla="*/ 63 h 134"/>
                  <a:gd name="T80" fmla="*/ 80 w 81"/>
                  <a:gd name="T81" fmla="*/ 55 h 134"/>
                  <a:gd name="T82" fmla="*/ 80 w 81"/>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 h="134">
                    <a:moveTo>
                      <a:pt x="80" y="33"/>
                    </a:moveTo>
                    <a:cubicBezTo>
                      <a:pt x="19" y="0"/>
                      <a:pt x="19" y="0"/>
                      <a:pt x="19" y="0"/>
                    </a:cubicBezTo>
                    <a:cubicBezTo>
                      <a:pt x="11" y="4"/>
                      <a:pt x="11" y="4"/>
                      <a:pt x="11" y="4"/>
                    </a:cubicBezTo>
                    <a:cubicBezTo>
                      <a:pt x="12" y="8"/>
                      <a:pt x="12" y="13"/>
                      <a:pt x="12" y="14"/>
                    </a:cubicBezTo>
                    <a:cubicBezTo>
                      <a:pt x="12" y="16"/>
                      <a:pt x="15" y="18"/>
                      <a:pt x="15" y="21"/>
                    </a:cubicBezTo>
                    <a:cubicBezTo>
                      <a:pt x="15" y="24"/>
                      <a:pt x="18" y="24"/>
                      <a:pt x="17" y="27"/>
                    </a:cubicBezTo>
                    <a:cubicBezTo>
                      <a:pt x="16" y="31"/>
                      <a:pt x="15" y="34"/>
                      <a:pt x="15" y="36"/>
                    </a:cubicBezTo>
                    <a:cubicBezTo>
                      <a:pt x="15" y="38"/>
                      <a:pt x="15" y="55"/>
                      <a:pt x="14" y="56"/>
                    </a:cubicBezTo>
                    <a:cubicBezTo>
                      <a:pt x="13" y="57"/>
                      <a:pt x="2" y="68"/>
                      <a:pt x="1" y="72"/>
                    </a:cubicBezTo>
                    <a:cubicBezTo>
                      <a:pt x="1" y="76"/>
                      <a:pt x="0" y="75"/>
                      <a:pt x="0" y="79"/>
                    </a:cubicBezTo>
                    <a:cubicBezTo>
                      <a:pt x="0" y="80"/>
                      <a:pt x="0" y="81"/>
                      <a:pt x="0" y="82"/>
                    </a:cubicBezTo>
                    <a:cubicBezTo>
                      <a:pt x="0" y="82"/>
                      <a:pt x="1" y="83"/>
                      <a:pt x="1" y="83"/>
                    </a:cubicBezTo>
                    <a:cubicBezTo>
                      <a:pt x="3" y="85"/>
                      <a:pt x="3" y="87"/>
                      <a:pt x="5" y="87"/>
                    </a:cubicBezTo>
                    <a:cubicBezTo>
                      <a:pt x="7" y="87"/>
                      <a:pt x="10" y="92"/>
                      <a:pt x="10" y="94"/>
                    </a:cubicBezTo>
                    <a:cubicBezTo>
                      <a:pt x="10" y="96"/>
                      <a:pt x="11" y="98"/>
                      <a:pt x="11" y="101"/>
                    </a:cubicBezTo>
                    <a:cubicBezTo>
                      <a:pt x="11" y="105"/>
                      <a:pt x="13" y="111"/>
                      <a:pt x="14" y="111"/>
                    </a:cubicBezTo>
                    <a:cubicBezTo>
                      <a:pt x="15" y="112"/>
                      <a:pt x="14" y="113"/>
                      <a:pt x="11" y="113"/>
                    </a:cubicBezTo>
                    <a:cubicBezTo>
                      <a:pt x="8" y="112"/>
                      <a:pt x="4" y="112"/>
                      <a:pt x="4" y="114"/>
                    </a:cubicBezTo>
                    <a:cubicBezTo>
                      <a:pt x="4" y="115"/>
                      <a:pt x="3" y="116"/>
                      <a:pt x="6" y="119"/>
                    </a:cubicBezTo>
                    <a:cubicBezTo>
                      <a:pt x="9" y="122"/>
                      <a:pt x="12" y="123"/>
                      <a:pt x="13" y="126"/>
                    </a:cubicBezTo>
                    <a:cubicBezTo>
                      <a:pt x="14" y="129"/>
                      <a:pt x="15" y="132"/>
                      <a:pt x="16" y="133"/>
                    </a:cubicBezTo>
                    <a:cubicBezTo>
                      <a:pt x="17" y="134"/>
                      <a:pt x="19" y="133"/>
                      <a:pt x="20" y="131"/>
                    </a:cubicBezTo>
                    <a:cubicBezTo>
                      <a:pt x="22" y="129"/>
                      <a:pt x="24" y="133"/>
                      <a:pt x="25" y="131"/>
                    </a:cubicBezTo>
                    <a:cubicBezTo>
                      <a:pt x="27" y="129"/>
                      <a:pt x="33" y="129"/>
                      <a:pt x="34" y="128"/>
                    </a:cubicBezTo>
                    <a:cubicBezTo>
                      <a:pt x="36" y="128"/>
                      <a:pt x="40" y="126"/>
                      <a:pt x="41" y="125"/>
                    </a:cubicBezTo>
                    <a:cubicBezTo>
                      <a:pt x="43" y="123"/>
                      <a:pt x="40" y="121"/>
                      <a:pt x="42" y="120"/>
                    </a:cubicBezTo>
                    <a:cubicBezTo>
                      <a:pt x="44" y="119"/>
                      <a:pt x="51" y="121"/>
                      <a:pt x="53" y="118"/>
                    </a:cubicBezTo>
                    <a:cubicBezTo>
                      <a:pt x="56" y="115"/>
                      <a:pt x="60" y="111"/>
                      <a:pt x="61" y="110"/>
                    </a:cubicBezTo>
                    <a:cubicBezTo>
                      <a:pt x="62" y="109"/>
                      <a:pt x="61" y="108"/>
                      <a:pt x="63" y="106"/>
                    </a:cubicBezTo>
                    <a:cubicBezTo>
                      <a:pt x="64" y="104"/>
                      <a:pt x="68" y="102"/>
                      <a:pt x="69" y="103"/>
                    </a:cubicBezTo>
                    <a:cubicBezTo>
                      <a:pt x="70" y="104"/>
                      <a:pt x="70" y="104"/>
                      <a:pt x="71" y="104"/>
                    </a:cubicBezTo>
                    <a:cubicBezTo>
                      <a:pt x="71" y="103"/>
                      <a:pt x="71" y="103"/>
                      <a:pt x="71" y="103"/>
                    </a:cubicBezTo>
                    <a:cubicBezTo>
                      <a:pt x="72" y="100"/>
                      <a:pt x="72" y="100"/>
                      <a:pt x="72" y="100"/>
                    </a:cubicBezTo>
                    <a:cubicBezTo>
                      <a:pt x="72" y="100"/>
                      <a:pt x="68" y="98"/>
                      <a:pt x="68" y="95"/>
                    </a:cubicBezTo>
                    <a:cubicBezTo>
                      <a:pt x="68" y="92"/>
                      <a:pt x="69" y="89"/>
                      <a:pt x="66" y="89"/>
                    </a:cubicBezTo>
                    <a:cubicBezTo>
                      <a:pt x="64" y="89"/>
                      <a:pt x="63" y="86"/>
                      <a:pt x="65" y="85"/>
                    </a:cubicBezTo>
                    <a:cubicBezTo>
                      <a:pt x="67" y="83"/>
                      <a:pt x="62" y="79"/>
                      <a:pt x="66" y="79"/>
                    </a:cubicBezTo>
                    <a:cubicBezTo>
                      <a:pt x="69" y="79"/>
                      <a:pt x="67" y="73"/>
                      <a:pt x="69" y="73"/>
                    </a:cubicBezTo>
                    <a:cubicBezTo>
                      <a:pt x="72" y="72"/>
                      <a:pt x="72" y="70"/>
                      <a:pt x="72" y="68"/>
                    </a:cubicBezTo>
                    <a:cubicBezTo>
                      <a:pt x="72" y="65"/>
                      <a:pt x="78" y="64"/>
                      <a:pt x="79" y="63"/>
                    </a:cubicBezTo>
                    <a:cubicBezTo>
                      <a:pt x="81" y="63"/>
                      <a:pt x="80" y="55"/>
                      <a:pt x="80" y="55"/>
                    </a:cubicBezTo>
                    <a:lnTo>
                      <a:pt x="80" y="33"/>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8">
                <a:extLst>
                  <a:ext uri="{FF2B5EF4-FFF2-40B4-BE49-F238E27FC236}">
                    <a16:creationId xmlns:a16="http://schemas.microsoft.com/office/drawing/2014/main" id="{1905AE25-AF49-487A-9A05-95532BDB7907}"/>
                  </a:ext>
                </a:extLst>
              </p:cNvPr>
              <p:cNvSpPr>
                <a:spLocks/>
              </p:cNvSpPr>
              <p:nvPr/>
            </p:nvSpPr>
            <p:spPr bwMode="auto">
              <a:xfrm>
                <a:off x="5370161" y="3471218"/>
                <a:ext cx="203266" cy="200756"/>
              </a:xfrm>
              <a:custGeom>
                <a:avLst/>
                <a:gdLst>
                  <a:gd name="T0" fmla="*/ 82 w 88"/>
                  <a:gd name="T1" fmla="*/ 19 h 87"/>
                  <a:gd name="T2" fmla="*/ 76 w 88"/>
                  <a:gd name="T3" fmla="*/ 5 h 87"/>
                  <a:gd name="T4" fmla="*/ 76 w 88"/>
                  <a:gd name="T5" fmla="*/ 6 h 87"/>
                  <a:gd name="T6" fmla="*/ 67 w 88"/>
                  <a:gd name="T7" fmla="*/ 5 h 87"/>
                  <a:gd name="T8" fmla="*/ 57 w 88"/>
                  <a:gd name="T9" fmla="*/ 3 h 87"/>
                  <a:gd name="T10" fmla="*/ 40 w 88"/>
                  <a:gd name="T11" fmla="*/ 6 h 87"/>
                  <a:gd name="T12" fmla="*/ 31 w 88"/>
                  <a:gd name="T13" fmla="*/ 7 h 87"/>
                  <a:gd name="T14" fmla="*/ 16 w 88"/>
                  <a:gd name="T15" fmla="*/ 3 h 87"/>
                  <a:gd name="T16" fmla="*/ 4 w 88"/>
                  <a:gd name="T17" fmla="*/ 0 h 87"/>
                  <a:gd name="T18" fmla="*/ 3 w 88"/>
                  <a:gd name="T19" fmla="*/ 2 h 87"/>
                  <a:gd name="T20" fmla="*/ 2 w 88"/>
                  <a:gd name="T21" fmla="*/ 12 h 87"/>
                  <a:gd name="T22" fmla="*/ 2 w 88"/>
                  <a:gd name="T23" fmla="*/ 24 h 87"/>
                  <a:gd name="T24" fmla="*/ 2 w 88"/>
                  <a:gd name="T25" fmla="*/ 86 h 87"/>
                  <a:gd name="T26" fmla="*/ 52 w 88"/>
                  <a:gd name="T27" fmla="*/ 86 h 87"/>
                  <a:gd name="T28" fmla="*/ 54 w 88"/>
                  <a:gd name="T29" fmla="*/ 84 h 87"/>
                  <a:gd name="T30" fmla="*/ 58 w 88"/>
                  <a:gd name="T31" fmla="*/ 85 h 87"/>
                  <a:gd name="T32" fmla="*/ 69 w 88"/>
                  <a:gd name="T33" fmla="*/ 85 h 87"/>
                  <a:gd name="T34" fmla="*/ 73 w 88"/>
                  <a:gd name="T35" fmla="*/ 87 h 87"/>
                  <a:gd name="T36" fmla="*/ 78 w 88"/>
                  <a:gd name="T37" fmla="*/ 84 h 87"/>
                  <a:gd name="T38" fmla="*/ 83 w 88"/>
                  <a:gd name="T39" fmla="*/ 78 h 87"/>
                  <a:gd name="T40" fmla="*/ 87 w 88"/>
                  <a:gd name="T41" fmla="*/ 75 h 87"/>
                  <a:gd name="T42" fmla="*/ 87 w 88"/>
                  <a:gd name="T43" fmla="*/ 75 h 87"/>
                  <a:gd name="T44" fmla="*/ 87 w 88"/>
                  <a:gd name="T45" fmla="*/ 72 h 87"/>
                  <a:gd name="T46" fmla="*/ 84 w 88"/>
                  <a:gd name="T47" fmla="*/ 63 h 87"/>
                  <a:gd name="T48" fmla="*/ 75 w 88"/>
                  <a:gd name="T49" fmla="*/ 46 h 87"/>
                  <a:gd name="T50" fmla="*/ 71 w 88"/>
                  <a:gd name="T51" fmla="*/ 38 h 87"/>
                  <a:gd name="T52" fmla="*/ 66 w 88"/>
                  <a:gd name="T53" fmla="*/ 29 h 87"/>
                  <a:gd name="T54" fmla="*/ 62 w 88"/>
                  <a:gd name="T55" fmla="*/ 14 h 87"/>
                  <a:gd name="T56" fmla="*/ 68 w 88"/>
                  <a:gd name="T57" fmla="*/ 25 h 87"/>
                  <a:gd name="T58" fmla="*/ 76 w 88"/>
                  <a:gd name="T59" fmla="*/ 35 h 87"/>
                  <a:gd name="T60" fmla="*/ 81 w 88"/>
                  <a:gd name="T61" fmla="*/ 24 h 87"/>
                  <a:gd name="T62" fmla="*/ 81 w 88"/>
                  <a:gd name="T63" fmla="*/ 24 h 87"/>
                  <a:gd name="T64" fmla="*/ 81 w 88"/>
                  <a:gd name="T65" fmla="*/ 22 h 87"/>
                  <a:gd name="T66" fmla="*/ 82 w 88"/>
                  <a:gd name="T67"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7">
                    <a:moveTo>
                      <a:pt x="82" y="19"/>
                    </a:moveTo>
                    <a:cubicBezTo>
                      <a:pt x="76" y="5"/>
                      <a:pt x="76" y="5"/>
                      <a:pt x="76" y="5"/>
                    </a:cubicBezTo>
                    <a:cubicBezTo>
                      <a:pt x="76" y="5"/>
                      <a:pt x="76" y="6"/>
                      <a:pt x="76" y="6"/>
                    </a:cubicBezTo>
                    <a:cubicBezTo>
                      <a:pt x="75" y="7"/>
                      <a:pt x="71" y="4"/>
                      <a:pt x="67" y="5"/>
                    </a:cubicBezTo>
                    <a:cubicBezTo>
                      <a:pt x="63" y="6"/>
                      <a:pt x="60" y="5"/>
                      <a:pt x="57" y="3"/>
                    </a:cubicBezTo>
                    <a:cubicBezTo>
                      <a:pt x="53" y="2"/>
                      <a:pt x="42" y="4"/>
                      <a:pt x="40" y="6"/>
                    </a:cubicBezTo>
                    <a:cubicBezTo>
                      <a:pt x="39" y="8"/>
                      <a:pt x="35" y="8"/>
                      <a:pt x="31" y="7"/>
                    </a:cubicBezTo>
                    <a:cubicBezTo>
                      <a:pt x="28" y="5"/>
                      <a:pt x="23" y="3"/>
                      <a:pt x="16" y="3"/>
                    </a:cubicBezTo>
                    <a:cubicBezTo>
                      <a:pt x="10" y="2"/>
                      <a:pt x="5" y="1"/>
                      <a:pt x="4" y="0"/>
                    </a:cubicBezTo>
                    <a:cubicBezTo>
                      <a:pt x="4" y="0"/>
                      <a:pt x="4" y="1"/>
                      <a:pt x="3" y="2"/>
                    </a:cubicBezTo>
                    <a:cubicBezTo>
                      <a:pt x="1" y="7"/>
                      <a:pt x="5" y="9"/>
                      <a:pt x="2" y="12"/>
                    </a:cubicBezTo>
                    <a:cubicBezTo>
                      <a:pt x="0" y="15"/>
                      <a:pt x="2" y="18"/>
                      <a:pt x="2" y="24"/>
                    </a:cubicBezTo>
                    <a:cubicBezTo>
                      <a:pt x="2" y="27"/>
                      <a:pt x="2" y="64"/>
                      <a:pt x="2" y="86"/>
                    </a:cubicBezTo>
                    <a:cubicBezTo>
                      <a:pt x="52" y="86"/>
                      <a:pt x="52" y="86"/>
                      <a:pt x="52" y="86"/>
                    </a:cubicBezTo>
                    <a:cubicBezTo>
                      <a:pt x="52" y="86"/>
                      <a:pt x="53" y="85"/>
                      <a:pt x="54" y="84"/>
                    </a:cubicBezTo>
                    <a:cubicBezTo>
                      <a:pt x="56" y="83"/>
                      <a:pt x="58" y="85"/>
                      <a:pt x="58" y="85"/>
                    </a:cubicBezTo>
                    <a:cubicBezTo>
                      <a:pt x="69" y="85"/>
                      <a:pt x="69" y="85"/>
                      <a:pt x="69" y="85"/>
                    </a:cubicBezTo>
                    <a:cubicBezTo>
                      <a:pt x="69" y="85"/>
                      <a:pt x="71" y="87"/>
                      <a:pt x="73" y="87"/>
                    </a:cubicBezTo>
                    <a:cubicBezTo>
                      <a:pt x="75" y="87"/>
                      <a:pt x="74" y="84"/>
                      <a:pt x="78" y="84"/>
                    </a:cubicBezTo>
                    <a:cubicBezTo>
                      <a:pt x="81" y="84"/>
                      <a:pt x="81" y="78"/>
                      <a:pt x="83" y="78"/>
                    </a:cubicBezTo>
                    <a:cubicBezTo>
                      <a:pt x="85" y="78"/>
                      <a:pt x="85" y="78"/>
                      <a:pt x="87" y="75"/>
                    </a:cubicBezTo>
                    <a:cubicBezTo>
                      <a:pt x="87" y="75"/>
                      <a:pt x="87" y="75"/>
                      <a:pt x="87" y="75"/>
                    </a:cubicBezTo>
                    <a:cubicBezTo>
                      <a:pt x="87" y="74"/>
                      <a:pt x="87" y="73"/>
                      <a:pt x="87" y="72"/>
                    </a:cubicBezTo>
                    <a:cubicBezTo>
                      <a:pt x="88" y="68"/>
                      <a:pt x="85" y="68"/>
                      <a:pt x="84" y="63"/>
                    </a:cubicBezTo>
                    <a:cubicBezTo>
                      <a:pt x="82" y="57"/>
                      <a:pt x="75" y="49"/>
                      <a:pt x="75" y="46"/>
                    </a:cubicBezTo>
                    <a:cubicBezTo>
                      <a:pt x="75" y="43"/>
                      <a:pt x="71" y="41"/>
                      <a:pt x="71" y="38"/>
                    </a:cubicBezTo>
                    <a:cubicBezTo>
                      <a:pt x="71" y="35"/>
                      <a:pt x="70" y="34"/>
                      <a:pt x="66" y="29"/>
                    </a:cubicBezTo>
                    <a:cubicBezTo>
                      <a:pt x="62" y="24"/>
                      <a:pt x="61" y="15"/>
                      <a:pt x="62" y="14"/>
                    </a:cubicBezTo>
                    <a:cubicBezTo>
                      <a:pt x="63" y="14"/>
                      <a:pt x="66" y="22"/>
                      <a:pt x="68" y="25"/>
                    </a:cubicBezTo>
                    <a:cubicBezTo>
                      <a:pt x="69" y="27"/>
                      <a:pt x="73" y="35"/>
                      <a:pt x="76" y="35"/>
                    </a:cubicBezTo>
                    <a:cubicBezTo>
                      <a:pt x="79" y="35"/>
                      <a:pt x="80" y="23"/>
                      <a:pt x="81" y="24"/>
                    </a:cubicBezTo>
                    <a:cubicBezTo>
                      <a:pt x="81" y="24"/>
                      <a:pt x="81" y="24"/>
                      <a:pt x="81" y="24"/>
                    </a:cubicBezTo>
                    <a:cubicBezTo>
                      <a:pt x="81" y="22"/>
                      <a:pt x="81" y="22"/>
                      <a:pt x="81" y="22"/>
                    </a:cubicBezTo>
                    <a:lnTo>
                      <a:pt x="82" y="19"/>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9">
                <a:extLst>
                  <a:ext uri="{FF2B5EF4-FFF2-40B4-BE49-F238E27FC236}">
                    <a16:creationId xmlns:a16="http://schemas.microsoft.com/office/drawing/2014/main" id="{1FCC78E8-F7B0-48EE-95F4-39FA18441973}"/>
                  </a:ext>
                </a:extLst>
              </p:cNvPr>
              <p:cNvSpPr>
                <a:spLocks/>
              </p:cNvSpPr>
              <p:nvPr/>
            </p:nvSpPr>
            <p:spPr bwMode="auto">
              <a:xfrm>
                <a:off x="5086593" y="4044628"/>
                <a:ext cx="104142" cy="115435"/>
              </a:xfrm>
              <a:custGeom>
                <a:avLst/>
                <a:gdLst>
                  <a:gd name="T0" fmla="*/ 22 w 45"/>
                  <a:gd name="T1" fmla="*/ 48 h 50"/>
                  <a:gd name="T2" fmla="*/ 23 w 45"/>
                  <a:gd name="T3" fmla="*/ 41 h 50"/>
                  <a:gd name="T4" fmla="*/ 28 w 45"/>
                  <a:gd name="T5" fmla="*/ 38 h 50"/>
                  <a:gd name="T6" fmla="*/ 32 w 45"/>
                  <a:gd name="T7" fmla="*/ 33 h 50"/>
                  <a:gd name="T8" fmla="*/ 36 w 45"/>
                  <a:gd name="T9" fmla="*/ 38 h 50"/>
                  <a:gd name="T10" fmla="*/ 42 w 45"/>
                  <a:gd name="T11" fmla="*/ 39 h 50"/>
                  <a:gd name="T12" fmla="*/ 45 w 45"/>
                  <a:gd name="T13" fmla="*/ 30 h 50"/>
                  <a:gd name="T14" fmla="*/ 43 w 45"/>
                  <a:gd name="T15" fmla="*/ 21 h 50"/>
                  <a:gd name="T16" fmla="*/ 41 w 45"/>
                  <a:gd name="T17" fmla="*/ 15 h 50"/>
                  <a:gd name="T18" fmla="*/ 42 w 45"/>
                  <a:gd name="T19" fmla="*/ 9 h 50"/>
                  <a:gd name="T20" fmla="*/ 34 w 45"/>
                  <a:gd name="T21" fmla="*/ 9 h 50"/>
                  <a:gd name="T22" fmla="*/ 35 w 45"/>
                  <a:gd name="T23" fmla="*/ 0 h 50"/>
                  <a:gd name="T24" fmla="*/ 23 w 45"/>
                  <a:gd name="T25" fmla="*/ 0 h 50"/>
                  <a:gd name="T26" fmla="*/ 22 w 45"/>
                  <a:gd name="T27" fmla="*/ 0 h 50"/>
                  <a:gd name="T28" fmla="*/ 21 w 45"/>
                  <a:gd name="T29" fmla="*/ 11 h 50"/>
                  <a:gd name="T30" fmla="*/ 11 w 45"/>
                  <a:gd name="T31" fmla="*/ 11 h 50"/>
                  <a:gd name="T32" fmla="*/ 7 w 45"/>
                  <a:gd name="T33" fmla="*/ 12 h 50"/>
                  <a:gd name="T34" fmla="*/ 5 w 45"/>
                  <a:gd name="T35" fmla="*/ 13 h 50"/>
                  <a:gd name="T36" fmla="*/ 9 w 45"/>
                  <a:gd name="T37" fmla="*/ 17 h 50"/>
                  <a:gd name="T38" fmla="*/ 4 w 45"/>
                  <a:gd name="T39" fmla="*/ 21 h 50"/>
                  <a:gd name="T40" fmla="*/ 1 w 45"/>
                  <a:gd name="T41" fmla="*/ 26 h 50"/>
                  <a:gd name="T42" fmla="*/ 5 w 45"/>
                  <a:gd name="T43" fmla="*/ 33 h 50"/>
                  <a:gd name="T44" fmla="*/ 11 w 45"/>
                  <a:gd name="T45" fmla="*/ 40 h 50"/>
                  <a:gd name="T46" fmla="*/ 19 w 45"/>
                  <a:gd name="T47" fmla="*/ 50 h 50"/>
                  <a:gd name="T48" fmla="*/ 22 w 45"/>
                  <a:gd name="T49" fmla="*/ 4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50">
                    <a:moveTo>
                      <a:pt x="22" y="48"/>
                    </a:moveTo>
                    <a:cubicBezTo>
                      <a:pt x="26" y="48"/>
                      <a:pt x="25" y="45"/>
                      <a:pt x="23" y="41"/>
                    </a:cubicBezTo>
                    <a:cubicBezTo>
                      <a:pt x="22" y="37"/>
                      <a:pt x="26" y="38"/>
                      <a:pt x="28" y="38"/>
                    </a:cubicBezTo>
                    <a:cubicBezTo>
                      <a:pt x="31" y="38"/>
                      <a:pt x="30" y="33"/>
                      <a:pt x="32" y="33"/>
                    </a:cubicBezTo>
                    <a:cubicBezTo>
                      <a:pt x="34" y="33"/>
                      <a:pt x="34" y="39"/>
                      <a:pt x="36" y="38"/>
                    </a:cubicBezTo>
                    <a:cubicBezTo>
                      <a:pt x="38" y="38"/>
                      <a:pt x="40" y="40"/>
                      <a:pt x="42" y="39"/>
                    </a:cubicBezTo>
                    <a:cubicBezTo>
                      <a:pt x="45" y="39"/>
                      <a:pt x="45" y="34"/>
                      <a:pt x="45" y="30"/>
                    </a:cubicBezTo>
                    <a:cubicBezTo>
                      <a:pt x="45" y="26"/>
                      <a:pt x="45" y="23"/>
                      <a:pt x="43" y="21"/>
                    </a:cubicBezTo>
                    <a:cubicBezTo>
                      <a:pt x="40" y="20"/>
                      <a:pt x="38" y="17"/>
                      <a:pt x="41" y="15"/>
                    </a:cubicBezTo>
                    <a:cubicBezTo>
                      <a:pt x="44" y="14"/>
                      <a:pt x="45" y="11"/>
                      <a:pt x="42" y="9"/>
                    </a:cubicBezTo>
                    <a:cubicBezTo>
                      <a:pt x="40" y="7"/>
                      <a:pt x="34" y="11"/>
                      <a:pt x="34" y="9"/>
                    </a:cubicBezTo>
                    <a:cubicBezTo>
                      <a:pt x="34" y="7"/>
                      <a:pt x="35" y="4"/>
                      <a:pt x="35" y="0"/>
                    </a:cubicBezTo>
                    <a:cubicBezTo>
                      <a:pt x="29" y="0"/>
                      <a:pt x="23" y="0"/>
                      <a:pt x="23" y="0"/>
                    </a:cubicBezTo>
                    <a:cubicBezTo>
                      <a:pt x="22" y="0"/>
                      <a:pt x="22" y="0"/>
                      <a:pt x="22" y="0"/>
                    </a:cubicBezTo>
                    <a:cubicBezTo>
                      <a:pt x="22" y="6"/>
                      <a:pt x="21" y="11"/>
                      <a:pt x="21" y="11"/>
                    </a:cubicBezTo>
                    <a:cubicBezTo>
                      <a:pt x="21" y="11"/>
                      <a:pt x="13" y="11"/>
                      <a:pt x="11" y="11"/>
                    </a:cubicBezTo>
                    <a:cubicBezTo>
                      <a:pt x="10" y="11"/>
                      <a:pt x="9" y="11"/>
                      <a:pt x="7" y="12"/>
                    </a:cubicBezTo>
                    <a:cubicBezTo>
                      <a:pt x="6" y="12"/>
                      <a:pt x="6" y="13"/>
                      <a:pt x="5" y="13"/>
                    </a:cubicBezTo>
                    <a:cubicBezTo>
                      <a:pt x="4" y="14"/>
                      <a:pt x="8" y="16"/>
                      <a:pt x="9" y="17"/>
                    </a:cubicBezTo>
                    <a:cubicBezTo>
                      <a:pt x="9" y="19"/>
                      <a:pt x="4" y="18"/>
                      <a:pt x="4" y="21"/>
                    </a:cubicBezTo>
                    <a:cubicBezTo>
                      <a:pt x="4" y="23"/>
                      <a:pt x="2" y="25"/>
                      <a:pt x="1" y="26"/>
                    </a:cubicBezTo>
                    <a:cubicBezTo>
                      <a:pt x="0" y="27"/>
                      <a:pt x="5" y="31"/>
                      <a:pt x="5" y="33"/>
                    </a:cubicBezTo>
                    <a:cubicBezTo>
                      <a:pt x="5" y="34"/>
                      <a:pt x="6" y="36"/>
                      <a:pt x="11" y="40"/>
                    </a:cubicBezTo>
                    <a:cubicBezTo>
                      <a:pt x="15" y="44"/>
                      <a:pt x="13" y="46"/>
                      <a:pt x="19" y="50"/>
                    </a:cubicBezTo>
                    <a:cubicBezTo>
                      <a:pt x="19" y="49"/>
                      <a:pt x="21" y="48"/>
                      <a:pt x="22" y="4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40">
                <a:extLst>
                  <a:ext uri="{FF2B5EF4-FFF2-40B4-BE49-F238E27FC236}">
                    <a16:creationId xmlns:a16="http://schemas.microsoft.com/office/drawing/2014/main" id="{74871C87-D6C6-4A9A-8118-02A479C4D3F0}"/>
                  </a:ext>
                </a:extLst>
              </p:cNvPr>
              <p:cNvSpPr>
                <a:spLocks/>
              </p:cNvSpPr>
              <p:nvPr/>
            </p:nvSpPr>
            <p:spPr bwMode="auto">
              <a:xfrm>
                <a:off x="5095376" y="4044628"/>
                <a:ext cx="41406" cy="27604"/>
              </a:xfrm>
              <a:custGeom>
                <a:avLst/>
                <a:gdLst>
                  <a:gd name="T0" fmla="*/ 17 w 18"/>
                  <a:gd name="T1" fmla="*/ 11 h 12"/>
                  <a:gd name="T2" fmla="*/ 18 w 18"/>
                  <a:gd name="T3" fmla="*/ 0 h 12"/>
                  <a:gd name="T4" fmla="*/ 16 w 18"/>
                  <a:gd name="T5" fmla="*/ 1 h 12"/>
                  <a:gd name="T6" fmla="*/ 5 w 18"/>
                  <a:gd name="T7" fmla="*/ 1 h 12"/>
                  <a:gd name="T8" fmla="*/ 5 w 18"/>
                  <a:gd name="T9" fmla="*/ 1 h 12"/>
                  <a:gd name="T10" fmla="*/ 3 w 18"/>
                  <a:gd name="T11" fmla="*/ 6 h 12"/>
                  <a:gd name="T12" fmla="*/ 3 w 18"/>
                  <a:gd name="T13" fmla="*/ 9 h 12"/>
                  <a:gd name="T14" fmla="*/ 3 w 18"/>
                  <a:gd name="T15" fmla="*/ 12 h 12"/>
                  <a:gd name="T16" fmla="*/ 7 w 18"/>
                  <a:gd name="T17" fmla="*/ 11 h 12"/>
                  <a:gd name="T18" fmla="*/ 17 w 18"/>
                  <a:gd name="T19"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7" y="11"/>
                    </a:moveTo>
                    <a:cubicBezTo>
                      <a:pt x="17" y="11"/>
                      <a:pt x="18" y="6"/>
                      <a:pt x="18" y="0"/>
                    </a:cubicBezTo>
                    <a:cubicBezTo>
                      <a:pt x="16" y="1"/>
                      <a:pt x="16" y="1"/>
                      <a:pt x="16" y="1"/>
                    </a:cubicBezTo>
                    <a:cubicBezTo>
                      <a:pt x="5" y="1"/>
                      <a:pt x="5" y="1"/>
                      <a:pt x="5" y="1"/>
                    </a:cubicBezTo>
                    <a:cubicBezTo>
                      <a:pt x="5" y="1"/>
                      <a:pt x="5" y="1"/>
                      <a:pt x="5" y="1"/>
                    </a:cubicBezTo>
                    <a:cubicBezTo>
                      <a:pt x="6" y="3"/>
                      <a:pt x="5" y="5"/>
                      <a:pt x="3" y="6"/>
                    </a:cubicBezTo>
                    <a:cubicBezTo>
                      <a:pt x="0" y="7"/>
                      <a:pt x="1" y="9"/>
                      <a:pt x="3" y="9"/>
                    </a:cubicBezTo>
                    <a:cubicBezTo>
                      <a:pt x="4" y="10"/>
                      <a:pt x="3" y="11"/>
                      <a:pt x="3" y="12"/>
                    </a:cubicBezTo>
                    <a:cubicBezTo>
                      <a:pt x="5" y="11"/>
                      <a:pt x="6" y="11"/>
                      <a:pt x="7" y="11"/>
                    </a:cubicBezTo>
                    <a:cubicBezTo>
                      <a:pt x="9" y="11"/>
                      <a:pt x="17" y="11"/>
                      <a:pt x="17"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1">
                <a:extLst>
                  <a:ext uri="{FF2B5EF4-FFF2-40B4-BE49-F238E27FC236}">
                    <a16:creationId xmlns:a16="http://schemas.microsoft.com/office/drawing/2014/main" id="{58AD526A-F2E4-484D-BD9F-4440476FBFB4}"/>
                  </a:ext>
                </a:extLst>
              </p:cNvPr>
              <p:cNvSpPr>
                <a:spLocks/>
              </p:cNvSpPr>
              <p:nvPr/>
            </p:nvSpPr>
            <p:spPr bwMode="auto">
              <a:xfrm>
                <a:off x="5130508" y="4017024"/>
                <a:ext cx="129237" cy="164369"/>
              </a:xfrm>
              <a:custGeom>
                <a:avLst/>
                <a:gdLst>
                  <a:gd name="T0" fmla="*/ 15 w 56"/>
                  <a:gd name="T1" fmla="*/ 67 h 71"/>
                  <a:gd name="T2" fmla="*/ 20 w 56"/>
                  <a:gd name="T3" fmla="*/ 68 h 71"/>
                  <a:gd name="T4" fmla="*/ 27 w 56"/>
                  <a:gd name="T5" fmla="*/ 68 h 71"/>
                  <a:gd name="T6" fmla="*/ 30 w 56"/>
                  <a:gd name="T7" fmla="*/ 68 h 71"/>
                  <a:gd name="T8" fmla="*/ 35 w 56"/>
                  <a:gd name="T9" fmla="*/ 63 h 71"/>
                  <a:gd name="T10" fmla="*/ 38 w 56"/>
                  <a:gd name="T11" fmla="*/ 57 h 71"/>
                  <a:gd name="T12" fmla="*/ 39 w 56"/>
                  <a:gd name="T13" fmla="*/ 44 h 71"/>
                  <a:gd name="T14" fmla="*/ 46 w 56"/>
                  <a:gd name="T15" fmla="*/ 35 h 71"/>
                  <a:gd name="T16" fmla="*/ 52 w 56"/>
                  <a:gd name="T17" fmla="*/ 18 h 71"/>
                  <a:gd name="T18" fmla="*/ 55 w 56"/>
                  <a:gd name="T19" fmla="*/ 10 h 71"/>
                  <a:gd name="T20" fmla="*/ 56 w 56"/>
                  <a:gd name="T21" fmla="*/ 1 h 71"/>
                  <a:gd name="T22" fmla="*/ 56 w 56"/>
                  <a:gd name="T23" fmla="*/ 1 h 71"/>
                  <a:gd name="T24" fmla="*/ 49 w 56"/>
                  <a:gd name="T25" fmla="*/ 0 h 71"/>
                  <a:gd name="T26" fmla="*/ 45 w 56"/>
                  <a:gd name="T27" fmla="*/ 1 h 71"/>
                  <a:gd name="T28" fmla="*/ 41 w 56"/>
                  <a:gd name="T29" fmla="*/ 2 h 71"/>
                  <a:gd name="T30" fmla="*/ 40 w 56"/>
                  <a:gd name="T31" fmla="*/ 8 h 71"/>
                  <a:gd name="T32" fmla="*/ 37 w 56"/>
                  <a:gd name="T33" fmla="*/ 16 h 71"/>
                  <a:gd name="T34" fmla="*/ 26 w 56"/>
                  <a:gd name="T35" fmla="*/ 12 h 71"/>
                  <a:gd name="T36" fmla="*/ 16 w 56"/>
                  <a:gd name="T37" fmla="*/ 12 h 71"/>
                  <a:gd name="T38" fmla="*/ 15 w 56"/>
                  <a:gd name="T39" fmla="*/ 21 h 71"/>
                  <a:gd name="T40" fmla="*/ 23 w 56"/>
                  <a:gd name="T41" fmla="*/ 21 h 71"/>
                  <a:gd name="T42" fmla="*/ 22 w 56"/>
                  <a:gd name="T43" fmla="*/ 27 h 71"/>
                  <a:gd name="T44" fmla="*/ 24 w 56"/>
                  <a:gd name="T45" fmla="*/ 33 h 71"/>
                  <a:gd name="T46" fmla="*/ 26 w 56"/>
                  <a:gd name="T47" fmla="*/ 42 h 71"/>
                  <a:gd name="T48" fmla="*/ 23 w 56"/>
                  <a:gd name="T49" fmla="*/ 51 h 71"/>
                  <a:gd name="T50" fmla="*/ 17 w 56"/>
                  <a:gd name="T51" fmla="*/ 50 h 71"/>
                  <a:gd name="T52" fmla="*/ 13 w 56"/>
                  <a:gd name="T53" fmla="*/ 45 h 71"/>
                  <a:gd name="T54" fmla="*/ 9 w 56"/>
                  <a:gd name="T55" fmla="*/ 50 h 71"/>
                  <a:gd name="T56" fmla="*/ 4 w 56"/>
                  <a:gd name="T57" fmla="*/ 53 h 71"/>
                  <a:gd name="T58" fmla="*/ 3 w 56"/>
                  <a:gd name="T59" fmla="*/ 60 h 71"/>
                  <a:gd name="T60" fmla="*/ 0 w 56"/>
                  <a:gd name="T61" fmla="*/ 62 h 71"/>
                  <a:gd name="T62" fmla="*/ 0 w 56"/>
                  <a:gd name="T63" fmla="*/ 63 h 71"/>
                  <a:gd name="T64" fmla="*/ 7 w 56"/>
                  <a:gd name="T65" fmla="*/ 71 h 71"/>
                  <a:gd name="T66" fmla="*/ 15 w 56"/>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71">
                    <a:moveTo>
                      <a:pt x="15" y="67"/>
                    </a:moveTo>
                    <a:cubicBezTo>
                      <a:pt x="16" y="68"/>
                      <a:pt x="17" y="70"/>
                      <a:pt x="20" y="68"/>
                    </a:cubicBezTo>
                    <a:cubicBezTo>
                      <a:pt x="23" y="65"/>
                      <a:pt x="27" y="66"/>
                      <a:pt x="27" y="68"/>
                    </a:cubicBezTo>
                    <a:cubicBezTo>
                      <a:pt x="27" y="71"/>
                      <a:pt x="28" y="70"/>
                      <a:pt x="30" y="68"/>
                    </a:cubicBezTo>
                    <a:cubicBezTo>
                      <a:pt x="33" y="65"/>
                      <a:pt x="35" y="68"/>
                      <a:pt x="35" y="63"/>
                    </a:cubicBezTo>
                    <a:cubicBezTo>
                      <a:pt x="35" y="58"/>
                      <a:pt x="38" y="63"/>
                      <a:pt x="38" y="57"/>
                    </a:cubicBezTo>
                    <a:cubicBezTo>
                      <a:pt x="38" y="52"/>
                      <a:pt x="39" y="46"/>
                      <a:pt x="39" y="44"/>
                    </a:cubicBezTo>
                    <a:cubicBezTo>
                      <a:pt x="39" y="41"/>
                      <a:pt x="46" y="39"/>
                      <a:pt x="46" y="35"/>
                    </a:cubicBezTo>
                    <a:cubicBezTo>
                      <a:pt x="46" y="31"/>
                      <a:pt x="52" y="23"/>
                      <a:pt x="52" y="18"/>
                    </a:cubicBezTo>
                    <a:cubicBezTo>
                      <a:pt x="52" y="13"/>
                      <a:pt x="53" y="12"/>
                      <a:pt x="55" y="10"/>
                    </a:cubicBezTo>
                    <a:cubicBezTo>
                      <a:pt x="56" y="8"/>
                      <a:pt x="56" y="5"/>
                      <a:pt x="56" y="1"/>
                    </a:cubicBezTo>
                    <a:cubicBezTo>
                      <a:pt x="56" y="1"/>
                      <a:pt x="56" y="1"/>
                      <a:pt x="56" y="1"/>
                    </a:cubicBezTo>
                    <a:cubicBezTo>
                      <a:pt x="49" y="0"/>
                      <a:pt x="49" y="0"/>
                      <a:pt x="49" y="0"/>
                    </a:cubicBezTo>
                    <a:cubicBezTo>
                      <a:pt x="45" y="1"/>
                      <a:pt x="45" y="1"/>
                      <a:pt x="45" y="1"/>
                    </a:cubicBezTo>
                    <a:cubicBezTo>
                      <a:pt x="41" y="2"/>
                      <a:pt x="41" y="2"/>
                      <a:pt x="41" y="2"/>
                    </a:cubicBezTo>
                    <a:cubicBezTo>
                      <a:pt x="41" y="2"/>
                      <a:pt x="41" y="6"/>
                      <a:pt x="40" y="8"/>
                    </a:cubicBezTo>
                    <a:cubicBezTo>
                      <a:pt x="38" y="11"/>
                      <a:pt x="37" y="16"/>
                      <a:pt x="37" y="16"/>
                    </a:cubicBezTo>
                    <a:cubicBezTo>
                      <a:pt x="37" y="16"/>
                      <a:pt x="28" y="12"/>
                      <a:pt x="26" y="12"/>
                    </a:cubicBezTo>
                    <a:cubicBezTo>
                      <a:pt x="25" y="12"/>
                      <a:pt x="21" y="12"/>
                      <a:pt x="16" y="12"/>
                    </a:cubicBezTo>
                    <a:cubicBezTo>
                      <a:pt x="16" y="16"/>
                      <a:pt x="15" y="19"/>
                      <a:pt x="15" y="21"/>
                    </a:cubicBezTo>
                    <a:cubicBezTo>
                      <a:pt x="15" y="23"/>
                      <a:pt x="21" y="19"/>
                      <a:pt x="23" y="21"/>
                    </a:cubicBezTo>
                    <a:cubicBezTo>
                      <a:pt x="26" y="23"/>
                      <a:pt x="25" y="26"/>
                      <a:pt x="22" y="27"/>
                    </a:cubicBezTo>
                    <a:cubicBezTo>
                      <a:pt x="19" y="29"/>
                      <a:pt x="21" y="32"/>
                      <a:pt x="24" y="33"/>
                    </a:cubicBezTo>
                    <a:cubicBezTo>
                      <a:pt x="26" y="35"/>
                      <a:pt x="26" y="38"/>
                      <a:pt x="26" y="42"/>
                    </a:cubicBezTo>
                    <a:cubicBezTo>
                      <a:pt x="26" y="46"/>
                      <a:pt x="26" y="51"/>
                      <a:pt x="23" y="51"/>
                    </a:cubicBezTo>
                    <a:cubicBezTo>
                      <a:pt x="21" y="52"/>
                      <a:pt x="19" y="50"/>
                      <a:pt x="17" y="50"/>
                    </a:cubicBezTo>
                    <a:cubicBezTo>
                      <a:pt x="15" y="51"/>
                      <a:pt x="15" y="45"/>
                      <a:pt x="13" y="45"/>
                    </a:cubicBezTo>
                    <a:cubicBezTo>
                      <a:pt x="11" y="45"/>
                      <a:pt x="12" y="50"/>
                      <a:pt x="9" y="50"/>
                    </a:cubicBezTo>
                    <a:cubicBezTo>
                      <a:pt x="7" y="50"/>
                      <a:pt x="3" y="49"/>
                      <a:pt x="4" y="53"/>
                    </a:cubicBezTo>
                    <a:cubicBezTo>
                      <a:pt x="6" y="57"/>
                      <a:pt x="7" y="60"/>
                      <a:pt x="3" y="60"/>
                    </a:cubicBezTo>
                    <a:cubicBezTo>
                      <a:pt x="2" y="60"/>
                      <a:pt x="0" y="61"/>
                      <a:pt x="0" y="62"/>
                    </a:cubicBezTo>
                    <a:cubicBezTo>
                      <a:pt x="0" y="62"/>
                      <a:pt x="0" y="63"/>
                      <a:pt x="0" y="63"/>
                    </a:cubicBezTo>
                    <a:cubicBezTo>
                      <a:pt x="4" y="65"/>
                      <a:pt x="6" y="68"/>
                      <a:pt x="7" y="71"/>
                    </a:cubicBezTo>
                    <a:cubicBezTo>
                      <a:pt x="11" y="69"/>
                      <a:pt x="14" y="67"/>
                      <a:pt x="15" y="6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2">
                <a:extLst>
                  <a:ext uri="{FF2B5EF4-FFF2-40B4-BE49-F238E27FC236}">
                    <a16:creationId xmlns:a16="http://schemas.microsoft.com/office/drawing/2014/main" id="{E3467242-70B8-4C52-B633-7B2868D41AB5}"/>
                  </a:ext>
                </a:extLst>
              </p:cNvPr>
              <p:cNvSpPr>
                <a:spLocks/>
              </p:cNvSpPr>
              <p:nvPr/>
            </p:nvSpPr>
            <p:spPr bwMode="auto">
              <a:xfrm>
                <a:off x="5317463" y="3644371"/>
                <a:ext cx="308663" cy="377672"/>
              </a:xfrm>
              <a:custGeom>
                <a:avLst/>
                <a:gdLst>
                  <a:gd name="T0" fmla="*/ 101 w 134"/>
                  <a:gd name="T1" fmla="*/ 9 h 164"/>
                  <a:gd name="T2" fmla="*/ 92 w 134"/>
                  <a:gd name="T3" fmla="*/ 10 h 164"/>
                  <a:gd name="T4" fmla="*/ 77 w 134"/>
                  <a:gd name="T5" fmla="*/ 9 h 164"/>
                  <a:gd name="T6" fmla="*/ 25 w 134"/>
                  <a:gd name="T7" fmla="*/ 11 h 164"/>
                  <a:gd name="T8" fmla="*/ 18 w 134"/>
                  <a:gd name="T9" fmla="*/ 27 h 164"/>
                  <a:gd name="T10" fmla="*/ 17 w 134"/>
                  <a:gd name="T11" fmla="*/ 62 h 164"/>
                  <a:gd name="T12" fmla="*/ 7 w 134"/>
                  <a:gd name="T13" fmla="*/ 72 h 164"/>
                  <a:gd name="T14" fmla="*/ 3 w 134"/>
                  <a:gd name="T15" fmla="*/ 84 h 164"/>
                  <a:gd name="T16" fmla="*/ 6 w 134"/>
                  <a:gd name="T17" fmla="*/ 94 h 164"/>
                  <a:gd name="T18" fmla="*/ 9 w 134"/>
                  <a:gd name="T19" fmla="*/ 102 h 164"/>
                  <a:gd name="T20" fmla="*/ 15 w 134"/>
                  <a:gd name="T21" fmla="*/ 117 h 164"/>
                  <a:gd name="T22" fmla="*/ 18 w 134"/>
                  <a:gd name="T23" fmla="*/ 121 h 164"/>
                  <a:gd name="T24" fmla="*/ 25 w 134"/>
                  <a:gd name="T25" fmla="*/ 126 h 164"/>
                  <a:gd name="T26" fmla="*/ 33 w 134"/>
                  <a:gd name="T27" fmla="*/ 136 h 164"/>
                  <a:gd name="T28" fmla="*/ 42 w 134"/>
                  <a:gd name="T29" fmla="*/ 145 h 164"/>
                  <a:gd name="T30" fmla="*/ 46 w 134"/>
                  <a:gd name="T31" fmla="*/ 152 h 164"/>
                  <a:gd name="T32" fmla="*/ 54 w 134"/>
                  <a:gd name="T33" fmla="*/ 156 h 164"/>
                  <a:gd name="T34" fmla="*/ 63 w 134"/>
                  <a:gd name="T35" fmla="*/ 155 h 164"/>
                  <a:gd name="T36" fmla="*/ 78 w 134"/>
                  <a:gd name="T37" fmla="*/ 161 h 164"/>
                  <a:gd name="T38" fmla="*/ 89 w 134"/>
                  <a:gd name="T39" fmla="*/ 161 h 164"/>
                  <a:gd name="T40" fmla="*/ 97 w 134"/>
                  <a:gd name="T41" fmla="*/ 158 h 164"/>
                  <a:gd name="T42" fmla="*/ 104 w 134"/>
                  <a:gd name="T43" fmla="*/ 153 h 164"/>
                  <a:gd name="T44" fmla="*/ 111 w 134"/>
                  <a:gd name="T45" fmla="*/ 154 h 164"/>
                  <a:gd name="T46" fmla="*/ 103 w 134"/>
                  <a:gd name="T47" fmla="*/ 141 h 164"/>
                  <a:gd name="T48" fmla="*/ 89 w 134"/>
                  <a:gd name="T49" fmla="*/ 128 h 164"/>
                  <a:gd name="T50" fmla="*/ 97 w 134"/>
                  <a:gd name="T51" fmla="*/ 122 h 164"/>
                  <a:gd name="T52" fmla="*/ 100 w 134"/>
                  <a:gd name="T53" fmla="*/ 106 h 164"/>
                  <a:gd name="T54" fmla="*/ 106 w 134"/>
                  <a:gd name="T55" fmla="*/ 95 h 164"/>
                  <a:gd name="T56" fmla="*/ 115 w 134"/>
                  <a:gd name="T57" fmla="*/ 85 h 164"/>
                  <a:gd name="T58" fmla="*/ 118 w 134"/>
                  <a:gd name="T59" fmla="*/ 64 h 164"/>
                  <a:gd name="T60" fmla="*/ 126 w 134"/>
                  <a:gd name="T61" fmla="*/ 52 h 164"/>
                  <a:gd name="T62" fmla="*/ 129 w 134"/>
                  <a:gd name="T63" fmla="*/ 40 h 164"/>
                  <a:gd name="T64" fmla="*/ 122 w 134"/>
                  <a:gd name="T65" fmla="*/ 14 h 164"/>
                  <a:gd name="T66" fmla="*/ 110 w 134"/>
                  <a:gd name="T67" fmla="*/ 0 h 164"/>
                  <a:gd name="T68" fmla="*/ 106 w 134"/>
                  <a:gd name="T69"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164">
                    <a:moveTo>
                      <a:pt x="106" y="3"/>
                    </a:moveTo>
                    <a:cubicBezTo>
                      <a:pt x="104" y="3"/>
                      <a:pt x="104" y="9"/>
                      <a:pt x="101" y="9"/>
                    </a:cubicBezTo>
                    <a:cubicBezTo>
                      <a:pt x="97" y="9"/>
                      <a:pt x="98" y="12"/>
                      <a:pt x="96" y="12"/>
                    </a:cubicBezTo>
                    <a:cubicBezTo>
                      <a:pt x="94" y="12"/>
                      <a:pt x="92" y="10"/>
                      <a:pt x="92" y="10"/>
                    </a:cubicBezTo>
                    <a:cubicBezTo>
                      <a:pt x="81" y="10"/>
                      <a:pt x="81" y="10"/>
                      <a:pt x="81" y="10"/>
                    </a:cubicBezTo>
                    <a:cubicBezTo>
                      <a:pt x="81" y="10"/>
                      <a:pt x="79" y="8"/>
                      <a:pt x="77" y="9"/>
                    </a:cubicBezTo>
                    <a:cubicBezTo>
                      <a:pt x="76" y="10"/>
                      <a:pt x="75" y="11"/>
                      <a:pt x="75" y="11"/>
                    </a:cubicBezTo>
                    <a:cubicBezTo>
                      <a:pt x="25" y="11"/>
                      <a:pt x="25" y="11"/>
                      <a:pt x="25" y="11"/>
                    </a:cubicBezTo>
                    <a:cubicBezTo>
                      <a:pt x="25" y="20"/>
                      <a:pt x="25" y="27"/>
                      <a:pt x="25" y="27"/>
                    </a:cubicBezTo>
                    <a:cubicBezTo>
                      <a:pt x="18" y="27"/>
                      <a:pt x="18" y="27"/>
                      <a:pt x="18" y="27"/>
                    </a:cubicBezTo>
                    <a:cubicBezTo>
                      <a:pt x="18" y="54"/>
                      <a:pt x="18" y="54"/>
                      <a:pt x="18" y="54"/>
                    </a:cubicBezTo>
                    <a:cubicBezTo>
                      <a:pt x="18" y="54"/>
                      <a:pt x="19" y="62"/>
                      <a:pt x="17" y="62"/>
                    </a:cubicBezTo>
                    <a:cubicBezTo>
                      <a:pt x="16" y="63"/>
                      <a:pt x="10" y="64"/>
                      <a:pt x="10" y="67"/>
                    </a:cubicBezTo>
                    <a:cubicBezTo>
                      <a:pt x="10" y="69"/>
                      <a:pt x="10" y="71"/>
                      <a:pt x="7" y="72"/>
                    </a:cubicBezTo>
                    <a:cubicBezTo>
                      <a:pt x="5" y="72"/>
                      <a:pt x="7" y="78"/>
                      <a:pt x="4" y="78"/>
                    </a:cubicBezTo>
                    <a:cubicBezTo>
                      <a:pt x="0" y="78"/>
                      <a:pt x="5" y="82"/>
                      <a:pt x="3" y="84"/>
                    </a:cubicBezTo>
                    <a:cubicBezTo>
                      <a:pt x="1" y="85"/>
                      <a:pt x="2" y="88"/>
                      <a:pt x="4" y="88"/>
                    </a:cubicBezTo>
                    <a:cubicBezTo>
                      <a:pt x="7" y="88"/>
                      <a:pt x="6" y="91"/>
                      <a:pt x="6" y="94"/>
                    </a:cubicBezTo>
                    <a:cubicBezTo>
                      <a:pt x="6" y="97"/>
                      <a:pt x="10" y="99"/>
                      <a:pt x="10" y="99"/>
                    </a:cubicBezTo>
                    <a:cubicBezTo>
                      <a:pt x="9" y="102"/>
                      <a:pt x="9" y="102"/>
                      <a:pt x="9" y="102"/>
                    </a:cubicBezTo>
                    <a:cubicBezTo>
                      <a:pt x="9" y="102"/>
                      <a:pt x="14" y="109"/>
                      <a:pt x="15" y="110"/>
                    </a:cubicBezTo>
                    <a:cubicBezTo>
                      <a:pt x="15" y="112"/>
                      <a:pt x="18" y="116"/>
                      <a:pt x="15" y="117"/>
                    </a:cubicBezTo>
                    <a:cubicBezTo>
                      <a:pt x="12" y="119"/>
                      <a:pt x="14" y="120"/>
                      <a:pt x="14" y="120"/>
                    </a:cubicBezTo>
                    <a:cubicBezTo>
                      <a:pt x="18" y="121"/>
                      <a:pt x="18" y="121"/>
                      <a:pt x="18" y="121"/>
                    </a:cubicBezTo>
                    <a:cubicBezTo>
                      <a:pt x="19" y="123"/>
                      <a:pt x="19" y="123"/>
                      <a:pt x="19" y="123"/>
                    </a:cubicBezTo>
                    <a:cubicBezTo>
                      <a:pt x="19" y="123"/>
                      <a:pt x="22" y="123"/>
                      <a:pt x="25" y="126"/>
                    </a:cubicBezTo>
                    <a:cubicBezTo>
                      <a:pt x="27" y="129"/>
                      <a:pt x="28" y="130"/>
                      <a:pt x="28" y="131"/>
                    </a:cubicBezTo>
                    <a:cubicBezTo>
                      <a:pt x="28" y="133"/>
                      <a:pt x="30" y="133"/>
                      <a:pt x="33" y="136"/>
                    </a:cubicBezTo>
                    <a:cubicBezTo>
                      <a:pt x="36" y="138"/>
                      <a:pt x="36" y="140"/>
                      <a:pt x="36" y="141"/>
                    </a:cubicBezTo>
                    <a:cubicBezTo>
                      <a:pt x="36" y="143"/>
                      <a:pt x="42" y="145"/>
                      <a:pt x="42" y="145"/>
                    </a:cubicBezTo>
                    <a:cubicBezTo>
                      <a:pt x="44" y="150"/>
                      <a:pt x="44" y="150"/>
                      <a:pt x="44" y="150"/>
                    </a:cubicBezTo>
                    <a:cubicBezTo>
                      <a:pt x="45" y="150"/>
                      <a:pt x="45" y="151"/>
                      <a:pt x="46" y="152"/>
                    </a:cubicBezTo>
                    <a:cubicBezTo>
                      <a:pt x="47" y="154"/>
                      <a:pt x="49" y="156"/>
                      <a:pt x="49" y="156"/>
                    </a:cubicBezTo>
                    <a:cubicBezTo>
                      <a:pt x="49" y="156"/>
                      <a:pt x="52" y="158"/>
                      <a:pt x="54" y="156"/>
                    </a:cubicBezTo>
                    <a:cubicBezTo>
                      <a:pt x="56" y="154"/>
                      <a:pt x="59" y="156"/>
                      <a:pt x="59" y="156"/>
                    </a:cubicBezTo>
                    <a:cubicBezTo>
                      <a:pt x="59" y="156"/>
                      <a:pt x="61" y="154"/>
                      <a:pt x="63" y="155"/>
                    </a:cubicBezTo>
                    <a:cubicBezTo>
                      <a:pt x="64" y="156"/>
                      <a:pt x="68" y="160"/>
                      <a:pt x="72" y="163"/>
                    </a:cubicBezTo>
                    <a:cubicBezTo>
                      <a:pt x="73" y="163"/>
                      <a:pt x="76" y="161"/>
                      <a:pt x="78" y="161"/>
                    </a:cubicBezTo>
                    <a:cubicBezTo>
                      <a:pt x="80" y="161"/>
                      <a:pt x="82" y="164"/>
                      <a:pt x="83" y="163"/>
                    </a:cubicBezTo>
                    <a:cubicBezTo>
                      <a:pt x="84" y="162"/>
                      <a:pt x="87" y="160"/>
                      <a:pt x="89" y="161"/>
                    </a:cubicBezTo>
                    <a:cubicBezTo>
                      <a:pt x="90" y="162"/>
                      <a:pt x="94" y="162"/>
                      <a:pt x="94" y="161"/>
                    </a:cubicBezTo>
                    <a:cubicBezTo>
                      <a:pt x="94" y="160"/>
                      <a:pt x="95" y="159"/>
                      <a:pt x="97" y="158"/>
                    </a:cubicBezTo>
                    <a:cubicBezTo>
                      <a:pt x="97" y="158"/>
                      <a:pt x="97" y="157"/>
                      <a:pt x="98" y="157"/>
                    </a:cubicBezTo>
                    <a:cubicBezTo>
                      <a:pt x="98" y="155"/>
                      <a:pt x="102" y="153"/>
                      <a:pt x="104" y="153"/>
                    </a:cubicBezTo>
                    <a:cubicBezTo>
                      <a:pt x="106" y="152"/>
                      <a:pt x="108" y="152"/>
                      <a:pt x="109" y="153"/>
                    </a:cubicBezTo>
                    <a:cubicBezTo>
                      <a:pt x="109" y="154"/>
                      <a:pt x="110" y="154"/>
                      <a:pt x="111" y="154"/>
                    </a:cubicBezTo>
                    <a:cubicBezTo>
                      <a:pt x="111" y="150"/>
                      <a:pt x="112" y="147"/>
                      <a:pt x="111" y="147"/>
                    </a:cubicBezTo>
                    <a:cubicBezTo>
                      <a:pt x="109" y="147"/>
                      <a:pt x="105" y="145"/>
                      <a:pt x="103" y="141"/>
                    </a:cubicBezTo>
                    <a:cubicBezTo>
                      <a:pt x="102" y="137"/>
                      <a:pt x="97" y="135"/>
                      <a:pt x="96" y="132"/>
                    </a:cubicBezTo>
                    <a:cubicBezTo>
                      <a:pt x="95" y="130"/>
                      <a:pt x="90" y="130"/>
                      <a:pt x="89" y="128"/>
                    </a:cubicBezTo>
                    <a:cubicBezTo>
                      <a:pt x="88" y="126"/>
                      <a:pt x="91" y="126"/>
                      <a:pt x="91" y="124"/>
                    </a:cubicBezTo>
                    <a:cubicBezTo>
                      <a:pt x="91" y="121"/>
                      <a:pt x="96" y="123"/>
                      <a:pt x="97" y="122"/>
                    </a:cubicBezTo>
                    <a:cubicBezTo>
                      <a:pt x="97" y="122"/>
                      <a:pt x="98" y="116"/>
                      <a:pt x="98" y="113"/>
                    </a:cubicBezTo>
                    <a:cubicBezTo>
                      <a:pt x="98" y="110"/>
                      <a:pt x="102" y="108"/>
                      <a:pt x="100" y="106"/>
                    </a:cubicBezTo>
                    <a:cubicBezTo>
                      <a:pt x="99" y="105"/>
                      <a:pt x="102" y="104"/>
                      <a:pt x="104" y="103"/>
                    </a:cubicBezTo>
                    <a:cubicBezTo>
                      <a:pt x="106" y="101"/>
                      <a:pt x="104" y="97"/>
                      <a:pt x="106" y="95"/>
                    </a:cubicBezTo>
                    <a:cubicBezTo>
                      <a:pt x="108" y="93"/>
                      <a:pt x="110" y="89"/>
                      <a:pt x="111" y="89"/>
                    </a:cubicBezTo>
                    <a:cubicBezTo>
                      <a:pt x="113" y="89"/>
                      <a:pt x="115" y="87"/>
                      <a:pt x="115" y="85"/>
                    </a:cubicBezTo>
                    <a:cubicBezTo>
                      <a:pt x="115" y="83"/>
                      <a:pt x="118" y="79"/>
                      <a:pt x="118" y="75"/>
                    </a:cubicBezTo>
                    <a:cubicBezTo>
                      <a:pt x="117" y="72"/>
                      <a:pt x="116" y="67"/>
                      <a:pt x="118" y="64"/>
                    </a:cubicBezTo>
                    <a:cubicBezTo>
                      <a:pt x="121" y="61"/>
                      <a:pt x="122" y="59"/>
                      <a:pt x="121" y="56"/>
                    </a:cubicBezTo>
                    <a:cubicBezTo>
                      <a:pt x="121" y="54"/>
                      <a:pt x="124" y="53"/>
                      <a:pt x="126" y="52"/>
                    </a:cubicBezTo>
                    <a:cubicBezTo>
                      <a:pt x="127" y="51"/>
                      <a:pt x="131" y="49"/>
                      <a:pt x="134" y="45"/>
                    </a:cubicBezTo>
                    <a:cubicBezTo>
                      <a:pt x="132" y="42"/>
                      <a:pt x="130" y="41"/>
                      <a:pt x="129" y="40"/>
                    </a:cubicBezTo>
                    <a:cubicBezTo>
                      <a:pt x="126" y="39"/>
                      <a:pt x="124" y="34"/>
                      <a:pt x="124" y="27"/>
                    </a:cubicBezTo>
                    <a:cubicBezTo>
                      <a:pt x="124" y="21"/>
                      <a:pt x="122" y="16"/>
                      <a:pt x="122" y="14"/>
                    </a:cubicBezTo>
                    <a:cubicBezTo>
                      <a:pt x="122" y="12"/>
                      <a:pt x="119" y="8"/>
                      <a:pt x="115" y="6"/>
                    </a:cubicBezTo>
                    <a:cubicBezTo>
                      <a:pt x="112" y="4"/>
                      <a:pt x="111" y="2"/>
                      <a:pt x="110" y="0"/>
                    </a:cubicBezTo>
                    <a:cubicBezTo>
                      <a:pt x="110" y="0"/>
                      <a:pt x="110" y="0"/>
                      <a:pt x="110" y="0"/>
                    </a:cubicBezTo>
                    <a:cubicBezTo>
                      <a:pt x="108" y="3"/>
                      <a:pt x="108" y="3"/>
                      <a:pt x="106"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3">
                <a:extLst>
                  <a:ext uri="{FF2B5EF4-FFF2-40B4-BE49-F238E27FC236}">
                    <a16:creationId xmlns:a16="http://schemas.microsoft.com/office/drawing/2014/main" id="{0AF4A7B1-3E7F-4E21-A2C2-072536B5D769}"/>
                  </a:ext>
                </a:extLst>
              </p:cNvPr>
              <p:cNvSpPr>
                <a:spLocks/>
              </p:cNvSpPr>
              <p:nvPr/>
            </p:nvSpPr>
            <p:spPr bwMode="auto">
              <a:xfrm>
                <a:off x="5683843" y="3848891"/>
                <a:ext cx="33878" cy="35132"/>
              </a:xfrm>
              <a:custGeom>
                <a:avLst/>
                <a:gdLst>
                  <a:gd name="T0" fmla="*/ 5 w 15"/>
                  <a:gd name="T1" fmla="*/ 2 h 15"/>
                  <a:gd name="T2" fmla="*/ 1 w 15"/>
                  <a:gd name="T3" fmla="*/ 7 h 15"/>
                  <a:gd name="T4" fmla="*/ 1 w 15"/>
                  <a:gd name="T5" fmla="*/ 14 h 15"/>
                  <a:gd name="T6" fmla="*/ 6 w 15"/>
                  <a:gd name="T7" fmla="*/ 14 h 15"/>
                  <a:gd name="T8" fmla="*/ 9 w 15"/>
                  <a:gd name="T9" fmla="*/ 15 h 15"/>
                  <a:gd name="T10" fmla="*/ 13 w 15"/>
                  <a:gd name="T11" fmla="*/ 11 h 15"/>
                  <a:gd name="T12" fmla="*/ 9 w 15"/>
                  <a:gd name="T13" fmla="*/ 9 h 15"/>
                  <a:gd name="T14" fmla="*/ 13 w 15"/>
                  <a:gd name="T15" fmla="*/ 6 h 15"/>
                  <a:gd name="T16" fmla="*/ 12 w 15"/>
                  <a:gd name="T17" fmla="*/ 1 h 15"/>
                  <a:gd name="T18" fmla="*/ 11 w 15"/>
                  <a:gd name="T19" fmla="*/ 0 h 15"/>
                  <a:gd name="T20" fmla="*/ 9 w 15"/>
                  <a:gd name="T21" fmla="*/ 1 h 15"/>
                  <a:gd name="T22" fmla="*/ 5 w 15"/>
                  <a:gd name="T2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5">
                    <a:moveTo>
                      <a:pt x="5" y="2"/>
                    </a:moveTo>
                    <a:cubicBezTo>
                      <a:pt x="5" y="2"/>
                      <a:pt x="3" y="6"/>
                      <a:pt x="1" y="7"/>
                    </a:cubicBezTo>
                    <a:cubicBezTo>
                      <a:pt x="0" y="9"/>
                      <a:pt x="1" y="13"/>
                      <a:pt x="1" y="14"/>
                    </a:cubicBezTo>
                    <a:cubicBezTo>
                      <a:pt x="2" y="15"/>
                      <a:pt x="4" y="15"/>
                      <a:pt x="6" y="14"/>
                    </a:cubicBezTo>
                    <a:cubicBezTo>
                      <a:pt x="7" y="13"/>
                      <a:pt x="8" y="13"/>
                      <a:pt x="9" y="15"/>
                    </a:cubicBezTo>
                    <a:cubicBezTo>
                      <a:pt x="10" y="14"/>
                      <a:pt x="12" y="12"/>
                      <a:pt x="13" y="11"/>
                    </a:cubicBezTo>
                    <a:cubicBezTo>
                      <a:pt x="11" y="10"/>
                      <a:pt x="9" y="10"/>
                      <a:pt x="9" y="9"/>
                    </a:cubicBezTo>
                    <a:cubicBezTo>
                      <a:pt x="8" y="8"/>
                      <a:pt x="11" y="6"/>
                      <a:pt x="13" y="6"/>
                    </a:cubicBezTo>
                    <a:cubicBezTo>
                      <a:pt x="15" y="5"/>
                      <a:pt x="14" y="3"/>
                      <a:pt x="12" y="1"/>
                    </a:cubicBezTo>
                    <a:cubicBezTo>
                      <a:pt x="12" y="1"/>
                      <a:pt x="12" y="0"/>
                      <a:pt x="11" y="0"/>
                    </a:cubicBezTo>
                    <a:cubicBezTo>
                      <a:pt x="10" y="1"/>
                      <a:pt x="9" y="1"/>
                      <a:pt x="9" y="1"/>
                    </a:cubicBezTo>
                    <a:cubicBezTo>
                      <a:pt x="9" y="2"/>
                      <a:pt x="7" y="2"/>
                      <a:pt x="5"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44">
                <a:extLst>
                  <a:ext uri="{FF2B5EF4-FFF2-40B4-BE49-F238E27FC236}">
                    <a16:creationId xmlns:a16="http://schemas.microsoft.com/office/drawing/2014/main" id="{0626495D-BBC6-4408-A4E7-068C6B2B0882}"/>
                  </a:ext>
                </a:extLst>
              </p:cNvPr>
              <p:cNvSpPr>
                <a:spLocks/>
              </p:cNvSpPr>
              <p:nvPr/>
            </p:nvSpPr>
            <p:spPr bwMode="auto">
              <a:xfrm>
                <a:off x="5584719" y="3747258"/>
                <a:ext cx="124218" cy="106652"/>
              </a:xfrm>
              <a:custGeom>
                <a:avLst/>
                <a:gdLst>
                  <a:gd name="T0" fmla="*/ 10 w 54"/>
                  <a:gd name="T1" fmla="*/ 7 h 46"/>
                  <a:gd name="T2" fmla="*/ 5 w 54"/>
                  <a:gd name="T3" fmla="*/ 11 h 46"/>
                  <a:gd name="T4" fmla="*/ 2 w 54"/>
                  <a:gd name="T5" fmla="*/ 19 h 46"/>
                  <a:gd name="T6" fmla="*/ 2 w 54"/>
                  <a:gd name="T7" fmla="*/ 30 h 46"/>
                  <a:gd name="T8" fmla="*/ 9 w 54"/>
                  <a:gd name="T9" fmla="*/ 30 h 46"/>
                  <a:gd name="T10" fmla="*/ 11 w 54"/>
                  <a:gd name="T11" fmla="*/ 28 h 46"/>
                  <a:gd name="T12" fmla="*/ 15 w 54"/>
                  <a:gd name="T13" fmla="*/ 27 h 46"/>
                  <a:gd name="T14" fmla="*/ 20 w 54"/>
                  <a:gd name="T15" fmla="*/ 29 h 46"/>
                  <a:gd name="T16" fmla="*/ 23 w 54"/>
                  <a:gd name="T17" fmla="*/ 29 h 46"/>
                  <a:gd name="T18" fmla="*/ 31 w 54"/>
                  <a:gd name="T19" fmla="*/ 29 h 46"/>
                  <a:gd name="T20" fmla="*/ 48 w 54"/>
                  <a:gd name="T21" fmla="*/ 46 h 46"/>
                  <a:gd name="T22" fmla="*/ 48 w 54"/>
                  <a:gd name="T23" fmla="*/ 46 h 46"/>
                  <a:gd name="T24" fmla="*/ 52 w 54"/>
                  <a:gd name="T25" fmla="*/ 45 h 46"/>
                  <a:gd name="T26" fmla="*/ 54 w 54"/>
                  <a:gd name="T27" fmla="*/ 44 h 46"/>
                  <a:gd name="T28" fmla="*/ 46 w 54"/>
                  <a:gd name="T29" fmla="*/ 34 h 46"/>
                  <a:gd name="T30" fmla="*/ 33 w 54"/>
                  <a:gd name="T31" fmla="*/ 25 h 46"/>
                  <a:gd name="T32" fmla="*/ 28 w 54"/>
                  <a:gd name="T33" fmla="*/ 20 h 46"/>
                  <a:gd name="T34" fmla="*/ 22 w 54"/>
                  <a:gd name="T35" fmla="*/ 9 h 46"/>
                  <a:gd name="T36" fmla="*/ 18 w 54"/>
                  <a:gd name="T37" fmla="*/ 0 h 46"/>
                  <a:gd name="T38" fmla="*/ 10 w 54"/>
                  <a:gd name="T39"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6">
                    <a:moveTo>
                      <a:pt x="10" y="7"/>
                    </a:moveTo>
                    <a:cubicBezTo>
                      <a:pt x="8" y="8"/>
                      <a:pt x="5" y="9"/>
                      <a:pt x="5" y="11"/>
                    </a:cubicBezTo>
                    <a:cubicBezTo>
                      <a:pt x="6" y="14"/>
                      <a:pt x="5" y="16"/>
                      <a:pt x="2" y="19"/>
                    </a:cubicBezTo>
                    <a:cubicBezTo>
                      <a:pt x="0" y="22"/>
                      <a:pt x="1" y="27"/>
                      <a:pt x="2" y="30"/>
                    </a:cubicBezTo>
                    <a:cubicBezTo>
                      <a:pt x="5" y="30"/>
                      <a:pt x="8" y="30"/>
                      <a:pt x="9" y="30"/>
                    </a:cubicBezTo>
                    <a:cubicBezTo>
                      <a:pt x="10" y="32"/>
                      <a:pt x="10" y="30"/>
                      <a:pt x="11" y="28"/>
                    </a:cubicBezTo>
                    <a:cubicBezTo>
                      <a:pt x="12" y="25"/>
                      <a:pt x="13" y="26"/>
                      <a:pt x="15" y="27"/>
                    </a:cubicBezTo>
                    <a:cubicBezTo>
                      <a:pt x="16" y="28"/>
                      <a:pt x="17" y="30"/>
                      <a:pt x="20" y="29"/>
                    </a:cubicBezTo>
                    <a:cubicBezTo>
                      <a:pt x="22" y="28"/>
                      <a:pt x="22" y="28"/>
                      <a:pt x="23" y="29"/>
                    </a:cubicBezTo>
                    <a:cubicBezTo>
                      <a:pt x="25" y="29"/>
                      <a:pt x="30" y="29"/>
                      <a:pt x="31" y="29"/>
                    </a:cubicBezTo>
                    <a:cubicBezTo>
                      <a:pt x="33" y="29"/>
                      <a:pt x="48" y="46"/>
                      <a:pt x="48" y="46"/>
                    </a:cubicBezTo>
                    <a:cubicBezTo>
                      <a:pt x="48" y="46"/>
                      <a:pt x="48" y="46"/>
                      <a:pt x="48" y="46"/>
                    </a:cubicBezTo>
                    <a:cubicBezTo>
                      <a:pt x="50" y="46"/>
                      <a:pt x="52" y="46"/>
                      <a:pt x="52" y="45"/>
                    </a:cubicBezTo>
                    <a:cubicBezTo>
                      <a:pt x="52" y="45"/>
                      <a:pt x="53" y="45"/>
                      <a:pt x="54" y="44"/>
                    </a:cubicBezTo>
                    <a:cubicBezTo>
                      <a:pt x="52" y="42"/>
                      <a:pt x="50" y="39"/>
                      <a:pt x="46" y="34"/>
                    </a:cubicBezTo>
                    <a:cubicBezTo>
                      <a:pt x="41" y="29"/>
                      <a:pt x="36" y="25"/>
                      <a:pt x="33" y="25"/>
                    </a:cubicBezTo>
                    <a:cubicBezTo>
                      <a:pt x="30" y="25"/>
                      <a:pt x="30" y="21"/>
                      <a:pt x="28" y="20"/>
                    </a:cubicBezTo>
                    <a:cubicBezTo>
                      <a:pt x="26" y="20"/>
                      <a:pt x="22" y="13"/>
                      <a:pt x="22" y="9"/>
                    </a:cubicBezTo>
                    <a:cubicBezTo>
                      <a:pt x="22" y="6"/>
                      <a:pt x="20" y="3"/>
                      <a:pt x="18" y="0"/>
                    </a:cubicBezTo>
                    <a:cubicBezTo>
                      <a:pt x="15" y="4"/>
                      <a:pt x="11" y="6"/>
                      <a:pt x="10"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45">
                <a:extLst>
                  <a:ext uri="{FF2B5EF4-FFF2-40B4-BE49-F238E27FC236}">
                    <a16:creationId xmlns:a16="http://schemas.microsoft.com/office/drawing/2014/main" id="{3B2D9D5A-7922-4629-BC28-E701A7BA5D5E}"/>
                  </a:ext>
                </a:extLst>
              </p:cNvPr>
              <p:cNvSpPr>
                <a:spLocks/>
              </p:cNvSpPr>
              <p:nvPr/>
            </p:nvSpPr>
            <p:spPr bwMode="auto">
              <a:xfrm>
                <a:off x="5519473" y="3804975"/>
                <a:ext cx="279804" cy="219577"/>
              </a:xfrm>
              <a:custGeom>
                <a:avLst/>
                <a:gdLst>
                  <a:gd name="T0" fmla="*/ 8 w 121"/>
                  <a:gd name="T1" fmla="*/ 62 h 95"/>
                  <a:gd name="T2" fmla="*/ 15 w 121"/>
                  <a:gd name="T3" fmla="*/ 71 h 95"/>
                  <a:gd name="T4" fmla="*/ 23 w 121"/>
                  <a:gd name="T5" fmla="*/ 77 h 95"/>
                  <a:gd name="T6" fmla="*/ 23 w 121"/>
                  <a:gd name="T7" fmla="*/ 84 h 95"/>
                  <a:gd name="T8" fmla="*/ 25 w 121"/>
                  <a:gd name="T9" fmla="*/ 85 h 95"/>
                  <a:gd name="T10" fmla="*/ 34 w 121"/>
                  <a:gd name="T11" fmla="*/ 87 h 95"/>
                  <a:gd name="T12" fmla="*/ 43 w 121"/>
                  <a:gd name="T13" fmla="*/ 92 h 95"/>
                  <a:gd name="T14" fmla="*/ 52 w 121"/>
                  <a:gd name="T15" fmla="*/ 94 h 95"/>
                  <a:gd name="T16" fmla="*/ 58 w 121"/>
                  <a:gd name="T17" fmla="*/ 90 h 95"/>
                  <a:gd name="T18" fmla="*/ 64 w 121"/>
                  <a:gd name="T19" fmla="*/ 88 h 95"/>
                  <a:gd name="T20" fmla="*/ 68 w 121"/>
                  <a:gd name="T21" fmla="*/ 90 h 95"/>
                  <a:gd name="T22" fmla="*/ 72 w 121"/>
                  <a:gd name="T23" fmla="*/ 89 h 95"/>
                  <a:gd name="T24" fmla="*/ 79 w 121"/>
                  <a:gd name="T25" fmla="*/ 88 h 95"/>
                  <a:gd name="T26" fmla="*/ 89 w 121"/>
                  <a:gd name="T27" fmla="*/ 82 h 95"/>
                  <a:gd name="T28" fmla="*/ 98 w 121"/>
                  <a:gd name="T29" fmla="*/ 81 h 95"/>
                  <a:gd name="T30" fmla="*/ 120 w 121"/>
                  <a:gd name="T31" fmla="*/ 59 h 95"/>
                  <a:gd name="T32" fmla="*/ 117 w 121"/>
                  <a:gd name="T33" fmla="*/ 57 h 95"/>
                  <a:gd name="T34" fmla="*/ 106 w 121"/>
                  <a:gd name="T35" fmla="*/ 55 h 95"/>
                  <a:gd name="T36" fmla="*/ 90 w 121"/>
                  <a:gd name="T37" fmla="*/ 49 h 95"/>
                  <a:gd name="T38" fmla="*/ 84 w 121"/>
                  <a:gd name="T39" fmla="*/ 44 h 95"/>
                  <a:gd name="T40" fmla="*/ 79 w 121"/>
                  <a:gd name="T41" fmla="*/ 37 h 95"/>
                  <a:gd name="T42" fmla="*/ 80 w 121"/>
                  <a:gd name="T43" fmla="*/ 34 h 95"/>
                  <a:gd name="T44" fmla="*/ 77 w 121"/>
                  <a:gd name="T45" fmla="*/ 33 h 95"/>
                  <a:gd name="T46" fmla="*/ 72 w 121"/>
                  <a:gd name="T47" fmla="*/ 33 h 95"/>
                  <a:gd name="T48" fmla="*/ 72 w 121"/>
                  <a:gd name="T49" fmla="*/ 26 h 95"/>
                  <a:gd name="T50" fmla="*/ 76 w 121"/>
                  <a:gd name="T51" fmla="*/ 21 h 95"/>
                  <a:gd name="T52" fmla="*/ 59 w 121"/>
                  <a:gd name="T53" fmla="*/ 4 h 95"/>
                  <a:gd name="T54" fmla="*/ 51 w 121"/>
                  <a:gd name="T55" fmla="*/ 4 h 95"/>
                  <a:gd name="T56" fmla="*/ 48 w 121"/>
                  <a:gd name="T57" fmla="*/ 4 h 95"/>
                  <a:gd name="T58" fmla="*/ 43 w 121"/>
                  <a:gd name="T59" fmla="*/ 2 h 95"/>
                  <a:gd name="T60" fmla="*/ 39 w 121"/>
                  <a:gd name="T61" fmla="*/ 3 h 95"/>
                  <a:gd name="T62" fmla="*/ 37 w 121"/>
                  <a:gd name="T63" fmla="*/ 5 h 95"/>
                  <a:gd name="T64" fmla="*/ 30 w 121"/>
                  <a:gd name="T65" fmla="*/ 5 h 95"/>
                  <a:gd name="T66" fmla="*/ 30 w 121"/>
                  <a:gd name="T67" fmla="*/ 5 h 95"/>
                  <a:gd name="T68" fmla="*/ 27 w 121"/>
                  <a:gd name="T69" fmla="*/ 15 h 95"/>
                  <a:gd name="T70" fmla="*/ 23 w 121"/>
                  <a:gd name="T71" fmla="*/ 19 h 95"/>
                  <a:gd name="T72" fmla="*/ 18 w 121"/>
                  <a:gd name="T73" fmla="*/ 25 h 95"/>
                  <a:gd name="T74" fmla="*/ 16 w 121"/>
                  <a:gd name="T75" fmla="*/ 33 h 95"/>
                  <a:gd name="T76" fmla="*/ 12 w 121"/>
                  <a:gd name="T77" fmla="*/ 36 h 95"/>
                  <a:gd name="T78" fmla="*/ 10 w 121"/>
                  <a:gd name="T79" fmla="*/ 43 h 95"/>
                  <a:gd name="T80" fmla="*/ 9 w 121"/>
                  <a:gd name="T81" fmla="*/ 52 h 95"/>
                  <a:gd name="T82" fmla="*/ 3 w 121"/>
                  <a:gd name="T83" fmla="*/ 54 h 95"/>
                  <a:gd name="T84" fmla="*/ 1 w 121"/>
                  <a:gd name="T85" fmla="*/ 58 h 95"/>
                  <a:gd name="T86" fmla="*/ 8 w 121"/>
                  <a:gd name="T87"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5">
                    <a:moveTo>
                      <a:pt x="8" y="62"/>
                    </a:moveTo>
                    <a:cubicBezTo>
                      <a:pt x="9" y="65"/>
                      <a:pt x="14" y="67"/>
                      <a:pt x="15" y="71"/>
                    </a:cubicBezTo>
                    <a:cubicBezTo>
                      <a:pt x="17" y="75"/>
                      <a:pt x="21" y="77"/>
                      <a:pt x="23" y="77"/>
                    </a:cubicBezTo>
                    <a:cubicBezTo>
                      <a:pt x="24" y="77"/>
                      <a:pt x="23" y="80"/>
                      <a:pt x="23" y="84"/>
                    </a:cubicBezTo>
                    <a:cubicBezTo>
                      <a:pt x="24" y="85"/>
                      <a:pt x="25" y="85"/>
                      <a:pt x="25" y="85"/>
                    </a:cubicBezTo>
                    <a:cubicBezTo>
                      <a:pt x="27" y="86"/>
                      <a:pt x="32" y="85"/>
                      <a:pt x="34" y="87"/>
                    </a:cubicBezTo>
                    <a:cubicBezTo>
                      <a:pt x="35" y="89"/>
                      <a:pt x="41" y="92"/>
                      <a:pt x="43" y="92"/>
                    </a:cubicBezTo>
                    <a:cubicBezTo>
                      <a:pt x="45" y="92"/>
                      <a:pt x="51" y="93"/>
                      <a:pt x="52" y="94"/>
                    </a:cubicBezTo>
                    <a:cubicBezTo>
                      <a:pt x="53" y="95"/>
                      <a:pt x="55" y="91"/>
                      <a:pt x="58" y="90"/>
                    </a:cubicBezTo>
                    <a:cubicBezTo>
                      <a:pt x="60" y="88"/>
                      <a:pt x="64" y="87"/>
                      <a:pt x="64" y="88"/>
                    </a:cubicBezTo>
                    <a:cubicBezTo>
                      <a:pt x="65" y="90"/>
                      <a:pt x="67" y="91"/>
                      <a:pt x="68" y="90"/>
                    </a:cubicBezTo>
                    <a:cubicBezTo>
                      <a:pt x="69" y="90"/>
                      <a:pt x="71" y="89"/>
                      <a:pt x="72" y="89"/>
                    </a:cubicBezTo>
                    <a:cubicBezTo>
                      <a:pt x="75" y="88"/>
                      <a:pt x="78" y="88"/>
                      <a:pt x="79" y="88"/>
                    </a:cubicBezTo>
                    <a:cubicBezTo>
                      <a:pt x="80" y="88"/>
                      <a:pt x="84" y="82"/>
                      <a:pt x="89" y="82"/>
                    </a:cubicBezTo>
                    <a:cubicBezTo>
                      <a:pt x="95" y="82"/>
                      <a:pt x="96" y="83"/>
                      <a:pt x="98" y="81"/>
                    </a:cubicBezTo>
                    <a:cubicBezTo>
                      <a:pt x="101" y="78"/>
                      <a:pt x="118" y="60"/>
                      <a:pt x="120" y="59"/>
                    </a:cubicBezTo>
                    <a:cubicBezTo>
                      <a:pt x="121" y="58"/>
                      <a:pt x="119" y="57"/>
                      <a:pt x="117" y="57"/>
                    </a:cubicBezTo>
                    <a:cubicBezTo>
                      <a:pt x="115" y="57"/>
                      <a:pt x="112" y="57"/>
                      <a:pt x="106" y="55"/>
                    </a:cubicBezTo>
                    <a:cubicBezTo>
                      <a:pt x="100" y="53"/>
                      <a:pt x="91" y="50"/>
                      <a:pt x="90" y="49"/>
                    </a:cubicBezTo>
                    <a:cubicBezTo>
                      <a:pt x="88" y="49"/>
                      <a:pt x="86" y="45"/>
                      <a:pt x="84" y="44"/>
                    </a:cubicBezTo>
                    <a:cubicBezTo>
                      <a:pt x="83" y="44"/>
                      <a:pt x="80" y="39"/>
                      <a:pt x="79" y="37"/>
                    </a:cubicBezTo>
                    <a:cubicBezTo>
                      <a:pt x="79" y="37"/>
                      <a:pt x="80" y="35"/>
                      <a:pt x="80" y="34"/>
                    </a:cubicBezTo>
                    <a:cubicBezTo>
                      <a:pt x="79" y="32"/>
                      <a:pt x="78" y="32"/>
                      <a:pt x="77" y="33"/>
                    </a:cubicBezTo>
                    <a:cubicBezTo>
                      <a:pt x="75" y="34"/>
                      <a:pt x="73" y="34"/>
                      <a:pt x="72" y="33"/>
                    </a:cubicBezTo>
                    <a:cubicBezTo>
                      <a:pt x="72" y="32"/>
                      <a:pt x="71" y="28"/>
                      <a:pt x="72" y="26"/>
                    </a:cubicBezTo>
                    <a:cubicBezTo>
                      <a:pt x="74" y="24"/>
                      <a:pt x="76" y="21"/>
                      <a:pt x="76" y="21"/>
                    </a:cubicBezTo>
                    <a:cubicBezTo>
                      <a:pt x="76" y="21"/>
                      <a:pt x="61" y="4"/>
                      <a:pt x="59" y="4"/>
                    </a:cubicBezTo>
                    <a:cubicBezTo>
                      <a:pt x="58" y="4"/>
                      <a:pt x="53" y="4"/>
                      <a:pt x="51" y="4"/>
                    </a:cubicBezTo>
                    <a:cubicBezTo>
                      <a:pt x="50" y="3"/>
                      <a:pt x="50" y="3"/>
                      <a:pt x="48" y="4"/>
                    </a:cubicBezTo>
                    <a:cubicBezTo>
                      <a:pt x="45" y="5"/>
                      <a:pt x="44" y="3"/>
                      <a:pt x="43" y="2"/>
                    </a:cubicBezTo>
                    <a:cubicBezTo>
                      <a:pt x="41" y="1"/>
                      <a:pt x="40" y="0"/>
                      <a:pt x="39" y="3"/>
                    </a:cubicBezTo>
                    <a:cubicBezTo>
                      <a:pt x="38" y="5"/>
                      <a:pt x="38" y="7"/>
                      <a:pt x="37" y="5"/>
                    </a:cubicBezTo>
                    <a:cubicBezTo>
                      <a:pt x="36" y="5"/>
                      <a:pt x="33" y="5"/>
                      <a:pt x="30" y="5"/>
                    </a:cubicBezTo>
                    <a:cubicBezTo>
                      <a:pt x="30" y="5"/>
                      <a:pt x="30" y="5"/>
                      <a:pt x="30" y="5"/>
                    </a:cubicBezTo>
                    <a:cubicBezTo>
                      <a:pt x="30" y="9"/>
                      <a:pt x="27" y="13"/>
                      <a:pt x="27" y="15"/>
                    </a:cubicBezTo>
                    <a:cubicBezTo>
                      <a:pt x="27" y="17"/>
                      <a:pt x="25" y="19"/>
                      <a:pt x="23" y="19"/>
                    </a:cubicBezTo>
                    <a:cubicBezTo>
                      <a:pt x="22" y="19"/>
                      <a:pt x="20" y="23"/>
                      <a:pt x="18" y="25"/>
                    </a:cubicBezTo>
                    <a:cubicBezTo>
                      <a:pt x="16" y="27"/>
                      <a:pt x="18" y="31"/>
                      <a:pt x="16" y="33"/>
                    </a:cubicBezTo>
                    <a:cubicBezTo>
                      <a:pt x="14" y="34"/>
                      <a:pt x="11" y="35"/>
                      <a:pt x="12" y="36"/>
                    </a:cubicBezTo>
                    <a:cubicBezTo>
                      <a:pt x="14" y="38"/>
                      <a:pt x="10" y="40"/>
                      <a:pt x="10" y="43"/>
                    </a:cubicBezTo>
                    <a:cubicBezTo>
                      <a:pt x="10" y="46"/>
                      <a:pt x="9" y="52"/>
                      <a:pt x="9" y="52"/>
                    </a:cubicBezTo>
                    <a:cubicBezTo>
                      <a:pt x="8" y="53"/>
                      <a:pt x="3" y="51"/>
                      <a:pt x="3" y="54"/>
                    </a:cubicBezTo>
                    <a:cubicBezTo>
                      <a:pt x="3" y="56"/>
                      <a:pt x="0" y="56"/>
                      <a:pt x="1" y="58"/>
                    </a:cubicBezTo>
                    <a:cubicBezTo>
                      <a:pt x="2" y="60"/>
                      <a:pt x="7" y="60"/>
                      <a:pt x="8" y="6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46">
                <a:extLst>
                  <a:ext uri="{FF2B5EF4-FFF2-40B4-BE49-F238E27FC236}">
                    <a16:creationId xmlns:a16="http://schemas.microsoft.com/office/drawing/2014/main" id="{65B04FA8-B848-4E14-A11E-F7E76AF6C136}"/>
                  </a:ext>
                </a:extLst>
              </p:cNvPr>
              <p:cNvSpPr>
                <a:spLocks/>
              </p:cNvSpPr>
              <p:nvPr/>
            </p:nvSpPr>
            <p:spPr bwMode="auto">
              <a:xfrm>
                <a:off x="5563389" y="3408482"/>
                <a:ext cx="27604" cy="35132"/>
              </a:xfrm>
              <a:custGeom>
                <a:avLst/>
                <a:gdLst>
                  <a:gd name="T0" fmla="*/ 10 w 12"/>
                  <a:gd name="T1" fmla="*/ 7 h 15"/>
                  <a:gd name="T2" fmla="*/ 6 w 12"/>
                  <a:gd name="T3" fmla="*/ 0 h 15"/>
                  <a:gd name="T4" fmla="*/ 6 w 12"/>
                  <a:gd name="T5" fmla="*/ 2 h 15"/>
                  <a:gd name="T6" fmla="*/ 0 w 12"/>
                  <a:gd name="T7" fmla="*/ 14 h 15"/>
                  <a:gd name="T8" fmla="*/ 4 w 12"/>
                  <a:gd name="T9" fmla="*/ 15 h 15"/>
                  <a:gd name="T10" fmla="*/ 10 w 12"/>
                  <a:gd name="T11" fmla="*/ 7 h 15"/>
                </a:gdLst>
                <a:ahLst/>
                <a:cxnLst>
                  <a:cxn ang="0">
                    <a:pos x="T0" y="T1"/>
                  </a:cxn>
                  <a:cxn ang="0">
                    <a:pos x="T2" y="T3"/>
                  </a:cxn>
                  <a:cxn ang="0">
                    <a:pos x="T4" y="T5"/>
                  </a:cxn>
                  <a:cxn ang="0">
                    <a:pos x="T6" y="T7"/>
                  </a:cxn>
                  <a:cxn ang="0">
                    <a:pos x="T8" y="T9"/>
                  </a:cxn>
                  <a:cxn ang="0">
                    <a:pos x="T10" y="T11"/>
                  </a:cxn>
                </a:cxnLst>
                <a:rect l="0" t="0" r="r" b="b"/>
                <a:pathLst>
                  <a:path w="12" h="15">
                    <a:moveTo>
                      <a:pt x="10" y="7"/>
                    </a:moveTo>
                    <a:cubicBezTo>
                      <a:pt x="12" y="5"/>
                      <a:pt x="12" y="0"/>
                      <a:pt x="6" y="0"/>
                    </a:cubicBezTo>
                    <a:cubicBezTo>
                      <a:pt x="6" y="1"/>
                      <a:pt x="6" y="1"/>
                      <a:pt x="6" y="2"/>
                    </a:cubicBezTo>
                    <a:cubicBezTo>
                      <a:pt x="6" y="4"/>
                      <a:pt x="2" y="9"/>
                      <a:pt x="0" y="14"/>
                    </a:cubicBezTo>
                    <a:cubicBezTo>
                      <a:pt x="4" y="15"/>
                      <a:pt x="4" y="15"/>
                      <a:pt x="4" y="15"/>
                    </a:cubicBezTo>
                    <a:cubicBezTo>
                      <a:pt x="6" y="12"/>
                      <a:pt x="9" y="8"/>
                      <a:pt x="10"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47">
                <a:extLst>
                  <a:ext uri="{FF2B5EF4-FFF2-40B4-BE49-F238E27FC236}">
                    <a16:creationId xmlns:a16="http://schemas.microsoft.com/office/drawing/2014/main" id="{E30F44A4-BB28-449A-89AF-CAC3D64F29BF}"/>
                  </a:ext>
                </a:extLst>
              </p:cNvPr>
              <p:cNvSpPr>
                <a:spLocks/>
              </p:cNvSpPr>
              <p:nvPr/>
            </p:nvSpPr>
            <p:spPr bwMode="auto">
              <a:xfrm>
                <a:off x="5573427" y="3358293"/>
                <a:ext cx="126727" cy="101633"/>
              </a:xfrm>
              <a:custGeom>
                <a:avLst/>
                <a:gdLst>
                  <a:gd name="T0" fmla="*/ 6 w 55"/>
                  <a:gd name="T1" fmla="*/ 29 h 44"/>
                  <a:gd name="T2" fmla="*/ 0 w 55"/>
                  <a:gd name="T3" fmla="*/ 37 h 44"/>
                  <a:gd name="T4" fmla="*/ 0 w 55"/>
                  <a:gd name="T5" fmla="*/ 37 h 44"/>
                  <a:gd name="T6" fmla="*/ 1 w 55"/>
                  <a:gd name="T7" fmla="*/ 40 h 44"/>
                  <a:gd name="T8" fmla="*/ 8 w 55"/>
                  <a:gd name="T9" fmla="*/ 44 h 44"/>
                  <a:gd name="T10" fmla="*/ 16 w 55"/>
                  <a:gd name="T11" fmla="*/ 40 h 44"/>
                  <a:gd name="T12" fmla="*/ 43 w 55"/>
                  <a:gd name="T13" fmla="*/ 26 h 44"/>
                  <a:gd name="T14" fmla="*/ 45 w 55"/>
                  <a:gd name="T15" fmla="*/ 21 h 44"/>
                  <a:gd name="T16" fmla="*/ 46 w 55"/>
                  <a:gd name="T17" fmla="*/ 15 h 44"/>
                  <a:gd name="T18" fmla="*/ 45 w 55"/>
                  <a:gd name="T19" fmla="*/ 8 h 44"/>
                  <a:gd name="T20" fmla="*/ 50 w 55"/>
                  <a:gd name="T21" fmla="*/ 4 h 44"/>
                  <a:gd name="T22" fmla="*/ 55 w 55"/>
                  <a:gd name="T23" fmla="*/ 1 h 44"/>
                  <a:gd name="T24" fmla="*/ 52 w 55"/>
                  <a:gd name="T25" fmla="*/ 0 h 44"/>
                  <a:gd name="T26" fmla="*/ 43 w 55"/>
                  <a:gd name="T27" fmla="*/ 1 h 44"/>
                  <a:gd name="T28" fmla="*/ 32 w 55"/>
                  <a:gd name="T29" fmla="*/ 4 h 44"/>
                  <a:gd name="T30" fmla="*/ 23 w 55"/>
                  <a:gd name="T31" fmla="*/ 4 h 44"/>
                  <a:gd name="T32" fmla="*/ 18 w 55"/>
                  <a:gd name="T33" fmla="*/ 5 h 44"/>
                  <a:gd name="T34" fmla="*/ 11 w 55"/>
                  <a:gd name="T35" fmla="*/ 5 h 44"/>
                  <a:gd name="T36" fmla="*/ 8 w 55"/>
                  <a:gd name="T37" fmla="*/ 7 h 44"/>
                  <a:gd name="T38" fmla="*/ 3 w 55"/>
                  <a:gd name="T39" fmla="*/ 12 h 44"/>
                  <a:gd name="T40" fmla="*/ 3 w 55"/>
                  <a:gd name="T41" fmla="*/ 16 h 44"/>
                  <a:gd name="T42" fmla="*/ 2 w 55"/>
                  <a:gd name="T43" fmla="*/ 22 h 44"/>
                  <a:gd name="T44" fmla="*/ 6 w 55"/>
                  <a:gd name="T4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4">
                    <a:moveTo>
                      <a:pt x="6" y="29"/>
                    </a:moveTo>
                    <a:cubicBezTo>
                      <a:pt x="5" y="30"/>
                      <a:pt x="2" y="34"/>
                      <a:pt x="0" y="37"/>
                    </a:cubicBezTo>
                    <a:cubicBezTo>
                      <a:pt x="0" y="37"/>
                      <a:pt x="0" y="37"/>
                      <a:pt x="0" y="37"/>
                    </a:cubicBezTo>
                    <a:cubicBezTo>
                      <a:pt x="1" y="40"/>
                      <a:pt x="1" y="40"/>
                      <a:pt x="1" y="40"/>
                    </a:cubicBezTo>
                    <a:cubicBezTo>
                      <a:pt x="8" y="44"/>
                      <a:pt x="8" y="44"/>
                      <a:pt x="8" y="44"/>
                    </a:cubicBezTo>
                    <a:cubicBezTo>
                      <a:pt x="8" y="44"/>
                      <a:pt x="14" y="40"/>
                      <a:pt x="16" y="40"/>
                    </a:cubicBezTo>
                    <a:cubicBezTo>
                      <a:pt x="18" y="40"/>
                      <a:pt x="43" y="26"/>
                      <a:pt x="43" y="26"/>
                    </a:cubicBezTo>
                    <a:cubicBezTo>
                      <a:pt x="43" y="26"/>
                      <a:pt x="46" y="22"/>
                      <a:pt x="45" y="21"/>
                    </a:cubicBezTo>
                    <a:cubicBezTo>
                      <a:pt x="45" y="20"/>
                      <a:pt x="45" y="16"/>
                      <a:pt x="46" y="15"/>
                    </a:cubicBezTo>
                    <a:cubicBezTo>
                      <a:pt x="47" y="13"/>
                      <a:pt x="44" y="11"/>
                      <a:pt x="45" y="8"/>
                    </a:cubicBezTo>
                    <a:cubicBezTo>
                      <a:pt x="46" y="6"/>
                      <a:pt x="50" y="4"/>
                      <a:pt x="50" y="4"/>
                    </a:cubicBezTo>
                    <a:cubicBezTo>
                      <a:pt x="55" y="1"/>
                      <a:pt x="55" y="1"/>
                      <a:pt x="55" y="1"/>
                    </a:cubicBezTo>
                    <a:cubicBezTo>
                      <a:pt x="52" y="0"/>
                      <a:pt x="52" y="0"/>
                      <a:pt x="52" y="0"/>
                    </a:cubicBezTo>
                    <a:cubicBezTo>
                      <a:pt x="52" y="0"/>
                      <a:pt x="48" y="1"/>
                      <a:pt x="43" y="1"/>
                    </a:cubicBezTo>
                    <a:cubicBezTo>
                      <a:pt x="38" y="1"/>
                      <a:pt x="37" y="4"/>
                      <a:pt x="32" y="4"/>
                    </a:cubicBezTo>
                    <a:cubicBezTo>
                      <a:pt x="27" y="4"/>
                      <a:pt x="24" y="6"/>
                      <a:pt x="23" y="4"/>
                    </a:cubicBezTo>
                    <a:cubicBezTo>
                      <a:pt x="22" y="2"/>
                      <a:pt x="22" y="3"/>
                      <a:pt x="18" y="5"/>
                    </a:cubicBezTo>
                    <a:cubicBezTo>
                      <a:pt x="15" y="7"/>
                      <a:pt x="12" y="6"/>
                      <a:pt x="11" y="5"/>
                    </a:cubicBezTo>
                    <a:cubicBezTo>
                      <a:pt x="9" y="4"/>
                      <a:pt x="8" y="5"/>
                      <a:pt x="8" y="7"/>
                    </a:cubicBezTo>
                    <a:cubicBezTo>
                      <a:pt x="7" y="8"/>
                      <a:pt x="8" y="12"/>
                      <a:pt x="3" y="12"/>
                    </a:cubicBezTo>
                    <a:cubicBezTo>
                      <a:pt x="2" y="14"/>
                      <a:pt x="2" y="15"/>
                      <a:pt x="3" y="16"/>
                    </a:cubicBezTo>
                    <a:cubicBezTo>
                      <a:pt x="4" y="18"/>
                      <a:pt x="3" y="20"/>
                      <a:pt x="2" y="22"/>
                    </a:cubicBezTo>
                    <a:cubicBezTo>
                      <a:pt x="8" y="22"/>
                      <a:pt x="8" y="27"/>
                      <a:pt x="6" y="2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48">
                <a:extLst>
                  <a:ext uri="{FF2B5EF4-FFF2-40B4-BE49-F238E27FC236}">
                    <a16:creationId xmlns:a16="http://schemas.microsoft.com/office/drawing/2014/main" id="{98103D60-BBA0-4927-A60E-30628D9E71E9}"/>
                  </a:ext>
                </a:extLst>
              </p:cNvPr>
              <p:cNvSpPr>
                <a:spLocks/>
              </p:cNvSpPr>
              <p:nvPr/>
            </p:nvSpPr>
            <p:spPr bwMode="auto">
              <a:xfrm>
                <a:off x="7242212" y="3334453"/>
                <a:ext cx="69010" cy="87831"/>
              </a:xfrm>
              <a:custGeom>
                <a:avLst/>
                <a:gdLst>
                  <a:gd name="T0" fmla="*/ 7 w 30"/>
                  <a:gd name="T1" fmla="*/ 3 h 38"/>
                  <a:gd name="T2" fmla="*/ 2 w 30"/>
                  <a:gd name="T3" fmla="*/ 7 h 38"/>
                  <a:gd name="T4" fmla="*/ 5 w 30"/>
                  <a:gd name="T5" fmla="*/ 11 h 38"/>
                  <a:gd name="T6" fmla="*/ 5 w 30"/>
                  <a:gd name="T7" fmla="*/ 14 h 38"/>
                  <a:gd name="T8" fmla="*/ 4 w 30"/>
                  <a:gd name="T9" fmla="*/ 22 h 38"/>
                  <a:gd name="T10" fmla="*/ 2 w 30"/>
                  <a:gd name="T11" fmla="*/ 32 h 38"/>
                  <a:gd name="T12" fmla="*/ 3 w 30"/>
                  <a:gd name="T13" fmla="*/ 37 h 38"/>
                  <a:gd name="T14" fmla="*/ 18 w 30"/>
                  <a:gd name="T15" fmla="*/ 32 h 38"/>
                  <a:gd name="T16" fmla="*/ 26 w 30"/>
                  <a:gd name="T17" fmla="*/ 29 h 38"/>
                  <a:gd name="T18" fmla="*/ 29 w 30"/>
                  <a:gd name="T19" fmla="*/ 25 h 38"/>
                  <a:gd name="T20" fmla="*/ 27 w 30"/>
                  <a:gd name="T21" fmla="*/ 14 h 38"/>
                  <a:gd name="T22" fmla="*/ 19 w 30"/>
                  <a:gd name="T23" fmla="*/ 0 h 38"/>
                  <a:gd name="T24" fmla="*/ 15 w 30"/>
                  <a:gd name="T25" fmla="*/ 2 h 38"/>
                  <a:gd name="T26" fmla="*/ 7 w 30"/>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7" y="3"/>
                    </a:moveTo>
                    <a:cubicBezTo>
                      <a:pt x="6" y="4"/>
                      <a:pt x="4" y="5"/>
                      <a:pt x="2" y="7"/>
                    </a:cubicBezTo>
                    <a:cubicBezTo>
                      <a:pt x="3" y="8"/>
                      <a:pt x="3" y="11"/>
                      <a:pt x="5" y="11"/>
                    </a:cubicBezTo>
                    <a:cubicBezTo>
                      <a:pt x="7" y="11"/>
                      <a:pt x="7" y="15"/>
                      <a:pt x="5" y="14"/>
                    </a:cubicBezTo>
                    <a:cubicBezTo>
                      <a:pt x="2" y="14"/>
                      <a:pt x="2" y="18"/>
                      <a:pt x="4" y="22"/>
                    </a:cubicBezTo>
                    <a:cubicBezTo>
                      <a:pt x="7" y="26"/>
                      <a:pt x="0" y="30"/>
                      <a:pt x="2" y="32"/>
                    </a:cubicBezTo>
                    <a:cubicBezTo>
                      <a:pt x="3" y="34"/>
                      <a:pt x="2" y="36"/>
                      <a:pt x="3" y="37"/>
                    </a:cubicBezTo>
                    <a:cubicBezTo>
                      <a:pt x="4" y="38"/>
                      <a:pt x="14" y="36"/>
                      <a:pt x="18" y="32"/>
                    </a:cubicBezTo>
                    <a:cubicBezTo>
                      <a:pt x="22" y="27"/>
                      <a:pt x="24" y="28"/>
                      <a:pt x="26" y="29"/>
                    </a:cubicBezTo>
                    <a:cubicBezTo>
                      <a:pt x="28" y="29"/>
                      <a:pt x="30" y="27"/>
                      <a:pt x="29" y="25"/>
                    </a:cubicBezTo>
                    <a:cubicBezTo>
                      <a:pt x="28" y="23"/>
                      <a:pt x="27" y="19"/>
                      <a:pt x="27" y="14"/>
                    </a:cubicBezTo>
                    <a:cubicBezTo>
                      <a:pt x="27" y="10"/>
                      <a:pt x="23" y="5"/>
                      <a:pt x="19" y="0"/>
                    </a:cubicBezTo>
                    <a:cubicBezTo>
                      <a:pt x="17" y="1"/>
                      <a:pt x="16" y="2"/>
                      <a:pt x="15" y="2"/>
                    </a:cubicBezTo>
                    <a:cubicBezTo>
                      <a:pt x="12" y="2"/>
                      <a:pt x="8" y="2"/>
                      <a:pt x="7"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49">
                <a:extLst>
                  <a:ext uri="{FF2B5EF4-FFF2-40B4-BE49-F238E27FC236}">
                    <a16:creationId xmlns:a16="http://schemas.microsoft.com/office/drawing/2014/main" id="{02B7DC9E-2D2C-4D8C-B0F0-F875372B0CEB}"/>
                  </a:ext>
                </a:extLst>
              </p:cNvPr>
              <p:cNvSpPr>
                <a:spLocks/>
              </p:cNvSpPr>
              <p:nvPr/>
            </p:nvSpPr>
            <p:spPr bwMode="auto">
              <a:xfrm>
                <a:off x="6543330" y="3584144"/>
                <a:ext cx="82812" cy="107906"/>
              </a:xfrm>
              <a:custGeom>
                <a:avLst/>
                <a:gdLst>
                  <a:gd name="T0" fmla="*/ 36 w 36"/>
                  <a:gd name="T1" fmla="*/ 39 h 47"/>
                  <a:gd name="T2" fmla="*/ 33 w 36"/>
                  <a:gd name="T3" fmla="*/ 24 h 47"/>
                  <a:gd name="T4" fmla="*/ 27 w 36"/>
                  <a:gd name="T5" fmla="*/ 30 h 47"/>
                  <a:gd name="T6" fmla="*/ 27 w 36"/>
                  <a:gd name="T7" fmla="*/ 21 h 47"/>
                  <a:gd name="T8" fmla="*/ 34 w 36"/>
                  <a:gd name="T9" fmla="*/ 13 h 47"/>
                  <a:gd name="T10" fmla="*/ 28 w 36"/>
                  <a:gd name="T11" fmla="*/ 11 h 47"/>
                  <a:gd name="T12" fmla="*/ 19 w 36"/>
                  <a:gd name="T13" fmla="*/ 12 h 47"/>
                  <a:gd name="T14" fmla="*/ 15 w 36"/>
                  <a:gd name="T15" fmla="*/ 8 h 47"/>
                  <a:gd name="T16" fmla="*/ 10 w 36"/>
                  <a:gd name="T17" fmla="*/ 3 h 47"/>
                  <a:gd name="T18" fmla="*/ 3 w 36"/>
                  <a:gd name="T19" fmla="*/ 3 h 47"/>
                  <a:gd name="T20" fmla="*/ 8 w 36"/>
                  <a:gd name="T21" fmla="*/ 10 h 47"/>
                  <a:gd name="T22" fmla="*/ 4 w 36"/>
                  <a:gd name="T23" fmla="*/ 14 h 47"/>
                  <a:gd name="T24" fmla="*/ 6 w 36"/>
                  <a:gd name="T25" fmla="*/ 26 h 47"/>
                  <a:gd name="T26" fmla="*/ 9 w 36"/>
                  <a:gd name="T27" fmla="*/ 40 h 47"/>
                  <a:gd name="T28" fmla="*/ 14 w 36"/>
                  <a:gd name="T29" fmla="*/ 39 h 47"/>
                  <a:gd name="T30" fmla="*/ 20 w 36"/>
                  <a:gd name="T31" fmla="*/ 36 h 47"/>
                  <a:gd name="T32" fmla="*/ 25 w 36"/>
                  <a:gd name="T33" fmla="*/ 32 h 47"/>
                  <a:gd name="T34" fmla="*/ 30 w 36"/>
                  <a:gd name="T35" fmla="*/ 43 h 47"/>
                  <a:gd name="T36" fmla="*/ 31 w 36"/>
                  <a:gd name="T37" fmla="*/ 47 h 47"/>
                  <a:gd name="T38" fmla="*/ 34 w 36"/>
                  <a:gd name="T39" fmla="*/ 44 h 47"/>
                  <a:gd name="T40" fmla="*/ 36 w 36"/>
                  <a:gd name="T41"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39"/>
                    </a:moveTo>
                    <a:cubicBezTo>
                      <a:pt x="35" y="31"/>
                      <a:pt x="34" y="24"/>
                      <a:pt x="33" y="24"/>
                    </a:cubicBezTo>
                    <a:cubicBezTo>
                      <a:pt x="31" y="24"/>
                      <a:pt x="29" y="30"/>
                      <a:pt x="27" y="30"/>
                    </a:cubicBezTo>
                    <a:cubicBezTo>
                      <a:pt x="25" y="29"/>
                      <a:pt x="25" y="21"/>
                      <a:pt x="27" y="21"/>
                    </a:cubicBezTo>
                    <a:cubicBezTo>
                      <a:pt x="30" y="21"/>
                      <a:pt x="34" y="15"/>
                      <a:pt x="34" y="13"/>
                    </a:cubicBezTo>
                    <a:cubicBezTo>
                      <a:pt x="34" y="11"/>
                      <a:pt x="31" y="11"/>
                      <a:pt x="28" y="11"/>
                    </a:cubicBezTo>
                    <a:cubicBezTo>
                      <a:pt x="25" y="11"/>
                      <a:pt x="19" y="12"/>
                      <a:pt x="19" y="12"/>
                    </a:cubicBezTo>
                    <a:cubicBezTo>
                      <a:pt x="19" y="12"/>
                      <a:pt x="15" y="10"/>
                      <a:pt x="15" y="8"/>
                    </a:cubicBezTo>
                    <a:cubicBezTo>
                      <a:pt x="15" y="5"/>
                      <a:pt x="13" y="3"/>
                      <a:pt x="10" y="3"/>
                    </a:cubicBezTo>
                    <a:cubicBezTo>
                      <a:pt x="6" y="3"/>
                      <a:pt x="6" y="0"/>
                      <a:pt x="3" y="3"/>
                    </a:cubicBezTo>
                    <a:cubicBezTo>
                      <a:pt x="0" y="7"/>
                      <a:pt x="9" y="7"/>
                      <a:pt x="8" y="10"/>
                    </a:cubicBezTo>
                    <a:cubicBezTo>
                      <a:pt x="7" y="13"/>
                      <a:pt x="4" y="11"/>
                      <a:pt x="4" y="14"/>
                    </a:cubicBezTo>
                    <a:cubicBezTo>
                      <a:pt x="3" y="16"/>
                      <a:pt x="4" y="22"/>
                      <a:pt x="6" y="26"/>
                    </a:cubicBezTo>
                    <a:cubicBezTo>
                      <a:pt x="7" y="28"/>
                      <a:pt x="9" y="35"/>
                      <a:pt x="9" y="40"/>
                    </a:cubicBezTo>
                    <a:cubicBezTo>
                      <a:pt x="11" y="40"/>
                      <a:pt x="12" y="39"/>
                      <a:pt x="14" y="39"/>
                    </a:cubicBezTo>
                    <a:cubicBezTo>
                      <a:pt x="17" y="39"/>
                      <a:pt x="20" y="38"/>
                      <a:pt x="20" y="36"/>
                    </a:cubicBezTo>
                    <a:cubicBezTo>
                      <a:pt x="21" y="33"/>
                      <a:pt x="24" y="31"/>
                      <a:pt x="25" y="32"/>
                    </a:cubicBezTo>
                    <a:cubicBezTo>
                      <a:pt x="27" y="33"/>
                      <a:pt x="29" y="39"/>
                      <a:pt x="30" y="43"/>
                    </a:cubicBezTo>
                    <a:cubicBezTo>
                      <a:pt x="30" y="44"/>
                      <a:pt x="30" y="45"/>
                      <a:pt x="31" y="47"/>
                    </a:cubicBezTo>
                    <a:cubicBezTo>
                      <a:pt x="32" y="45"/>
                      <a:pt x="34" y="44"/>
                      <a:pt x="34" y="44"/>
                    </a:cubicBezTo>
                    <a:cubicBezTo>
                      <a:pt x="34" y="44"/>
                      <a:pt x="35" y="41"/>
                      <a:pt x="36" y="3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50">
                <a:extLst>
                  <a:ext uri="{FF2B5EF4-FFF2-40B4-BE49-F238E27FC236}">
                    <a16:creationId xmlns:a16="http://schemas.microsoft.com/office/drawing/2014/main" id="{914F98B5-EE36-449D-9F71-F33EA70BBEDC}"/>
                  </a:ext>
                </a:extLst>
              </p:cNvPr>
              <p:cNvSpPr>
                <a:spLocks/>
              </p:cNvSpPr>
              <p:nvPr/>
            </p:nvSpPr>
            <p:spPr bwMode="auto">
              <a:xfrm>
                <a:off x="6188242" y="3397190"/>
                <a:ext cx="516947" cy="545806"/>
              </a:xfrm>
              <a:custGeom>
                <a:avLst/>
                <a:gdLst>
                  <a:gd name="T0" fmla="*/ 158 w 224"/>
                  <a:gd name="T1" fmla="*/ 95 h 237"/>
                  <a:gd name="T2" fmla="*/ 157 w 224"/>
                  <a:gd name="T3" fmla="*/ 84 h 237"/>
                  <a:gd name="T4" fmla="*/ 169 w 224"/>
                  <a:gd name="T5" fmla="*/ 89 h 237"/>
                  <a:gd name="T6" fmla="*/ 182 w 224"/>
                  <a:gd name="T7" fmla="*/ 92 h 237"/>
                  <a:gd name="T8" fmla="*/ 181 w 224"/>
                  <a:gd name="T9" fmla="*/ 102 h 237"/>
                  <a:gd name="T10" fmla="*/ 187 w 224"/>
                  <a:gd name="T11" fmla="*/ 105 h 237"/>
                  <a:gd name="T12" fmla="*/ 191 w 224"/>
                  <a:gd name="T13" fmla="*/ 119 h 237"/>
                  <a:gd name="T14" fmla="*/ 195 w 224"/>
                  <a:gd name="T15" fmla="*/ 103 h 237"/>
                  <a:gd name="T16" fmla="*/ 204 w 224"/>
                  <a:gd name="T17" fmla="*/ 93 h 237"/>
                  <a:gd name="T18" fmla="*/ 212 w 224"/>
                  <a:gd name="T19" fmla="*/ 77 h 237"/>
                  <a:gd name="T20" fmla="*/ 222 w 224"/>
                  <a:gd name="T21" fmla="*/ 74 h 237"/>
                  <a:gd name="T22" fmla="*/ 223 w 224"/>
                  <a:gd name="T23" fmla="*/ 65 h 237"/>
                  <a:gd name="T24" fmla="*/ 215 w 224"/>
                  <a:gd name="T25" fmla="*/ 57 h 237"/>
                  <a:gd name="T26" fmla="*/ 202 w 224"/>
                  <a:gd name="T27" fmla="*/ 58 h 237"/>
                  <a:gd name="T28" fmla="*/ 191 w 224"/>
                  <a:gd name="T29" fmla="*/ 66 h 237"/>
                  <a:gd name="T30" fmla="*/ 184 w 224"/>
                  <a:gd name="T31" fmla="*/ 71 h 237"/>
                  <a:gd name="T32" fmla="*/ 177 w 224"/>
                  <a:gd name="T33" fmla="*/ 79 h 237"/>
                  <a:gd name="T34" fmla="*/ 164 w 224"/>
                  <a:gd name="T35" fmla="*/ 77 h 237"/>
                  <a:gd name="T36" fmla="*/ 158 w 224"/>
                  <a:gd name="T37" fmla="*/ 67 h 237"/>
                  <a:gd name="T38" fmla="*/ 155 w 224"/>
                  <a:gd name="T39" fmla="*/ 79 h 237"/>
                  <a:gd name="T40" fmla="*/ 131 w 224"/>
                  <a:gd name="T41" fmla="*/ 77 h 237"/>
                  <a:gd name="T42" fmla="*/ 118 w 224"/>
                  <a:gd name="T43" fmla="*/ 73 h 237"/>
                  <a:gd name="T44" fmla="*/ 106 w 224"/>
                  <a:gd name="T45" fmla="*/ 66 h 237"/>
                  <a:gd name="T46" fmla="*/ 95 w 224"/>
                  <a:gd name="T47" fmla="*/ 60 h 237"/>
                  <a:gd name="T48" fmla="*/ 100 w 224"/>
                  <a:gd name="T49" fmla="*/ 49 h 237"/>
                  <a:gd name="T50" fmla="*/ 92 w 224"/>
                  <a:gd name="T51" fmla="*/ 41 h 237"/>
                  <a:gd name="T52" fmla="*/ 83 w 224"/>
                  <a:gd name="T53" fmla="*/ 30 h 237"/>
                  <a:gd name="T54" fmla="*/ 89 w 224"/>
                  <a:gd name="T55" fmla="*/ 24 h 237"/>
                  <a:gd name="T56" fmla="*/ 84 w 224"/>
                  <a:gd name="T57" fmla="*/ 9 h 237"/>
                  <a:gd name="T58" fmla="*/ 77 w 224"/>
                  <a:gd name="T59" fmla="*/ 0 h 237"/>
                  <a:gd name="T60" fmla="*/ 70 w 224"/>
                  <a:gd name="T61" fmla="*/ 6 h 237"/>
                  <a:gd name="T62" fmla="*/ 50 w 224"/>
                  <a:gd name="T63" fmla="*/ 7 h 237"/>
                  <a:gd name="T64" fmla="*/ 47 w 224"/>
                  <a:gd name="T65" fmla="*/ 19 h 237"/>
                  <a:gd name="T66" fmla="*/ 56 w 224"/>
                  <a:gd name="T67" fmla="*/ 30 h 237"/>
                  <a:gd name="T68" fmla="*/ 50 w 224"/>
                  <a:gd name="T69" fmla="*/ 42 h 237"/>
                  <a:gd name="T70" fmla="*/ 42 w 224"/>
                  <a:gd name="T71" fmla="*/ 51 h 237"/>
                  <a:gd name="T72" fmla="*/ 32 w 224"/>
                  <a:gd name="T73" fmla="*/ 63 h 237"/>
                  <a:gd name="T74" fmla="*/ 22 w 224"/>
                  <a:gd name="T75" fmla="*/ 70 h 237"/>
                  <a:gd name="T76" fmla="*/ 10 w 224"/>
                  <a:gd name="T77" fmla="*/ 77 h 237"/>
                  <a:gd name="T78" fmla="*/ 18 w 224"/>
                  <a:gd name="T79" fmla="*/ 91 h 237"/>
                  <a:gd name="T80" fmla="*/ 15 w 224"/>
                  <a:gd name="T81" fmla="*/ 99 h 237"/>
                  <a:gd name="T82" fmla="*/ 0 w 224"/>
                  <a:gd name="T83" fmla="*/ 105 h 237"/>
                  <a:gd name="T84" fmla="*/ 7 w 224"/>
                  <a:gd name="T85" fmla="*/ 112 h 237"/>
                  <a:gd name="T86" fmla="*/ 5 w 224"/>
                  <a:gd name="T87" fmla="*/ 116 h 237"/>
                  <a:gd name="T88" fmla="*/ 30 w 224"/>
                  <a:gd name="T89" fmla="*/ 122 h 237"/>
                  <a:gd name="T90" fmla="*/ 35 w 224"/>
                  <a:gd name="T91" fmla="*/ 126 h 237"/>
                  <a:gd name="T92" fmla="*/ 36 w 224"/>
                  <a:gd name="T93" fmla="*/ 147 h 237"/>
                  <a:gd name="T94" fmla="*/ 48 w 224"/>
                  <a:gd name="T95" fmla="*/ 183 h 237"/>
                  <a:gd name="T96" fmla="*/ 63 w 224"/>
                  <a:gd name="T97" fmla="*/ 221 h 237"/>
                  <a:gd name="T98" fmla="*/ 78 w 224"/>
                  <a:gd name="T99" fmla="*/ 230 h 237"/>
                  <a:gd name="T100" fmla="*/ 89 w 224"/>
                  <a:gd name="T101" fmla="*/ 217 h 237"/>
                  <a:gd name="T102" fmla="*/ 94 w 224"/>
                  <a:gd name="T103" fmla="*/ 201 h 237"/>
                  <a:gd name="T104" fmla="*/ 95 w 224"/>
                  <a:gd name="T105" fmla="*/ 178 h 237"/>
                  <a:gd name="T106" fmla="*/ 106 w 224"/>
                  <a:gd name="T107" fmla="*/ 166 h 237"/>
                  <a:gd name="T108" fmla="*/ 131 w 224"/>
                  <a:gd name="T109" fmla="*/ 143 h 237"/>
                  <a:gd name="T110" fmla="*/ 146 w 224"/>
                  <a:gd name="T111" fmla="*/ 126 h 237"/>
                  <a:gd name="T112" fmla="*/ 163 w 224"/>
                  <a:gd name="T11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237">
                    <a:moveTo>
                      <a:pt x="160" y="107"/>
                    </a:moveTo>
                    <a:cubicBezTo>
                      <a:pt x="158" y="103"/>
                      <a:pt x="157" y="97"/>
                      <a:pt x="158" y="95"/>
                    </a:cubicBezTo>
                    <a:cubicBezTo>
                      <a:pt x="158" y="92"/>
                      <a:pt x="161" y="94"/>
                      <a:pt x="162" y="91"/>
                    </a:cubicBezTo>
                    <a:cubicBezTo>
                      <a:pt x="163" y="88"/>
                      <a:pt x="154" y="88"/>
                      <a:pt x="157" y="84"/>
                    </a:cubicBezTo>
                    <a:cubicBezTo>
                      <a:pt x="160" y="81"/>
                      <a:pt x="160" y="84"/>
                      <a:pt x="164" y="84"/>
                    </a:cubicBezTo>
                    <a:cubicBezTo>
                      <a:pt x="167" y="84"/>
                      <a:pt x="169" y="86"/>
                      <a:pt x="169" y="89"/>
                    </a:cubicBezTo>
                    <a:cubicBezTo>
                      <a:pt x="169" y="91"/>
                      <a:pt x="173" y="93"/>
                      <a:pt x="173" y="93"/>
                    </a:cubicBezTo>
                    <a:cubicBezTo>
                      <a:pt x="173" y="93"/>
                      <a:pt x="179" y="92"/>
                      <a:pt x="182" y="92"/>
                    </a:cubicBezTo>
                    <a:cubicBezTo>
                      <a:pt x="185" y="92"/>
                      <a:pt x="188" y="92"/>
                      <a:pt x="188" y="94"/>
                    </a:cubicBezTo>
                    <a:cubicBezTo>
                      <a:pt x="188" y="96"/>
                      <a:pt x="184" y="102"/>
                      <a:pt x="181" y="102"/>
                    </a:cubicBezTo>
                    <a:cubicBezTo>
                      <a:pt x="179" y="102"/>
                      <a:pt x="179" y="110"/>
                      <a:pt x="181" y="111"/>
                    </a:cubicBezTo>
                    <a:cubicBezTo>
                      <a:pt x="183" y="111"/>
                      <a:pt x="185" y="105"/>
                      <a:pt x="187" y="105"/>
                    </a:cubicBezTo>
                    <a:cubicBezTo>
                      <a:pt x="188" y="105"/>
                      <a:pt x="189" y="112"/>
                      <a:pt x="190" y="120"/>
                    </a:cubicBezTo>
                    <a:cubicBezTo>
                      <a:pt x="190" y="120"/>
                      <a:pt x="191" y="119"/>
                      <a:pt x="191" y="119"/>
                    </a:cubicBezTo>
                    <a:cubicBezTo>
                      <a:pt x="193" y="119"/>
                      <a:pt x="192" y="113"/>
                      <a:pt x="193" y="111"/>
                    </a:cubicBezTo>
                    <a:cubicBezTo>
                      <a:pt x="195" y="109"/>
                      <a:pt x="194" y="103"/>
                      <a:pt x="195" y="103"/>
                    </a:cubicBezTo>
                    <a:cubicBezTo>
                      <a:pt x="196" y="103"/>
                      <a:pt x="202" y="105"/>
                      <a:pt x="201" y="103"/>
                    </a:cubicBezTo>
                    <a:cubicBezTo>
                      <a:pt x="201" y="102"/>
                      <a:pt x="205" y="96"/>
                      <a:pt x="204" y="93"/>
                    </a:cubicBezTo>
                    <a:cubicBezTo>
                      <a:pt x="204" y="91"/>
                      <a:pt x="206" y="87"/>
                      <a:pt x="206" y="84"/>
                    </a:cubicBezTo>
                    <a:cubicBezTo>
                      <a:pt x="206" y="80"/>
                      <a:pt x="210" y="79"/>
                      <a:pt x="212" y="77"/>
                    </a:cubicBezTo>
                    <a:cubicBezTo>
                      <a:pt x="214" y="75"/>
                      <a:pt x="218" y="73"/>
                      <a:pt x="218" y="74"/>
                    </a:cubicBezTo>
                    <a:cubicBezTo>
                      <a:pt x="219" y="76"/>
                      <a:pt x="224" y="77"/>
                      <a:pt x="222" y="74"/>
                    </a:cubicBezTo>
                    <a:cubicBezTo>
                      <a:pt x="220" y="71"/>
                      <a:pt x="220" y="70"/>
                      <a:pt x="221" y="69"/>
                    </a:cubicBezTo>
                    <a:cubicBezTo>
                      <a:pt x="223" y="68"/>
                      <a:pt x="223" y="65"/>
                      <a:pt x="223" y="65"/>
                    </a:cubicBezTo>
                    <a:cubicBezTo>
                      <a:pt x="223" y="65"/>
                      <a:pt x="219" y="64"/>
                      <a:pt x="218" y="63"/>
                    </a:cubicBezTo>
                    <a:cubicBezTo>
                      <a:pt x="218" y="61"/>
                      <a:pt x="215" y="59"/>
                      <a:pt x="215" y="57"/>
                    </a:cubicBezTo>
                    <a:cubicBezTo>
                      <a:pt x="215" y="56"/>
                      <a:pt x="213" y="56"/>
                      <a:pt x="211" y="58"/>
                    </a:cubicBezTo>
                    <a:cubicBezTo>
                      <a:pt x="209" y="59"/>
                      <a:pt x="206" y="56"/>
                      <a:pt x="202" y="58"/>
                    </a:cubicBezTo>
                    <a:cubicBezTo>
                      <a:pt x="198" y="60"/>
                      <a:pt x="197" y="63"/>
                      <a:pt x="195" y="63"/>
                    </a:cubicBezTo>
                    <a:cubicBezTo>
                      <a:pt x="193" y="62"/>
                      <a:pt x="193" y="64"/>
                      <a:pt x="191" y="66"/>
                    </a:cubicBezTo>
                    <a:cubicBezTo>
                      <a:pt x="190" y="67"/>
                      <a:pt x="189" y="69"/>
                      <a:pt x="188" y="69"/>
                    </a:cubicBezTo>
                    <a:cubicBezTo>
                      <a:pt x="187" y="69"/>
                      <a:pt x="184" y="71"/>
                      <a:pt x="184" y="71"/>
                    </a:cubicBezTo>
                    <a:cubicBezTo>
                      <a:pt x="184" y="71"/>
                      <a:pt x="186" y="76"/>
                      <a:pt x="184" y="78"/>
                    </a:cubicBezTo>
                    <a:cubicBezTo>
                      <a:pt x="183" y="80"/>
                      <a:pt x="180" y="78"/>
                      <a:pt x="177" y="79"/>
                    </a:cubicBezTo>
                    <a:cubicBezTo>
                      <a:pt x="173" y="80"/>
                      <a:pt x="171" y="78"/>
                      <a:pt x="169" y="78"/>
                    </a:cubicBezTo>
                    <a:cubicBezTo>
                      <a:pt x="166" y="79"/>
                      <a:pt x="165" y="77"/>
                      <a:pt x="164" y="77"/>
                    </a:cubicBezTo>
                    <a:cubicBezTo>
                      <a:pt x="162" y="77"/>
                      <a:pt x="160" y="74"/>
                      <a:pt x="161" y="71"/>
                    </a:cubicBezTo>
                    <a:cubicBezTo>
                      <a:pt x="162" y="69"/>
                      <a:pt x="160" y="65"/>
                      <a:pt x="158" y="67"/>
                    </a:cubicBezTo>
                    <a:cubicBezTo>
                      <a:pt x="157" y="69"/>
                      <a:pt x="155" y="68"/>
                      <a:pt x="155" y="71"/>
                    </a:cubicBezTo>
                    <a:cubicBezTo>
                      <a:pt x="155" y="74"/>
                      <a:pt x="157" y="78"/>
                      <a:pt x="155" y="79"/>
                    </a:cubicBezTo>
                    <a:cubicBezTo>
                      <a:pt x="153" y="81"/>
                      <a:pt x="143" y="82"/>
                      <a:pt x="141" y="81"/>
                    </a:cubicBezTo>
                    <a:cubicBezTo>
                      <a:pt x="139" y="79"/>
                      <a:pt x="131" y="78"/>
                      <a:pt x="131" y="77"/>
                    </a:cubicBezTo>
                    <a:cubicBezTo>
                      <a:pt x="130" y="75"/>
                      <a:pt x="128" y="72"/>
                      <a:pt x="126" y="72"/>
                    </a:cubicBezTo>
                    <a:cubicBezTo>
                      <a:pt x="124" y="72"/>
                      <a:pt x="120" y="74"/>
                      <a:pt x="118" y="73"/>
                    </a:cubicBezTo>
                    <a:cubicBezTo>
                      <a:pt x="117" y="72"/>
                      <a:pt x="114" y="70"/>
                      <a:pt x="112" y="70"/>
                    </a:cubicBezTo>
                    <a:cubicBezTo>
                      <a:pt x="110" y="69"/>
                      <a:pt x="106" y="68"/>
                      <a:pt x="106" y="66"/>
                    </a:cubicBezTo>
                    <a:cubicBezTo>
                      <a:pt x="105" y="65"/>
                      <a:pt x="100" y="64"/>
                      <a:pt x="99" y="63"/>
                    </a:cubicBezTo>
                    <a:cubicBezTo>
                      <a:pt x="98" y="62"/>
                      <a:pt x="95" y="62"/>
                      <a:pt x="95" y="60"/>
                    </a:cubicBezTo>
                    <a:cubicBezTo>
                      <a:pt x="95" y="58"/>
                      <a:pt x="97" y="56"/>
                      <a:pt x="97" y="54"/>
                    </a:cubicBezTo>
                    <a:cubicBezTo>
                      <a:pt x="97" y="52"/>
                      <a:pt x="100" y="50"/>
                      <a:pt x="100" y="49"/>
                    </a:cubicBezTo>
                    <a:cubicBezTo>
                      <a:pt x="100" y="48"/>
                      <a:pt x="97" y="45"/>
                      <a:pt x="97" y="45"/>
                    </a:cubicBezTo>
                    <a:cubicBezTo>
                      <a:pt x="97" y="45"/>
                      <a:pt x="95" y="41"/>
                      <a:pt x="92" y="41"/>
                    </a:cubicBezTo>
                    <a:cubicBezTo>
                      <a:pt x="90" y="41"/>
                      <a:pt x="88" y="37"/>
                      <a:pt x="85" y="37"/>
                    </a:cubicBezTo>
                    <a:cubicBezTo>
                      <a:pt x="83" y="36"/>
                      <a:pt x="84" y="32"/>
                      <a:pt x="83" y="30"/>
                    </a:cubicBezTo>
                    <a:cubicBezTo>
                      <a:pt x="81" y="29"/>
                      <a:pt x="82" y="25"/>
                      <a:pt x="84" y="27"/>
                    </a:cubicBezTo>
                    <a:cubicBezTo>
                      <a:pt x="87" y="29"/>
                      <a:pt x="91" y="27"/>
                      <a:pt x="89" y="24"/>
                    </a:cubicBezTo>
                    <a:cubicBezTo>
                      <a:pt x="88" y="21"/>
                      <a:pt x="85" y="18"/>
                      <a:pt x="85" y="17"/>
                    </a:cubicBezTo>
                    <a:cubicBezTo>
                      <a:pt x="85" y="15"/>
                      <a:pt x="87" y="11"/>
                      <a:pt x="84" y="9"/>
                    </a:cubicBezTo>
                    <a:cubicBezTo>
                      <a:pt x="82" y="8"/>
                      <a:pt x="80" y="6"/>
                      <a:pt x="80" y="4"/>
                    </a:cubicBezTo>
                    <a:cubicBezTo>
                      <a:pt x="79" y="2"/>
                      <a:pt x="77" y="0"/>
                      <a:pt x="77" y="0"/>
                    </a:cubicBezTo>
                    <a:cubicBezTo>
                      <a:pt x="73" y="0"/>
                      <a:pt x="73" y="0"/>
                      <a:pt x="73" y="0"/>
                    </a:cubicBezTo>
                    <a:cubicBezTo>
                      <a:pt x="73" y="0"/>
                      <a:pt x="71" y="5"/>
                      <a:pt x="70" y="6"/>
                    </a:cubicBezTo>
                    <a:cubicBezTo>
                      <a:pt x="69" y="7"/>
                      <a:pt x="64" y="8"/>
                      <a:pt x="62" y="9"/>
                    </a:cubicBezTo>
                    <a:cubicBezTo>
                      <a:pt x="60" y="11"/>
                      <a:pt x="54" y="7"/>
                      <a:pt x="50" y="7"/>
                    </a:cubicBezTo>
                    <a:cubicBezTo>
                      <a:pt x="47" y="7"/>
                      <a:pt x="44" y="11"/>
                      <a:pt x="46" y="11"/>
                    </a:cubicBezTo>
                    <a:cubicBezTo>
                      <a:pt x="48" y="12"/>
                      <a:pt x="47" y="19"/>
                      <a:pt x="47" y="19"/>
                    </a:cubicBezTo>
                    <a:cubicBezTo>
                      <a:pt x="47" y="19"/>
                      <a:pt x="49" y="27"/>
                      <a:pt x="52" y="27"/>
                    </a:cubicBezTo>
                    <a:cubicBezTo>
                      <a:pt x="55" y="26"/>
                      <a:pt x="58" y="30"/>
                      <a:pt x="56" y="30"/>
                    </a:cubicBezTo>
                    <a:cubicBezTo>
                      <a:pt x="53" y="31"/>
                      <a:pt x="52" y="34"/>
                      <a:pt x="52" y="36"/>
                    </a:cubicBezTo>
                    <a:cubicBezTo>
                      <a:pt x="51" y="39"/>
                      <a:pt x="52" y="42"/>
                      <a:pt x="50" y="42"/>
                    </a:cubicBezTo>
                    <a:cubicBezTo>
                      <a:pt x="48" y="43"/>
                      <a:pt x="46" y="43"/>
                      <a:pt x="46" y="47"/>
                    </a:cubicBezTo>
                    <a:cubicBezTo>
                      <a:pt x="46" y="50"/>
                      <a:pt x="42" y="49"/>
                      <a:pt x="42" y="51"/>
                    </a:cubicBezTo>
                    <a:cubicBezTo>
                      <a:pt x="41" y="52"/>
                      <a:pt x="39" y="58"/>
                      <a:pt x="38" y="59"/>
                    </a:cubicBezTo>
                    <a:cubicBezTo>
                      <a:pt x="37" y="60"/>
                      <a:pt x="32" y="60"/>
                      <a:pt x="32" y="63"/>
                    </a:cubicBezTo>
                    <a:cubicBezTo>
                      <a:pt x="31" y="66"/>
                      <a:pt x="29" y="70"/>
                      <a:pt x="27" y="69"/>
                    </a:cubicBezTo>
                    <a:cubicBezTo>
                      <a:pt x="26" y="69"/>
                      <a:pt x="23" y="68"/>
                      <a:pt x="22" y="70"/>
                    </a:cubicBezTo>
                    <a:cubicBezTo>
                      <a:pt x="21" y="71"/>
                      <a:pt x="17" y="68"/>
                      <a:pt x="16" y="69"/>
                    </a:cubicBezTo>
                    <a:cubicBezTo>
                      <a:pt x="15" y="70"/>
                      <a:pt x="10" y="74"/>
                      <a:pt x="10" y="77"/>
                    </a:cubicBezTo>
                    <a:cubicBezTo>
                      <a:pt x="10" y="79"/>
                      <a:pt x="15" y="79"/>
                      <a:pt x="15" y="82"/>
                    </a:cubicBezTo>
                    <a:cubicBezTo>
                      <a:pt x="15" y="85"/>
                      <a:pt x="17" y="89"/>
                      <a:pt x="18" y="91"/>
                    </a:cubicBezTo>
                    <a:cubicBezTo>
                      <a:pt x="20" y="92"/>
                      <a:pt x="23" y="96"/>
                      <a:pt x="21" y="98"/>
                    </a:cubicBezTo>
                    <a:cubicBezTo>
                      <a:pt x="20" y="100"/>
                      <a:pt x="18" y="100"/>
                      <a:pt x="15" y="99"/>
                    </a:cubicBezTo>
                    <a:cubicBezTo>
                      <a:pt x="12" y="99"/>
                      <a:pt x="13" y="101"/>
                      <a:pt x="8" y="100"/>
                    </a:cubicBezTo>
                    <a:cubicBezTo>
                      <a:pt x="3" y="99"/>
                      <a:pt x="2" y="103"/>
                      <a:pt x="0" y="105"/>
                    </a:cubicBezTo>
                    <a:cubicBezTo>
                      <a:pt x="0" y="105"/>
                      <a:pt x="0" y="105"/>
                      <a:pt x="0" y="105"/>
                    </a:cubicBezTo>
                    <a:cubicBezTo>
                      <a:pt x="2" y="107"/>
                      <a:pt x="3" y="111"/>
                      <a:pt x="7" y="112"/>
                    </a:cubicBezTo>
                    <a:cubicBezTo>
                      <a:pt x="12" y="114"/>
                      <a:pt x="16" y="109"/>
                      <a:pt x="16" y="113"/>
                    </a:cubicBezTo>
                    <a:cubicBezTo>
                      <a:pt x="16" y="116"/>
                      <a:pt x="5" y="115"/>
                      <a:pt x="5" y="116"/>
                    </a:cubicBezTo>
                    <a:cubicBezTo>
                      <a:pt x="5" y="118"/>
                      <a:pt x="16" y="131"/>
                      <a:pt x="22" y="130"/>
                    </a:cubicBezTo>
                    <a:cubicBezTo>
                      <a:pt x="28" y="129"/>
                      <a:pt x="32" y="123"/>
                      <a:pt x="30" y="122"/>
                    </a:cubicBezTo>
                    <a:cubicBezTo>
                      <a:pt x="29" y="121"/>
                      <a:pt x="31" y="117"/>
                      <a:pt x="33" y="118"/>
                    </a:cubicBezTo>
                    <a:cubicBezTo>
                      <a:pt x="34" y="119"/>
                      <a:pt x="33" y="125"/>
                      <a:pt x="35" y="126"/>
                    </a:cubicBezTo>
                    <a:cubicBezTo>
                      <a:pt x="37" y="128"/>
                      <a:pt x="36" y="130"/>
                      <a:pt x="35" y="134"/>
                    </a:cubicBezTo>
                    <a:cubicBezTo>
                      <a:pt x="34" y="137"/>
                      <a:pt x="36" y="143"/>
                      <a:pt x="36" y="147"/>
                    </a:cubicBezTo>
                    <a:cubicBezTo>
                      <a:pt x="37" y="151"/>
                      <a:pt x="39" y="156"/>
                      <a:pt x="40" y="162"/>
                    </a:cubicBezTo>
                    <a:cubicBezTo>
                      <a:pt x="41" y="167"/>
                      <a:pt x="44" y="177"/>
                      <a:pt x="48" y="183"/>
                    </a:cubicBezTo>
                    <a:cubicBezTo>
                      <a:pt x="51" y="189"/>
                      <a:pt x="53" y="201"/>
                      <a:pt x="55" y="204"/>
                    </a:cubicBezTo>
                    <a:cubicBezTo>
                      <a:pt x="58" y="207"/>
                      <a:pt x="63" y="216"/>
                      <a:pt x="63" y="221"/>
                    </a:cubicBezTo>
                    <a:cubicBezTo>
                      <a:pt x="63" y="226"/>
                      <a:pt x="69" y="234"/>
                      <a:pt x="71" y="235"/>
                    </a:cubicBezTo>
                    <a:cubicBezTo>
                      <a:pt x="73" y="237"/>
                      <a:pt x="77" y="233"/>
                      <a:pt x="78" y="230"/>
                    </a:cubicBezTo>
                    <a:cubicBezTo>
                      <a:pt x="79" y="227"/>
                      <a:pt x="86" y="226"/>
                      <a:pt x="86" y="223"/>
                    </a:cubicBezTo>
                    <a:cubicBezTo>
                      <a:pt x="86" y="220"/>
                      <a:pt x="87" y="218"/>
                      <a:pt x="89" y="217"/>
                    </a:cubicBezTo>
                    <a:cubicBezTo>
                      <a:pt x="91" y="217"/>
                      <a:pt x="91" y="215"/>
                      <a:pt x="91" y="211"/>
                    </a:cubicBezTo>
                    <a:cubicBezTo>
                      <a:pt x="91" y="208"/>
                      <a:pt x="91" y="204"/>
                      <a:pt x="94" y="201"/>
                    </a:cubicBezTo>
                    <a:cubicBezTo>
                      <a:pt x="96" y="199"/>
                      <a:pt x="96" y="191"/>
                      <a:pt x="95" y="188"/>
                    </a:cubicBezTo>
                    <a:cubicBezTo>
                      <a:pt x="93" y="185"/>
                      <a:pt x="94" y="181"/>
                      <a:pt x="95" y="178"/>
                    </a:cubicBezTo>
                    <a:cubicBezTo>
                      <a:pt x="96" y="175"/>
                      <a:pt x="96" y="172"/>
                      <a:pt x="98" y="171"/>
                    </a:cubicBezTo>
                    <a:cubicBezTo>
                      <a:pt x="101" y="171"/>
                      <a:pt x="104" y="169"/>
                      <a:pt x="106" y="166"/>
                    </a:cubicBezTo>
                    <a:cubicBezTo>
                      <a:pt x="109" y="163"/>
                      <a:pt x="116" y="158"/>
                      <a:pt x="118" y="156"/>
                    </a:cubicBezTo>
                    <a:cubicBezTo>
                      <a:pt x="121" y="154"/>
                      <a:pt x="129" y="147"/>
                      <a:pt x="131" y="143"/>
                    </a:cubicBezTo>
                    <a:cubicBezTo>
                      <a:pt x="134" y="139"/>
                      <a:pt x="141" y="138"/>
                      <a:pt x="144" y="135"/>
                    </a:cubicBezTo>
                    <a:cubicBezTo>
                      <a:pt x="147" y="131"/>
                      <a:pt x="146" y="130"/>
                      <a:pt x="146" y="126"/>
                    </a:cubicBezTo>
                    <a:cubicBezTo>
                      <a:pt x="147" y="123"/>
                      <a:pt x="157" y="121"/>
                      <a:pt x="161" y="121"/>
                    </a:cubicBezTo>
                    <a:cubicBezTo>
                      <a:pt x="161" y="121"/>
                      <a:pt x="162" y="121"/>
                      <a:pt x="163" y="121"/>
                    </a:cubicBezTo>
                    <a:cubicBezTo>
                      <a:pt x="163" y="116"/>
                      <a:pt x="161" y="109"/>
                      <a:pt x="160" y="10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51">
                <a:extLst>
                  <a:ext uri="{FF2B5EF4-FFF2-40B4-BE49-F238E27FC236}">
                    <a16:creationId xmlns:a16="http://schemas.microsoft.com/office/drawing/2014/main" id="{99BDA65D-3231-41D4-920D-C412E575B13D}"/>
                  </a:ext>
                </a:extLst>
              </p:cNvPr>
              <p:cNvSpPr>
                <a:spLocks/>
              </p:cNvSpPr>
              <p:nvPr/>
            </p:nvSpPr>
            <p:spPr bwMode="auto">
              <a:xfrm>
                <a:off x="6543330" y="3017008"/>
                <a:ext cx="583448" cy="250945"/>
              </a:xfrm>
              <a:custGeom>
                <a:avLst/>
                <a:gdLst>
                  <a:gd name="T0" fmla="*/ 235 w 253"/>
                  <a:gd name="T1" fmla="*/ 47 h 109"/>
                  <a:gd name="T2" fmla="*/ 219 w 253"/>
                  <a:gd name="T3" fmla="*/ 45 h 109"/>
                  <a:gd name="T4" fmla="*/ 220 w 253"/>
                  <a:gd name="T5" fmla="*/ 37 h 109"/>
                  <a:gd name="T6" fmla="*/ 221 w 253"/>
                  <a:gd name="T7" fmla="*/ 23 h 109"/>
                  <a:gd name="T8" fmla="*/ 204 w 253"/>
                  <a:gd name="T9" fmla="*/ 21 h 109"/>
                  <a:gd name="T10" fmla="*/ 191 w 253"/>
                  <a:gd name="T11" fmla="*/ 28 h 109"/>
                  <a:gd name="T12" fmla="*/ 170 w 253"/>
                  <a:gd name="T13" fmla="*/ 31 h 109"/>
                  <a:gd name="T14" fmla="*/ 156 w 253"/>
                  <a:gd name="T15" fmla="*/ 24 h 109"/>
                  <a:gd name="T16" fmla="*/ 143 w 253"/>
                  <a:gd name="T17" fmla="*/ 20 h 109"/>
                  <a:gd name="T18" fmla="*/ 128 w 253"/>
                  <a:gd name="T19" fmla="*/ 19 h 109"/>
                  <a:gd name="T20" fmla="*/ 115 w 253"/>
                  <a:gd name="T21" fmla="*/ 20 h 109"/>
                  <a:gd name="T22" fmla="*/ 109 w 253"/>
                  <a:gd name="T23" fmla="*/ 9 h 109"/>
                  <a:gd name="T24" fmla="*/ 95 w 253"/>
                  <a:gd name="T25" fmla="*/ 4 h 109"/>
                  <a:gd name="T26" fmla="*/ 84 w 253"/>
                  <a:gd name="T27" fmla="*/ 1 h 109"/>
                  <a:gd name="T28" fmla="*/ 77 w 253"/>
                  <a:gd name="T29" fmla="*/ 6 h 109"/>
                  <a:gd name="T30" fmla="*/ 77 w 253"/>
                  <a:gd name="T31" fmla="*/ 17 h 109"/>
                  <a:gd name="T32" fmla="*/ 70 w 253"/>
                  <a:gd name="T33" fmla="*/ 25 h 109"/>
                  <a:gd name="T34" fmla="*/ 58 w 253"/>
                  <a:gd name="T35" fmla="*/ 24 h 109"/>
                  <a:gd name="T36" fmla="*/ 49 w 253"/>
                  <a:gd name="T37" fmla="*/ 16 h 109"/>
                  <a:gd name="T38" fmla="*/ 32 w 253"/>
                  <a:gd name="T39" fmla="*/ 16 h 109"/>
                  <a:gd name="T40" fmla="*/ 21 w 253"/>
                  <a:gd name="T41" fmla="*/ 21 h 109"/>
                  <a:gd name="T42" fmla="*/ 7 w 253"/>
                  <a:gd name="T43" fmla="*/ 28 h 109"/>
                  <a:gd name="T44" fmla="*/ 0 w 253"/>
                  <a:gd name="T45" fmla="*/ 31 h 109"/>
                  <a:gd name="T46" fmla="*/ 7 w 253"/>
                  <a:gd name="T47" fmla="*/ 39 h 109"/>
                  <a:gd name="T48" fmla="*/ 21 w 253"/>
                  <a:gd name="T49" fmla="*/ 49 h 109"/>
                  <a:gd name="T50" fmla="*/ 24 w 253"/>
                  <a:gd name="T51" fmla="*/ 63 h 109"/>
                  <a:gd name="T52" fmla="*/ 41 w 253"/>
                  <a:gd name="T53" fmla="*/ 74 h 109"/>
                  <a:gd name="T54" fmla="*/ 52 w 253"/>
                  <a:gd name="T55" fmla="*/ 81 h 109"/>
                  <a:gd name="T56" fmla="*/ 63 w 253"/>
                  <a:gd name="T57" fmla="*/ 96 h 109"/>
                  <a:gd name="T58" fmla="*/ 92 w 253"/>
                  <a:gd name="T59" fmla="*/ 98 h 109"/>
                  <a:gd name="T60" fmla="*/ 116 w 253"/>
                  <a:gd name="T61" fmla="*/ 103 h 109"/>
                  <a:gd name="T62" fmla="*/ 130 w 253"/>
                  <a:gd name="T63" fmla="*/ 108 h 109"/>
                  <a:gd name="T64" fmla="*/ 162 w 253"/>
                  <a:gd name="T65" fmla="*/ 101 h 109"/>
                  <a:gd name="T66" fmla="*/ 187 w 253"/>
                  <a:gd name="T67" fmla="*/ 87 h 109"/>
                  <a:gd name="T68" fmla="*/ 192 w 253"/>
                  <a:gd name="T69" fmla="*/ 75 h 109"/>
                  <a:gd name="T70" fmla="*/ 217 w 253"/>
                  <a:gd name="T71" fmla="*/ 70 h 109"/>
                  <a:gd name="T72" fmla="*/ 234 w 253"/>
                  <a:gd name="T73" fmla="*/ 60 h 109"/>
                  <a:gd name="T74" fmla="*/ 253 w 253"/>
                  <a:gd name="T7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9">
                    <a:moveTo>
                      <a:pt x="243" y="46"/>
                    </a:moveTo>
                    <a:cubicBezTo>
                      <a:pt x="240" y="42"/>
                      <a:pt x="236" y="44"/>
                      <a:pt x="235" y="47"/>
                    </a:cubicBezTo>
                    <a:cubicBezTo>
                      <a:pt x="234" y="49"/>
                      <a:pt x="232" y="46"/>
                      <a:pt x="227" y="46"/>
                    </a:cubicBezTo>
                    <a:cubicBezTo>
                      <a:pt x="222" y="46"/>
                      <a:pt x="222" y="48"/>
                      <a:pt x="219" y="45"/>
                    </a:cubicBezTo>
                    <a:cubicBezTo>
                      <a:pt x="216" y="42"/>
                      <a:pt x="220" y="41"/>
                      <a:pt x="220" y="41"/>
                    </a:cubicBezTo>
                    <a:cubicBezTo>
                      <a:pt x="220" y="37"/>
                      <a:pt x="220" y="37"/>
                      <a:pt x="220" y="37"/>
                    </a:cubicBezTo>
                    <a:cubicBezTo>
                      <a:pt x="227" y="24"/>
                      <a:pt x="227" y="24"/>
                      <a:pt x="227" y="24"/>
                    </a:cubicBezTo>
                    <a:cubicBezTo>
                      <a:pt x="225" y="23"/>
                      <a:pt x="222" y="23"/>
                      <a:pt x="221" y="23"/>
                    </a:cubicBezTo>
                    <a:cubicBezTo>
                      <a:pt x="219" y="24"/>
                      <a:pt x="215" y="24"/>
                      <a:pt x="214" y="22"/>
                    </a:cubicBezTo>
                    <a:cubicBezTo>
                      <a:pt x="214" y="20"/>
                      <a:pt x="206" y="20"/>
                      <a:pt x="204" y="21"/>
                    </a:cubicBezTo>
                    <a:cubicBezTo>
                      <a:pt x="202" y="23"/>
                      <a:pt x="198" y="24"/>
                      <a:pt x="198" y="26"/>
                    </a:cubicBezTo>
                    <a:cubicBezTo>
                      <a:pt x="197" y="27"/>
                      <a:pt x="193" y="27"/>
                      <a:pt x="191" y="28"/>
                    </a:cubicBezTo>
                    <a:cubicBezTo>
                      <a:pt x="190" y="29"/>
                      <a:pt x="181" y="30"/>
                      <a:pt x="181" y="31"/>
                    </a:cubicBezTo>
                    <a:cubicBezTo>
                      <a:pt x="181" y="32"/>
                      <a:pt x="171" y="32"/>
                      <a:pt x="170" y="31"/>
                    </a:cubicBezTo>
                    <a:cubicBezTo>
                      <a:pt x="169" y="30"/>
                      <a:pt x="161" y="31"/>
                      <a:pt x="160" y="29"/>
                    </a:cubicBezTo>
                    <a:cubicBezTo>
                      <a:pt x="159" y="27"/>
                      <a:pt x="156" y="26"/>
                      <a:pt x="156" y="24"/>
                    </a:cubicBezTo>
                    <a:cubicBezTo>
                      <a:pt x="156" y="23"/>
                      <a:pt x="150" y="23"/>
                      <a:pt x="149" y="21"/>
                    </a:cubicBezTo>
                    <a:cubicBezTo>
                      <a:pt x="148" y="20"/>
                      <a:pt x="143" y="19"/>
                      <a:pt x="143" y="20"/>
                    </a:cubicBezTo>
                    <a:cubicBezTo>
                      <a:pt x="142" y="20"/>
                      <a:pt x="137" y="18"/>
                      <a:pt x="135" y="18"/>
                    </a:cubicBezTo>
                    <a:cubicBezTo>
                      <a:pt x="134" y="18"/>
                      <a:pt x="129" y="19"/>
                      <a:pt x="128" y="19"/>
                    </a:cubicBezTo>
                    <a:cubicBezTo>
                      <a:pt x="127" y="19"/>
                      <a:pt x="124" y="21"/>
                      <a:pt x="122" y="22"/>
                    </a:cubicBezTo>
                    <a:cubicBezTo>
                      <a:pt x="121" y="22"/>
                      <a:pt x="116" y="19"/>
                      <a:pt x="115" y="20"/>
                    </a:cubicBezTo>
                    <a:cubicBezTo>
                      <a:pt x="114" y="20"/>
                      <a:pt x="111" y="17"/>
                      <a:pt x="110" y="16"/>
                    </a:cubicBezTo>
                    <a:cubicBezTo>
                      <a:pt x="109" y="14"/>
                      <a:pt x="110" y="10"/>
                      <a:pt x="109" y="9"/>
                    </a:cubicBezTo>
                    <a:cubicBezTo>
                      <a:pt x="108" y="7"/>
                      <a:pt x="103" y="7"/>
                      <a:pt x="101" y="6"/>
                    </a:cubicBezTo>
                    <a:cubicBezTo>
                      <a:pt x="100" y="6"/>
                      <a:pt x="97" y="4"/>
                      <a:pt x="95" y="4"/>
                    </a:cubicBezTo>
                    <a:cubicBezTo>
                      <a:pt x="94" y="4"/>
                      <a:pt x="91" y="4"/>
                      <a:pt x="90" y="3"/>
                    </a:cubicBezTo>
                    <a:cubicBezTo>
                      <a:pt x="90" y="2"/>
                      <a:pt x="86" y="1"/>
                      <a:pt x="84" y="1"/>
                    </a:cubicBezTo>
                    <a:cubicBezTo>
                      <a:pt x="83" y="0"/>
                      <a:pt x="83" y="2"/>
                      <a:pt x="82" y="3"/>
                    </a:cubicBezTo>
                    <a:cubicBezTo>
                      <a:pt x="81" y="4"/>
                      <a:pt x="78" y="4"/>
                      <a:pt x="77" y="6"/>
                    </a:cubicBezTo>
                    <a:cubicBezTo>
                      <a:pt x="77" y="8"/>
                      <a:pt x="74" y="8"/>
                      <a:pt x="74" y="10"/>
                    </a:cubicBezTo>
                    <a:cubicBezTo>
                      <a:pt x="74" y="12"/>
                      <a:pt x="76" y="16"/>
                      <a:pt x="77" y="17"/>
                    </a:cubicBezTo>
                    <a:cubicBezTo>
                      <a:pt x="78" y="18"/>
                      <a:pt x="77" y="21"/>
                      <a:pt x="77" y="21"/>
                    </a:cubicBezTo>
                    <a:cubicBezTo>
                      <a:pt x="76" y="22"/>
                      <a:pt x="71" y="23"/>
                      <a:pt x="70" y="25"/>
                    </a:cubicBezTo>
                    <a:cubicBezTo>
                      <a:pt x="69" y="26"/>
                      <a:pt x="67" y="25"/>
                      <a:pt x="64" y="23"/>
                    </a:cubicBezTo>
                    <a:cubicBezTo>
                      <a:pt x="62" y="22"/>
                      <a:pt x="59" y="23"/>
                      <a:pt x="58" y="24"/>
                    </a:cubicBezTo>
                    <a:cubicBezTo>
                      <a:pt x="57" y="25"/>
                      <a:pt x="52" y="21"/>
                      <a:pt x="51" y="21"/>
                    </a:cubicBezTo>
                    <a:cubicBezTo>
                      <a:pt x="50" y="21"/>
                      <a:pt x="50" y="16"/>
                      <a:pt x="49" y="16"/>
                    </a:cubicBezTo>
                    <a:cubicBezTo>
                      <a:pt x="47" y="17"/>
                      <a:pt x="39" y="15"/>
                      <a:pt x="37" y="15"/>
                    </a:cubicBezTo>
                    <a:cubicBezTo>
                      <a:pt x="36" y="14"/>
                      <a:pt x="32" y="14"/>
                      <a:pt x="32" y="16"/>
                    </a:cubicBezTo>
                    <a:cubicBezTo>
                      <a:pt x="31" y="17"/>
                      <a:pt x="27" y="16"/>
                      <a:pt x="26" y="18"/>
                    </a:cubicBezTo>
                    <a:cubicBezTo>
                      <a:pt x="25" y="19"/>
                      <a:pt x="22" y="20"/>
                      <a:pt x="21" y="21"/>
                    </a:cubicBezTo>
                    <a:cubicBezTo>
                      <a:pt x="20" y="23"/>
                      <a:pt x="16" y="23"/>
                      <a:pt x="15" y="25"/>
                    </a:cubicBezTo>
                    <a:cubicBezTo>
                      <a:pt x="14" y="27"/>
                      <a:pt x="9" y="28"/>
                      <a:pt x="7" y="28"/>
                    </a:cubicBezTo>
                    <a:cubicBezTo>
                      <a:pt x="6" y="29"/>
                      <a:pt x="2" y="29"/>
                      <a:pt x="2" y="30"/>
                    </a:cubicBezTo>
                    <a:cubicBezTo>
                      <a:pt x="2" y="31"/>
                      <a:pt x="1" y="31"/>
                      <a:pt x="0" y="31"/>
                    </a:cubicBezTo>
                    <a:cubicBezTo>
                      <a:pt x="1" y="31"/>
                      <a:pt x="1" y="32"/>
                      <a:pt x="1" y="32"/>
                    </a:cubicBezTo>
                    <a:cubicBezTo>
                      <a:pt x="2" y="37"/>
                      <a:pt x="4" y="37"/>
                      <a:pt x="7" y="39"/>
                    </a:cubicBezTo>
                    <a:cubicBezTo>
                      <a:pt x="9" y="41"/>
                      <a:pt x="11" y="43"/>
                      <a:pt x="14" y="43"/>
                    </a:cubicBezTo>
                    <a:cubicBezTo>
                      <a:pt x="16" y="43"/>
                      <a:pt x="20" y="47"/>
                      <a:pt x="21" y="49"/>
                    </a:cubicBezTo>
                    <a:cubicBezTo>
                      <a:pt x="21" y="51"/>
                      <a:pt x="23" y="54"/>
                      <a:pt x="25" y="55"/>
                    </a:cubicBezTo>
                    <a:cubicBezTo>
                      <a:pt x="26" y="56"/>
                      <a:pt x="24" y="60"/>
                      <a:pt x="24" y="63"/>
                    </a:cubicBezTo>
                    <a:cubicBezTo>
                      <a:pt x="24" y="66"/>
                      <a:pt x="21" y="67"/>
                      <a:pt x="23" y="70"/>
                    </a:cubicBezTo>
                    <a:cubicBezTo>
                      <a:pt x="24" y="73"/>
                      <a:pt x="37" y="74"/>
                      <a:pt x="41" y="74"/>
                    </a:cubicBezTo>
                    <a:cubicBezTo>
                      <a:pt x="44" y="74"/>
                      <a:pt x="46" y="78"/>
                      <a:pt x="47" y="78"/>
                    </a:cubicBezTo>
                    <a:cubicBezTo>
                      <a:pt x="49" y="78"/>
                      <a:pt x="49" y="81"/>
                      <a:pt x="52" y="81"/>
                    </a:cubicBezTo>
                    <a:cubicBezTo>
                      <a:pt x="55" y="82"/>
                      <a:pt x="57" y="83"/>
                      <a:pt x="58" y="88"/>
                    </a:cubicBezTo>
                    <a:cubicBezTo>
                      <a:pt x="59" y="93"/>
                      <a:pt x="62" y="94"/>
                      <a:pt x="63" y="96"/>
                    </a:cubicBezTo>
                    <a:cubicBezTo>
                      <a:pt x="63" y="98"/>
                      <a:pt x="69" y="97"/>
                      <a:pt x="73" y="97"/>
                    </a:cubicBezTo>
                    <a:cubicBezTo>
                      <a:pt x="77" y="98"/>
                      <a:pt x="89" y="97"/>
                      <a:pt x="92" y="98"/>
                    </a:cubicBezTo>
                    <a:cubicBezTo>
                      <a:pt x="95" y="98"/>
                      <a:pt x="103" y="98"/>
                      <a:pt x="107" y="101"/>
                    </a:cubicBezTo>
                    <a:cubicBezTo>
                      <a:pt x="111" y="104"/>
                      <a:pt x="113" y="102"/>
                      <a:pt x="116" y="103"/>
                    </a:cubicBezTo>
                    <a:cubicBezTo>
                      <a:pt x="118" y="105"/>
                      <a:pt x="120" y="106"/>
                      <a:pt x="124" y="105"/>
                    </a:cubicBezTo>
                    <a:cubicBezTo>
                      <a:pt x="128" y="105"/>
                      <a:pt x="128" y="108"/>
                      <a:pt x="130" y="108"/>
                    </a:cubicBezTo>
                    <a:cubicBezTo>
                      <a:pt x="133" y="109"/>
                      <a:pt x="137" y="104"/>
                      <a:pt x="144" y="101"/>
                    </a:cubicBezTo>
                    <a:cubicBezTo>
                      <a:pt x="151" y="98"/>
                      <a:pt x="159" y="100"/>
                      <a:pt x="162" y="101"/>
                    </a:cubicBezTo>
                    <a:cubicBezTo>
                      <a:pt x="166" y="101"/>
                      <a:pt x="173" y="99"/>
                      <a:pt x="177" y="94"/>
                    </a:cubicBezTo>
                    <a:cubicBezTo>
                      <a:pt x="181" y="90"/>
                      <a:pt x="186" y="91"/>
                      <a:pt x="187" y="87"/>
                    </a:cubicBezTo>
                    <a:cubicBezTo>
                      <a:pt x="187" y="82"/>
                      <a:pt x="183" y="81"/>
                      <a:pt x="185" y="77"/>
                    </a:cubicBezTo>
                    <a:cubicBezTo>
                      <a:pt x="187" y="74"/>
                      <a:pt x="190" y="74"/>
                      <a:pt x="192" y="75"/>
                    </a:cubicBezTo>
                    <a:cubicBezTo>
                      <a:pt x="194" y="76"/>
                      <a:pt x="200" y="78"/>
                      <a:pt x="205" y="74"/>
                    </a:cubicBezTo>
                    <a:cubicBezTo>
                      <a:pt x="210" y="70"/>
                      <a:pt x="213" y="71"/>
                      <a:pt x="217" y="70"/>
                    </a:cubicBezTo>
                    <a:cubicBezTo>
                      <a:pt x="222" y="70"/>
                      <a:pt x="221" y="67"/>
                      <a:pt x="224" y="64"/>
                    </a:cubicBezTo>
                    <a:cubicBezTo>
                      <a:pt x="228" y="61"/>
                      <a:pt x="231" y="60"/>
                      <a:pt x="234" y="60"/>
                    </a:cubicBezTo>
                    <a:cubicBezTo>
                      <a:pt x="237" y="60"/>
                      <a:pt x="242" y="56"/>
                      <a:pt x="245" y="58"/>
                    </a:cubicBezTo>
                    <a:cubicBezTo>
                      <a:pt x="248" y="59"/>
                      <a:pt x="252" y="59"/>
                      <a:pt x="253" y="56"/>
                    </a:cubicBezTo>
                    <a:cubicBezTo>
                      <a:pt x="253" y="54"/>
                      <a:pt x="245" y="49"/>
                      <a:pt x="243" y="4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52">
                <a:extLst>
                  <a:ext uri="{FF2B5EF4-FFF2-40B4-BE49-F238E27FC236}">
                    <a16:creationId xmlns:a16="http://schemas.microsoft.com/office/drawing/2014/main" id="{3EC2499D-ACC7-4667-9A87-8021ECCD87B3}"/>
                  </a:ext>
                </a:extLst>
              </p:cNvPr>
              <p:cNvSpPr>
                <a:spLocks/>
              </p:cNvSpPr>
              <p:nvPr/>
            </p:nvSpPr>
            <p:spPr bwMode="auto">
              <a:xfrm>
                <a:off x="5560879" y="3457416"/>
                <a:ext cx="10038" cy="25095"/>
              </a:xfrm>
              <a:custGeom>
                <a:avLst/>
                <a:gdLst>
                  <a:gd name="T0" fmla="*/ 2 w 4"/>
                  <a:gd name="T1" fmla="*/ 0 h 11"/>
                  <a:gd name="T2" fmla="*/ 0 w 4"/>
                  <a:gd name="T3" fmla="*/ 6 h 11"/>
                  <a:gd name="T4" fmla="*/ 3 w 4"/>
                  <a:gd name="T5" fmla="*/ 11 h 11"/>
                  <a:gd name="T6" fmla="*/ 4 w 4"/>
                  <a:gd name="T7" fmla="*/ 1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0"/>
                      <a:pt x="0" y="5"/>
                      <a:pt x="0" y="6"/>
                    </a:cubicBezTo>
                    <a:cubicBezTo>
                      <a:pt x="0" y="6"/>
                      <a:pt x="1" y="8"/>
                      <a:pt x="3" y="11"/>
                    </a:cubicBezTo>
                    <a:cubicBezTo>
                      <a:pt x="4" y="7"/>
                      <a:pt x="4" y="2"/>
                      <a:pt x="4" y="1"/>
                    </a:cubicBezTo>
                    <a:cubicBezTo>
                      <a:pt x="4" y="1"/>
                      <a:pt x="4" y="0"/>
                      <a:pt x="4" y="0"/>
                    </a:cubicBezTo>
                    <a:cubicBezTo>
                      <a:pt x="3" y="0"/>
                      <a:pt x="2" y="0"/>
                      <a:pt x="2"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53">
                <a:extLst>
                  <a:ext uri="{FF2B5EF4-FFF2-40B4-BE49-F238E27FC236}">
                    <a16:creationId xmlns:a16="http://schemas.microsoft.com/office/drawing/2014/main" id="{AA2B6357-D3E7-486A-B54E-82C263338CE3}"/>
                  </a:ext>
                </a:extLst>
              </p:cNvPr>
              <p:cNvSpPr>
                <a:spLocks/>
              </p:cNvSpPr>
              <p:nvPr/>
            </p:nvSpPr>
            <p:spPr bwMode="auto">
              <a:xfrm>
                <a:off x="5545823" y="3441105"/>
                <a:ext cx="27604" cy="75284"/>
              </a:xfrm>
              <a:custGeom>
                <a:avLst/>
                <a:gdLst>
                  <a:gd name="T0" fmla="*/ 6 w 12"/>
                  <a:gd name="T1" fmla="*/ 33 h 33"/>
                  <a:gd name="T2" fmla="*/ 7 w 12"/>
                  <a:gd name="T3" fmla="*/ 33 h 33"/>
                  <a:gd name="T4" fmla="*/ 9 w 12"/>
                  <a:gd name="T5" fmla="*/ 22 h 33"/>
                  <a:gd name="T6" fmla="*/ 10 w 12"/>
                  <a:gd name="T7" fmla="*/ 18 h 33"/>
                  <a:gd name="T8" fmla="*/ 7 w 12"/>
                  <a:gd name="T9" fmla="*/ 13 h 33"/>
                  <a:gd name="T10" fmla="*/ 9 w 12"/>
                  <a:gd name="T11" fmla="*/ 7 h 33"/>
                  <a:gd name="T12" fmla="*/ 11 w 12"/>
                  <a:gd name="T13" fmla="*/ 7 h 33"/>
                  <a:gd name="T14" fmla="*/ 12 w 12"/>
                  <a:gd name="T15" fmla="*/ 1 h 33"/>
                  <a:gd name="T16" fmla="*/ 8 w 12"/>
                  <a:gd name="T17" fmla="*/ 0 h 33"/>
                  <a:gd name="T18" fmla="*/ 7 w 12"/>
                  <a:gd name="T19" fmla="*/ 3 h 33"/>
                  <a:gd name="T20" fmla="*/ 0 w 12"/>
                  <a:gd name="T21" fmla="*/ 18 h 33"/>
                  <a:gd name="T22" fmla="*/ 6 w 12"/>
                  <a:gd name="T23" fmla="*/ 32 h 33"/>
                  <a:gd name="T24" fmla="*/ 6 w 12"/>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3">
                    <a:moveTo>
                      <a:pt x="6" y="33"/>
                    </a:moveTo>
                    <a:cubicBezTo>
                      <a:pt x="6" y="33"/>
                      <a:pt x="6" y="33"/>
                      <a:pt x="7" y="33"/>
                    </a:cubicBezTo>
                    <a:cubicBezTo>
                      <a:pt x="7" y="28"/>
                      <a:pt x="8" y="23"/>
                      <a:pt x="9" y="22"/>
                    </a:cubicBezTo>
                    <a:cubicBezTo>
                      <a:pt x="10" y="21"/>
                      <a:pt x="10" y="19"/>
                      <a:pt x="10" y="18"/>
                    </a:cubicBezTo>
                    <a:cubicBezTo>
                      <a:pt x="8" y="15"/>
                      <a:pt x="7" y="13"/>
                      <a:pt x="7" y="13"/>
                    </a:cubicBezTo>
                    <a:cubicBezTo>
                      <a:pt x="7" y="12"/>
                      <a:pt x="8" y="7"/>
                      <a:pt x="9" y="7"/>
                    </a:cubicBezTo>
                    <a:cubicBezTo>
                      <a:pt x="9" y="7"/>
                      <a:pt x="10" y="7"/>
                      <a:pt x="11" y="7"/>
                    </a:cubicBezTo>
                    <a:cubicBezTo>
                      <a:pt x="12" y="5"/>
                      <a:pt x="12" y="3"/>
                      <a:pt x="12" y="1"/>
                    </a:cubicBezTo>
                    <a:cubicBezTo>
                      <a:pt x="8" y="0"/>
                      <a:pt x="8" y="0"/>
                      <a:pt x="8" y="0"/>
                    </a:cubicBezTo>
                    <a:cubicBezTo>
                      <a:pt x="7" y="1"/>
                      <a:pt x="7" y="2"/>
                      <a:pt x="7" y="3"/>
                    </a:cubicBezTo>
                    <a:cubicBezTo>
                      <a:pt x="6" y="8"/>
                      <a:pt x="2" y="15"/>
                      <a:pt x="0" y="18"/>
                    </a:cubicBezTo>
                    <a:cubicBezTo>
                      <a:pt x="6" y="32"/>
                      <a:pt x="6" y="32"/>
                      <a:pt x="6" y="32"/>
                    </a:cubicBezTo>
                    <a:lnTo>
                      <a:pt x="6" y="33"/>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54">
                <a:extLst>
                  <a:ext uri="{FF2B5EF4-FFF2-40B4-BE49-F238E27FC236}">
                    <a16:creationId xmlns:a16="http://schemas.microsoft.com/office/drawing/2014/main" id="{FA596761-F597-4812-8378-2405F17CD946}"/>
                  </a:ext>
                </a:extLst>
              </p:cNvPr>
              <p:cNvSpPr>
                <a:spLocks/>
              </p:cNvSpPr>
              <p:nvPr/>
            </p:nvSpPr>
            <p:spPr bwMode="auto">
              <a:xfrm>
                <a:off x="5560879" y="3438596"/>
                <a:ext cx="79048" cy="87831"/>
              </a:xfrm>
              <a:custGeom>
                <a:avLst/>
                <a:gdLst>
                  <a:gd name="T0" fmla="*/ 31 w 34"/>
                  <a:gd name="T1" fmla="*/ 0 h 38"/>
                  <a:gd name="T2" fmla="*/ 21 w 34"/>
                  <a:gd name="T3" fmla="*/ 5 h 38"/>
                  <a:gd name="T4" fmla="*/ 13 w 34"/>
                  <a:gd name="T5" fmla="*/ 9 h 38"/>
                  <a:gd name="T6" fmla="*/ 6 w 34"/>
                  <a:gd name="T7" fmla="*/ 5 h 38"/>
                  <a:gd name="T8" fmla="*/ 5 w 34"/>
                  <a:gd name="T9" fmla="*/ 2 h 38"/>
                  <a:gd name="T10" fmla="*/ 5 w 34"/>
                  <a:gd name="T11" fmla="*/ 2 h 38"/>
                  <a:gd name="T12" fmla="*/ 4 w 34"/>
                  <a:gd name="T13" fmla="*/ 9 h 38"/>
                  <a:gd name="T14" fmla="*/ 2 w 34"/>
                  <a:gd name="T15" fmla="*/ 23 h 38"/>
                  <a:gd name="T16" fmla="*/ 0 w 34"/>
                  <a:gd name="T17" fmla="*/ 34 h 38"/>
                  <a:gd name="T18" fmla="*/ 7 w 34"/>
                  <a:gd name="T19" fmla="*/ 37 h 38"/>
                  <a:gd name="T20" fmla="*/ 13 w 34"/>
                  <a:gd name="T21" fmla="*/ 33 h 38"/>
                  <a:gd name="T22" fmla="*/ 18 w 34"/>
                  <a:gd name="T23" fmla="*/ 30 h 38"/>
                  <a:gd name="T24" fmla="*/ 23 w 34"/>
                  <a:gd name="T25" fmla="*/ 26 h 38"/>
                  <a:gd name="T26" fmla="*/ 17 w 34"/>
                  <a:gd name="T27" fmla="*/ 19 h 38"/>
                  <a:gd name="T28" fmla="*/ 25 w 34"/>
                  <a:gd name="T29" fmla="*/ 14 h 38"/>
                  <a:gd name="T30" fmla="*/ 33 w 34"/>
                  <a:gd name="T31" fmla="*/ 12 h 38"/>
                  <a:gd name="T32" fmla="*/ 34 w 34"/>
                  <a:gd name="T33" fmla="*/ 12 h 38"/>
                  <a:gd name="T34" fmla="*/ 32 w 34"/>
                  <a:gd name="T35" fmla="*/ 4 h 38"/>
                  <a:gd name="T36" fmla="*/ 31 w 34"/>
                  <a:gd name="T3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8">
                    <a:moveTo>
                      <a:pt x="31" y="0"/>
                    </a:moveTo>
                    <a:cubicBezTo>
                      <a:pt x="26" y="3"/>
                      <a:pt x="22" y="5"/>
                      <a:pt x="21" y="5"/>
                    </a:cubicBezTo>
                    <a:cubicBezTo>
                      <a:pt x="19"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1"/>
                      <a:pt x="2" y="23"/>
                    </a:cubicBezTo>
                    <a:cubicBezTo>
                      <a:pt x="1" y="24"/>
                      <a:pt x="0" y="29"/>
                      <a:pt x="0" y="34"/>
                    </a:cubicBezTo>
                    <a:cubicBezTo>
                      <a:pt x="2" y="36"/>
                      <a:pt x="5" y="37"/>
                      <a:pt x="7" y="37"/>
                    </a:cubicBezTo>
                    <a:cubicBezTo>
                      <a:pt x="10" y="38"/>
                      <a:pt x="13" y="34"/>
                      <a:pt x="13" y="33"/>
                    </a:cubicBezTo>
                    <a:cubicBezTo>
                      <a:pt x="13" y="31"/>
                      <a:pt x="16" y="30"/>
                      <a:pt x="18" y="30"/>
                    </a:cubicBezTo>
                    <a:cubicBezTo>
                      <a:pt x="21" y="30"/>
                      <a:pt x="21" y="27"/>
                      <a:pt x="23" y="26"/>
                    </a:cubicBezTo>
                    <a:cubicBezTo>
                      <a:pt x="25" y="26"/>
                      <a:pt x="19" y="20"/>
                      <a:pt x="17" y="19"/>
                    </a:cubicBezTo>
                    <a:cubicBezTo>
                      <a:pt x="15" y="19"/>
                      <a:pt x="19" y="15"/>
                      <a:pt x="25" y="14"/>
                    </a:cubicBezTo>
                    <a:cubicBezTo>
                      <a:pt x="31" y="14"/>
                      <a:pt x="30" y="12"/>
                      <a:pt x="33" y="12"/>
                    </a:cubicBezTo>
                    <a:cubicBezTo>
                      <a:pt x="33" y="12"/>
                      <a:pt x="34" y="12"/>
                      <a:pt x="34" y="12"/>
                    </a:cubicBezTo>
                    <a:cubicBezTo>
                      <a:pt x="33" y="9"/>
                      <a:pt x="32" y="6"/>
                      <a:pt x="32" y="4"/>
                    </a:cubicBezTo>
                    <a:cubicBezTo>
                      <a:pt x="31" y="3"/>
                      <a:pt x="31" y="1"/>
                      <a:pt x="31"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55">
                <a:extLst>
                  <a:ext uri="{FF2B5EF4-FFF2-40B4-BE49-F238E27FC236}">
                    <a16:creationId xmlns:a16="http://schemas.microsoft.com/office/drawing/2014/main" id="{38523CE5-6C16-41F5-A5FA-27F90708A8AC}"/>
                  </a:ext>
                </a:extLst>
              </p:cNvPr>
              <p:cNvSpPr>
                <a:spLocks/>
              </p:cNvSpPr>
              <p:nvPr/>
            </p:nvSpPr>
            <p:spPr bwMode="auto">
              <a:xfrm>
                <a:off x="6209573" y="3226547"/>
                <a:ext cx="202011" cy="87831"/>
              </a:xfrm>
              <a:custGeom>
                <a:avLst/>
                <a:gdLst>
                  <a:gd name="T0" fmla="*/ 81 w 88"/>
                  <a:gd name="T1" fmla="*/ 8 h 38"/>
                  <a:gd name="T2" fmla="*/ 73 w 88"/>
                  <a:gd name="T3" fmla="*/ 5 h 38"/>
                  <a:gd name="T4" fmla="*/ 53 w 88"/>
                  <a:gd name="T5" fmla="*/ 4 h 38"/>
                  <a:gd name="T6" fmla="*/ 42 w 88"/>
                  <a:gd name="T7" fmla="*/ 1 h 38"/>
                  <a:gd name="T8" fmla="*/ 34 w 88"/>
                  <a:gd name="T9" fmla="*/ 4 h 38"/>
                  <a:gd name="T10" fmla="*/ 26 w 88"/>
                  <a:gd name="T11" fmla="*/ 6 h 38"/>
                  <a:gd name="T12" fmla="*/ 15 w 88"/>
                  <a:gd name="T13" fmla="*/ 6 h 38"/>
                  <a:gd name="T14" fmla="*/ 10 w 88"/>
                  <a:gd name="T15" fmla="*/ 11 h 38"/>
                  <a:gd name="T16" fmla="*/ 8 w 88"/>
                  <a:gd name="T17" fmla="*/ 16 h 38"/>
                  <a:gd name="T18" fmla="*/ 11 w 88"/>
                  <a:gd name="T19" fmla="*/ 18 h 38"/>
                  <a:gd name="T20" fmla="*/ 17 w 88"/>
                  <a:gd name="T21" fmla="*/ 18 h 38"/>
                  <a:gd name="T22" fmla="*/ 28 w 88"/>
                  <a:gd name="T23" fmla="*/ 23 h 38"/>
                  <a:gd name="T24" fmla="*/ 25 w 88"/>
                  <a:gd name="T25" fmla="*/ 27 h 38"/>
                  <a:gd name="T26" fmla="*/ 17 w 88"/>
                  <a:gd name="T27" fmla="*/ 29 h 38"/>
                  <a:gd name="T28" fmla="*/ 6 w 88"/>
                  <a:gd name="T29" fmla="*/ 30 h 38"/>
                  <a:gd name="T30" fmla="*/ 0 w 88"/>
                  <a:gd name="T31" fmla="*/ 35 h 38"/>
                  <a:gd name="T32" fmla="*/ 11 w 88"/>
                  <a:gd name="T33" fmla="*/ 36 h 38"/>
                  <a:gd name="T34" fmla="*/ 19 w 88"/>
                  <a:gd name="T35" fmla="*/ 36 h 38"/>
                  <a:gd name="T36" fmla="*/ 25 w 88"/>
                  <a:gd name="T37" fmla="*/ 38 h 38"/>
                  <a:gd name="T38" fmla="*/ 36 w 88"/>
                  <a:gd name="T39" fmla="*/ 37 h 38"/>
                  <a:gd name="T40" fmla="*/ 37 w 88"/>
                  <a:gd name="T41" fmla="*/ 33 h 38"/>
                  <a:gd name="T42" fmla="*/ 41 w 88"/>
                  <a:gd name="T43" fmla="*/ 31 h 38"/>
                  <a:gd name="T44" fmla="*/ 45 w 88"/>
                  <a:gd name="T45" fmla="*/ 28 h 38"/>
                  <a:gd name="T46" fmla="*/ 50 w 88"/>
                  <a:gd name="T47" fmla="*/ 26 h 38"/>
                  <a:gd name="T48" fmla="*/ 55 w 88"/>
                  <a:gd name="T49" fmla="*/ 28 h 38"/>
                  <a:gd name="T50" fmla="*/ 60 w 88"/>
                  <a:gd name="T51" fmla="*/ 25 h 38"/>
                  <a:gd name="T52" fmla="*/ 67 w 88"/>
                  <a:gd name="T53" fmla="*/ 23 h 38"/>
                  <a:gd name="T54" fmla="*/ 73 w 88"/>
                  <a:gd name="T55" fmla="*/ 19 h 38"/>
                  <a:gd name="T56" fmla="*/ 80 w 88"/>
                  <a:gd name="T57" fmla="*/ 15 h 38"/>
                  <a:gd name="T58" fmla="*/ 87 w 88"/>
                  <a:gd name="T59" fmla="*/ 12 h 38"/>
                  <a:gd name="T60" fmla="*/ 88 w 88"/>
                  <a:gd name="T61" fmla="*/ 10 h 38"/>
                  <a:gd name="T62" fmla="*/ 81 w 88"/>
                  <a:gd name="T6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1" y="8"/>
                    </a:moveTo>
                    <a:cubicBezTo>
                      <a:pt x="78" y="4"/>
                      <a:pt x="77" y="6"/>
                      <a:pt x="73" y="5"/>
                    </a:cubicBezTo>
                    <a:cubicBezTo>
                      <a:pt x="70" y="4"/>
                      <a:pt x="55" y="3"/>
                      <a:pt x="53" y="4"/>
                    </a:cubicBezTo>
                    <a:cubicBezTo>
                      <a:pt x="50" y="5"/>
                      <a:pt x="44" y="2"/>
                      <a:pt x="42" y="1"/>
                    </a:cubicBezTo>
                    <a:cubicBezTo>
                      <a:pt x="40" y="0"/>
                      <a:pt x="34" y="1"/>
                      <a:pt x="34" y="4"/>
                    </a:cubicBezTo>
                    <a:cubicBezTo>
                      <a:pt x="33" y="8"/>
                      <a:pt x="31" y="8"/>
                      <a:pt x="26" y="6"/>
                    </a:cubicBezTo>
                    <a:cubicBezTo>
                      <a:pt x="22" y="3"/>
                      <a:pt x="16" y="3"/>
                      <a:pt x="15" y="6"/>
                    </a:cubicBezTo>
                    <a:cubicBezTo>
                      <a:pt x="15" y="8"/>
                      <a:pt x="12" y="11"/>
                      <a:pt x="10" y="11"/>
                    </a:cubicBezTo>
                    <a:cubicBezTo>
                      <a:pt x="10" y="12"/>
                      <a:pt x="9" y="14"/>
                      <a:pt x="8" y="16"/>
                    </a:cubicBezTo>
                    <a:cubicBezTo>
                      <a:pt x="9" y="16"/>
                      <a:pt x="10" y="17"/>
                      <a:pt x="11" y="18"/>
                    </a:cubicBezTo>
                    <a:cubicBezTo>
                      <a:pt x="13" y="20"/>
                      <a:pt x="17" y="20"/>
                      <a:pt x="17" y="18"/>
                    </a:cubicBezTo>
                    <a:cubicBezTo>
                      <a:pt x="18" y="16"/>
                      <a:pt x="25" y="20"/>
                      <a:pt x="28" y="23"/>
                    </a:cubicBezTo>
                    <a:cubicBezTo>
                      <a:pt x="32" y="26"/>
                      <a:pt x="27" y="24"/>
                      <a:pt x="25" y="27"/>
                    </a:cubicBezTo>
                    <a:cubicBezTo>
                      <a:pt x="23" y="31"/>
                      <a:pt x="19" y="27"/>
                      <a:pt x="17" y="29"/>
                    </a:cubicBezTo>
                    <a:cubicBezTo>
                      <a:pt x="16" y="30"/>
                      <a:pt x="8" y="31"/>
                      <a:pt x="6" y="30"/>
                    </a:cubicBezTo>
                    <a:cubicBezTo>
                      <a:pt x="3" y="30"/>
                      <a:pt x="0" y="33"/>
                      <a:pt x="0" y="35"/>
                    </a:cubicBezTo>
                    <a:cubicBezTo>
                      <a:pt x="0" y="37"/>
                      <a:pt x="8" y="34"/>
                      <a:pt x="11" y="36"/>
                    </a:cubicBezTo>
                    <a:cubicBezTo>
                      <a:pt x="14" y="38"/>
                      <a:pt x="17" y="34"/>
                      <a:pt x="19" y="36"/>
                    </a:cubicBezTo>
                    <a:cubicBezTo>
                      <a:pt x="20" y="38"/>
                      <a:pt x="24" y="37"/>
                      <a:pt x="25" y="38"/>
                    </a:cubicBezTo>
                    <a:cubicBezTo>
                      <a:pt x="27" y="38"/>
                      <a:pt x="36" y="37"/>
                      <a:pt x="36" y="37"/>
                    </a:cubicBezTo>
                    <a:cubicBezTo>
                      <a:pt x="37" y="36"/>
                      <a:pt x="37" y="34"/>
                      <a:pt x="37" y="33"/>
                    </a:cubicBezTo>
                    <a:cubicBezTo>
                      <a:pt x="37" y="31"/>
                      <a:pt x="39" y="31"/>
                      <a:pt x="41" y="31"/>
                    </a:cubicBezTo>
                    <a:cubicBezTo>
                      <a:pt x="42" y="30"/>
                      <a:pt x="44" y="28"/>
                      <a:pt x="45" y="28"/>
                    </a:cubicBezTo>
                    <a:cubicBezTo>
                      <a:pt x="47" y="28"/>
                      <a:pt x="48" y="26"/>
                      <a:pt x="50" y="26"/>
                    </a:cubicBezTo>
                    <a:cubicBezTo>
                      <a:pt x="51" y="27"/>
                      <a:pt x="53" y="29"/>
                      <a:pt x="55" y="28"/>
                    </a:cubicBezTo>
                    <a:cubicBezTo>
                      <a:pt x="57" y="26"/>
                      <a:pt x="57" y="28"/>
                      <a:pt x="60" y="25"/>
                    </a:cubicBezTo>
                    <a:cubicBezTo>
                      <a:pt x="62" y="22"/>
                      <a:pt x="64" y="22"/>
                      <a:pt x="67" y="23"/>
                    </a:cubicBezTo>
                    <a:cubicBezTo>
                      <a:pt x="71" y="23"/>
                      <a:pt x="72" y="21"/>
                      <a:pt x="73" y="19"/>
                    </a:cubicBezTo>
                    <a:cubicBezTo>
                      <a:pt x="75" y="17"/>
                      <a:pt x="78" y="17"/>
                      <a:pt x="80" y="15"/>
                    </a:cubicBezTo>
                    <a:cubicBezTo>
                      <a:pt x="82" y="14"/>
                      <a:pt x="86" y="12"/>
                      <a:pt x="87" y="12"/>
                    </a:cubicBezTo>
                    <a:cubicBezTo>
                      <a:pt x="87" y="12"/>
                      <a:pt x="88" y="11"/>
                      <a:pt x="88" y="10"/>
                    </a:cubicBezTo>
                    <a:cubicBezTo>
                      <a:pt x="85" y="8"/>
                      <a:pt x="83" y="11"/>
                      <a:pt x="81"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56">
                <a:extLst>
                  <a:ext uri="{FF2B5EF4-FFF2-40B4-BE49-F238E27FC236}">
                    <a16:creationId xmlns:a16="http://schemas.microsoft.com/office/drawing/2014/main" id="{68500CAE-D6AE-47A2-A4A2-ED6180617657}"/>
                  </a:ext>
                </a:extLst>
              </p:cNvPr>
              <p:cNvSpPr>
                <a:spLocks/>
              </p:cNvSpPr>
              <p:nvPr/>
            </p:nvSpPr>
            <p:spPr bwMode="auto">
              <a:xfrm>
                <a:off x="5653729" y="3217764"/>
                <a:ext cx="129237" cy="57717"/>
              </a:xfrm>
              <a:custGeom>
                <a:avLst/>
                <a:gdLst>
                  <a:gd name="T0" fmla="*/ 22 w 56"/>
                  <a:gd name="T1" fmla="*/ 19 h 25"/>
                  <a:gd name="T2" fmla="*/ 27 w 56"/>
                  <a:gd name="T3" fmla="*/ 24 h 25"/>
                  <a:gd name="T4" fmla="*/ 28 w 56"/>
                  <a:gd name="T5" fmla="*/ 24 h 25"/>
                  <a:gd name="T6" fmla="*/ 36 w 56"/>
                  <a:gd name="T7" fmla="*/ 23 h 25"/>
                  <a:gd name="T8" fmla="*/ 43 w 56"/>
                  <a:gd name="T9" fmla="*/ 23 h 25"/>
                  <a:gd name="T10" fmla="*/ 43 w 56"/>
                  <a:gd name="T11" fmla="*/ 21 h 25"/>
                  <a:gd name="T12" fmla="*/ 48 w 56"/>
                  <a:gd name="T13" fmla="*/ 23 h 25"/>
                  <a:gd name="T14" fmla="*/ 54 w 56"/>
                  <a:gd name="T15" fmla="*/ 24 h 25"/>
                  <a:gd name="T16" fmla="*/ 52 w 56"/>
                  <a:gd name="T17" fmla="*/ 20 h 25"/>
                  <a:gd name="T18" fmla="*/ 53 w 56"/>
                  <a:gd name="T19" fmla="*/ 17 h 25"/>
                  <a:gd name="T20" fmla="*/ 48 w 56"/>
                  <a:gd name="T21" fmla="*/ 15 h 25"/>
                  <a:gd name="T22" fmla="*/ 46 w 56"/>
                  <a:gd name="T23" fmla="*/ 10 h 25"/>
                  <a:gd name="T24" fmla="*/ 43 w 56"/>
                  <a:gd name="T25" fmla="*/ 9 h 25"/>
                  <a:gd name="T26" fmla="*/ 35 w 56"/>
                  <a:gd name="T27" fmla="*/ 10 h 25"/>
                  <a:gd name="T28" fmla="*/ 30 w 56"/>
                  <a:gd name="T29" fmla="*/ 7 h 25"/>
                  <a:gd name="T30" fmla="*/ 25 w 56"/>
                  <a:gd name="T31" fmla="*/ 4 h 25"/>
                  <a:gd name="T32" fmla="*/ 12 w 56"/>
                  <a:gd name="T33" fmla="*/ 3 h 25"/>
                  <a:gd name="T34" fmla="*/ 3 w 56"/>
                  <a:gd name="T35" fmla="*/ 0 h 25"/>
                  <a:gd name="T36" fmla="*/ 0 w 56"/>
                  <a:gd name="T37" fmla="*/ 1 h 25"/>
                  <a:gd name="T38" fmla="*/ 12 w 56"/>
                  <a:gd name="T39" fmla="*/ 8 h 25"/>
                  <a:gd name="T40" fmla="*/ 15 w 56"/>
                  <a:gd name="T41" fmla="*/ 17 h 25"/>
                  <a:gd name="T42" fmla="*/ 13 w 56"/>
                  <a:gd name="T43" fmla="*/ 19 h 25"/>
                  <a:gd name="T44" fmla="*/ 22 w 56"/>
                  <a:gd name="T45"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2" y="19"/>
                    </a:moveTo>
                    <a:cubicBezTo>
                      <a:pt x="24" y="18"/>
                      <a:pt x="25" y="21"/>
                      <a:pt x="27" y="24"/>
                    </a:cubicBezTo>
                    <a:cubicBezTo>
                      <a:pt x="28" y="24"/>
                      <a:pt x="28" y="24"/>
                      <a:pt x="28" y="24"/>
                    </a:cubicBezTo>
                    <a:cubicBezTo>
                      <a:pt x="31" y="24"/>
                      <a:pt x="33" y="23"/>
                      <a:pt x="36" y="23"/>
                    </a:cubicBezTo>
                    <a:cubicBezTo>
                      <a:pt x="38" y="22"/>
                      <a:pt x="41" y="23"/>
                      <a:pt x="43" y="23"/>
                    </a:cubicBezTo>
                    <a:cubicBezTo>
                      <a:pt x="43" y="23"/>
                      <a:pt x="42" y="22"/>
                      <a:pt x="43" y="21"/>
                    </a:cubicBezTo>
                    <a:cubicBezTo>
                      <a:pt x="43" y="20"/>
                      <a:pt x="47" y="22"/>
                      <a:pt x="48" y="23"/>
                    </a:cubicBezTo>
                    <a:cubicBezTo>
                      <a:pt x="49" y="24"/>
                      <a:pt x="53" y="25"/>
                      <a:pt x="54" y="24"/>
                    </a:cubicBezTo>
                    <a:cubicBezTo>
                      <a:pt x="56" y="22"/>
                      <a:pt x="52" y="21"/>
                      <a:pt x="52" y="20"/>
                    </a:cubicBezTo>
                    <a:cubicBezTo>
                      <a:pt x="51" y="19"/>
                      <a:pt x="52" y="18"/>
                      <a:pt x="53" y="17"/>
                    </a:cubicBezTo>
                    <a:cubicBezTo>
                      <a:pt x="51" y="16"/>
                      <a:pt x="49" y="14"/>
                      <a:pt x="48" y="15"/>
                    </a:cubicBezTo>
                    <a:cubicBezTo>
                      <a:pt x="47" y="15"/>
                      <a:pt x="47" y="10"/>
                      <a:pt x="46" y="10"/>
                    </a:cubicBezTo>
                    <a:cubicBezTo>
                      <a:pt x="44" y="10"/>
                      <a:pt x="44" y="9"/>
                      <a:pt x="43" y="9"/>
                    </a:cubicBezTo>
                    <a:cubicBezTo>
                      <a:pt x="42" y="9"/>
                      <a:pt x="36" y="9"/>
                      <a:pt x="35" y="10"/>
                    </a:cubicBezTo>
                    <a:cubicBezTo>
                      <a:pt x="33" y="11"/>
                      <a:pt x="32" y="7"/>
                      <a:pt x="30" y="7"/>
                    </a:cubicBezTo>
                    <a:cubicBezTo>
                      <a:pt x="28" y="7"/>
                      <a:pt x="26" y="5"/>
                      <a:pt x="25" y="4"/>
                    </a:cubicBezTo>
                    <a:cubicBezTo>
                      <a:pt x="24" y="2"/>
                      <a:pt x="15" y="5"/>
                      <a:pt x="12" y="3"/>
                    </a:cubicBezTo>
                    <a:cubicBezTo>
                      <a:pt x="10" y="1"/>
                      <a:pt x="5" y="0"/>
                      <a:pt x="3" y="0"/>
                    </a:cubicBezTo>
                    <a:cubicBezTo>
                      <a:pt x="2" y="0"/>
                      <a:pt x="1" y="1"/>
                      <a:pt x="0" y="1"/>
                    </a:cubicBezTo>
                    <a:cubicBezTo>
                      <a:pt x="4" y="4"/>
                      <a:pt x="11" y="3"/>
                      <a:pt x="12" y="8"/>
                    </a:cubicBezTo>
                    <a:cubicBezTo>
                      <a:pt x="13" y="14"/>
                      <a:pt x="16" y="12"/>
                      <a:pt x="15" y="17"/>
                    </a:cubicBezTo>
                    <a:cubicBezTo>
                      <a:pt x="15" y="18"/>
                      <a:pt x="14" y="19"/>
                      <a:pt x="13" y="19"/>
                    </a:cubicBezTo>
                    <a:cubicBezTo>
                      <a:pt x="17" y="20"/>
                      <a:pt x="21" y="20"/>
                      <a:pt x="22"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57">
                <a:extLst>
                  <a:ext uri="{FF2B5EF4-FFF2-40B4-BE49-F238E27FC236}">
                    <a16:creationId xmlns:a16="http://schemas.microsoft.com/office/drawing/2014/main" id="{1FEAEA7F-7FF3-4683-A3F1-6A2585D2A5E1}"/>
                  </a:ext>
                </a:extLst>
              </p:cNvPr>
              <p:cNvSpPr>
                <a:spLocks noEditPoints="1"/>
              </p:cNvSpPr>
              <p:nvPr/>
            </p:nvSpPr>
            <p:spPr bwMode="auto">
              <a:xfrm>
                <a:off x="5395256" y="3249132"/>
                <a:ext cx="350069" cy="136765"/>
              </a:xfrm>
              <a:custGeom>
                <a:avLst/>
                <a:gdLst>
                  <a:gd name="T0" fmla="*/ 147 w 152"/>
                  <a:gd name="T1" fmla="*/ 41 h 59"/>
                  <a:gd name="T2" fmla="*/ 147 w 152"/>
                  <a:gd name="T3" fmla="*/ 33 h 59"/>
                  <a:gd name="T4" fmla="*/ 147 w 152"/>
                  <a:gd name="T5" fmla="*/ 26 h 59"/>
                  <a:gd name="T6" fmla="*/ 149 w 152"/>
                  <a:gd name="T7" fmla="*/ 22 h 59"/>
                  <a:gd name="T8" fmla="*/ 148 w 152"/>
                  <a:gd name="T9" fmla="*/ 19 h 59"/>
                  <a:gd name="T10" fmla="*/ 142 w 152"/>
                  <a:gd name="T11" fmla="*/ 17 h 59"/>
                  <a:gd name="T12" fmla="*/ 139 w 152"/>
                  <a:gd name="T13" fmla="*/ 10 h 59"/>
                  <a:gd name="T14" fmla="*/ 134 w 152"/>
                  <a:gd name="T15" fmla="*/ 5 h 59"/>
                  <a:gd name="T16" fmla="*/ 125 w 152"/>
                  <a:gd name="T17" fmla="*/ 5 h 59"/>
                  <a:gd name="T18" fmla="*/ 110 w 152"/>
                  <a:gd name="T19" fmla="*/ 10 h 59"/>
                  <a:gd name="T20" fmla="*/ 96 w 152"/>
                  <a:gd name="T21" fmla="*/ 11 h 59"/>
                  <a:gd name="T22" fmla="*/ 87 w 152"/>
                  <a:gd name="T23" fmla="*/ 8 h 59"/>
                  <a:gd name="T24" fmla="*/ 80 w 152"/>
                  <a:gd name="T25" fmla="*/ 4 h 59"/>
                  <a:gd name="T26" fmla="*/ 68 w 152"/>
                  <a:gd name="T27" fmla="*/ 1 h 59"/>
                  <a:gd name="T28" fmla="*/ 43 w 152"/>
                  <a:gd name="T29" fmla="*/ 9 h 59"/>
                  <a:gd name="T30" fmla="*/ 26 w 152"/>
                  <a:gd name="T31" fmla="*/ 10 h 59"/>
                  <a:gd name="T32" fmla="*/ 22 w 152"/>
                  <a:gd name="T33" fmla="*/ 16 h 59"/>
                  <a:gd name="T34" fmla="*/ 5 w 152"/>
                  <a:gd name="T35" fmla="*/ 17 h 59"/>
                  <a:gd name="T36" fmla="*/ 3 w 152"/>
                  <a:gd name="T37" fmla="*/ 23 h 59"/>
                  <a:gd name="T38" fmla="*/ 7 w 152"/>
                  <a:gd name="T39" fmla="*/ 25 h 59"/>
                  <a:gd name="T40" fmla="*/ 7 w 152"/>
                  <a:gd name="T41" fmla="*/ 31 h 59"/>
                  <a:gd name="T42" fmla="*/ 7 w 152"/>
                  <a:gd name="T43" fmla="*/ 37 h 59"/>
                  <a:gd name="T44" fmla="*/ 7 w 152"/>
                  <a:gd name="T45" fmla="*/ 41 h 59"/>
                  <a:gd name="T46" fmla="*/ 12 w 152"/>
                  <a:gd name="T47" fmla="*/ 46 h 59"/>
                  <a:gd name="T48" fmla="*/ 17 w 152"/>
                  <a:gd name="T49" fmla="*/ 49 h 59"/>
                  <a:gd name="T50" fmla="*/ 21 w 152"/>
                  <a:gd name="T51" fmla="*/ 50 h 59"/>
                  <a:gd name="T52" fmla="*/ 26 w 152"/>
                  <a:gd name="T53" fmla="*/ 55 h 59"/>
                  <a:gd name="T54" fmla="*/ 36 w 152"/>
                  <a:gd name="T55" fmla="*/ 53 h 59"/>
                  <a:gd name="T56" fmla="*/ 43 w 152"/>
                  <a:gd name="T57" fmla="*/ 50 h 59"/>
                  <a:gd name="T58" fmla="*/ 54 w 152"/>
                  <a:gd name="T59" fmla="*/ 57 h 59"/>
                  <a:gd name="T60" fmla="*/ 62 w 152"/>
                  <a:gd name="T61" fmla="*/ 55 h 59"/>
                  <a:gd name="T62" fmla="*/ 69 w 152"/>
                  <a:gd name="T63" fmla="*/ 50 h 59"/>
                  <a:gd name="T64" fmla="*/ 76 w 152"/>
                  <a:gd name="T65" fmla="*/ 52 h 59"/>
                  <a:gd name="T66" fmla="*/ 82 w 152"/>
                  <a:gd name="T67" fmla="*/ 50 h 59"/>
                  <a:gd name="T68" fmla="*/ 80 w 152"/>
                  <a:gd name="T69" fmla="*/ 57 h 59"/>
                  <a:gd name="T70" fmla="*/ 80 w 152"/>
                  <a:gd name="T71" fmla="*/ 59 h 59"/>
                  <a:gd name="T72" fmla="*/ 85 w 152"/>
                  <a:gd name="T73" fmla="*/ 54 h 59"/>
                  <a:gd name="T74" fmla="*/ 88 w 152"/>
                  <a:gd name="T75" fmla="*/ 52 h 59"/>
                  <a:gd name="T76" fmla="*/ 95 w 152"/>
                  <a:gd name="T77" fmla="*/ 52 h 59"/>
                  <a:gd name="T78" fmla="*/ 100 w 152"/>
                  <a:gd name="T79" fmla="*/ 51 h 59"/>
                  <a:gd name="T80" fmla="*/ 109 w 152"/>
                  <a:gd name="T81" fmla="*/ 51 h 59"/>
                  <a:gd name="T82" fmla="*/ 120 w 152"/>
                  <a:gd name="T83" fmla="*/ 48 h 59"/>
                  <a:gd name="T84" fmla="*/ 129 w 152"/>
                  <a:gd name="T85" fmla="*/ 47 h 59"/>
                  <a:gd name="T86" fmla="*/ 132 w 152"/>
                  <a:gd name="T87" fmla="*/ 48 h 59"/>
                  <a:gd name="T88" fmla="*/ 136 w 152"/>
                  <a:gd name="T89" fmla="*/ 45 h 59"/>
                  <a:gd name="T90" fmla="*/ 143 w 152"/>
                  <a:gd name="T91" fmla="*/ 46 h 59"/>
                  <a:gd name="T92" fmla="*/ 151 w 152"/>
                  <a:gd name="T93" fmla="*/ 48 h 59"/>
                  <a:gd name="T94" fmla="*/ 147 w 152"/>
                  <a:gd name="T95" fmla="*/ 41 h 59"/>
                  <a:gd name="T96" fmla="*/ 14 w 152"/>
                  <a:gd name="T97" fmla="*/ 11 h 59"/>
                  <a:gd name="T98" fmla="*/ 24 w 152"/>
                  <a:gd name="T99" fmla="*/ 10 h 59"/>
                  <a:gd name="T100" fmla="*/ 18 w 152"/>
                  <a:gd name="T101" fmla="*/ 5 h 59"/>
                  <a:gd name="T102" fmla="*/ 16 w 152"/>
                  <a:gd name="T103" fmla="*/ 1 h 59"/>
                  <a:gd name="T104" fmla="*/ 13 w 152"/>
                  <a:gd name="T105" fmla="*/ 1 h 59"/>
                  <a:gd name="T106" fmla="*/ 5 w 152"/>
                  <a:gd name="T107" fmla="*/ 1 h 59"/>
                  <a:gd name="T108" fmla="*/ 6 w 152"/>
                  <a:gd name="T109" fmla="*/ 7 h 59"/>
                  <a:gd name="T110" fmla="*/ 3 w 152"/>
                  <a:gd name="T111" fmla="*/ 10 h 59"/>
                  <a:gd name="T112" fmla="*/ 1 w 152"/>
                  <a:gd name="T113" fmla="*/ 13 h 59"/>
                  <a:gd name="T114" fmla="*/ 6 w 152"/>
                  <a:gd name="T115" fmla="*/ 15 h 59"/>
                  <a:gd name="T116" fmla="*/ 14 w 152"/>
                  <a:gd name="T11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59">
                    <a:moveTo>
                      <a:pt x="147" y="41"/>
                    </a:moveTo>
                    <a:cubicBezTo>
                      <a:pt x="146" y="41"/>
                      <a:pt x="148" y="34"/>
                      <a:pt x="147" y="33"/>
                    </a:cubicBezTo>
                    <a:cubicBezTo>
                      <a:pt x="147" y="32"/>
                      <a:pt x="145" y="26"/>
                      <a:pt x="147" y="26"/>
                    </a:cubicBezTo>
                    <a:cubicBezTo>
                      <a:pt x="149" y="26"/>
                      <a:pt x="147" y="22"/>
                      <a:pt x="149" y="22"/>
                    </a:cubicBezTo>
                    <a:cubicBezTo>
                      <a:pt x="149" y="21"/>
                      <a:pt x="148" y="20"/>
                      <a:pt x="148" y="19"/>
                    </a:cubicBezTo>
                    <a:cubicBezTo>
                      <a:pt x="147" y="18"/>
                      <a:pt x="143" y="20"/>
                      <a:pt x="142" y="17"/>
                    </a:cubicBezTo>
                    <a:cubicBezTo>
                      <a:pt x="140" y="13"/>
                      <a:pt x="142" y="12"/>
                      <a:pt x="139" y="10"/>
                    </a:cubicBezTo>
                    <a:cubicBezTo>
                      <a:pt x="137" y="7"/>
                      <a:pt x="136" y="4"/>
                      <a:pt x="134" y="5"/>
                    </a:cubicBezTo>
                    <a:cubicBezTo>
                      <a:pt x="133" y="6"/>
                      <a:pt x="129" y="6"/>
                      <a:pt x="125" y="5"/>
                    </a:cubicBezTo>
                    <a:cubicBezTo>
                      <a:pt x="121" y="9"/>
                      <a:pt x="113" y="11"/>
                      <a:pt x="110" y="10"/>
                    </a:cubicBezTo>
                    <a:cubicBezTo>
                      <a:pt x="107" y="9"/>
                      <a:pt x="101" y="11"/>
                      <a:pt x="96" y="11"/>
                    </a:cubicBezTo>
                    <a:cubicBezTo>
                      <a:pt x="92" y="11"/>
                      <a:pt x="90" y="7"/>
                      <a:pt x="87" y="8"/>
                    </a:cubicBezTo>
                    <a:cubicBezTo>
                      <a:pt x="83" y="8"/>
                      <a:pt x="83" y="4"/>
                      <a:pt x="80" y="4"/>
                    </a:cubicBezTo>
                    <a:cubicBezTo>
                      <a:pt x="76" y="4"/>
                      <a:pt x="79" y="3"/>
                      <a:pt x="68" y="1"/>
                    </a:cubicBezTo>
                    <a:cubicBezTo>
                      <a:pt x="57" y="0"/>
                      <a:pt x="47" y="6"/>
                      <a:pt x="43" y="9"/>
                    </a:cubicBezTo>
                    <a:cubicBezTo>
                      <a:pt x="40" y="12"/>
                      <a:pt x="27" y="9"/>
                      <a:pt x="26" y="10"/>
                    </a:cubicBezTo>
                    <a:cubicBezTo>
                      <a:pt x="25" y="10"/>
                      <a:pt x="26" y="14"/>
                      <a:pt x="22" y="16"/>
                    </a:cubicBezTo>
                    <a:cubicBezTo>
                      <a:pt x="17" y="17"/>
                      <a:pt x="8" y="16"/>
                      <a:pt x="5" y="17"/>
                    </a:cubicBezTo>
                    <a:cubicBezTo>
                      <a:pt x="2" y="19"/>
                      <a:pt x="0" y="23"/>
                      <a:pt x="3" y="23"/>
                    </a:cubicBezTo>
                    <a:cubicBezTo>
                      <a:pt x="6" y="23"/>
                      <a:pt x="7" y="24"/>
                      <a:pt x="7" y="25"/>
                    </a:cubicBezTo>
                    <a:cubicBezTo>
                      <a:pt x="6" y="27"/>
                      <a:pt x="9" y="30"/>
                      <a:pt x="7" y="31"/>
                    </a:cubicBezTo>
                    <a:cubicBezTo>
                      <a:pt x="6" y="33"/>
                      <a:pt x="6" y="36"/>
                      <a:pt x="7" y="37"/>
                    </a:cubicBezTo>
                    <a:cubicBezTo>
                      <a:pt x="9" y="38"/>
                      <a:pt x="10" y="41"/>
                      <a:pt x="7" y="41"/>
                    </a:cubicBezTo>
                    <a:cubicBezTo>
                      <a:pt x="5" y="42"/>
                      <a:pt x="11" y="44"/>
                      <a:pt x="12" y="46"/>
                    </a:cubicBezTo>
                    <a:cubicBezTo>
                      <a:pt x="12" y="47"/>
                      <a:pt x="17" y="47"/>
                      <a:pt x="17" y="49"/>
                    </a:cubicBezTo>
                    <a:cubicBezTo>
                      <a:pt x="17" y="50"/>
                      <a:pt x="18" y="51"/>
                      <a:pt x="21" y="50"/>
                    </a:cubicBezTo>
                    <a:cubicBezTo>
                      <a:pt x="23" y="49"/>
                      <a:pt x="24" y="53"/>
                      <a:pt x="26" y="55"/>
                    </a:cubicBezTo>
                    <a:cubicBezTo>
                      <a:pt x="27" y="57"/>
                      <a:pt x="36" y="56"/>
                      <a:pt x="36" y="53"/>
                    </a:cubicBezTo>
                    <a:cubicBezTo>
                      <a:pt x="36" y="51"/>
                      <a:pt x="39" y="50"/>
                      <a:pt x="43" y="50"/>
                    </a:cubicBezTo>
                    <a:cubicBezTo>
                      <a:pt x="47" y="51"/>
                      <a:pt x="52" y="56"/>
                      <a:pt x="54" y="57"/>
                    </a:cubicBezTo>
                    <a:cubicBezTo>
                      <a:pt x="56" y="57"/>
                      <a:pt x="59" y="55"/>
                      <a:pt x="62" y="55"/>
                    </a:cubicBezTo>
                    <a:cubicBezTo>
                      <a:pt x="64" y="55"/>
                      <a:pt x="68" y="51"/>
                      <a:pt x="69" y="50"/>
                    </a:cubicBezTo>
                    <a:cubicBezTo>
                      <a:pt x="71" y="50"/>
                      <a:pt x="73" y="53"/>
                      <a:pt x="76" y="52"/>
                    </a:cubicBezTo>
                    <a:cubicBezTo>
                      <a:pt x="78" y="51"/>
                      <a:pt x="80" y="49"/>
                      <a:pt x="82" y="50"/>
                    </a:cubicBezTo>
                    <a:cubicBezTo>
                      <a:pt x="83" y="51"/>
                      <a:pt x="78" y="55"/>
                      <a:pt x="80" y="57"/>
                    </a:cubicBezTo>
                    <a:cubicBezTo>
                      <a:pt x="80" y="57"/>
                      <a:pt x="80" y="58"/>
                      <a:pt x="80" y="59"/>
                    </a:cubicBezTo>
                    <a:cubicBezTo>
                      <a:pt x="85" y="59"/>
                      <a:pt x="84" y="55"/>
                      <a:pt x="85" y="54"/>
                    </a:cubicBezTo>
                    <a:cubicBezTo>
                      <a:pt x="85" y="52"/>
                      <a:pt x="86" y="51"/>
                      <a:pt x="88" y="52"/>
                    </a:cubicBezTo>
                    <a:cubicBezTo>
                      <a:pt x="89" y="53"/>
                      <a:pt x="92" y="54"/>
                      <a:pt x="95" y="52"/>
                    </a:cubicBezTo>
                    <a:cubicBezTo>
                      <a:pt x="99" y="50"/>
                      <a:pt x="99" y="49"/>
                      <a:pt x="100" y="51"/>
                    </a:cubicBezTo>
                    <a:cubicBezTo>
                      <a:pt x="101" y="53"/>
                      <a:pt x="104" y="51"/>
                      <a:pt x="109" y="51"/>
                    </a:cubicBezTo>
                    <a:cubicBezTo>
                      <a:pt x="114" y="51"/>
                      <a:pt x="115" y="48"/>
                      <a:pt x="120" y="48"/>
                    </a:cubicBezTo>
                    <a:cubicBezTo>
                      <a:pt x="125" y="48"/>
                      <a:pt x="129" y="47"/>
                      <a:pt x="129" y="47"/>
                    </a:cubicBezTo>
                    <a:cubicBezTo>
                      <a:pt x="132" y="48"/>
                      <a:pt x="132" y="48"/>
                      <a:pt x="132" y="48"/>
                    </a:cubicBezTo>
                    <a:cubicBezTo>
                      <a:pt x="133" y="47"/>
                      <a:pt x="133" y="45"/>
                      <a:pt x="136" y="45"/>
                    </a:cubicBezTo>
                    <a:cubicBezTo>
                      <a:pt x="139" y="45"/>
                      <a:pt x="141" y="47"/>
                      <a:pt x="143" y="46"/>
                    </a:cubicBezTo>
                    <a:cubicBezTo>
                      <a:pt x="145" y="46"/>
                      <a:pt x="151" y="52"/>
                      <a:pt x="151" y="48"/>
                    </a:cubicBezTo>
                    <a:cubicBezTo>
                      <a:pt x="152" y="47"/>
                      <a:pt x="149" y="42"/>
                      <a:pt x="147" y="41"/>
                    </a:cubicBezTo>
                    <a:close/>
                    <a:moveTo>
                      <a:pt x="14" y="11"/>
                    </a:moveTo>
                    <a:cubicBezTo>
                      <a:pt x="16" y="10"/>
                      <a:pt x="23" y="11"/>
                      <a:pt x="24" y="10"/>
                    </a:cubicBezTo>
                    <a:cubicBezTo>
                      <a:pt x="26" y="8"/>
                      <a:pt x="20" y="7"/>
                      <a:pt x="18" y="5"/>
                    </a:cubicBezTo>
                    <a:cubicBezTo>
                      <a:pt x="17" y="4"/>
                      <a:pt x="17" y="2"/>
                      <a:pt x="16" y="1"/>
                    </a:cubicBezTo>
                    <a:cubicBezTo>
                      <a:pt x="15" y="1"/>
                      <a:pt x="14" y="2"/>
                      <a:pt x="13" y="1"/>
                    </a:cubicBezTo>
                    <a:cubicBezTo>
                      <a:pt x="11" y="0"/>
                      <a:pt x="6" y="1"/>
                      <a:pt x="5" y="1"/>
                    </a:cubicBezTo>
                    <a:cubicBezTo>
                      <a:pt x="4" y="2"/>
                      <a:pt x="6" y="5"/>
                      <a:pt x="6" y="7"/>
                    </a:cubicBezTo>
                    <a:cubicBezTo>
                      <a:pt x="6" y="9"/>
                      <a:pt x="3" y="9"/>
                      <a:pt x="3" y="10"/>
                    </a:cubicBezTo>
                    <a:cubicBezTo>
                      <a:pt x="3" y="11"/>
                      <a:pt x="2" y="12"/>
                      <a:pt x="1" y="13"/>
                    </a:cubicBezTo>
                    <a:cubicBezTo>
                      <a:pt x="3" y="14"/>
                      <a:pt x="4" y="15"/>
                      <a:pt x="6" y="15"/>
                    </a:cubicBezTo>
                    <a:cubicBezTo>
                      <a:pt x="9" y="15"/>
                      <a:pt x="11" y="12"/>
                      <a:pt x="14"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8">
                <a:extLst>
                  <a:ext uri="{FF2B5EF4-FFF2-40B4-BE49-F238E27FC236}">
                    <a16:creationId xmlns:a16="http://schemas.microsoft.com/office/drawing/2014/main" id="{CF7CAB88-722A-4286-83A1-FE066F617458}"/>
                  </a:ext>
                </a:extLst>
              </p:cNvPr>
              <p:cNvSpPr>
                <a:spLocks/>
              </p:cNvSpPr>
              <p:nvPr/>
            </p:nvSpPr>
            <p:spPr bwMode="auto">
              <a:xfrm>
                <a:off x="6367668" y="3388407"/>
                <a:ext cx="43915" cy="41406"/>
              </a:xfrm>
              <a:custGeom>
                <a:avLst/>
                <a:gdLst>
                  <a:gd name="T0" fmla="*/ 9 w 19"/>
                  <a:gd name="T1" fmla="*/ 0 h 18"/>
                  <a:gd name="T2" fmla="*/ 0 w 19"/>
                  <a:gd name="T3" fmla="*/ 6 h 18"/>
                  <a:gd name="T4" fmla="*/ 2 w 19"/>
                  <a:gd name="T5" fmla="*/ 8 h 18"/>
                  <a:gd name="T6" fmla="*/ 6 w 19"/>
                  <a:gd name="T7" fmla="*/ 13 h 18"/>
                  <a:gd name="T8" fmla="*/ 7 w 19"/>
                  <a:gd name="T9" fmla="*/ 18 h 18"/>
                  <a:gd name="T10" fmla="*/ 11 w 19"/>
                  <a:gd name="T11" fmla="*/ 18 h 18"/>
                  <a:gd name="T12" fmla="*/ 19 w 19"/>
                  <a:gd name="T13" fmla="*/ 8 h 18"/>
                  <a:gd name="T14" fmla="*/ 9 w 1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8">
                    <a:moveTo>
                      <a:pt x="9" y="0"/>
                    </a:moveTo>
                    <a:cubicBezTo>
                      <a:pt x="7" y="0"/>
                      <a:pt x="1" y="3"/>
                      <a:pt x="0" y="6"/>
                    </a:cubicBezTo>
                    <a:cubicBezTo>
                      <a:pt x="1" y="6"/>
                      <a:pt x="1" y="7"/>
                      <a:pt x="2" y="8"/>
                    </a:cubicBezTo>
                    <a:cubicBezTo>
                      <a:pt x="2" y="10"/>
                      <a:pt x="4" y="12"/>
                      <a:pt x="6" y="13"/>
                    </a:cubicBezTo>
                    <a:cubicBezTo>
                      <a:pt x="8" y="14"/>
                      <a:pt x="8" y="16"/>
                      <a:pt x="7" y="18"/>
                    </a:cubicBezTo>
                    <a:cubicBezTo>
                      <a:pt x="9" y="18"/>
                      <a:pt x="10" y="18"/>
                      <a:pt x="11" y="18"/>
                    </a:cubicBezTo>
                    <a:cubicBezTo>
                      <a:pt x="13" y="17"/>
                      <a:pt x="18" y="10"/>
                      <a:pt x="19" y="8"/>
                    </a:cubicBezTo>
                    <a:cubicBezTo>
                      <a:pt x="19" y="6"/>
                      <a:pt x="12" y="1"/>
                      <a:pt x="9"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59">
                <a:extLst>
                  <a:ext uri="{FF2B5EF4-FFF2-40B4-BE49-F238E27FC236}">
                    <a16:creationId xmlns:a16="http://schemas.microsoft.com/office/drawing/2014/main" id="{0A7E21E9-829B-4E58-A55C-4C8B75EDE4ED}"/>
                  </a:ext>
                </a:extLst>
              </p:cNvPr>
              <p:cNvSpPr>
                <a:spLocks/>
              </p:cNvSpPr>
              <p:nvPr/>
            </p:nvSpPr>
            <p:spPr bwMode="auto">
              <a:xfrm>
                <a:off x="7204570" y="3232821"/>
                <a:ext cx="129237" cy="122963"/>
              </a:xfrm>
              <a:custGeom>
                <a:avLst/>
                <a:gdLst>
                  <a:gd name="T0" fmla="*/ 54 w 56"/>
                  <a:gd name="T1" fmla="*/ 3 h 53"/>
                  <a:gd name="T2" fmla="*/ 47 w 56"/>
                  <a:gd name="T3" fmla="*/ 0 h 53"/>
                  <a:gd name="T4" fmla="*/ 42 w 56"/>
                  <a:gd name="T5" fmla="*/ 7 h 53"/>
                  <a:gd name="T6" fmla="*/ 36 w 56"/>
                  <a:gd name="T7" fmla="*/ 11 h 53"/>
                  <a:gd name="T8" fmla="*/ 33 w 56"/>
                  <a:gd name="T9" fmla="*/ 14 h 53"/>
                  <a:gd name="T10" fmla="*/ 28 w 56"/>
                  <a:gd name="T11" fmla="*/ 15 h 53"/>
                  <a:gd name="T12" fmla="*/ 23 w 56"/>
                  <a:gd name="T13" fmla="*/ 13 h 53"/>
                  <a:gd name="T14" fmla="*/ 18 w 56"/>
                  <a:gd name="T15" fmla="*/ 19 h 53"/>
                  <a:gd name="T16" fmla="*/ 3 w 56"/>
                  <a:gd name="T17" fmla="*/ 27 h 53"/>
                  <a:gd name="T18" fmla="*/ 0 w 56"/>
                  <a:gd name="T19" fmla="*/ 31 h 53"/>
                  <a:gd name="T20" fmla="*/ 10 w 56"/>
                  <a:gd name="T21" fmla="*/ 35 h 53"/>
                  <a:gd name="T22" fmla="*/ 5 w 56"/>
                  <a:gd name="T23" fmla="*/ 44 h 53"/>
                  <a:gd name="T24" fmla="*/ 6 w 56"/>
                  <a:gd name="T25" fmla="*/ 49 h 53"/>
                  <a:gd name="T26" fmla="*/ 10 w 56"/>
                  <a:gd name="T27" fmla="*/ 51 h 53"/>
                  <a:gd name="T28" fmla="*/ 17 w 56"/>
                  <a:gd name="T29" fmla="*/ 50 h 53"/>
                  <a:gd name="T30" fmla="*/ 18 w 56"/>
                  <a:gd name="T31" fmla="*/ 51 h 53"/>
                  <a:gd name="T32" fmla="*/ 23 w 56"/>
                  <a:gd name="T33" fmla="*/ 47 h 53"/>
                  <a:gd name="T34" fmla="*/ 31 w 56"/>
                  <a:gd name="T35" fmla="*/ 46 h 53"/>
                  <a:gd name="T36" fmla="*/ 35 w 56"/>
                  <a:gd name="T37" fmla="*/ 44 h 53"/>
                  <a:gd name="T38" fmla="*/ 28 w 56"/>
                  <a:gd name="T39" fmla="*/ 37 h 53"/>
                  <a:gd name="T40" fmla="*/ 30 w 56"/>
                  <a:gd name="T41" fmla="*/ 30 h 53"/>
                  <a:gd name="T42" fmla="*/ 44 w 56"/>
                  <a:gd name="T43" fmla="*/ 22 h 53"/>
                  <a:gd name="T44" fmla="*/ 47 w 56"/>
                  <a:gd name="T45" fmla="*/ 12 h 53"/>
                  <a:gd name="T46" fmla="*/ 56 w 56"/>
                  <a:gd name="T47" fmla="*/ 3 h 53"/>
                  <a:gd name="T48" fmla="*/ 54 w 56"/>
                  <a:gd name="T49"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3">
                    <a:moveTo>
                      <a:pt x="54" y="3"/>
                    </a:moveTo>
                    <a:cubicBezTo>
                      <a:pt x="50" y="4"/>
                      <a:pt x="49" y="0"/>
                      <a:pt x="47" y="0"/>
                    </a:cubicBezTo>
                    <a:cubicBezTo>
                      <a:pt x="44" y="0"/>
                      <a:pt x="45" y="7"/>
                      <a:pt x="42" y="7"/>
                    </a:cubicBezTo>
                    <a:cubicBezTo>
                      <a:pt x="40" y="7"/>
                      <a:pt x="40" y="10"/>
                      <a:pt x="36" y="11"/>
                    </a:cubicBezTo>
                    <a:cubicBezTo>
                      <a:pt x="33" y="11"/>
                      <a:pt x="32" y="11"/>
                      <a:pt x="33" y="14"/>
                    </a:cubicBezTo>
                    <a:cubicBezTo>
                      <a:pt x="35" y="16"/>
                      <a:pt x="31" y="15"/>
                      <a:pt x="28" y="15"/>
                    </a:cubicBezTo>
                    <a:cubicBezTo>
                      <a:pt x="25" y="15"/>
                      <a:pt x="25" y="13"/>
                      <a:pt x="23" y="13"/>
                    </a:cubicBezTo>
                    <a:cubicBezTo>
                      <a:pt x="21" y="13"/>
                      <a:pt x="19" y="17"/>
                      <a:pt x="18" y="19"/>
                    </a:cubicBezTo>
                    <a:cubicBezTo>
                      <a:pt x="16" y="21"/>
                      <a:pt x="6" y="26"/>
                      <a:pt x="3" y="27"/>
                    </a:cubicBezTo>
                    <a:cubicBezTo>
                      <a:pt x="2" y="28"/>
                      <a:pt x="1" y="29"/>
                      <a:pt x="0" y="31"/>
                    </a:cubicBezTo>
                    <a:cubicBezTo>
                      <a:pt x="4" y="31"/>
                      <a:pt x="8" y="33"/>
                      <a:pt x="10" y="35"/>
                    </a:cubicBezTo>
                    <a:cubicBezTo>
                      <a:pt x="12" y="38"/>
                      <a:pt x="7" y="41"/>
                      <a:pt x="5" y="44"/>
                    </a:cubicBezTo>
                    <a:cubicBezTo>
                      <a:pt x="3" y="47"/>
                      <a:pt x="6" y="47"/>
                      <a:pt x="6" y="49"/>
                    </a:cubicBezTo>
                    <a:cubicBezTo>
                      <a:pt x="6" y="51"/>
                      <a:pt x="9" y="53"/>
                      <a:pt x="10" y="51"/>
                    </a:cubicBezTo>
                    <a:cubicBezTo>
                      <a:pt x="11" y="49"/>
                      <a:pt x="13" y="50"/>
                      <a:pt x="17" y="50"/>
                    </a:cubicBezTo>
                    <a:cubicBezTo>
                      <a:pt x="18" y="50"/>
                      <a:pt x="18" y="50"/>
                      <a:pt x="18" y="51"/>
                    </a:cubicBezTo>
                    <a:cubicBezTo>
                      <a:pt x="20" y="49"/>
                      <a:pt x="22" y="48"/>
                      <a:pt x="23" y="47"/>
                    </a:cubicBezTo>
                    <a:cubicBezTo>
                      <a:pt x="24" y="46"/>
                      <a:pt x="28" y="46"/>
                      <a:pt x="31" y="46"/>
                    </a:cubicBezTo>
                    <a:cubicBezTo>
                      <a:pt x="32" y="46"/>
                      <a:pt x="33" y="45"/>
                      <a:pt x="35" y="44"/>
                    </a:cubicBezTo>
                    <a:cubicBezTo>
                      <a:pt x="32" y="41"/>
                      <a:pt x="29" y="38"/>
                      <a:pt x="28" y="37"/>
                    </a:cubicBezTo>
                    <a:cubicBezTo>
                      <a:pt x="25" y="36"/>
                      <a:pt x="27" y="31"/>
                      <a:pt x="30" y="30"/>
                    </a:cubicBezTo>
                    <a:cubicBezTo>
                      <a:pt x="33" y="29"/>
                      <a:pt x="41" y="23"/>
                      <a:pt x="44" y="22"/>
                    </a:cubicBezTo>
                    <a:cubicBezTo>
                      <a:pt x="46" y="20"/>
                      <a:pt x="45" y="16"/>
                      <a:pt x="47" y="12"/>
                    </a:cubicBezTo>
                    <a:cubicBezTo>
                      <a:pt x="48" y="10"/>
                      <a:pt x="52" y="6"/>
                      <a:pt x="56" y="3"/>
                    </a:cubicBezTo>
                    <a:cubicBezTo>
                      <a:pt x="55" y="3"/>
                      <a:pt x="54" y="3"/>
                      <a:pt x="54"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0">
                <a:extLst>
                  <a:ext uri="{FF2B5EF4-FFF2-40B4-BE49-F238E27FC236}">
                    <a16:creationId xmlns:a16="http://schemas.microsoft.com/office/drawing/2014/main" id="{1032CC5A-DCBD-4895-B1DA-FFA98215E443}"/>
                  </a:ext>
                </a:extLst>
              </p:cNvPr>
              <p:cNvSpPr>
                <a:spLocks/>
              </p:cNvSpPr>
              <p:nvPr/>
            </p:nvSpPr>
            <p:spPr bwMode="auto">
              <a:xfrm>
                <a:off x="6407819" y="3505096"/>
                <a:ext cx="143039" cy="81557"/>
              </a:xfrm>
              <a:custGeom>
                <a:avLst/>
                <a:gdLst>
                  <a:gd name="T0" fmla="*/ 61 w 62"/>
                  <a:gd name="T1" fmla="*/ 22 h 35"/>
                  <a:gd name="T2" fmla="*/ 59 w 62"/>
                  <a:gd name="T3" fmla="*/ 22 h 35"/>
                  <a:gd name="T4" fmla="*/ 48 w 62"/>
                  <a:gd name="T5" fmla="*/ 20 h 35"/>
                  <a:gd name="T6" fmla="*/ 33 w 62"/>
                  <a:gd name="T7" fmla="*/ 14 h 35"/>
                  <a:gd name="T8" fmla="*/ 17 w 62"/>
                  <a:gd name="T9" fmla="*/ 2 h 35"/>
                  <a:gd name="T10" fmla="*/ 10 w 62"/>
                  <a:gd name="T11" fmla="*/ 1 h 35"/>
                  <a:gd name="T12" fmla="*/ 5 w 62"/>
                  <a:gd name="T13" fmla="*/ 2 h 35"/>
                  <a:gd name="T14" fmla="*/ 2 w 62"/>
                  <a:gd name="T15" fmla="*/ 7 h 35"/>
                  <a:gd name="T16" fmla="*/ 0 w 62"/>
                  <a:gd name="T17" fmla="*/ 13 h 35"/>
                  <a:gd name="T18" fmla="*/ 4 w 62"/>
                  <a:gd name="T19" fmla="*/ 16 h 35"/>
                  <a:gd name="T20" fmla="*/ 11 w 62"/>
                  <a:gd name="T21" fmla="*/ 19 h 35"/>
                  <a:gd name="T22" fmla="*/ 17 w 62"/>
                  <a:gd name="T23" fmla="*/ 23 h 35"/>
                  <a:gd name="T24" fmla="*/ 23 w 62"/>
                  <a:gd name="T25" fmla="*/ 26 h 35"/>
                  <a:gd name="T26" fmla="*/ 31 w 62"/>
                  <a:gd name="T27" fmla="*/ 25 h 35"/>
                  <a:gd name="T28" fmla="*/ 36 w 62"/>
                  <a:gd name="T29" fmla="*/ 30 h 35"/>
                  <a:gd name="T30" fmla="*/ 46 w 62"/>
                  <a:gd name="T31" fmla="*/ 34 h 35"/>
                  <a:gd name="T32" fmla="*/ 60 w 62"/>
                  <a:gd name="T33" fmla="*/ 32 h 35"/>
                  <a:gd name="T34" fmla="*/ 60 w 62"/>
                  <a:gd name="T35" fmla="*/ 24 h 35"/>
                  <a:gd name="T36" fmla="*/ 61 w 62"/>
                  <a:gd name="T3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5">
                    <a:moveTo>
                      <a:pt x="61" y="22"/>
                    </a:moveTo>
                    <a:cubicBezTo>
                      <a:pt x="60" y="22"/>
                      <a:pt x="60" y="22"/>
                      <a:pt x="59" y="22"/>
                    </a:cubicBezTo>
                    <a:cubicBezTo>
                      <a:pt x="54" y="22"/>
                      <a:pt x="51" y="20"/>
                      <a:pt x="48" y="20"/>
                    </a:cubicBezTo>
                    <a:cubicBezTo>
                      <a:pt x="45" y="21"/>
                      <a:pt x="37" y="17"/>
                      <a:pt x="33" y="14"/>
                    </a:cubicBezTo>
                    <a:cubicBezTo>
                      <a:pt x="29" y="11"/>
                      <a:pt x="19" y="5"/>
                      <a:pt x="17" y="2"/>
                    </a:cubicBezTo>
                    <a:cubicBezTo>
                      <a:pt x="14" y="0"/>
                      <a:pt x="10" y="0"/>
                      <a:pt x="10" y="1"/>
                    </a:cubicBezTo>
                    <a:cubicBezTo>
                      <a:pt x="10" y="2"/>
                      <a:pt x="8" y="2"/>
                      <a:pt x="5" y="2"/>
                    </a:cubicBezTo>
                    <a:cubicBezTo>
                      <a:pt x="4" y="4"/>
                      <a:pt x="2" y="5"/>
                      <a:pt x="2" y="7"/>
                    </a:cubicBezTo>
                    <a:cubicBezTo>
                      <a:pt x="2" y="9"/>
                      <a:pt x="0" y="11"/>
                      <a:pt x="0" y="13"/>
                    </a:cubicBezTo>
                    <a:cubicBezTo>
                      <a:pt x="0" y="15"/>
                      <a:pt x="3" y="15"/>
                      <a:pt x="4" y="16"/>
                    </a:cubicBezTo>
                    <a:cubicBezTo>
                      <a:pt x="5" y="17"/>
                      <a:pt x="10" y="18"/>
                      <a:pt x="11" y="19"/>
                    </a:cubicBezTo>
                    <a:cubicBezTo>
                      <a:pt x="11" y="21"/>
                      <a:pt x="15" y="22"/>
                      <a:pt x="17" y="23"/>
                    </a:cubicBezTo>
                    <a:cubicBezTo>
                      <a:pt x="19" y="23"/>
                      <a:pt x="22" y="25"/>
                      <a:pt x="23" y="26"/>
                    </a:cubicBezTo>
                    <a:cubicBezTo>
                      <a:pt x="25" y="27"/>
                      <a:pt x="29" y="25"/>
                      <a:pt x="31" y="25"/>
                    </a:cubicBezTo>
                    <a:cubicBezTo>
                      <a:pt x="33" y="25"/>
                      <a:pt x="35" y="28"/>
                      <a:pt x="36" y="30"/>
                    </a:cubicBezTo>
                    <a:cubicBezTo>
                      <a:pt x="36" y="31"/>
                      <a:pt x="44" y="32"/>
                      <a:pt x="46" y="34"/>
                    </a:cubicBezTo>
                    <a:cubicBezTo>
                      <a:pt x="48" y="35"/>
                      <a:pt x="58" y="34"/>
                      <a:pt x="60" y="32"/>
                    </a:cubicBezTo>
                    <a:cubicBezTo>
                      <a:pt x="62" y="31"/>
                      <a:pt x="60" y="27"/>
                      <a:pt x="60" y="24"/>
                    </a:cubicBezTo>
                    <a:cubicBezTo>
                      <a:pt x="60" y="23"/>
                      <a:pt x="60" y="23"/>
                      <a:pt x="61"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1">
                <a:extLst>
                  <a:ext uri="{FF2B5EF4-FFF2-40B4-BE49-F238E27FC236}">
                    <a16:creationId xmlns:a16="http://schemas.microsoft.com/office/drawing/2014/main" id="{4B543B22-0A25-4241-9AB8-11631661C638}"/>
                  </a:ext>
                </a:extLst>
              </p:cNvPr>
              <p:cNvSpPr>
                <a:spLocks/>
              </p:cNvSpPr>
              <p:nvPr/>
            </p:nvSpPr>
            <p:spPr bwMode="auto">
              <a:xfrm>
                <a:off x="6614849" y="3542738"/>
                <a:ext cx="159350" cy="350068"/>
              </a:xfrm>
              <a:custGeom>
                <a:avLst/>
                <a:gdLst>
                  <a:gd name="T0" fmla="*/ 55 w 69"/>
                  <a:gd name="T1" fmla="*/ 138 h 152"/>
                  <a:gd name="T2" fmla="*/ 53 w 69"/>
                  <a:gd name="T3" fmla="*/ 132 h 152"/>
                  <a:gd name="T4" fmla="*/ 50 w 69"/>
                  <a:gd name="T5" fmla="*/ 122 h 152"/>
                  <a:gd name="T6" fmla="*/ 47 w 69"/>
                  <a:gd name="T7" fmla="*/ 114 h 152"/>
                  <a:gd name="T8" fmla="*/ 48 w 69"/>
                  <a:gd name="T9" fmla="*/ 108 h 152"/>
                  <a:gd name="T10" fmla="*/ 48 w 69"/>
                  <a:gd name="T11" fmla="*/ 104 h 152"/>
                  <a:gd name="T12" fmla="*/ 47 w 69"/>
                  <a:gd name="T13" fmla="*/ 99 h 152"/>
                  <a:gd name="T14" fmla="*/ 41 w 69"/>
                  <a:gd name="T15" fmla="*/ 91 h 152"/>
                  <a:gd name="T16" fmla="*/ 42 w 69"/>
                  <a:gd name="T17" fmla="*/ 79 h 152"/>
                  <a:gd name="T18" fmla="*/ 47 w 69"/>
                  <a:gd name="T19" fmla="*/ 76 h 152"/>
                  <a:gd name="T20" fmla="*/ 53 w 69"/>
                  <a:gd name="T21" fmla="*/ 74 h 152"/>
                  <a:gd name="T22" fmla="*/ 60 w 69"/>
                  <a:gd name="T23" fmla="*/ 70 h 152"/>
                  <a:gd name="T24" fmla="*/ 64 w 69"/>
                  <a:gd name="T25" fmla="*/ 67 h 152"/>
                  <a:gd name="T26" fmla="*/ 68 w 69"/>
                  <a:gd name="T27" fmla="*/ 60 h 152"/>
                  <a:gd name="T28" fmla="*/ 69 w 69"/>
                  <a:gd name="T29" fmla="*/ 60 h 152"/>
                  <a:gd name="T30" fmla="*/ 65 w 69"/>
                  <a:gd name="T31" fmla="*/ 61 h 152"/>
                  <a:gd name="T32" fmla="*/ 60 w 69"/>
                  <a:gd name="T33" fmla="*/ 58 h 152"/>
                  <a:gd name="T34" fmla="*/ 55 w 69"/>
                  <a:gd name="T35" fmla="*/ 56 h 152"/>
                  <a:gd name="T36" fmla="*/ 55 w 69"/>
                  <a:gd name="T37" fmla="*/ 51 h 152"/>
                  <a:gd name="T38" fmla="*/ 52 w 69"/>
                  <a:gd name="T39" fmla="*/ 47 h 152"/>
                  <a:gd name="T40" fmla="*/ 50 w 69"/>
                  <a:gd name="T41" fmla="*/ 40 h 152"/>
                  <a:gd name="T42" fmla="*/ 43 w 69"/>
                  <a:gd name="T43" fmla="*/ 39 h 152"/>
                  <a:gd name="T44" fmla="*/ 41 w 69"/>
                  <a:gd name="T45" fmla="*/ 35 h 152"/>
                  <a:gd name="T46" fmla="*/ 48 w 69"/>
                  <a:gd name="T47" fmla="*/ 24 h 152"/>
                  <a:gd name="T48" fmla="*/ 50 w 69"/>
                  <a:gd name="T49" fmla="*/ 12 h 152"/>
                  <a:gd name="T50" fmla="*/ 47 w 69"/>
                  <a:gd name="T51" fmla="*/ 8 h 152"/>
                  <a:gd name="T52" fmla="*/ 45 w 69"/>
                  <a:gd name="T53" fmla="*/ 4 h 152"/>
                  <a:gd name="T54" fmla="*/ 39 w 69"/>
                  <a:gd name="T55" fmla="*/ 1 h 152"/>
                  <a:gd name="T56" fmla="*/ 38 w 69"/>
                  <a:gd name="T57" fmla="*/ 2 h 152"/>
                  <a:gd name="T58" fmla="*/ 38 w 69"/>
                  <a:gd name="T59" fmla="*/ 2 h 152"/>
                  <a:gd name="T60" fmla="*/ 36 w 69"/>
                  <a:gd name="T61" fmla="*/ 6 h 152"/>
                  <a:gd name="T62" fmla="*/ 37 w 69"/>
                  <a:gd name="T63" fmla="*/ 11 h 152"/>
                  <a:gd name="T64" fmla="*/ 33 w 69"/>
                  <a:gd name="T65" fmla="*/ 11 h 152"/>
                  <a:gd name="T66" fmla="*/ 27 w 69"/>
                  <a:gd name="T67" fmla="*/ 14 h 152"/>
                  <a:gd name="T68" fmla="*/ 21 w 69"/>
                  <a:gd name="T69" fmla="*/ 21 h 152"/>
                  <a:gd name="T70" fmla="*/ 19 w 69"/>
                  <a:gd name="T71" fmla="*/ 30 h 152"/>
                  <a:gd name="T72" fmla="*/ 16 w 69"/>
                  <a:gd name="T73" fmla="*/ 40 h 152"/>
                  <a:gd name="T74" fmla="*/ 10 w 69"/>
                  <a:gd name="T75" fmla="*/ 40 h 152"/>
                  <a:gd name="T76" fmla="*/ 8 w 69"/>
                  <a:gd name="T77" fmla="*/ 48 h 152"/>
                  <a:gd name="T78" fmla="*/ 6 w 69"/>
                  <a:gd name="T79" fmla="*/ 56 h 152"/>
                  <a:gd name="T80" fmla="*/ 3 w 69"/>
                  <a:gd name="T81" fmla="*/ 62 h 152"/>
                  <a:gd name="T82" fmla="*/ 0 w 69"/>
                  <a:gd name="T83" fmla="*/ 65 h 152"/>
                  <a:gd name="T84" fmla="*/ 7 w 69"/>
                  <a:gd name="T85" fmla="*/ 73 h 152"/>
                  <a:gd name="T86" fmla="*/ 16 w 69"/>
                  <a:gd name="T87" fmla="*/ 89 h 152"/>
                  <a:gd name="T88" fmla="*/ 15 w 69"/>
                  <a:gd name="T89" fmla="*/ 102 h 152"/>
                  <a:gd name="T90" fmla="*/ 19 w 69"/>
                  <a:gd name="T91" fmla="*/ 106 h 152"/>
                  <a:gd name="T92" fmla="*/ 26 w 69"/>
                  <a:gd name="T93" fmla="*/ 105 h 152"/>
                  <a:gd name="T94" fmla="*/ 33 w 69"/>
                  <a:gd name="T95" fmla="*/ 97 h 152"/>
                  <a:gd name="T96" fmla="*/ 37 w 69"/>
                  <a:gd name="T97" fmla="*/ 101 h 152"/>
                  <a:gd name="T98" fmla="*/ 41 w 69"/>
                  <a:gd name="T99" fmla="*/ 109 h 152"/>
                  <a:gd name="T100" fmla="*/ 45 w 69"/>
                  <a:gd name="T101" fmla="*/ 127 h 152"/>
                  <a:gd name="T102" fmla="*/ 48 w 69"/>
                  <a:gd name="T103" fmla="*/ 140 h 152"/>
                  <a:gd name="T104" fmla="*/ 49 w 69"/>
                  <a:gd name="T105" fmla="*/ 149 h 152"/>
                  <a:gd name="T106" fmla="*/ 48 w 69"/>
                  <a:gd name="T107" fmla="*/ 151 h 152"/>
                  <a:gd name="T108" fmla="*/ 55 w 69"/>
                  <a:gd name="T109"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152">
                    <a:moveTo>
                      <a:pt x="55" y="138"/>
                    </a:moveTo>
                    <a:cubicBezTo>
                      <a:pt x="55" y="135"/>
                      <a:pt x="53" y="135"/>
                      <a:pt x="53" y="132"/>
                    </a:cubicBezTo>
                    <a:cubicBezTo>
                      <a:pt x="53" y="129"/>
                      <a:pt x="53" y="125"/>
                      <a:pt x="50" y="122"/>
                    </a:cubicBezTo>
                    <a:cubicBezTo>
                      <a:pt x="46" y="119"/>
                      <a:pt x="45" y="115"/>
                      <a:pt x="47" y="114"/>
                    </a:cubicBezTo>
                    <a:cubicBezTo>
                      <a:pt x="49" y="112"/>
                      <a:pt x="47" y="108"/>
                      <a:pt x="48" y="108"/>
                    </a:cubicBezTo>
                    <a:cubicBezTo>
                      <a:pt x="49" y="108"/>
                      <a:pt x="50" y="105"/>
                      <a:pt x="48" y="104"/>
                    </a:cubicBezTo>
                    <a:cubicBezTo>
                      <a:pt x="46" y="103"/>
                      <a:pt x="48" y="99"/>
                      <a:pt x="47" y="99"/>
                    </a:cubicBezTo>
                    <a:cubicBezTo>
                      <a:pt x="45" y="98"/>
                      <a:pt x="41" y="93"/>
                      <a:pt x="41" y="91"/>
                    </a:cubicBezTo>
                    <a:cubicBezTo>
                      <a:pt x="41" y="90"/>
                      <a:pt x="42" y="81"/>
                      <a:pt x="42" y="79"/>
                    </a:cubicBezTo>
                    <a:cubicBezTo>
                      <a:pt x="43" y="76"/>
                      <a:pt x="46" y="76"/>
                      <a:pt x="47" y="76"/>
                    </a:cubicBezTo>
                    <a:cubicBezTo>
                      <a:pt x="48" y="76"/>
                      <a:pt x="52" y="76"/>
                      <a:pt x="53" y="74"/>
                    </a:cubicBezTo>
                    <a:cubicBezTo>
                      <a:pt x="54" y="72"/>
                      <a:pt x="59" y="72"/>
                      <a:pt x="60" y="70"/>
                    </a:cubicBezTo>
                    <a:cubicBezTo>
                      <a:pt x="61" y="68"/>
                      <a:pt x="64" y="68"/>
                      <a:pt x="64" y="67"/>
                    </a:cubicBezTo>
                    <a:cubicBezTo>
                      <a:pt x="64" y="65"/>
                      <a:pt x="68" y="60"/>
                      <a:pt x="68" y="60"/>
                    </a:cubicBezTo>
                    <a:cubicBezTo>
                      <a:pt x="68" y="60"/>
                      <a:pt x="68" y="60"/>
                      <a:pt x="69" y="60"/>
                    </a:cubicBezTo>
                    <a:cubicBezTo>
                      <a:pt x="68" y="59"/>
                      <a:pt x="67" y="60"/>
                      <a:pt x="65" y="61"/>
                    </a:cubicBezTo>
                    <a:cubicBezTo>
                      <a:pt x="61" y="62"/>
                      <a:pt x="60" y="60"/>
                      <a:pt x="60" y="58"/>
                    </a:cubicBezTo>
                    <a:cubicBezTo>
                      <a:pt x="60" y="56"/>
                      <a:pt x="57" y="56"/>
                      <a:pt x="55" y="56"/>
                    </a:cubicBezTo>
                    <a:cubicBezTo>
                      <a:pt x="54" y="56"/>
                      <a:pt x="55" y="53"/>
                      <a:pt x="55" y="51"/>
                    </a:cubicBezTo>
                    <a:cubicBezTo>
                      <a:pt x="56" y="48"/>
                      <a:pt x="55" y="47"/>
                      <a:pt x="52" y="47"/>
                    </a:cubicBezTo>
                    <a:cubicBezTo>
                      <a:pt x="50" y="47"/>
                      <a:pt x="49" y="42"/>
                      <a:pt x="50" y="40"/>
                    </a:cubicBezTo>
                    <a:cubicBezTo>
                      <a:pt x="51" y="39"/>
                      <a:pt x="45" y="38"/>
                      <a:pt x="43" y="39"/>
                    </a:cubicBezTo>
                    <a:cubicBezTo>
                      <a:pt x="40" y="40"/>
                      <a:pt x="42" y="37"/>
                      <a:pt x="41" y="35"/>
                    </a:cubicBezTo>
                    <a:cubicBezTo>
                      <a:pt x="40" y="33"/>
                      <a:pt x="44" y="27"/>
                      <a:pt x="48" y="24"/>
                    </a:cubicBezTo>
                    <a:cubicBezTo>
                      <a:pt x="51" y="20"/>
                      <a:pt x="50" y="16"/>
                      <a:pt x="50" y="12"/>
                    </a:cubicBezTo>
                    <a:cubicBezTo>
                      <a:pt x="50" y="8"/>
                      <a:pt x="48" y="8"/>
                      <a:pt x="47" y="8"/>
                    </a:cubicBezTo>
                    <a:cubicBezTo>
                      <a:pt x="45" y="8"/>
                      <a:pt x="45" y="6"/>
                      <a:pt x="45" y="4"/>
                    </a:cubicBezTo>
                    <a:cubicBezTo>
                      <a:pt x="45" y="1"/>
                      <a:pt x="41" y="0"/>
                      <a:pt x="39" y="1"/>
                    </a:cubicBezTo>
                    <a:cubicBezTo>
                      <a:pt x="39" y="1"/>
                      <a:pt x="39" y="2"/>
                      <a:pt x="38" y="2"/>
                    </a:cubicBezTo>
                    <a:cubicBezTo>
                      <a:pt x="38" y="2"/>
                      <a:pt x="38" y="2"/>
                      <a:pt x="38" y="2"/>
                    </a:cubicBezTo>
                    <a:cubicBezTo>
                      <a:pt x="38" y="2"/>
                      <a:pt x="38" y="5"/>
                      <a:pt x="36" y="6"/>
                    </a:cubicBezTo>
                    <a:cubicBezTo>
                      <a:pt x="35" y="7"/>
                      <a:pt x="35" y="8"/>
                      <a:pt x="37" y="11"/>
                    </a:cubicBezTo>
                    <a:cubicBezTo>
                      <a:pt x="39" y="14"/>
                      <a:pt x="34" y="13"/>
                      <a:pt x="33" y="11"/>
                    </a:cubicBezTo>
                    <a:cubicBezTo>
                      <a:pt x="33" y="10"/>
                      <a:pt x="29" y="12"/>
                      <a:pt x="27" y="14"/>
                    </a:cubicBezTo>
                    <a:cubicBezTo>
                      <a:pt x="25" y="16"/>
                      <a:pt x="21" y="17"/>
                      <a:pt x="21" y="21"/>
                    </a:cubicBezTo>
                    <a:cubicBezTo>
                      <a:pt x="21" y="24"/>
                      <a:pt x="19" y="28"/>
                      <a:pt x="19" y="30"/>
                    </a:cubicBezTo>
                    <a:cubicBezTo>
                      <a:pt x="20" y="33"/>
                      <a:pt x="16" y="39"/>
                      <a:pt x="16" y="40"/>
                    </a:cubicBezTo>
                    <a:cubicBezTo>
                      <a:pt x="17" y="42"/>
                      <a:pt x="11" y="40"/>
                      <a:pt x="10" y="40"/>
                    </a:cubicBezTo>
                    <a:cubicBezTo>
                      <a:pt x="9" y="40"/>
                      <a:pt x="10" y="46"/>
                      <a:pt x="8" y="48"/>
                    </a:cubicBezTo>
                    <a:cubicBezTo>
                      <a:pt x="7" y="50"/>
                      <a:pt x="8" y="56"/>
                      <a:pt x="6" y="56"/>
                    </a:cubicBezTo>
                    <a:cubicBezTo>
                      <a:pt x="4" y="56"/>
                      <a:pt x="3" y="62"/>
                      <a:pt x="3" y="62"/>
                    </a:cubicBezTo>
                    <a:cubicBezTo>
                      <a:pt x="3" y="62"/>
                      <a:pt x="1" y="63"/>
                      <a:pt x="0" y="65"/>
                    </a:cubicBezTo>
                    <a:cubicBezTo>
                      <a:pt x="1" y="68"/>
                      <a:pt x="4" y="71"/>
                      <a:pt x="7" y="73"/>
                    </a:cubicBezTo>
                    <a:cubicBezTo>
                      <a:pt x="12" y="75"/>
                      <a:pt x="15" y="84"/>
                      <a:pt x="16" y="89"/>
                    </a:cubicBezTo>
                    <a:cubicBezTo>
                      <a:pt x="18" y="94"/>
                      <a:pt x="17" y="99"/>
                      <a:pt x="15" y="102"/>
                    </a:cubicBezTo>
                    <a:cubicBezTo>
                      <a:pt x="14" y="105"/>
                      <a:pt x="16" y="105"/>
                      <a:pt x="19" y="106"/>
                    </a:cubicBezTo>
                    <a:cubicBezTo>
                      <a:pt x="21" y="108"/>
                      <a:pt x="24" y="108"/>
                      <a:pt x="26" y="105"/>
                    </a:cubicBezTo>
                    <a:cubicBezTo>
                      <a:pt x="28" y="103"/>
                      <a:pt x="33" y="101"/>
                      <a:pt x="33" y="97"/>
                    </a:cubicBezTo>
                    <a:cubicBezTo>
                      <a:pt x="34" y="94"/>
                      <a:pt x="36" y="99"/>
                      <a:pt x="37" y="101"/>
                    </a:cubicBezTo>
                    <a:cubicBezTo>
                      <a:pt x="39" y="102"/>
                      <a:pt x="40" y="105"/>
                      <a:pt x="41" y="109"/>
                    </a:cubicBezTo>
                    <a:cubicBezTo>
                      <a:pt x="41" y="114"/>
                      <a:pt x="41" y="124"/>
                      <a:pt x="45" y="127"/>
                    </a:cubicBezTo>
                    <a:cubicBezTo>
                      <a:pt x="48" y="130"/>
                      <a:pt x="49" y="137"/>
                      <a:pt x="48" y="140"/>
                    </a:cubicBezTo>
                    <a:cubicBezTo>
                      <a:pt x="47" y="142"/>
                      <a:pt x="50" y="146"/>
                      <a:pt x="49" y="149"/>
                    </a:cubicBezTo>
                    <a:cubicBezTo>
                      <a:pt x="49" y="150"/>
                      <a:pt x="49" y="150"/>
                      <a:pt x="48" y="151"/>
                    </a:cubicBezTo>
                    <a:cubicBezTo>
                      <a:pt x="52" y="152"/>
                      <a:pt x="55" y="138"/>
                      <a:pt x="55" y="13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2">
                <a:extLst>
                  <a:ext uri="{FF2B5EF4-FFF2-40B4-BE49-F238E27FC236}">
                    <a16:creationId xmlns:a16="http://schemas.microsoft.com/office/drawing/2014/main" id="{70AE8D9F-C2B5-4AF3-ABB7-2BCDF985BF6A}"/>
                  </a:ext>
                </a:extLst>
              </p:cNvPr>
              <p:cNvSpPr>
                <a:spLocks/>
              </p:cNvSpPr>
              <p:nvPr/>
            </p:nvSpPr>
            <p:spPr bwMode="auto">
              <a:xfrm>
                <a:off x="6559641" y="3546502"/>
                <a:ext cx="57717" cy="35132"/>
              </a:xfrm>
              <a:custGeom>
                <a:avLst/>
                <a:gdLst>
                  <a:gd name="T0" fmla="*/ 24 w 25"/>
                  <a:gd name="T1" fmla="*/ 5 h 15"/>
                  <a:gd name="T2" fmla="*/ 15 w 25"/>
                  <a:gd name="T3" fmla="*/ 3 h 15"/>
                  <a:gd name="T4" fmla="*/ 8 w 25"/>
                  <a:gd name="T5" fmla="*/ 2 h 15"/>
                  <a:gd name="T6" fmla="*/ 2 w 25"/>
                  <a:gd name="T7" fmla="*/ 7 h 15"/>
                  <a:gd name="T8" fmla="*/ 0 w 25"/>
                  <a:gd name="T9" fmla="*/ 10 h 15"/>
                  <a:gd name="T10" fmla="*/ 3 w 25"/>
                  <a:gd name="T11" fmla="*/ 12 h 15"/>
                  <a:gd name="T12" fmla="*/ 8 w 25"/>
                  <a:gd name="T13" fmla="*/ 13 h 15"/>
                  <a:gd name="T14" fmla="*/ 16 w 25"/>
                  <a:gd name="T15" fmla="*/ 14 h 15"/>
                  <a:gd name="T16" fmla="*/ 23 w 25"/>
                  <a:gd name="T17" fmla="*/ 13 h 15"/>
                  <a:gd name="T18" fmla="*/ 23 w 25"/>
                  <a:gd name="T19" fmla="*/ 6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1"/>
                      <a:pt x="18" y="4"/>
                      <a:pt x="15" y="3"/>
                    </a:cubicBezTo>
                    <a:cubicBezTo>
                      <a:pt x="11" y="1"/>
                      <a:pt x="10" y="0"/>
                      <a:pt x="8" y="2"/>
                    </a:cubicBezTo>
                    <a:cubicBezTo>
                      <a:pt x="6" y="3"/>
                      <a:pt x="4" y="3"/>
                      <a:pt x="2" y="7"/>
                    </a:cubicBezTo>
                    <a:cubicBezTo>
                      <a:pt x="2" y="8"/>
                      <a:pt x="1" y="9"/>
                      <a:pt x="0" y="10"/>
                    </a:cubicBezTo>
                    <a:cubicBezTo>
                      <a:pt x="1" y="11"/>
                      <a:pt x="2" y="12"/>
                      <a:pt x="3" y="12"/>
                    </a:cubicBezTo>
                    <a:cubicBezTo>
                      <a:pt x="4" y="12"/>
                      <a:pt x="5" y="14"/>
                      <a:pt x="8" y="13"/>
                    </a:cubicBezTo>
                    <a:cubicBezTo>
                      <a:pt x="10" y="13"/>
                      <a:pt x="12" y="15"/>
                      <a:pt x="16" y="14"/>
                    </a:cubicBezTo>
                    <a:cubicBezTo>
                      <a:pt x="19" y="13"/>
                      <a:pt x="22" y="15"/>
                      <a:pt x="23" y="13"/>
                    </a:cubicBezTo>
                    <a:cubicBezTo>
                      <a:pt x="25" y="11"/>
                      <a:pt x="23" y="6"/>
                      <a:pt x="23" y="6"/>
                    </a:cubicBezTo>
                    <a:cubicBezTo>
                      <a:pt x="23" y="6"/>
                      <a:pt x="23" y="6"/>
                      <a:pt x="24"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3">
                <a:extLst>
                  <a:ext uri="{FF2B5EF4-FFF2-40B4-BE49-F238E27FC236}">
                    <a16:creationId xmlns:a16="http://schemas.microsoft.com/office/drawing/2014/main" id="{D0C4D016-BFC0-4935-AF77-A96CAFB5EC5B}"/>
                  </a:ext>
                </a:extLst>
              </p:cNvPr>
              <p:cNvSpPr>
                <a:spLocks/>
              </p:cNvSpPr>
              <p:nvPr/>
            </p:nvSpPr>
            <p:spPr bwMode="auto">
              <a:xfrm>
                <a:off x="6791766" y="3645625"/>
                <a:ext cx="139275" cy="283568"/>
              </a:xfrm>
              <a:custGeom>
                <a:avLst/>
                <a:gdLst>
                  <a:gd name="T0" fmla="*/ 44 w 60"/>
                  <a:gd name="T1" fmla="*/ 15 h 123"/>
                  <a:gd name="T2" fmla="*/ 36 w 60"/>
                  <a:gd name="T3" fmla="*/ 9 h 123"/>
                  <a:gd name="T4" fmla="*/ 34 w 60"/>
                  <a:gd name="T5" fmla="*/ 4 h 123"/>
                  <a:gd name="T6" fmla="*/ 27 w 60"/>
                  <a:gd name="T7" fmla="*/ 1 h 123"/>
                  <a:gd name="T8" fmla="*/ 21 w 60"/>
                  <a:gd name="T9" fmla="*/ 5 h 123"/>
                  <a:gd name="T10" fmla="*/ 16 w 60"/>
                  <a:gd name="T11" fmla="*/ 6 h 123"/>
                  <a:gd name="T12" fmla="*/ 9 w 60"/>
                  <a:gd name="T13" fmla="*/ 6 h 123"/>
                  <a:gd name="T14" fmla="*/ 2 w 60"/>
                  <a:gd name="T15" fmla="*/ 6 h 123"/>
                  <a:gd name="T16" fmla="*/ 0 w 60"/>
                  <a:gd name="T17" fmla="*/ 8 h 123"/>
                  <a:gd name="T18" fmla="*/ 3 w 60"/>
                  <a:gd name="T19" fmla="*/ 12 h 123"/>
                  <a:gd name="T20" fmla="*/ 7 w 60"/>
                  <a:gd name="T21" fmla="*/ 18 h 123"/>
                  <a:gd name="T22" fmla="*/ 14 w 60"/>
                  <a:gd name="T23" fmla="*/ 22 h 123"/>
                  <a:gd name="T24" fmla="*/ 20 w 60"/>
                  <a:gd name="T25" fmla="*/ 23 h 123"/>
                  <a:gd name="T26" fmla="*/ 22 w 60"/>
                  <a:gd name="T27" fmla="*/ 30 h 123"/>
                  <a:gd name="T28" fmla="*/ 16 w 60"/>
                  <a:gd name="T29" fmla="*/ 33 h 123"/>
                  <a:gd name="T30" fmla="*/ 25 w 60"/>
                  <a:gd name="T31" fmla="*/ 41 h 123"/>
                  <a:gd name="T32" fmla="*/ 29 w 60"/>
                  <a:gd name="T33" fmla="*/ 48 h 123"/>
                  <a:gd name="T34" fmla="*/ 35 w 60"/>
                  <a:gd name="T35" fmla="*/ 57 h 123"/>
                  <a:gd name="T36" fmla="*/ 42 w 60"/>
                  <a:gd name="T37" fmla="*/ 63 h 123"/>
                  <a:gd name="T38" fmla="*/ 43 w 60"/>
                  <a:gd name="T39" fmla="*/ 71 h 123"/>
                  <a:gd name="T40" fmla="*/ 46 w 60"/>
                  <a:gd name="T41" fmla="*/ 84 h 123"/>
                  <a:gd name="T42" fmla="*/ 40 w 60"/>
                  <a:gd name="T43" fmla="*/ 93 h 123"/>
                  <a:gd name="T44" fmla="*/ 33 w 60"/>
                  <a:gd name="T45" fmla="*/ 98 h 123"/>
                  <a:gd name="T46" fmla="*/ 33 w 60"/>
                  <a:gd name="T47" fmla="*/ 105 h 123"/>
                  <a:gd name="T48" fmla="*/ 24 w 60"/>
                  <a:gd name="T49" fmla="*/ 105 h 123"/>
                  <a:gd name="T50" fmla="*/ 19 w 60"/>
                  <a:gd name="T51" fmla="*/ 109 h 123"/>
                  <a:gd name="T52" fmla="*/ 23 w 60"/>
                  <a:gd name="T53" fmla="*/ 112 h 123"/>
                  <a:gd name="T54" fmla="*/ 20 w 60"/>
                  <a:gd name="T55" fmla="*/ 119 h 123"/>
                  <a:gd name="T56" fmla="*/ 24 w 60"/>
                  <a:gd name="T57" fmla="*/ 122 h 123"/>
                  <a:gd name="T58" fmla="*/ 32 w 60"/>
                  <a:gd name="T59" fmla="*/ 116 h 123"/>
                  <a:gd name="T60" fmla="*/ 34 w 60"/>
                  <a:gd name="T61" fmla="*/ 113 h 123"/>
                  <a:gd name="T62" fmla="*/ 36 w 60"/>
                  <a:gd name="T63" fmla="*/ 109 h 123"/>
                  <a:gd name="T64" fmla="*/ 41 w 60"/>
                  <a:gd name="T65" fmla="*/ 108 h 123"/>
                  <a:gd name="T66" fmla="*/ 52 w 60"/>
                  <a:gd name="T67" fmla="*/ 103 h 123"/>
                  <a:gd name="T68" fmla="*/ 58 w 60"/>
                  <a:gd name="T69" fmla="*/ 92 h 123"/>
                  <a:gd name="T70" fmla="*/ 56 w 60"/>
                  <a:gd name="T71" fmla="*/ 73 h 123"/>
                  <a:gd name="T72" fmla="*/ 49 w 60"/>
                  <a:gd name="T73" fmla="*/ 61 h 123"/>
                  <a:gd name="T74" fmla="*/ 36 w 60"/>
                  <a:gd name="T75" fmla="*/ 50 h 123"/>
                  <a:gd name="T76" fmla="*/ 32 w 60"/>
                  <a:gd name="T77" fmla="*/ 44 h 123"/>
                  <a:gd name="T78" fmla="*/ 30 w 60"/>
                  <a:gd name="T79" fmla="*/ 33 h 123"/>
                  <a:gd name="T80" fmla="*/ 36 w 60"/>
                  <a:gd name="T81" fmla="*/ 26 h 123"/>
                  <a:gd name="T82" fmla="*/ 39 w 60"/>
                  <a:gd name="T83" fmla="*/ 21 h 123"/>
                  <a:gd name="T84" fmla="*/ 45 w 60"/>
                  <a:gd name="T85" fmla="*/ 17 h 123"/>
                  <a:gd name="T86" fmla="*/ 46 w 60"/>
                  <a:gd name="T87" fmla="*/ 16 h 123"/>
                  <a:gd name="T88" fmla="*/ 44 w 60"/>
                  <a:gd name="T89"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123">
                    <a:moveTo>
                      <a:pt x="44" y="15"/>
                    </a:moveTo>
                    <a:cubicBezTo>
                      <a:pt x="42" y="15"/>
                      <a:pt x="36" y="10"/>
                      <a:pt x="36" y="9"/>
                    </a:cubicBezTo>
                    <a:cubicBezTo>
                      <a:pt x="36" y="7"/>
                      <a:pt x="39" y="5"/>
                      <a:pt x="34" y="4"/>
                    </a:cubicBezTo>
                    <a:cubicBezTo>
                      <a:pt x="29" y="3"/>
                      <a:pt x="28" y="2"/>
                      <a:pt x="27" y="1"/>
                    </a:cubicBezTo>
                    <a:cubicBezTo>
                      <a:pt x="26" y="0"/>
                      <a:pt x="22" y="3"/>
                      <a:pt x="21" y="5"/>
                    </a:cubicBezTo>
                    <a:cubicBezTo>
                      <a:pt x="20" y="7"/>
                      <a:pt x="18" y="4"/>
                      <a:pt x="16" y="6"/>
                    </a:cubicBezTo>
                    <a:cubicBezTo>
                      <a:pt x="13" y="7"/>
                      <a:pt x="10" y="3"/>
                      <a:pt x="9" y="6"/>
                    </a:cubicBezTo>
                    <a:cubicBezTo>
                      <a:pt x="7" y="8"/>
                      <a:pt x="4" y="4"/>
                      <a:pt x="2" y="6"/>
                    </a:cubicBezTo>
                    <a:cubicBezTo>
                      <a:pt x="2" y="7"/>
                      <a:pt x="1" y="8"/>
                      <a:pt x="0" y="8"/>
                    </a:cubicBezTo>
                    <a:cubicBezTo>
                      <a:pt x="2" y="10"/>
                      <a:pt x="3" y="11"/>
                      <a:pt x="3" y="12"/>
                    </a:cubicBezTo>
                    <a:cubicBezTo>
                      <a:pt x="3" y="14"/>
                      <a:pt x="7" y="16"/>
                      <a:pt x="7" y="18"/>
                    </a:cubicBezTo>
                    <a:cubicBezTo>
                      <a:pt x="7" y="21"/>
                      <a:pt x="12" y="23"/>
                      <a:pt x="14" y="22"/>
                    </a:cubicBezTo>
                    <a:cubicBezTo>
                      <a:pt x="15" y="21"/>
                      <a:pt x="19" y="20"/>
                      <a:pt x="20" y="23"/>
                    </a:cubicBezTo>
                    <a:cubicBezTo>
                      <a:pt x="20" y="27"/>
                      <a:pt x="22" y="27"/>
                      <a:pt x="22" y="30"/>
                    </a:cubicBezTo>
                    <a:cubicBezTo>
                      <a:pt x="22" y="32"/>
                      <a:pt x="17" y="31"/>
                      <a:pt x="16" y="33"/>
                    </a:cubicBezTo>
                    <a:cubicBezTo>
                      <a:pt x="15" y="36"/>
                      <a:pt x="25" y="39"/>
                      <a:pt x="25" y="41"/>
                    </a:cubicBezTo>
                    <a:cubicBezTo>
                      <a:pt x="25" y="43"/>
                      <a:pt x="28" y="45"/>
                      <a:pt x="29" y="48"/>
                    </a:cubicBezTo>
                    <a:cubicBezTo>
                      <a:pt x="30" y="50"/>
                      <a:pt x="34" y="54"/>
                      <a:pt x="35" y="57"/>
                    </a:cubicBezTo>
                    <a:cubicBezTo>
                      <a:pt x="36" y="60"/>
                      <a:pt x="40" y="61"/>
                      <a:pt x="42" y="63"/>
                    </a:cubicBezTo>
                    <a:cubicBezTo>
                      <a:pt x="43" y="64"/>
                      <a:pt x="44" y="68"/>
                      <a:pt x="43" y="71"/>
                    </a:cubicBezTo>
                    <a:cubicBezTo>
                      <a:pt x="43" y="74"/>
                      <a:pt x="43" y="80"/>
                      <a:pt x="46" y="84"/>
                    </a:cubicBezTo>
                    <a:cubicBezTo>
                      <a:pt x="49" y="89"/>
                      <a:pt x="42" y="91"/>
                      <a:pt x="40" y="93"/>
                    </a:cubicBezTo>
                    <a:cubicBezTo>
                      <a:pt x="38" y="96"/>
                      <a:pt x="39" y="99"/>
                      <a:pt x="33" y="98"/>
                    </a:cubicBezTo>
                    <a:cubicBezTo>
                      <a:pt x="27" y="96"/>
                      <a:pt x="34" y="103"/>
                      <a:pt x="33" y="105"/>
                    </a:cubicBezTo>
                    <a:cubicBezTo>
                      <a:pt x="32" y="107"/>
                      <a:pt x="24" y="103"/>
                      <a:pt x="24" y="105"/>
                    </a:cubicBezTo>
                    <a:cubicBezTo>
                      <a:pt x="24" y="106"/>
                      <a:pt x="21" y="108"/>
                      <a:pt x="19" y="109"/>
                    </a:cubicBezTo>
                    <a:cubicBezTo>
                      <a:pt x="20" y="110"/>
                      <a:pt x="21" y="111"/>
                      <a:pt x="23" y="112"/>
                    </a:cubicBezTo>
                    <a:cubicBezTo>
                      <a:pt x="25" y="113"/>
                      <a:pt x="20" y="115"/>
                      <a:pt x="20" y="119"/>
                    </a:cubicBezTo>
                    <a:cubicBezTo>
                      <a:pt x="21" y="122"/>
                      <a:pt x="23" y="123"/>
                      <a:pt x="24" y="122"/>
                    </a:cubicBezTo>
                    <a:cubicBezTo>
                      <a:pt x="26" y="120"/>
                      <a:pt x="30" y="117"/>
                      <a:pt x="32" y="116"/>
                    </a:cubicBezTo>
                    <a:cubicBezTo>
                      <a:pt x="34" y="116"/>
                      <a:pt x="32" y="113"/>
                      <a:pt x="34" y="113"/>
                    </a:cubicBezTo>
                    <a:cubicBezTo>
                      <a:pt x="36" y="113"/>
                      <a:pt x="35" y="110"/>
                      <a:pt x="36" y="109"/>
                    </a:cubicBezTo>
                    <a:cubicBezTo>
                      <a:pt x="37" y="107"/>
                      <a:pt x="38" y="108"/>
                      <a:pt x="41" y="108"/>
                    </a:cubicBezTo>
                    <a:cubicBezTo>
                      <a:pt x="44" y="108"/>
                      <a:pt x="48" y="105"/>
                      <a:pt x="52" y="103"/>
                    </a:cubicBezTo>
                    <a:cubicBezTo>
                      <a:pt x="56" y="100"/>
                      <a:pt x="56" y="100"/>
                      <a:pt x="58" y="92"/>
                    </a:cubicBezTo>
                    <a:cubicBezTo>
                      <a:pt x="60" y="85"/>
                      <a:pt x="56" y="76"/>
                      <a:pt x="56" y="73"/>
                    </a:cubicBezTo>
                    <a:cubicBezTo>
                      <a:pt x="56" y="71"/>
                      <a:pt x="51" y="61"/>
                      <a:pt x="49" y="61"/>
                    </a:cubicBezTo>
                    <a:cubicBezTo>
                      <a:pt x="46" y="61"/>
                      <a:pt x="37" y="51"/>
                      <a:pt x="36" y="50"/>
                    </a:cubicBezTo>
                    <a:cubicBezTo>
                      <a:pt x="34" y="48"/>
                      <a:pt x="34" y="46"/>
                      <a:pt x="32" y="44"/>
                    </a:cubicBezTo>
                    <a:cubicBezTo>
                      <a:pt x="30" y="42"/>
                      <a:pt x="29" y="36"/>
                      <a:pt x="30" y="33"/>
                    </a:cubicBezTo>
                    <a:cubicBezTo>
                      <a:pt x="31" y="29"/>
                      <a:pt x="36" y="28"/>
                      <a:pt x="36" y="26"/>
                    </a:cubicBezTo>
                    <a:cubicBezTo>
                      <a:pt x="36" y="23"/>
                      <a:pt x="36" y="21"/>
                      <a:pt x="39" y="21"/>
                    </a:cubicBezTo>
                    <a:cubicBezTo>
                      <a:pt x="41" y="21"/>
                      <a:pt x="44" y="19"/>
                      <a:pt x="45" y="17"/>
                    </a:cubicBezTo>
                    <a:cubicBezTo>
                      <a:pt x="45" y="17"/>
                      <a:pt x="45" y="16"/>
                      <a:pt x="46" y="16"/>
                    </a:cubicBezTo>
                    <a:cubicBezTo>
                      <a:pt x="45" y="15"/>
                      <a:pt x="45" y="15"/>
                      <a:pt x="44"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4">
                <a:extLst>
                  <a:ext uri="{FF2B5EF4-FFF2-40B4-BE49-F238E27FC236}">
                    <a16:creationId xmlns:a16="http://schemas.microsoft.com/office/drawing/2014/main" id="{A888E501-CF2B-44B4-B63C-075FBBCAC11E}"/>
                  </a:ext>
                </a:extLst>
              </p:cNvPr>
              <p:cNvSpPr>
                <a:spLocks/>
              </p:cNvSpPr>
              <p:nvPr/>
            </p:nvSpPr>
            <p:spPr bwMode="auto">
              <a:xfrm>
                <a:off x="6791766" y="3816268"/>
                <a:ext cx="112925" cy="81557"/>
              </a:xfrm>
              <a:custGeom>
                <a:avLst/>
                <a:gdLst>
                  <a:gd name="T0" fmla="*/ 24 w 49"/>
                  <a:gd name="T1" fmla="*/ 31 h 35"/>
                  <a:gd name="T2" fmla="*/ 33 w 49"/>
                  <a:gd name="T3" fmla="*/ 31 h 35"/>
                  <a:gd name="T4" fmla="*/ 33 w 49"/>
                  <a:gd name="T5" fmla="*/ 24 h 35"/>
                  <a:gd name="T6" fmla="*/ 40 w 49"/>
                  <a:gd name="T7" fmla="*/ 19 h 35"/>
                  <a:gd name="T8" fmla="*/ 46 w 49"/>
                  <a:gd name="T9" fmla="*/ 10 h 35"/>
                  <a:gd name="T10" fmla="*/ 43 w 49"/>
                  <a:gd name="T11" fmla="*/ 0 h 35"/>
                  <a:gd name="T12" fmla="*/ 38 w 49"/>
                  <a:gd name="T13" fmla="*/ 1 h 35"/>
                  <a:gd name="T14" fmla="*/ 32 w 49"/>
                  <a:gd name="T15" fmla="*/ 3 h 35"/>
                  <a:gd name="T16" fmla="*/ 30 w 49"/>
                  <a:gd name="T17" fmla="*/ 5 h 35"/>
                  <a:gd name="T18" fmla="*/ 25 w 49"/>
                  <a:gd name="T19" fmla="*/ 2 h 35"/>
                  <a:gd name="T20" fmla="*/ 14 w 49"/>
                  <a:gd name="T21" fmla="*/ 2 h 35"/>
                  <a:gd name="T22" fmla="*/ 3 w 49"/>
                  <a:gd name="T23" fmla="*/ 7 h 35"/>
                  <a:gd name="T24" fmla="*/ 4 w 49"/>
                  <a:gd name="T25" fmla="*/ 14 h 35"/>
                  <a:gd name="T26" fmla="*/ 5 w 49"/>
                  <a:gd name="T27" fmla="*/ 20 h 35"/>
                  <a:gd name="T28" fmla="*/ 4 w 49"/>
                  <a:gd name="T29" fmla="*/ 21 h 35"/>
                  <a:gd name="T30" fmla="*/ 7 w 49"/>
                  <a:gd name="T31" fmla="*/ 28 h 35"/>
                  <a:gd name="T32" fmla="*/ 12 w 49"/>
                  <a:gd name="T33" fmla="*/ 29 h 35"/>
                  <a:gd name="T34" fmla="*/ 12 w 49"/>
                  <a:gd name="T35" fmla="*/ 33 h 35"/>
                  <a:gd name="T36" fmla="*/ 18 w 49"/>
                  <a:gd name="T37" fmla="*/ 34 h 35"/>
                  <a:gd name="T38" fmla="*/ 19 w 49"/>
                  <a:gd name="T39" fmla="*/ 35 h 35"/>
                  <a:gd name="T40" fmla="*/ 24 w 49"/>
                  <a:gd name="T41"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1"/>
                    </a:moveTo>
                    <a:cubicBezTo>
                      <a:pt x="24" y="29"/>
                      <a:pt x="32" y="33"/>
                      <a:pt x="33" y="31"/>
                    </a:cubicBezTo>
                    <a:cubicBezTo>
                      <a:pt x="34" y="29"/>
                      <a:pt x="27" y="22"/>
                      <a:pt x="33" y="24"/>
                    </a:cubicBezTo>
                    <a:cubicBezTo>
                      <a:pt x="39" y="25"/>
                      <a:pt x="38" y="22"/>
                      <a:pt x="40" y="19"/>
                    </a:cubicBezTo>
                    <a:cubicBezTo>
                      <a:pt x="42" y="17"/>
                      <a:pt x="49" y="15"/>
                      <a:pt x="46" y="10"/>
                    </a:cubicBezTo>
                    <a:cubicBezTo>
                      <a:pt x="44" y="7"/>
                      <a:pt x="43" y="3"/>
                      <a:pt x="43" y="0"/>
                    </a:cubicBezTo>
                    <a:cubicBezTo>
                      <a:pt x="41" y="2"/>
                      <a:pt x="39" y="2"/>
                      <a:pt x="38" y="1"/>
                    </a:cubicBezTo>
                    <a:cubicBezTo>
                      <a:pt x="36" y="1"/>
                      <a:pt x="32" y="0"/>
                      <a:pt x="32" y="3"/>
                    </a:cubicBezTo>
                    <a:cubicBezTo>
                      <a:pt x="32" y="6"/>
                      <a:pt x="29" y="6"/>
                      <a:pt x="30" y="5"/>
                    </a:cubicBezTo>
                    <a:cubicBezTo>
                      <a:pt x="30" y="4"/>
                      <a:pt x="27" y="4"/>
                      <a:pt x="25" y="2"/>
                    </a:cubicBezTo>
                    <a:cubicBezTo>
                      <a:pt x="23" y="0"/>
                      <a:pt x="17" y="3"/>
                      <a:pt x="14" y="2"/>
                    </a:cubicBezTo>
                    <a:cubicBezTo>
                      <a:pt x="11" y="1"/>
                      <a:pt x="6" y="3"/>
                      <a:pt x="3" y="7"/>
                    </a:cubicBezTo>
                    <a:cubicBezTo>
                      <a:pt x="0" y="11"/>
                      <a:pt x="4" y="11"/>
                      <a:pt x="4" y="14"/>
                    </a:cubicBezTo>
                    <a:cubicBezTo>
                      <a:pt x="4" y="18"/>
                      <a:pt x="6" y="18"/>
                      <a:pt x="5" y="20"/>
                    </a:cubicBezTo>
                    <a:cubicBezTo>
                      <a:pt x="5" y="21"/>
                      <a:pt x="5" y="21"/>
                      <a:pt x="4" y="21"/>
                    </a:cubicBezTo>
                    <a:cubicBezTo>
                      <a:pt x="8" y="22"/>
                      <a:pt x="6" y="26"/>
                      <a:pt x="7" y="28"/>
                    </a:cubicBezTo>
                    <a:cubicBezTo>
                      <a:pt x="7" y="30"/>
                      <a:pt x="10" y="29"/>
                      <a:pt x="12" y="29"/>
                    </a:cubicBezTo>
                    <a:cubicBezTo>
                      <a:pt x="13" y="29"/>
                      <a:pt x="11" y="31"/>
                      <a:pt x="12" y="33"/>
                    </a:cubicBezTo>
                    <a:cubicBezTo>
                      <a:pt x="13" y="35"/>
                      <a:pt x="18" y="32"/>
                      <a:pt x="18" y="34"/>
                    </a:cubicBezTo>
                    <a:cubicBezTo>
                      <a:pt x="19" y="34"/>
                      <a:pt x="19" y="35"/>
                      <a:pt x="19" y="35"/>
                    </a:cubicBezTo>
                    <a:cubicBezTo>
                      <a:pt x="21" y="34"/>
                      <a:pt x="24" y="32"/>
                      <a:pt x="24"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5">
                <a:extLst>
                  <a:ext uri="{FF2B5EF4-FFF2-40B4-BE49-F238E27FC236}">
                    <a16:creationId xmlns:a16="http://schemas.microsoft.com/office/drawing/2014/main" id="{9F813DA8-5C92-40F7-AA13-497D4C9D077A}"/>
                  </a:ext>
                </a:extLst>
              </p:cNvPr>
              <p:cNvSpPr>
                <a:spLocks/>
              </p:cNvSpPr>
              <p:nvPr/>
            </p:nvSpPr>
            <p:spPr bwMode="auto">
              <a:xfrm>
                <a:off x="6755379" y="3661937"/>
                <a:ext cx="138020" cy="168133"/>
              </a:xfrm>
              <a:custGeom>
                <a:avLst/>
                <a:gdLst>
                  <a:gd name="T0" fmla="*/ 41 w 60"/>
                  <a:gd name="T1" fmla="*/ 34 h 73"/>
                  <a:gd name="T2" fmla="*/ 32 w 60"/>
                  <a:gd name="T3" fmla="*/ 26 h 73"/>
                  <a:gd name="T4" fmla="*/ 38 w 60"/>
                  <a:gd name="T5" fmla="*/ 23 h 73"/>
                  <a:gd name="T6" fmla="*/ 36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2 w 60"/>
                  <a:gd name="T21" fmla="*/ 12 h 73"/>
                  <a:gd name="T22" fmla="*/ 7 w 60"/>
                  <a:gd name="T23" fmla="*/ 8 h 73"/>
                  <a:gd name="T24" fmla="*/ 3 w 60"/>
                  <a:gd name="T25" fmla="*/ 15 h 73"/>
                  <a:gd name="T26" fmla="*/ 0 w 60"/>
                  <a:gd name="T27" fmla="*/ 17 h 73"/>
                  <a:gd name="T28" fmla="*/ 2 w 60"/>
                  <a:gd name="T29" fmla="*/ 18 h 73"/>
                  <a:gd name="T30" fmla="*/ 3 w 60"/>
                  <a:gd name="T31" fmla="*/ 25 h 73"/>
                  <a:gd name="T32" fmla="*/ 8 w 60"/>
                  <a:gd name="T33" fmla="*/ 27 h 73"/>
                  <a:gd name="T34" fmla="*/ 8 w 60"/>
                  <a:gd name="T35" fmla="*/ 35 h 73"/>
                  <a:gd name="T36" fmla="*/ 5 w 60"/>
                  <a:gd name="T37" fmla="*/ 41 h 73"/>
                  <a:gd name="T38" fmla="*/ 13 w 60"/>
                  <a:gd name="T39" fmla="*/ 39 h 73"/>
                  <a:gd name="T40" fmla="*/ 18 w 60"/>
                  <a:gd name="T41" fmla="*/ 38 h 73"/>
                  <a:gd name="T42" fmla="*/ 24 w 60"/>
                  <a:gd name="T43" fmla="*/ 37 h 73"/>
                  <a:gd name="T44" fmla="*/ 31 w 60"/>
                  <a:gd name="T45" fmla="*/ 37 h 73"/>
                  <a:gd name="T46" fmla="*/ 37 w 60"/>
                  <a:gd name="T47" fmla="*/ 43 h 73"/>
                  <a:gd name="T48" fmla="*/ 38 w 60"/>
                  <a:gd name="T49" fmla="*/ 52 h 73"/>
                  <a:gd name="T50" fmla="*/ 43 w 60"/>
                  <a:gd name="T51" fmla="*/ 61 h 73"/>
                  <a:gd name="T52" fmla="*/ 42 w 60"/>
                  <a:gd name="T53" fmla="*/ 70 h 73"/>
                  <a:gd name="T54" fmla="*/ 46 w 60"/>
                  <a:gd name="T55" fmla="*/ 72 h 73"/>
                  <a:gd name="T56" fmla="*/ 48 w 60"/>
                  <a:gd name="T57" fmla="*/ 70 h 73"/>
                  <a:gd name="T58" fmla="*/ 54 w 60"/>
                  <a:gd name="T59" fmla="*/ 68 h 73"/>
                  <a:gd name="T60" fmla="*/ 59 w 60"/>
                  <a:gd name="T61" fmla="*/ 67 h 73"/>
                  <a:gd name="T62" fmla="*/ 59 w 60"/>
                  <a:gd name="T63" fmla="*/ 64 h 73"/>
                  <a:gd name="T64" fmla="*/ 58 w 60"/>
                  <a:gd name="T65" fmla="*/ 56 h 73"/>
                  <a:gd name="T66" fmla="*/ 51 w 60"/>
                  <a:gd name="T67" fmla="*/ 50 h 73"/>
                  <a:gd name="T68" fmla="*/ 45 w 60"/>
                  <a:gd name="T69" fmla="*/ 41 h 73"/>
                  <a:gd name="T70" fmla="*/ 41 w 60"/>
                  <a:gd name="T71" fmla="*/ 3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1" y="34"/>
                    </a:moveTo>
                    <a:cubicBezTo>
                      <a:pt x="41" y="32"/>
                      <a:pt x="31" y="29"/>
                      <a:pt x="32" y="26"/>
                    </a:cubicBezTo>
                    <a:cubicBezTo>
                      <a:pt x="33" y="24"/>
                      <a:pt x="38" y="25"/>
                      <a:pt x="38" y="23"/>
                    </a:cubicBezTo>
                    <a:cubicBezTo>
                      <a:pt x="38" y="20"/>
                      <a:pt x="36" y="20"/>
                      <a:pt x="36" y="16"/>
                    </a:cubicBezTo>
                    <a:cubicBezTo>
                      <a:pt x="35" y="13"/>
                      <a:pt x="31" y="14"/>
                      <a:pt x="30" y="15"/>
                    </a:cubicBezTo>
                    <a:cubicBezTo>
                      <a:pt x="28" y="16"/>
                      <a:pt x="23" y="14"/>
                      <a:pt x="23" y="11"/>
                    </a:cubicBezTo>
                    <a:cubicBezTo>
                      <a:pt x="23" y="9"/>
                      <a:pt x="19" y="7"/>
                      <a:pt x="19" y="5"/>
                    </a:cubicBezTo>
                    <a:cubicBezTo>
                      <a:pt x="19" y="4"/>
                      <a:pt x="18" y="3"/>
                      <a:pt x="16" y="1"/>
                    </a:cubicBezTo>
                    <a:cubicBezTo>
                      <a:pt x="15" y="2"/>
                      <a:pt x="14" y="2"/>
                      <a:pt x="13" y="1"/>
                    </a:cubicBezTo>
                    <a:cubicBezTo>
                      <a:pt x="12" y="0"/>
                      <a:pt x="11" y="4"/>
                      <a:pt x="12" y="5"/>
                    </a:cubicBezTo>
                    <a:cubicBezTo>
                      <a:pt x="13" y="6"/>
                      <a:pt x="14" y="12"/>
                      <a:pt x="12" y="12"/>
                    </a:cubicBezTo>
                    <a:cubicBezTo>
                      <a:pt x="9" y="11"/>
                      <a:pt x="9" y="8"/>
                      <a:pt x="7" y="8"/>
                    </a:cubicBezTo>
                    <a:cubicBezTo>
                      <a:pt x="7" y="8"/>
                      <a:pt x="3" y="13"/>
                      <a:pt x="3" y="15"/>
                    </a:cubicBezTo>
                    <a:cubicBezTo>
                      <a:pt x="3" y="16"/>
                      <a:pt x="2" y="16"/>
                      <a:pt x="0" y="17"/>
                    </a:cubicBezTo>
                    <a:cubicBezTo>
                      <a:pt x="1" y="18"/>
                      <a:pt x="2" y="18"/>
                      <a:pt x="2" y="18"/>
                    </a:cubicBezTo>
                    <a:cubicBezTo>
                      <a:pt x="3" y="20"/>
                      <a:pt x="2" y="22"/>
                      <a:pt x="3" y="25"/>
                    </a:cubicBezTo>
                    <a:cubicBezTo>
                      <a:pt x="4" y="27"/>
                      <a:pt x="7" y="23"/>
                      <a:pt x="8" y="27"/>
                    </a:cubicBezTo>
                    <a:cubicBezTo>
                      <a:pt x="9" y="30"/>
                      <a:pt x="8" y="32"/>
                      <a:pt x="8" y="35"/>
                    </a:cubicBezTo>
                    <a:cubicBezTo>
                      <a:pt x="8" y="39"/>
                      <a:pt x="5" y="38"/>
                      <a:pt x="5" y="41"/>
                    </a:cubicBezTo>
                    <a:cubicBezTo>
                      <a:pt x="6" y="45"/>
                      <a:pt x="10" y="41"/>
                      <a:pt x="13" y="39"/>
                    </a:cubicBezTo>
                    <a:cubicBezTo>
                      <a:pt x="15" y="37"/>
                      <a:pt x="17" y="37"/>
                      <a:pt x="18" y="38"/>
                    </a:cubicBezTo>
                    <a:cubicBezTo>
                      <a:pt x="20" y="40"/>
                      <a:pt x="23" y="39"/>
                      <a:pt x="24" y="37"/>
                    </a:cubicBezTo>
                    <a:cubicBezTo>
                      <a:pt x="24" y="35"/>
                      <a:pt x="29" y="35"/>
                      <a:pt x="31" y="37"/>
                    </a:cubicBezTo>
                    <a:cubicBezTo>
                      <a:pt x="33" y="39"/>
                      <a:pt x="35" y="41"/>
                      <a:pt x="37" y="43"/>
                    </a:cubicBezTo>
                    <a:cubicBezTo>
                      <a:pt x="39" y="44"/>
                      <a:pt x="35" y="51"/>
                      <a:pt x="38" y="52"/>
                    </a:cubicBezTo>
                    <a:cubicBezTo>
                      <a:pt x="40" y="53"/>
                      <a:pt x="44" y="57"/>
                      <a:pt x="43" y="61"/>
                    </a:cubicBezTo>
                    <a:cubicBezTo>
                      <a:pt x="43" y="64"/>
                      <a:pt x="45" y="67"/>
                      <a:pt x="42" y="70"/>
                    </a:cubicBezTo>
                    <a:cubicBezTo>
                      <a:pt x="44" y="71"/>
                      <a:pt x="46" y="71"/>
                      <a:pt x="46" y="72"/>
                    </a:cubicBezTo>
                    <a:cubicBezTo>
                      <a:pt x="45" y="73"/>
                      <a:pt x="48" y="73"/>
                      <a:pt x="48" y="70"/>
                    </a:cubicBezTo>
                    <a:cubicBezTo>
                      <a:pt x="48" y="67"/>
                      <a:pt x="52" y="68"/>
                      <a:pt x="54" y="68"/>
                    </a:cubicBezTo>
                    <a:cubicBezTo>
                      <a:pt x="55" y="69"/>
                      <a:pt x="57" y="69"/>
                      <a:pt x="59" y="67"/>
                    </a:cubicBezTo>
                    <a:cubicBezTo>
                      <a:pt x="59" y="66"/>
                      <a:pt x="59" y="65"/>
                      <a:pt x="59" y="64"/>
                    </a:cubicBezTo>
                    <a:cubicBezTo>
                      <a:pt x="60" y="61"/>
                      <a:pt x="59" y="57"/>
                      <a:pt x="58" y="56"/>
                    </a:cubicBezTo>
                    <a:cubicBezTo>
                      <a:pt x="56" y="54"/>
                      <a:pt x="52" y="53"/>
                      <a:pt x="51" y="50"/>
                    </a:cubicBezTo>
                    <a:cubicBezTo>
                      <a:pt x="50" y="47"/>
                      <a:pt x="46" y="43"/>
                      <a:pt x="45" y="41"/>
                    </a:cubicBezTo>
                    <a:cubicBezTo>
                      <a:pt x="44" y="38"/>
                      <a:pt x="41" y="36"/>
                      <a:pt x="41" y="3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6">
                <a:extLst>
                  <a:ext uri="{FF2B5EF4-FFF2-40B4-BE49-F238E27FC236}">
                    <a16:creationId xmlns:a16="http://schemas.microsoft.com/office/drawing/2014/main" id="{D99C357F-4AA5-4D83-B879-4B53E87CA5A8}"/>
                  </a:ext>
                </a:extLst>
              </p:cNvPr>
              <p:cNvSpPr>
                <a:spLocks/>
              </p:cNvSpPr>
              <p:nvPr/>
            </p:nvSpPr>
            <p:spPr bwMode="auto">
              <a:xfrm>
                <a:off x="6708954" y="3702088"/>
                <a:ext cx="150567" cy="281058"/>
              </a:xfrm>
              <a:custGeom>
                <a:avLst/>
                <a:gdLst>
                  <a:gd name="T0" fmla="*/ 40 w 65"/>
                  <a:gd name="T1" fmla="*/ 64 h 122"/>
                  <a:gd name="T2" fmla="*/ 39 w 65"/>
                  <a:gd name="T3" fmla="*/ 57 h 122"/>
                  <a:gd name="T4" fmla="*/ 50 w 65"/>
                  <a:gd name="T5" fmla="*/ 52 h 122"/>
                  <a:gd name="T6" fmla="*/ 61 w 65"/>
                  <a:gd name="T7" fmla="*/ 52 h 122"/>
                  <a:gd name="T8" fmla="*/ 62 w 65"/>
                  <a:gd name="T9" fmla="*/ 53 h 122"/>
                  <a:gd name="T10" fmla="*/ 63 w 65"/>
                  <a:gd name="T11" fmla="*/ 44 h 122"/>
                  <a:gd name="T12" fmla="*/ 58 w 65"/>
                  <a:gd name="T13" fmla="*/ 35 h 122"/>
                  <a:gd name="T14" fmla="*/ 57 w 65"/>
                  <a:gd name="T15" fmla="*/ 26 h 122"/>
                  <a:gd name="T16" fmla="*/ 51 w 65"/>
                  <a:gd name="T17" fmla="*/ 20 h 122"/>
                  <a:gd name="T18" fmla="*/ 44 w 65"/>
                  <a:gd name="T19" fmla="*/ 20 h 122"/>
                  <a:gd name="T20" fmla="*/ 38 w 65"/>
                  <a:gd name="T21" fmla="*/ 21 h 122"/>
                  <a:gd name="T22" fmla="*/ 33 w 65"/>
                  <a:gd name="T23" fmla="*/ 22 h 122"/>
                  <a:gd name="T24" fmla="*/ 25 w 65"/>
                  <a:gd name="T25" fmla="*/ 24 h 122"/>
                  <a:gd name="T26" fmla="*/ 28 w 65"/>
                  <a:gd name="T27" fmla="*/ 18 h 122"/>
                  <a:gd name="T28" fmla="*/ 28 w 65"/>
                  <a:gd name="T29" fmla="*/ 10 h 122"/>
                  <a:gd name="T30" fmla="*/ 23 w 65"/>
                  <a:gd name="T31" fmla="*/ 8 h 122"/>
                  <a:gd name="T32" fmla="*/ 22 w 65"/>
                  <a:gd name="T33" fmla="*/ 1 h 122"/>
                  <a:gd name="T34" fmla="*/ 20 w 65"/>
                  <a:gd name="T35" fmla="*/ 0 h 122"/>
                  <a:gd name="T36" fmla="*/ 19 w 65"/>
                  <a:gd name="T37" fmla="*/ 1 h 122"/>
                  <a:gd name="T38" fmla="*/ 12 w 65"/>
                  <a:gd name="T39" fmla="*/ 5 h 122"/>
                  <a:gd name="T40" fmla="*/ 6 w 65"/>
                  <a:gd name="T41" fmla="*/ 7 h 122"/>
                  <a:gd name="T42" fmla="*/ 1 w 65"/>
                  <a:gd name="T43" fmla="*/ 10 h 122"/>
                  <a:gd name="T44" fmla="*/ 0 w 65"/>
                  <a:gd name="T45" fmla="*/ 22 h 122"/>
                  <a:gd name="T46" fmla="*/ 6 w 65"/>
                  <a:gd name="T47" fmla="*/ 30 h 122"/>
                  <a:gd name="T48" fmla="*/ 7 w 65"/>
                  <a:gd name="T49" fmla="*/ 35 h 122"/>
                  <a:gd name="T50" fmla="*/ 7 w 65"/>
                  <a:gd name="T51" fmla="*/ 39 h 122"/>
                  <a:gd name="T52" fmla="*/ 6 w 65"/>
                  <a:gd name="T53" fmla="*/ 45 h 122"/>
                  <a:gd name="T54" fmla="*/ 9 w 65"/>
                  <a:gd name="T55" fmla="*/ 53 h 122"/>
                  <a:gd name="T56" fmla="*/ 12 w 65"/>
                  <a:gd name="T57" fmla="*/ 63 h 122"/>
                  <a:gd name="T58" fmla="*/ 14 w 65"/>
                  <a:gd name="T59" fmla="*/ 69 h 122"/>
                  <a:gd name="T60" fmla="*/ 7 w 65"/>
                  <a:gd name="T61" fmla="*/ 82 h 122"/>
                  <a:gd name="T62" fmla="*/ 5 w 65"/>
                  <a:gd name="T63" fmla="*/ 94 h 122"/>
                  <a:gd name="T64" fmla="*/ 6 w 65"/>
                  <a:gd name="T65" fmla="*/ 101 h 122"/>
                  <a:gd name="T66" fmla="*/ 16 w 65"/>
                  <a:gd name="T67" fmla="*/ 112 h 122"/>
                  <a:gd name="T68" fmla="*/ 19 w 65"/>
                  <a:gd name="T69" fmla="*/ 116 h 122"/>
                  <a:gd name="T70" fmla="*/ 23 w 65"/>
                  <a:gd name="T71" fmla="*/ 116 h 122"/>
                  <a:gd name="T72" fmla="*/ 27 w 65"/>
                  <a:gd name="T73" fmla="*/ 121 h 122"/>
                  <a:gd name="T74" fmla="*/ 34 w 65"/>
                  <a:gd name="T75" fmla="*/ 121 h 122"/>
                  <a:gd name="T76" fmla="*/ 36 w 65"/>
                  <a:gd name="T77" fmla="*/ 118 h 122"/>
                  <a:gd name="T78" fmla="*/ 27 w 65"/>
                  <a:gd name="T79" fmla="*/ 113 h 122"/>
                  <a:gd name="T80" fmla="*/ 21 w 65"/>
                  <a:gd name="T81" fmla="*/ 104 h 122"/>
                  <a:gd name="T82" fmla="*/ 18 w 65"/>
                  <a:gd name="T83" fmla="*/ 96 h 122"/>
                  <a:gd name="T84" fmla="*/ 13 w 65"/>
                  <a:gd name="T85" fmla="*/ 92 h 122"/>
                  <a:gd name="T86" fmla="*/ 14 w 65"/>
                  <a:gd name="T87" fmla="*/ 79 h 122"/>
                  <a:gd name="T88" fmla="*/ 19 w 65"/>
                  <a:gd name="T89" fmla="*/ 63 h 122"/>
                  <a:gd name="T90" fmla="*/ 25 w 65"/>
                  <a:gd name="T91" fmla="*/ 61 h 122"/>
                  <a:gd name="T92" fmla="*/ 31 w 65"/>
                  <a:gd name="T93" fmla="*/ 66 h 122"/>
                  <a:gd name="T94" fmla="*/ 40 w 65"/>
                  <a:gd name="T95" fmla="*/ 70 h 122"/>
                  <a:gd name="T96" fmla="*/ 40 w 65"/>
                  <a:gd name="T97" fmla="*/ 71 h 122"/>
                  <a:gd name="T98" fmla="*/ 41 w 65"/>
                  <a:gd name="T99" fmla="*/ 70 h 122"/>
                  <a:gd name="T100" fmla="*/ 40 w 65"/>
                  <a:gd name="T101"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2">
                    <a:moveTo>
                      <a:pt x="40" y="64"/>
                    </a:moveTo>
                    <a:cubicBezTo>
                      <a:pt x="40" y="61"/>
                      <a:pt x="36" y="61"/>
                      <a:pt x="39" y="57"/>
                    </a:cubicBezTo>
                    <a:cubicBezTo>
                      <a:pt x="42" y="53"/>
                      <a:pt x="47" y="51"/>
                      <a:pt x="50" y="52"/>
                    </a:cubicBezTo>
                    <a:cubicBezTo>
                      <a:pt x="53" y="53"/>
                      <a:pt x="59" y="50"/>
                      <a:pt x="61" y="52"/>
                    </a:cubicBezTo>
                    <a:cubicBezTo>
                      <a:pt x="61" y="52"/>
                      <a:pt x="62" y="53"/>
                      <a:pt x="62" y="53"/>
                    </a:cubicBezTo>
                    <a:cubicBezTo>
                      <a:pt x="65" y="50"/>
                      <a:pt x="63" y="47"/>
                      <a:pt x="63" y="44"/>
                    </a:cubicBezTo>
                    <a:cubicBezTo>
                      <a:pt x="64" y="40"/>
                      <a:pt x="60" y="36"/>
                      <a:pt x="58" y="35"/>
                    </a:cubicBezTo>
                    <a:cubicBezTo>
                      <a:pt x="55" y="34"/>
                      <a:pt x="59" y="27"/>
                      <a:pt x="57" y="26"/>
                    </a:cubicBezTo>
                    <a:cubicBezTo>
                      <a:pt x="55" y="24"/>
                      <a:pt x="53" y="22"/>
                      <a:pt x="51" y="20"/>
                    </a:cubicBezTo>
                    <a:cubicBezTo>
                      <a:pt x="49" y="18"/>
                      <a:pt x="44" y="18"/>
                      <a:pt x="44" y="20"/>
                    </a:cubicBezTo>
                    <a:cubicBezTo>
                      <a:pt x="43" y="22"/>
                      <a:pt x="40" y="23"/>
                      <a:pt x="38" y="21"/>
                    </a:cubicBezTo>
                    <a:cubicBezTo>
                      <a:pt x="37" y="20"/>
                      <a:pt x="35" y="20"/>
                      <a:pt x="33" y="22"/>
                    </a:cubicBezTo>
                    <a:cubicBezTo>
                      <a:pt x="30" y="24"/>
                      <a:pt x="26" y="28"/>
                      <a:pt x="25" y="24"/>
                    </a:cubicBezTo>
                    <a:cubicBezTo>
                      <a:pt x="25" y="21"/>
                      <a:pt x="28" y="22"/>
                      <a:pt x="28" y="18"/>
                    </a:cubicBezTo>
                    <a:cubicBezTo>
                      <a:pt x="28" y="15"/>
                      <a:pt x="29" y="13"/>
                      <a:pt x="28" y="10"/>
                    </a:cubicBezTo>
                    <a:cubicBezTo>
                      <a:pt x="27" y="6"/>
                      <a:pt x="24" y="10"/>
                      <a:pt x="23" y="8"/>
                    </a:cubicBezTo>
                    <a:cubicBezTo>
                      <a:pt x="22" y="5"/>
                      <a:pt x="23" y="3"/>
                      <a:pt x="22" y="1"/>
                    </a:cubicBezTo>
                    <a:cubicBezTo>
                      <a:pt x="22" y="1"/>
                      <a:pt x="21" y="1"/>
                      <a:pt x="20" y="0"/>
                    </a:cubicBezTo>
                    <a:cubicBezTo>
                      <a:pt x="20" y="0"/>
                      <a:pt x="19" y="1"/>
                      <a:pt x="19" y="1"/>
                    </a:cubicBezTo>
                    <a:cubicBezTo>
                      <a:pt x="18" y="3"/>
                      <a:pt x="13" y="3"/>
                      <a:pt x="12" y="5"/>
                    </a:cubicBezTo>
                    <a:cubicBezTo>
                      <a:pt x="11" y="7"/>
                      <a:pt x="7" y="7"/>
                      <a:pt x="6" y="7"/>
                    </a:cubicBezTo>
                    <a:cubicBezTo>
                      <a:pt x="5" y="7"/>
                      <a:pt x="2" y="7"/>
                      <a:pt x="1" y="10"/>
                    </a:cubicBezTo>
                    <a:cubicBezTo>
                      <a:pt x="1" y="12"/>
                      <a:pt x="0" y="21"/>
                      <a:pt x="0" y="22"/>
                    </a:cubicBezTo>
                    <a:cubicBezTo>
                      <a:pt x="0" y="24"/>
                      <a:pt x="4" y="29"/>
                      <a:pt x="6" y="30"/>
                    </a:cubicBezTo>
                    <a:cubicBezTo>
                      <a:pt x="7" y="30"/>
                      <a:pt x="5" y="34"/>
                      <a:pt x="7" y="35"/>
                    </a:cubicBezTo>
                    <a:cubicBezTo>
                      <a:pt x="9" y="36"/>
                      <a:pt x="8" y="39"/>
                      <a:pt x="7" y="39"/>
                    </a:cubicBezTo>
                    <a:cubicBezTo>
                      <a:pt x="6" y="39"/>
                      <a:pt x="8" y="43"/>
                      <a:pt x="6" y="45"/>
                    </a:cubicBezTo>
                    <a:cubicBezTo>
                      <a:pt x="4" y="46"/>
                      <a:pt x="5" y="50"/>
                      <a:pt x="9" y="53"/>
                    </a:cubicBezTo>
                    <a:cubicBezTo>
                      <a:pt x="12" y="56"/>
                      <a:pt x="12" y="60"/>
                      <a:pt x="12" y="63"/>
                    </a:cubicBezTo>
                    <a:cubicBezTo>
                      <a:pt x="12" y="66"/>
                      <a:pt x="14" y="66"/>
                      <a:pt x="14" y="69"/>
                    </a:cubicBezTo>
                    <a:cubicBezTo>
                      <a:pt x="14" y="69"/>
                      <a:pt x="11" y="83"/>
                      <a:pt x="7" y="82"/>
                    </a:cubicBezTo>
                    <a:cubicBezTo>
                      <a:pt x="7" y="86"/>
                      <a:pt x="6" y="91"/>
                      <a:pt x="5" y="94"/>
                    </a:cubicBezTo>
                    <a:cubicBezTo>
                      <a:pt x="4" y="98"/>
                      <a:pt x="4" y="101"/>
                      <a:pt x="6" y="101"/>
                    </a:cubicBezTo>
                    <a:cubicBezTo>
                      <a:pt x="8" y="101"/>
                      <a:pt x="12" y="106"/>
                      <a:pt x="16" y="112"/>
                    </a:cubicBezTo>
                    <a:cubicBezTo>
                      <a:pt x="17" y="113"/>
                      <a:pt x="18" y="114"/>
                      <a:pt x="19" y="116"/>
                    </a:cubicBezTo>
                    <a:cubicBezTo>
                      <a:pt x="20" y="115"/>
                      <a:pt x="22" y="116"/>
                      <a:pt x="23" y="116"/>
                    </a:cubicBezTo>
                    <a:cubicBezTo>
                      <a:pt x="26" y="116"/>
                      <a:pt x="27" y="119"/>
                      <a:pt x="27" y="121"/>
                    </a:cubicBezTo>
                    <a:cubicBezTo>
                      <a:pt x="27" y="122"/>
                      <a:pt x="33" y="122"/>
                      <a:pt x="34" y="121"/>
                    </a:cubicBezTo>
                    <a:cubicBezTo>
                      <a:pt x="34" y="121"/>
                      <a:pt x="33" y="119"/>
                      <a:pt x="36" y="118"/>
                    </a:cubicBezTo>
                    <a:cubicBezTo>
                      <a:pt x="34" y="116"/>
                      <a:pt x="30" y="113"/>
                      <a:pt x="27" y="113"/>
                    </a:cubicBezTo>
                    <a:cubicBezTo>
                      <a:pt x="23" y="112"/>
                      <a:pt x="21" y="106"/>
                      <a:pt x="21" y="104"/>
                    </a:cubicBezTo>
                    <a:cubicBezTo>
                      <a:pt x="22" y="101"/>
                      <a:pt x="18" y="99"/>
                      <a:pt x="18" y="96"/>
                    </a:cubicBezTo>
                    <a:cubicBezTo>
                      <a:pt x="18" y="94"/>
                      <a:pt x="16" y="94"/>
                      <a:pt x="13" y="92"/>
                    </a:cubicBezTo>
                    <a:cubicBezTo>
                      <a:pt x="10" y="91"/>
                      <a:pt x="14" y="83"/>
                      <a:pt x="14" y="79"/>
                    </a:cubicBezTo>
                    <a:cubicBezTo>
                      <a:pt x="14" y="76"/>
                      <a:pt x="20" y="66"/>
                      <a:pt x="19" y="63"/>
                    </a:cubicBezTo>
                    <a:cubicBezTo>
                      <a:pt x="17" y="60"/>
                      <a:pt x="24" y="58"/>
                      <a:pt x="25" y="61"/>
                    </a:cubicBezTo>
                    <a:cubicBezTo>
                      <a:pt x="26" y="65"/>
                      <a:pt x="27" y="66"/>
                      <a:pt x="31" y="66"/>
                    </a:cubicBezTo>
                    <a:cubicBezTo>
                      <a:pt x="36" y="66"/>
                      <a:pt x="36" y="69"/>
                      <a:pt x="40" y="70"/>
                    </a:cubicBezTo>
                    <a:cubicBezTo>
                      <a:pt x="40" y="71"/>
                      <a:pt x="40" y="71"/>
                      <a:pt x="40" y="71"/>
                    </a:cubicBezTo>
                    <a:cubicBezTo>
                      <a:pt x="41" y="71"/>
                      <a:pt x="41" y="71"/>
                      <a:pt x="41" y="70"/>
                    </a:cubicBezTo>
                    <a:cubicBezTo>
                      <a:pt x="42" y="68"/>
                      <a:pt x="40" y="68"/>
                      <a:pt x="40" y="6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7">
                <a:extLst>
                  <a:ext uri="{FF2B5EF4-FFF2-40B4-BE49-F238E27FC236}">
                    <a16:creationId xmlns:a16="http://schemas.microsoft.com/office/drawing/2014/main" id="{3FE9F95F-C6DB-43FC-97BB-353A0B9ABD89}"/>
                  </a:ext>
                </a:extLst>
              </p:cNvPr>
              <p:cNvSpPr>
                <a:spLocks/>
              </p:cNvSpPr>
              <p:nvPr/>
            </p:nvSpPr>
            <p:spPr bwMode="auto">
              <a:xfrm>
                <a:off x="5185716" y="2940470"/>
                <a:ext cx="176916" cy="145548"/>
              </a:xfrm>
              <a:custGeom>
                <a:avLst/>
                <a:gdLst>
                  <a:gd name="T0" fmla="*/ 1 w 77"/>
                  <a:gd name="T1" fmla="*/ 13 h 63"/>
                  <a:gd name="T2" fmla="*/ 1 w 77"/>
                  <a:gd name="T3" fmla="*/ 22 h 63"/>
                  <a:gd name="T4" fmla="*/ 1 w 77"/>
                  <a:gd name="T5" fmla="*/ 25 h 63"/>
                  <a:gd name="T6" fmla="*/ 3 w 77"/>
                  <a:gd name="T7" fmla="*/ 29 h 63"/>
                  <a:gd name="T8" fmla="*/ 4 w 77"/>
                  <a:gd name="T9" fmla="*/ 33 h 63"/>
                  <a:gd name="T10" fmla="*/ 6 w 77"/>
                  <a:gd name="T11" fmla="*/ 39 h 63"/>
                  <a:gd name="T12" fmla="*/ 6 w 77"/>
                  <a:gd name="T13" fmla="*/ 43 h 63"/>
                  <a:gd name="T14" fmla="*/ 11 w 77"/>
                  <a:gd name="T15" fmla="*/ 46 h 63"/>
                  <a:gd name="T16" fmla="*/ 16 w 77"/>
                  <a:gd name="T17" fmla="*/ 49 h 63"/>
                  <a:gd name="T18" fmla="*/ 21 w 77"/>
                  <a:gd name="T19" fmla="*/ 51 h 63"/>
                  <a:gd name="T20" fmla="*/ 25 w 77"/>
                  <a:gd name="T21" fmla="*/ 50 h 63"/>
                  <a:gd name="T22" fmla="*/ 27 w 77"/>
                  <a:gd name="T23" fmla="*/ 53 h 63"/>
                  <a:gd name="T24" fmla="*/ 33 w 77"/>
                  <a:gd name="T25" fmla="*/ 55 h 63"/>
                  <a:gd name="T26" fmla="*/ 36 w 77"/>
                  <a:gd name="T27" fmla="*/ 59 h 63"/>
                  <a:gd name="T28" fmla="*/ 41 w 77"/>
                  <a:gd name="T29" fmla="*/ 59 h 63"/>
                  <a:gd name="T30" fmla="*/ 48 w 77"/>
                  <a:gd name="T31" fmla="*/ 60 h 63"/>
                  <a:gd name="T32" fmla="*/ 54 w 77"/>
                  <a:gd name="T33" fmla="*/ 60 h 63"/>
                  <a:gd name="T34" fmla="*/ 61 w 77"/>
                  <a:gd name="T35" fmla="*/ 62 h 63"/>
                  <a:gd name="T36" fmla="*/ 66 w 77"/>
                  <a:gd name="T37" fmla="*/ 63 h 63"/>
                  <a:gd name="T38" fmla="*/ 65 w 77"/>
                  <a:gd name="T39" fmla="*/ 58 h 63"/>
                  <a:gd name="T40" fmla="*/ 73 w 77"/>
                  <a:gd name="T41" fmla="*/ 50 h 63"/>
                  <a:gd name="T42" fmla="*/ 76 w 77"/>
                  <a:gd name="T43" fmla="*/ 47 h 63"/>
                  <a:gd name="T44" fmla="*/ 73 w 77"/>
                  <a:gd name="T45" fmla="*/ 39 h 63"/>
                  <a:gd name="T46" fmla="*/ 73 w 77"/>
                  <a:gd name="T47" fmla="*/ 32 h 63"/>
                  <a:gd name="T48" fmla="*/ 70 w 77"/>
                  <a:gd name="T49" fmla="*/ 28 h 63"/>
                  <a:gd name="T50" fmla="*/ 75 w 77"/>
                  <a:gd name="T51" fmla="*/ 24 h 63"/>
                  <a:gd name="T52" fmla="*/ 74 w 77"/>
                  <a:gd name="T53" fmla="*/ 17 h 63"/>
                  <a:gd name="T54" fmla="*/ 73 w 77"/>
                  <a:gd name="T55" fmla="*/ 11 h 63"/>
                  <a:gd name="T56" fmla="*/ 67 w 77"/>
                  <a:gd name="T57" fmla="*/ 7 h 63"/>
                  <a:gd name="T58" fmla="*/ 66 w 77"/>
                  <a:gd name="T59" fmla="*/ 6 h 63"/>
                  <a:gd name="T60" fmla="*/ 46 w 77"/>
                  <a:gd name="T61" fmla="*/ 5 h 63"/>
                  <a:gd name="T62" fmla="*/ 42 w 77"/>
                  <a:gd name="T63" fmla="*/ 4 h 63"/>
                  <a:gd name="T64" fmla="*/ 37 w 77"/>
                  <a:gd name="T65" fmla="*/ 6 h 63"/>
                  <a:gd name="T66" fmla="*/ 33 w 77"/>
                  <a:gd name="T67" fmla="*/ 1 h 63"/>
                  <a:gd name="T68" fmla="*/ 16 w 77"/>
                  <a:gd name="T69" fmla="*/ 6 h 63"/>
                  <a:gd name="T70" fmla="*/ 3 w 77"/>
                  <a:gd name="T71" fmla="*/ 10 h 63"/>
                  <a:gd name="T72" fmla="*/ 1 w 77"/>
                  <a:gd name="T73" fmla="*/ 12 h 63"/>
                  <a:gd name="T74" fmla="*/ 1 w 77"/>
                  <a:gd name="T75"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63">
                    <a:moveTo>
                      <a:pt x="1" y="13"/>
                    </a:moveTo>
                    <a:cubicBezTo>
                      <a:pt x="2" y="15"/>
                      <a:pt x="2" y="20"/>
                      <a:pt x="1" y="22"/>
                    </a:cubicBezTo>
                    <a:cubicBezTo>
                      <a:pt x="0" y="23"/>
                      <a:pt x="0" y="24"/>
                      <a:pt x="1" y="25"/>
                    </a:cubicBezTo>
                    <a:cubicBezTo>
                      <a:pt x="3" y="25"/>
                      <a:pt x="3" y="27"/>
                      <a:pt x="3" y="29"/>
                    </a:cubicBezTo>
                    <a:cubicBezTo>
                      <a:pt x="3" y="30"/>
                      <a:pt x="4" y="30"/>
                      <a:pt x="4" y="33"/>
                    </a:cubicBezTo>
                    <a:cubicBezTo>
                      <a:pt x="4" y="36"/>
                      <a:pt x="5" y="38"/>
                      <a:pt x="6" y="39"/>
                    </a:cubicBezTo>
                    <a:cubicBezTo>
                      <a:pt x="7" y="40"/>
                      <a:pt x="7" y="42"/>
                      <a:pt x="6" y="43"/>
                    </a:cubicBezTo>
                    <a:cubicBezTo>
                      <a:pt x="8" y="44"/>
                      <a:pt x="10" y="45"/>
                      <a:pt x="11" y="46"/>
                    </a:cubicBezTo>
                    <a:cubicBezTo>
                      <a:pt x="15" y="47"/>
                      <a:pt x="16" y="48"/>
                      <a:pt x="16" y="49"/>
                    </a:cubicBezTo>
                    <a:cubicBezTo>
                      <a:pt x="17" y="51"/>
                      <a:pt x="20" y="53"/>
                      <a:pt x="21" y="51"/>
                    </a:cubicBezTo>
                    <a:cubicBezTo>
                      <a:pt x="21" y="49"/>
                      <a:pt x="24" y="50"/>
                      <a:pt x="25" y="50"/>
                    </a:cubicBezTo>
                    <a:cubicBezTo>
                      <a:pt x="27" y="50"/>
                      <a:pt x="27" y="52"/>
                      <a:pt x="27" y="53"/>
                    </a:cubicBezTo>
                    <a:cubicBezTo>
                      <a:pt x="28" y="54"/>
                      <a:pt x="31" y="54"/>
                      <a:pt x="33" y="55"/>
                    </a:cubicBezTo>
                    <a:cubicBezTo>
                      <a:pt x="34" y="55"/>
                      <a:pt x="34" y="58"/>
                      <a:pt x="36" y="59"/>
                    </a:cubicBezTo>
                    <a:cubicBezTo>
                      <a:pt x="38" y="61"/>
                      <a:pt x="40" y="58"/>
                      <a:pt x="41" y="59"/>
                    </a:cubicBezTo>
                    <a:cubicBezTo>
                      <a:pt x="42" y="60"/>
                      <a:pt x="46" y="61"/>
                      <a:pt x="48" y="60"/>
                    </a:cubicBezTo>
                    <a:cubicBezTo>
                      <a:pt x="50" y="59"/>
                      <a:pt x="51" y="61"/>
                      <a:pt x="54" y="60"/>
                    </a:cubicBezTo>
                    <a:cubicBezTo>
                      <a:pt x="57" y="60"/>
                      <a:pt x="60" y="61"/>
                      <a:pt x="61" y="62"/>
                    </a:cubicBezTo>
                    <a:cubicBezTo>
                      <a:pt x="61" y="62"/>
                      <a:pt x="64" y="63"/>
                      <a:pt x="66" y="63"/>
                    </a:cubicBezTo>
                    <a:cubicBezTo>
                      <a:pt x="66" y="62"/>
                      <a:pt x="65" y="59"/>
                      <a:pt x="65" y="58"/>
                    </a:cubicBezTo>
                    <a:cubicBezTo>
                      <a:pt x="66" y="57"/>
                      <a:pt x="72" y="51"/>
                      <a:pt x="73" y="50"/>
                    </a:cubicBezTo>
                    <a:cubicBezTo>
                      <a:pt x="74" y="49"/>
                      <a:pt x="76" y="49"/>
                      <a:pt x="76" y="47"/>
                    </a:cubicBezTo>
                    <a:cubicBezTo>
                      <a:pt x="77" y="46"/>
                      <a:pt x="74" y="40"/>
                      <a:pt x="73" y="39"/>
                    </a:cubicBezTo>
                    <a:cubicBezTo>
                      <a:pt x="72" y="38"/>
                      <a:pt x="72" y="34"/>
                      <a:pt x="73" y="32"/>
                    </a:cubicBezTo>
                    <a:cubicBezTo>
                      <a:pt x="73" y="30"/>
                      <a:pt x="70" y="29"/>
                      <a:pt x="70" y="28"/>
                    </a:cubicBezTo>
                    <a:cubicBezTo>
                      <a:pt x="70" y="27"/>
                      <a:pt x="73" y="25"/>
                      <a:pt x="75" y="24"/>
                    </a:cubicBezTo>
                    <a:cubicBezTo>
                      <a:pt x="76" y="23"/>
                      <a:pt x="76" y="18"/>
                      <a:pt x="74" y="17"/>
                    </a:cubicBezTo>
                    <a:cubicBezTo>
                      <a:pt x="73" y="16"/>
                      <a:pt x="72" y="14"/>
                      <a:pt x="73" y="11"/>
                    </a:cubicBezTo>
                    <a:cubicBezTo>
                      <a:pt x="74" y="9"/>
                      <a:pt x="68" y="7"/>
                      <a:pt x="67" y="7"/>
                    </a:cubicBezTo>
                    <a:cubicBezTo>
                      <a:pt x="67" y="7"/>
                      <a:pt x="67" y="6"/>
                      <a:pt x="66" y="6"/>
                    </a:cubicBezTo>
                    <a:cubicBezTo>
                      <a:pt x="61" y="7"/>
                      <a:pt x="47" y="6"/>
                      <a:pt x="46" y="5"/>
                    </a:cubicBezTo>
                    <a:cubicBezTo>
                      <a:pt x="45" y="5"/>
                      <a:pt x="43" y="4"/>
                      <a:pt x="42" y="4"/>
                    </a:cubicBezTo>
                    <a:cubicBezTo>
                      <a:pt x="41" y="5"/>
                      <a:pt x="39" y="6"/>
                      <a:pt x="37" y="6"/>
                    </a:cubicBezTo>
                    <a:cubicBezTo>
                      <a:pt x="34" y="6"/>
                      <a:pt x="33" y="3"/>
                      <a:pt x="33" y="1"/>
                    </a:cubicBezTo>
                    <a:cubicBezTo>
                      <a:pt x="33" y="0"/>
                      <a:pt x="19" y="2"/>
                      <a:pt x="16" y="6"/>
                    </a:cubicBezTo>
                    <a:cubicBezTo>
                      <a:pt x="12" y="10"/>
                      <a:pt x="3" y="8"/>
                      <a:pt x="3" y="10"/>
                    </a:cubicBezTo>
                    <a:cubicBezTo>
                      <a:pt x="3" y="12"/>
                      <a:pt x="2" y="13"/>
                      <a:pt x="1" y="12"/>
                    </a:cubicBezTo>
                    <a:cubicBezTo>
                      <a:pt x="1" y="13"/>
                      <a:pt x="1" y="13"/>
                      <a:pt x="1" y="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68">
                <a:extLst>
                  <a:ext uri="{FF2B5EF4-FFF2-40B4-BE49-F238E27FC236}">
                    <a16:creationId xmlns:a16="http://schemas.microsoft.com/office/drawing/2014/main" id="{FDA16CF0-323B-4DCD-905A-DC337006588A}"/>
                  </a:ext>
                </a:extLst>
              </p:cNvPr>
              <p:cNvSpPr>
                <a:spLocks/>
              </p:cNvSpPr>
              <p:nvPr/>
            </p:nvSpPr>
            <p:spPr bwMode="auto">
              <a:xfrm>
                <a:off x="5210811" y="3177613"/>
                <a:ext cx="66500" cy="62736"/>
              </a:xfrm>
              <a:custGeom>
                <a:avLst/>
                <a:gdLst>
                  <a:gd name="T0" fmla="*/ 21 w 29"/>
                  <a:gd name="T1" fmla="*/ 25 h 27"/>
                  <a:gd name="T2" fmla="*/ 28 w 29"/>
                  <a:gd name="T3" fmla="*/ 16 h 27"/>
                  <a:gd name="T4" fmla="*/ 29 w 29"/>
                  <a:gd name="T5" fmla="*/ 5 h 27"/>
                  <a:gd name="T6" fmla="*/ 21 w 29"/>
                  <a:gd name="T7" fmla="*/ 2 h 27"/>
                  <a:gd name="T8" fmla="*/ 9 w 29"/>
                  <a:gd name="T9" fmla="*/ 0 h 27"/>
                  <a:gd name="T10" fmla="*/ 4 w 29"/>
                  <a:gd name="T11" fmla="*/ 1 h 27"/>
                  <a:gd name="T12" fmla="*/ 0 w 29"/>
                  <a:gd name="T13" fmla="*/ 3 h 27"/>
                  <a:gd name="T14" fmla="*/ 4 w 29"/>
                  <a:gd name="T15" fmla="*/ 9 h 27"/>
                  <a:gd name="T16" fmla="*/ 10 w 29"/>
                  <a:gd name="T17" fmla="*/ 17 h 27"/>
                  <a:gd name="T18" fmla="*/ 17 w 29"/>
                  <a:gd name="T19" fmla="*/ 24 h 27"/>
                  <a:gd name="T20" fmla="*/ 21 w 29"/>
                  <a:gd name="T21" fmla="*/ 27 h 27"/>
                  <a:gd name="T22" fmla="*/ 21 w 29"/>
                  <a:gd name="T23"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7">
                    <a:moveTo>
                      <a:pt x="21" y="25"/>
                    </a:moveTo>
                    <a:cubicBezTo>
                      <a:pt x="21" y="23"/>
                      <a:pt x="26" y="16"/>
                      <a:pt x="28" y="16"/>
                    </a:cubicBezTo>
                    <a:cubicBezTo>
                      <a:pt x="29" y="16"/>
                      <a:pt x="29" y="9"/>
                      <a:pt x="29" y="5"/>
                    </a:cubicBezTo>
                    <a:cubicBezTo>
                      <a:pt x="25" y="2"/>
                      <a:pt x="21" y="2"/>
                      <a:pt x="21" y="2"/>
                    </a:cubicBezTo>
                    <a:cubicBezTo>
                      <a:pt x="21" y="2"/>
                      <a:pt x="11" y="1"/>
                      <a:pt x="9" y="0"/>
                    </a:cubicBezTo>
                    <a:cubicBezTo>
                      <a:pt x="7" y="0"/>
                      <a:pt x="5" y="3"/>
                      <a:pt x="4" y="1"/>
                    </a:cubicBezTo>
                    <a:cubicBezTo>
                      <a:pt x="2" y="0"/>
                      <a:pt x="0" y="2"/>
                      <a:pt x="0" y="3"/>
                    </a:cubicBezTo>
                    <a:cubicBezTo>
                      <a:pt x="1" y="5"/>
                      <a:pt x="4" y="6"/>
                      <a:pt x="4" y="9"/>
                    </a:cubicBezTo>
                    <a:cubicBezTo>
                      <a:pt x="4" y="12"/>
                      <a:pt x="11" y="16"/>
                      <a:pt x="10" y="17"/>
                    </a:cubicBezTo>
                    <a:cubicBezTo>
                      <a:pt x="10" y="18"/>
                      <a:pt x="15" y="21"/>
                      <a:pt x="17" y="24"/>
                    </a:cubicBezTo>
                    <a:cubicBezTo>
                      <a:pt x="18" y="25"/>
                      <a:pt x="20" y="26"/>
                      <a:pt x="21" y="27"/>
                    </a:cubicBezTo>
                    <a:cubicBezTo>
                      <a:pt x="21" y="26"/>
                      <a:pt x="22" y="25"/>
                      <a:pt x="21"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
                <a:extLst>
                  <a:ext uri="{FF2B5EF4-FFF2-40B4-BE49-F238E27FC236}">
                    <a16:creationId xmlns:a16="http://schemas.microsoft.com/office/drawing/2014/main" id="{9947D3AF-6931-42F0-9FDF-A058D041FA86}"/>
                  </a:ext>
                </a:extLst>
              </p:cNvPr>
              <p:cNvSpPr>
                <a:spLocks/>
              </p:cNvSpPr>
              <p:nvPr/>
            </p:nvSpPr>
            <p:spPr bwMode="auto">
              <a:xfrm>
                <a:off x="5178188" y="3147499"/>
                <a:ext cx="99123" cy="85321"/>
              </a:xfrm>
              <a:custGeom>
                <a:avLst/>
                <a:gdLst>
                  <a:gd name="T0" fmla="*/ 24 w 43"/>
                  <a:gd name="T1" fmla="*/ 30 h 37"/>
                  <a:gd name="T2" fmla="*/ 18 w 43"/>
                  <a:gd name="T3" fmla="*/ 22 h 37"/>
                  <a:gd name="T4" fmla="*/ 14 w 43"/>
                  <a:gd name="T5" fmla="*/ 16 h 37"/>
                  <a:gd name="T6" fmla="*/ 18 w 43"/>
                  <a:gd name="T7" fmla="*/ 14 h 37"/>
                  <a:gd name="T8" fmla="*/ 23 w 43"/>
                  <a:gd name="T9" fmla="*/ 13 h 37"/>
                  <a:gd name="T10" fmla="*/ 35 w 43"/>
                  <a:gd name="T11" fmla="*/ 15 h 37"/>
                  <a:gd name="T12" fmla="*/ 43 w 43"/>
                  <a:gd name="T13" fmla="*/ 18 h 37"/>
                  <a:gd name="T14" fmla="*/ 42 w 43"/>
                  <a:gd name="T15" fmla="*/ 16 h 37"/>
                  <a:gd name="T16" fmla="*/ 40 w 43"/>
                  <a:gd name="T17" fmla="*/ 11 h 37"/>
                  <a:gd name="T18" fmla="*/ 38 w 43"/>
                  <a:gd name="T19" fmla="*/ 6 h 37"/>
                  <a:gd name="T20" fmla="*/ 35 w 43"/>
                  <a:gd name="T21" fmla="*/ 7 h 37"/>
                  <a:gd name="T22" fmla="*/ 27 w 43"/>
                  <a:gd name="T23" fmla="*/ 5 h 37"/>
                  <a:gd name="T24" fmla="*/ 20 w 43"/>
                  <a:gd name="T25" fmla="*/ 0 h 37"/>
                  <a:gd name="T26" fmla="*/ 15 w 43"/>
                  <a:gd name="T27" fmla="*/ 3 h 37"/>
                  <a:gd name="T28" fmla="*/ 13 w 43"/>
                  <a:gd name="T29" fmla="*/ 7 h 37"/>
                  <a:gd name="T30" fmla="*/ 10 w 43"/>
                  <a:gd name="T31" fmla="*/ 11 h 37"/>
                  <a:gd name="T32" fmla="*/ 5 w 43"/>
                  <a:gd name="T33" fmla="*/ 10 h 37"/>
                  <a:gd name="T34" fmla="*/ 0 w 43"/>
                  <a:gd name="T35" fmla="*/ 11 h 37"/>
                  <a:gd name="T36" fmla="*/ 1 w 43"/>
                  <a:gd name="T37" fmla="*/ 15 h 37"/>
                  <a:gd name="T38" fmla="*/ 7 w 43"/>
                  <a:gd name="T39" fmla="*/ 17 h 37"/>
                  <a:gd name="T40" fmla="*/ 14 w 43"/>
                  <a:gd name="T41" fmla="*/ 29 h 37"/>
                  <a:gd name="T42" fmla="*/ 21 w 43"/>
                  <a:gd name="T43" fmla="*/ 32 h 37"/>
                  <a:gd name="T44" fmla="*/ 28 w 43"/>
                  <a:gd name="T45" fmla="*/ 36 h 37"/>
                  <a:gd name="T46" fmla="*/ 31 w 43"/>
                  <a:gd name="T47" fmla="*/ 37 h 37"/>
                  <a:gd name="T48" fmla="*/ 24 w 43"/>
                  <a:gd name="T4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37">
                    <a:moveTo>
                      <a:pt x="24" y="30"/>
                    </a:moveTo>
                    <a:cubicBezTo>
                      <a:pt x="25" y="29"/>
                      <a:pt x="18" y="25"/>
                      <a:pt x="18" y="22"/>
                    </a:cubicBezTo>
                    <a:cubicBezTo>
                      <a:pt x="18" y="19"/>
                      <a:pt x="15" y="18"/>
                      <a:pt x="14" y="16"/>
                    </a:cubicBezTo>
                    <a:cubicBezTo>
                      <a:pt x="14" y="15"/>
                      <a:pt x="16" y="13"/>
                      <a:pt x="18" y="14"/>
                    </a:cubicBezTo>
                    <a:cubicBezTo>
                      <a:pt x="19" y="16"/>
                      <a:pt x="21" y="13"/>
                      <a:pt x="23" y="13"/>
                    </a:cubicBezTo>
                    <a:cubicBezTo>
                      <a:pt x="25" y="14"/>
                      <a:pt x="35" y="15"/>
                      <a:pt x="35" y="15"/>
                    </a:cubicBezTo>
                    <a:cubicBezTo>
                      <a:pt x="35" y="15"/>
                      <a:pt x="39" y="15"/>
                      <a:pt x="43" y="18"/>
                    </a:cubicBezTo>
                    <a:cubicBezTo>
                      <a:pt x="42" y="17"/>
                      <a:pt x="42" y="17"/>
                      <a:pt x="42" y="16"/>
                    </a:cubicBezTo>
                    <a:cubicBezTo>
                      <a:pt x="41" y="14"/>
                      <a:pt x="42" y="12"/>
                      <a:pt x="40" y="11"/>
                    </a:cubicBezTo>
                    <a:cubicBezTo>
                      <a:pt x="38" y="10"/>
                      <a:pt x="38" y="8"/>
                      <a:pt x="38" y="6"/>
                    </a:cubicBezTo>
                    <a:cubicBezTo>
                      <a:pt x="36" y="6"/>
                      <a:pt x="35" y="7"/>
                      <a:pt x="35" y="7"/>
                    </a:cubicBezTo>
                    <a:cubicBezTo>
                      <a:pt x="33" y="7"/>
                      <a:pt x="28" y="7"/>
                      <a:pt x="27" y="5"/>
                    </a:cubicBezTo>
                    <a:cubicBezTo>
                      <a:pt x="25" y="3"/>
                      <a:pt x="22" y="1"/>
                      <a:pt x="20" y="0"/>
                    </a:cubicBezTo>
                    <a:cubicBezTo>
                      <a:pt x="19" y="0"/>
                      <a:pt x="16" y="3"/>
                      <a:pt x="15" y="3"/>
                    </a:cubicBezTo>
                    <a:cubicBezTo>
                      <a:pt x="14" y="3"/>
                      <a:pt x="14" y="7"/>
                      <a:pt x="13" y="7"/>
                    </a:cubicBezTo>
                    <a:cubicBezTo>
                      <a:pt x="12" y="7"/>
                      <a:pt x="11" y="9"/>
                      <a:pt x="10" y="11"/>
                    </a:cubicBezTo>
                    <a:cubicBezTo>
                      <a:pt x="10" y="12"/>
                      <a:pt x="7" y="10"/>
                      <a:pt x="5" y="10"/>
                    </a:cubicBezTo>
                    <a:cubicBezTo>
                      <a:pt x="4" y="11"/>
                      <a:pt x="1" y="11"/>
                      <a:pt x="0" y="11"/>
                    </a:cubicBezTo>
                    <a:cubicBezTo>
                      <a:pt x="0" y="13"/>
                      <a:pt x="0" y="15"/>
                      <a:pt x="1" y="15"/>
                    </a:cubicBezTo>
                    <a:cubicBezTo>
                      <a:pt x="3" y="15"/>
                      <a:pt x="7" y="15"/>
                      <a:pt x="7" y="17"/>
                    </a:cubicBezTo>
                    <a:cubicBezTo>
                      <a:pt x="7" y="20"/>
                      <a:pt x="12" y="27"/>
                      <a:pt x="14" y="29"/>
                    </a:cubicBezTo>
                    <a:cubicBezTo>
                      <a:pt x="16" y="31"/>
                      <a:pt x="21" y="30"/>
                      <a:pt x="21" y="32"/>
                    </a:cubicBezTo>
                    <a:cubicBezTo>
                      <a:pt x="21" y="34"/>
                      <a:pt x="24" y="36"/>
                      <a:pt x="28" y="36"/>
                    </a:cubicBezTo>
                    <a:cubicBezTo>
                      <a:pt x="29" y="36"/>
                      <a:pt x="30" y="37"/>
                      <a:pt x="31" y="37"/>
                    </a:cubicBezTo>
                    <a:cubicBezTo>
                      <a:pt x="29" y="34"/>
                      <a:pt x="24" y="31"/>
                      <a:pt x="24" y="3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70">
                <a:extLst>
                  <a:ext uri="{FF2B5EF4-FFF2-40B4-BE49-F238E27FC236}">
                    <a16:creationId xmlns:a16="http://schemas.microsoft.com/office/drawing/2014/main" id="{1CC6F4C4-6DFC-4990-8A59-4A808C56C3C5}"/>
                  </a:ext>
                </a:extLst>
              </p:cNvPr>
              <p:cNvSpPr>
                <a:spLocks/>
              </p:cNvSpPr>
              <p:nvPr/>
            </p:nvSpPr>
            <p:spPr bwMode="auto">
              <a:xfrm>
                <a:off x="5273547" y="3237839"/>
                <a:ext cx="33878" cy="69010"/>
              </a:xfrm>
              <a:custGeom>
                <a:avLst/>
                <a:gdLst>
                  <a:gd name="T0" fmla="*/ 10 w 15"/>
                  <a:gd name="T1" fmla="*/ 25 h 30"/>
                  <a:gd name="T2" fmla="*/ 12 w 15"/>
                  <a:gd name="T3" fmla="*/ 22 h 30"/>
                  <a:gd name="T4" fmla="*/ 15 w 15"/>
                  <a:gd name="T5" fmla="*/ 18 h 30"/>
                  <a:gd name="T6" fmla="*/ 15 w 15"/>
                  <a:gd name="T7" fmla="*/ 17 h 30"/>
                  <a:gd name="T8" fmla="*/ 10 w 15"/>
                  <a:gd name="T9" fmla="*/ 12 h 30"/>
                  <a:gd name="T10" fmla="*/ 11 w 15"/>
                  <a:gd name="T11" fmla="*/ 4 h 30"/>
                  <a:gd name="T12" fmla="*/ 4 w 15"/>
                  <a:gd name="T13" fmla="*/ 0 h 30"/>
                  <a:gd name="T14" fmla="*/ 0 w 15"/>
                  <a:gd name="T15" fmla="*/ 6 h 30"/>
                  <a:gd name="T16" fmla="*/ 2 w 15"/>
                  <a:gd name="T17" fmla="*/ 11 h 30"/>
                  <a:gd name="T18" fmla="*/ 2 w 15"/>
                  <a:gd name="T19" fmla="*/ 23 h 30"/>
                  <a:gd name="T20" fmla="*/ 8 w 15"/>
                  <a:gd name="T21" fmla="*/ 30 h 30"/>
                  <a:gd name="T22" fmla="*/ 10 w 15"/>
                  <a:gd name="T23"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0">
                    <a:moveTo>
                      <a:pt x="10" y="25"/>
                    </a:moveTo>
                    <a:cubicBezTo>
                      <a:pt x="12" y="25"/>
                      <a:pt x="11" y="23"/>
                      <a:pt x="12" y="22"/>
                    </a:cubicBezTo>
                    <a:cubicBezTo>
                      <a:pt x="13" y="21"/>
                      <a:pt x="15" y="18"/>
                      <a:pt x="15" y="18"/>
                    </a:cubicBezTo>
                    <a:cubicBezTo>
                      <a:pt x="15" y="17"/>
                      <a:pt x="15" y="17"/>
                      <a:pt x="15" y="17"/>
                    </a:cubicBezTo>
                    <a:cubicBezTo>
                      <a:pt x="12" y="16"/>
                      <a:pt x="11" y="14"/>
                      <a:pt x="10" y="12"/>
                    </a:cubicBezTo>
                    <a:cubicBezTo>
                      <a:pt x="10" y="10"/>
                      <a:pt x="10" y="7"/>
                      <a:pt x="11" y="4"/>
                    </a:cubicBezTo>
                    <a:cubicBezTo>
                      <a:pt x="10" y="3"/>
                      <a:pt x="5" y="0"/>
                      <a:pt x="4" y="0"/>
                    </a:cubicBezTo>
                    <a:cubicBezTo>
                      <a:pt x="3" y="0"/>
                      <a:pt x="1" y="3"/>
                      <a:pt x="0" y="6"/>
                    </a:cubicBezTo>
                    <a:cubicBezTo>
                      <a:pt x="3" y="7"/>
                      <a:pt x="5" y="9"/>
                      <a:pt x="2" y="11"/>
                    </a:cubicBezTo>
                    <a:cubicBezTo>
                      <a:pt x="0" y="13"/>
                      <a:pt x="0" y="21"/>
                      <a:pt x="2" y="23"/>
                    </a:cubicBezTo>
                    <a:cubicBezTo>
                      <a:pt x="5" y="25"/>
                      <a:pt x="5" y="28"/>
                      <a:pt x="8" y="30"/>
                    </a:cubicBezTo>
                    <a:cubicBezTo>
                      <a:pt x="8" y="28"/>
                      <a:pt x="9" y="25"/>
                      <a:pt x="1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1">
                <a:extLst>
                  <a:ext uri="{FF2B5EF4-FFF2-40B4-BE49-F238E27FC236}">
                    <a16:creationId xmlns:a16="http://schemas.microsoft.com/office/drawing/2014/main" id="{276DDE1D-1FFB-484E-8BFA-F930AAB0FB52}"/>
                  </a:ext>
                </a:extLst>
              </p:cNvPr>
              <p:cNvSpPr>
                <a:spLocks/>
              </p:cNvSpPr>
              <p:nvPr/>
            </p:nvSpPr>
            <p:spPr bwMode="auto">
              <a:xfrm>
                <a:off x="5102904" y="3088527"/>
                <a:ext cx="135510" cy="61482"/>
              </a:xfrm>
              <a:custGeom>
                <a:avLst/>
                <a:gdLst>
                  <a:gd name="T0" fmla="*/ 50 w 59"/>
                  <a:gd name="T1" fmla="*/ 2 h 27"/>
                  <a:gd name="T2" fmla="*/ 43 w 59"/>
                  <a:gd name="T3" fmla="*/ 0 h 27"/>
                  <a:gd name="T4" fmla="*/ 41 w 59"/>
                  <a:gd name="T5" fmla="*/ 4 h 27"/>
                  <a:gd name="T6" fmla="*/ 34 w 59"/>
                  <a:gd name="T7" fmla="*/ 4 h 27"/>
                  <a:gd name="T8" fmla="*/ 30 w 59"/>
                  <a:gd name="T9" fmla="*/ 7 h 27"/>
                  <a:gd name="T10" fmla="*/ 27 w 59"/>
                  <a:gd name="T11" fmla="*/ 12 h 27"/>
                  <a:gd name="T12" fmla="*/ 23 w 59"/>
                  <a:gd name="T13" fmla="*/ 14 h 27"/>
                  <a:gd name="T14" fmla="*/ 15 w 59"/>
                  <a:gd name="T15" fmla="*/ 16 h 27"/>
                  <a:gd name="T16" fmla="*/ 11 w 59"/>
                  <a:gd name="T17" fmla="*/ 16 h 27"/>
                  <a:gd name="T18" fmla="*/ 6 w 59"/>
                  <a:gd name="T19" fmla="*/ 17 h 27"/>
                  <a:gd name="T20" fmla="*/ 1 w 59"/>
                  <a:gd name="T21" fmla="*/ 16 h 27"/>
                  <a:gd name="T22" fmla="*/ 0 w 59"/>
                  <a:gd name="T23" fmla="*/ 20 h 27"/>
                  <a:gd name="T24" fmla="*/ 4 w 59"/>
                  <a:gd name="T25" fmla="*/ 22 h 27"/>
                  <a:gd name="T26" fmla="*/ 9 w 59"/>
                  <a:gd name="T27" fmla="*/ 23 h 27"/>
                  <a:gd name="T28" fmla="*/ 14 w 59"/>
                  <a:gd name="T29" fmla="*/ 22 h 27"/>
                  <a:gd name="T30" fmla="*/ 21 w 59"/>
                  <a:gd name="T31" fmla="*/ 21 h 27"/>
                  <a:gd name="T32" fmla="*/ 22 w 59"/>
                  <a:gd name="T33" fmla="*/ 24 h 27"/>
                  <a:gd name="T34" fmla="*/ 30 w 59"/>
                  <a:gd name="T35" fmla="*/ 25 h 27"/>
                  <a:gd name="T36" fmla="*/ 39 w 59"/>
                  <a:gd name="T37" fmla="*/ 27 h 27"/>
                  <a:gd name="T38" fmla="*/ 46 w 59"/>
                  <a:gd name="T39" fmla="*/ 24 h 27"/>
                  <a:gd name="T40" fmla="*/ 51 w 59"/>
                  <a:gd name="T41" fmla="*/ 23 h 27"/>
                  <a:gd name="T42" fmla="*/ 51 w 59"/>
                  <a:gd name="T43" fmla="*/ 23 h 27"/>
                  <a:gd name="T44" fmla="*/ 52 w 59"/>
                  <a:gd name="T45" fmla="*/ 21 h 27"/>
                  <a:gd name="T46" fmla="*/ 54 w 59"/>
                  <a:gd name="T47" fmla="*/ 17 h 27"/>
                  <a:gd name="T48" fmla="*/ 55 w 59"/>
                  <a:gd name="T49" fmla="*/ 14 h 27"/>
                  <a:gd name="T50" fmla="*/ 58 w 59"/>
                  <a:gd name="T51" fmla="*/ 12 h 27"/>
                  <a:gd name="T52" fmla="*/ 59 w 59"/>
                  <a:gd name="T53" fmla="*/ 10 h 27"/>
                  <a:gd name="T54" fmla="*/ 56 w 59"/>
                  <a:gd name="T55" fmla="*/ 3 h 27"/>
                  <a:gd name="T56" fmla="*/ 50 w 59"/>
                  <a:gd name="T5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27">
                    <a:moveTo>
                      <a:pt x="50" y="2"/>
                    </a:moveTo>
                    <a:cubicBezTo>
                      <a:pt x="48" y="0"/>
                      <a:pt x="43" y="0"/>
                      <a:pt x="43" y="0"/>
                    </a:cubicBezTo>
                    <a:cubicBezTo>
                      <a:pt x="43" y="0"/>
                      <a:pt x="42" y="2"/>
                      <a:pt x="41" y="4"/>
                    </a:cubicBezTo>
                    <a:cubicBezTo>
                      <a:pt x="41" y="5"/>
                      <a:pt x="37" y="5"/>
                      <a:pt x="34" y="4"/>
                    </a:cubicBezTo>
                    <a:cubicBezTo>
                      <a:pt x="33" y="5"/>
                      <a:pt x="30" y="6"/>
                      <a:pt x="30" y="7"/>
                    </a:cubicBezTo>
                    <a:cubicBezTo>
                      <a:pt x="29" y="9"/>
                      <a:pt x="25" y="8"/>
                      <a:pt x="27" y="12"/>
                    </a:cubicBezTo>
                    <a:cubicBezTo>
                      <a:pt x="28" y="16"/>
                      <a:pt x="25" y="15"/>
                      <a:pt x="23" y="14"/>
                    </a:cubicBezTo>
                    <a:cubicBezTo>
                      <a:pt x="22" y="14"/>
                      <a:pt x="17" y="15"/>
                      <a:pt x="15" y="16"/>
                    </a:cubicBezTo>
                    <a:cubicBezTo>
                      <a:pt x="14" y="17"/>
                      <a:pt x="12" y="17"/>
                      <a:pt x="11" y="16"/>
                    </a:cubicBezTo>
                    <a:cubicBezTo>
                      <a:pt x="9" y="16"/>
                      <a:pt x="7" y="15"/>
                      <a:pt x="6" y="17"/>
                    </a:cubicBezTo>
                    <a:cubicBezTo>
                      <a:pt x="5" y="19"/>
                      <a:pt x="3" y="16"/>
                      <a:pt x="1" y="16"/>
                    </a:cubicBezTo>
                    <a:cubicBezTo>
                      <a:pt x="0" y="16"/>
                      <a:pt x="0" y="19"/>
                      <a:pt x="0" y="20"/>
                    </a:cubicBezTo>
                    <a:cubicBezTo>
                      <a:pt x="0" y="21"/>
                      <a:pt x="3" y="23"/>
                      <a:pt x="4" y="22"/>
                    </a:cubicBezTo>
                    <a:cubicBezTo>
                      <a:pt x="6" y="22"/>
                      <a:pt x="8" y="22"/>
                      <a:pt x="9" y="23"/>
                    </a:cubicBezTo>
                    <a:cubicBezTo>
                      <a:pt x="11" y="24"/>
                      <a:pt x="13" y="23"/>
                      <a:pt x="14" y="22"/>
                    </a:cubicBezTo>
                    <a:cubicBezTo>
                      <a:pt x="15" y="21"/>
                      <a:pt x="20" y="21"/>
                      <a:pt x="21" y="21"/>
                    </a:cubicBezTo>
                    <a:cubicBezTo>
                      <a:pt x="21" y="21"/>
                      <a:pt x="21" y="24"/>
                      <a:pt x="22" y="24"/>
                    </a:cubicBezTo>
                    <a:cubicBezTo>
                      <a:pt x="23" y="25"/>
                      <a:pt x="27" y="25"/>
                      <a:pt x="30" y="25"/>
                    </a:cubicBezTo>
                    <a:cubicBezTo>
                      <a:pt x="33" y="25"/>
                      <a:pt x="37" y="27"/>
                      <a:pt x="39" y="27"/>
                    </a:cubicBezTo>
                    <a:cubicBezTo>
                      <a:pt x="40" y="27"/>
                      <a:pt x="42" y="24"/>
                      <a:pt x="46" y="24"/>
                    </a:cubicBezTo>
                    <a:cubicBezTo>
                      <a:pt x="49" y="24"/>
                      <a:pt x="51" y="22"/>
                      <a:pt x="51" y="23"/>
                    </a:cubicBezTo>
                    <a:cubicBezTo>
                      <a:pt x="51" y="23"/>
                      <a:pt x="51" y="23"/>
                      <a:pt x="51" y="23"/>
                    </a:cubicBezTo>
                    <a:cubicBezTo>
                      <a:pt x="51" y="22"/>
                      <a:pt x="52" y="21"/>
                      <a:pt x="52" y="21"/>
                    </a:cubicBezTo>
                    <a:cubicBezTo>
                      <a:pt x="54" y="21"/>
                      <a:pt x="53" y="18"/>
                      <a:pt x="54" y="17"/>
                    </a:cubicBezTo>
                    <a:cubicBezTo>
                      <a:pt x="55" y="16"/>
                      <a:pt x="53" y="14"/>
                      <a:pt x="55" y="14"/>
                    </a:cubicBezTo>
                    <a:cubicBezTo>
                      <a:pt x="56" y="14"/>
                      <a:pt x="58" y="14"/>
                      <a:pt x="58" y="12"/>
                    </a:cubicBezTo>
                    <a:cubicBezTo>
                      <a:pt x="58" y="11"/>
                      <a:pt x="59" y="10"/>
                      <a:pt x="59" y="10"/>
                    </a:cubicBezTo>
                    <a:cubicBezTo>
                      <a:pt x="57" y="7"/>
                      <a:pt x="56" y="3"/>
                      <a:pt x="56" y="3"/>
                    </a:cubicBezTo>
                    <a:cubicBezTo>
                      <a:pt x="56" y="3"/>
                      <a:pt x="52" y="5"/>
                      <a:pt x="50"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a:extLst>
                  <a:ext uri="{FF2B5EF4-FFF2-40B4-BE49-F238E27FC236}">
                    <a16:creationId xmlns:a16="http://schemas.microsoft.com/office/drawing/2014/main" id="{C114D8A9-0CDB-48CF-AD75-BC5C61094358}"/>
                  </a:ext>
                </a:extLst>
              </p:cNvPr>
              <p:cNvSpPr>
                <a:spLocks/>
              </p:cNvSpPr>
              <p:nvPr/>
            </p:nvSpPr>
            <p:spPr bwMode="auto">
              <a:xfrm>
                <a:off x="5220849" y="3094801"/>
                <a:ext cx="119199" cy="69010"/>
              </a:xfrm>
              <a:custGeom>
                <a:avLst/>
                <a:gdLst>
                  <a:gd name="T0" fmla="*/ 51 w 52"/>
                  <a:gd name="T1" fmla="*/ 6 h 30"/>
                  <a:gd name="T2" fmla="*/ 49 w 52"/>
                  <a:gd name="T3" fmla="*/ 5 h 30"/>
                  <a:gd name="T4" fmla="*/ 44 w 52"/>
                  <a:gd name="T5" fmla="*/ 3 h 30"/>
                  <a:gd name="T6" fmla="*/ 36 w 52"/>
                  <a:gd name="T7" fmla="*/ 1 h 30"/>
                  <a:gd name="T8" fmla="*/ 29 w 52"/>
                  <a:gd name="T9" fmla="*/ 5 h 30"/>
                  <a:gd name="T10" fmla="*/ 20 w 52"/>
                  <a:gd name="T11" fmla="*/ 8 h 30"/>
                  <a:gd name="T12" fmla="*/ 9 w 52"/>
                  <a:gd name="T13" fmla="*/ 8 h 30"/>
                  <a:gd name="T14" fmla="*/ 8 w 52"/>
                  <a:gd name="T15" fmla="*/ 7 h 30"/>
                  <a:gd name="T16" fmla="*/ 7 w 52"/>
                  <a:gd name="T17" fmla="*/ 9 h 30"/>
                  <a:gd name="T18" fmla="*/ 4 w 52"/>
                  <a:gd name="T19" fmla="*/ 11 h 30"/>
                  <a:gd name="T20" fmla="*/ 3 w 52"/>
                  <a:gd name="T21" fmla="*/ 14 h 30"/>
                  <a:gd name="T22" fmla="*/ 1 w 52"/>
                  <a:gd name="T23" fmla="*/ 18 h 30"/>
                  <a:gd name="T24" fmla="*/ 0 w 52"/>
                  <a:gd name="T25" fmla="*/ 20 h 30"/>
                  <a:gd name="T26" fmla="*/ 2 w 52"/>
                  <a:gd name="T27" fmla="*/ 23 h 30"/>
                  <a:gd name="T28" fmla="*/ 2 w 52"/>
                  <a:gd name="T29" fmla="*/ 23 h 30"/>
                  <a:gd name="T30" fmla="*/ 9 w 52"/>
                  <a:gd name="T31" fmla="*/ 28 h 30"/>
                  <a:gd name="T32" fmla="*/ 17 w 52"/>
                  <a:gd name="T33" fmla="*/ 30 h 30"/>
                  <a:gd name="T34" fmla="*/ 28 w 52"/>
                  <a:gd name="T35" fmla="*/ 26 h 30"/>
                  <a:gd name="T36" fmla="*/ 31 w 52"/>
                  <a:gd name="T37" fmla="*/ 27 h 30"/>
                  <a:gd name="T38" fmla="*/ 34 w 52"/>
                  <a:gd name="T39" fmla="*/ 28 h 30"/>
                  <a:gd name="T40" fmla="*/ 38 w 52"/>
                  <a:gd name="T41" fmla="*/ 24 h 30"/>
                  <a:gd name="T42" fmla="*/ 46 w 52"/>
                  <a:gd name="T43" fmla="*/ 12 h 30"/>
                  <a:gd name="T44" fmla="*/ 51 w 52"/>
                  <a:gd name="T45" fmla="*/ 9 h 30"/>
                  <a:gd name="T46" fmla="*/ 51 w 52"/>
                  <a:gd name="T4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30">
                    <a:moveTo>
                      <a:pt x="51" y="6"/>
                    </a:moveTo>
                    <a:cubicBezTo>
                      <a:pt x="50" y="6"/>
                      <a:pt x="49" y="5"/>
                      <a:pt x="49" y="5"/>
                    </a:cubicBezTo>
                    <a:cubicBezTo>
                      <a:pt x="46" y="4"/>
                      <a:pt x="44" y="4"/>
                      <a:pt x="44" y="3"/>
                    </a:cubicBezTo>
                    <a:cubicBezTo>
                      <a:pt x="42" y="2"/>
                      <a:pt x="37" y="1"/>
                      <a:pt x="36" y="1"/>
                    </a:cubicBezTo>
                    <a:cubicBezTo>
                      <a:pt x="35" y="0"/>
                      <a:pt x="30" y="5"/>
                      <a:pt x="29" y="5"/>
                    </a:cubicBezTo>
                    <a:cubicBezTo>
                      <a:pt x="27" y="5"/>
                      <a:pt x="20" y="6"/>
                      <a:pt x="20" y="8"/>
                    </a:cubicBezTo>
                    <a:cubicBezTo>
                      <a:pt x="20" y="10"/>
                      <a:pt x="12" y="10"/>
                      <a:pt x="9" y="8"/>
                    </a:cubicBezTo>
                    <a:cubicBezTo>
                      <a:pt x="9" y="8"/>
                      <a:pt x="9" y="7"/>
                      <a:pt x="8" y="7"/>
                    </a:cubicBezTo>
                    <a:cubicBezTo>
                      <a:pt x="8" y="7"/>
                      <a:pt x="7" y="8"/>
                      <a:pt x="7" y="9"/>
                    </a:cubicBezTo>
                    <a:cubicBezTo>
                      <a:pt x="7" y="11"/>
                      <a:pt x="5" y="11"/>
                      <a:pt x="4" y="11"/>
                    </a:cubicBezTo>
                    <a:cubicBezTo>
                      <a:pt x="2" y="11"/>
                      <a:pt x="4" y="13"/>
                      <a:pt x="3" y="14"/>
                    </a:cubicBezTo>
                    <a:cubicBezTo>
                      <a:pt x="2" y="15"/>
                      <a:pt x="3" y="18"/>
                      <a:pt x="1" y="18"/>
                    </a:cubicBezTo>
                    <a:cubicBezTo>
                      <a:pt x="1" y="18"/>
                      <a:pt x="0" y="19"/>
                      <a:pt x="0" y="20"/>
                    </a:cubicBezTo>
                    <a:cubicBezTo>
                      <a:pt x="1" y="20"/>
                      <a:pt x="2" y="23"/>
                      <a:pt x="2" y="23"/>
                    </a:cubicBezTo>
                    <a:cubicBezTo>
                      <a:pt x="2" y="23"/>
                      <a:pt x="2" y="23"/>
                      <a:pt x="2" y="23"/>
                    </a:cubicBezTo>
                    <a:cubicBezTo>
                      <a:pt x="4" y="24"/>
                      <a:pt x="7" y="26"/>
                      <a:pt x="9" y="28"/>
                    </a:cubicBezTo>
                    <a:cubicBezTo>
                      <a:pt x="10" y="30"/>
                      <a:pt x="15" y="30"/>
                      <a:pt x="17" y="30"/>
                    </a:cubicBezTo>
                    <a:cubicBezTo>
                      <a:pt x="19" y="29"/>
                      <a:pt x="28" y="26"/>
                      <a:pt x="28" y="26"/>
                    </a:cubicBezTo>
                    <a:cubicBezTo>
                      <a:pt x="28" y="26"/>
                      <a:pt x="30" y="27"/>
                      <a:pt x="31" y="27"/>
                    </a:cubicBezTo>
                    <a:cubicBezTo>
                      <a:pt x="32" y="27"/>
                      <a:pt x="33" y="27"/>
                      <a:pt x="34" y="28"/>
                    </a:cubicBezTo>
                    <a:cubicBezTo>
                      <a:pt x="34" y="27"/>
                      <a:pt x="36" y="26"/>
                      <a:pt x="38" y="24"/>
                    </a:cubicBezTo>
                    <a:cubicBezTo>
                      <a:pt x="41" y="22"/>
                      <a:pt x="45" y="13"/>
                      <a:pt x="46" y="12"/>
                    </a:cubicBezTo>
                    <a:cubicBezTo>
                      <a:pt x="47" y="11"/>
                      <a:pt x="50" y="10"/>
                      <a:pt x="51" y="9"/>
                    </a:cubicBezTo>
                    <a:cubicBezTo>
                      <a:pt x="52" y="8"/>
                      <a:pt x="52" y="7"/>
                      <a:pt x="51" y="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73">
                <a:extLst>
                  <a:ext uri="{FF2B5EF4-FFF2-40B4-BE49-F238E27FC236}">
                    <a16:creationId xmlns:a16="http://schemas.microsoft.com/office/drawing/2014/main" id="{CCE4D74C-C1B4-4EDD-BDE5-906233AA837F}"/>
                  </a:ext>
                </a:extLst>
              </p:cNvPr>
              <p:cNvSpPr>
                <a:spLocks/>
              </p:cNvSpPr>
              <p:nvPr/>
            </p:nvSpPr>
            <p:spPr bwMode="auto">
              <a:xfrm>
                <a:off x="5149329" y="3039593"/>
                <a:ext cx="116690" cy="60227"/>
              </a:xfrm>
              <a:custGeom>
                <a:avLst/>
                <a:gdLst>
                  <a:gd name="T0" fmla="*/ 49 w 51"/>
                  <a:gd name="T1" fmla="*/ 12 h 26"/>
                  <a:gd name="T2" fmla="*/ 43 w 51"/>
                  <a:gd name="T3" fmla="*/ 10 h 26"/>
                  <a:gd name="T4" fmla="*/ 41 w 51"/>
                  <a:gd name="T5" fmla="*/ 7 h 26"/>
                  <a:gd name="T6" fmla="*/ 37 w 51"/>
                  <a:gd name="T7" fmla="*/ 8 h 26"/>
                  <a:gd name="T8" fmla="*/ 32 w 51"/>
                  <a:gd name="T9" fmla="*/ 6 h 26"/>
                  <a:gd name="T10" fmla="*/ 27 w 51"/>
                  <a:gd name="T11" fmla="*/ 3 h 26"/>
                  <a:gd name="T12" fmla="*/ 22 w 51"/>
                  <a:gd name="T13" fmla="*/ 0 h 26"/>
                  <a:gd name="T14" fmla="*/ 22 w 51"/>
                  <a:gd name="T15" fmla="*/ 1 h 26"/>
                  <a:gd name="T16" fmla="*/ 18 w 51"/>
                  <a:gd name="T17" fmla="*/ 1 h 26"/>
                  <a:gd name="T18" fmla="*/ 11 w 51"/>
                  <a:gd name="T19" fmla="*/ 4 h 26"/>
                  <a:gd name="T20" fmla="*/ 3 w 51"/>
                  <a:gd name="T21" fmla="*/ 7 h 26"/>
                  <a:gd name="T22" fmla="*/ 3 w 51"/>
                  <a:gd name="T23" fmla="*/ 12 h 26"/>
                  <a:gd name="T24" fmla="*/ 6 w 51"/>
                  <a:gd name="T25" fmla="*/ 18 h 26"/>
                  <a:gd name="T26" fmla="*/ 14 w 51"/>
                  <a:gd name="T27" fmla="*/ 25 h 26"/>
                  <a:gd name="T28" fmla="*/ 14 w 51"/>
                  <a:gd name="T29" fmla="*/ 25 h 26"/>
                  <a:gd name="T30" fmla="*/ 21 w 51"/>
                  <a:gd name="T31" fmla="*/ 25 h 26"/>
                  <a:gd name="T32" fmla="*/ 23 w 51"/>
                  <a:gd name="T33" fmla="*/ 21 h 26"/>
                  <a:gd name="T34" fmla="*/ 30 w 51"/>
                  <a:gd name="T35" fmla="*/ 23 h 26"/>
                  <a:gd name="T36" fmla="*/ 36 w 51"/>
                  <a:gd name="T37" fmla="*/ 24 h 26"/>
                  <a:gd name="T38" fmla="*/ 37 w 51"/>
                  <a:gd name="T39" fmla="*/ 26 h 26"/>
                  <a:gd name="T40" fmla="*/ 39 w 51"/>
                  <a:gd name="T41" fmla="*/ 23 h 26"/>
                  <a:gd name="T42" fmla="*/ 47 w 51"/>
                  <a:gd name="T43" fmla="*/ 19 h 26"/>
                  <a:gd name="T44" fmla="*/ 51 w 51"/>
                  <a:gd name="T45" fmla="*/ 16 h 26"/>
                  <a:gd name="T46" fmla="*/ 49 w 51"/>
                  <a:gd name="T4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26">
                    <a:moveTo>
                      <a:pt x="49" y="12"/>
                    </a:moveTo>
                    <a:cubicBezTo>
                      <a:pt x="47" y="11"/>
                      <a:pt x="44" y="11"/>
                      <a:pt x="43" y="10"/>
                    </a:cubicBezTo>
                    <a:cubicBezTo>
                      <a:pt x="43" y="9"/>
                      <a:pt x="43" y="7"/>
                      <a:pt x="41" y="7"/>
                    </a:cubicBezTo>
                    <a:cubicBezTo>
                      <a:pt x="40" y="7"/>
                      <a:pt x="37" y="6"/>
                      <a:pt x="37" y="8"/>
                    </a:cubicBezTo>
                    <a:cubicBezTo>
                      <a:pt x="36" y="10"/>
                      <a:pt x="33" y="8"/>
                      <a:pt x="32" y="6"/>
                    </a:cubicBezTo>
                    <a:cubicBezTo>
                      <a:pt x="32" y="5"/>
                      <a:pt x="31" y="4"/>
                      <a:pt x="27" y="3"/>
                    </a:cubicBezTo>
                    <a:cubicBezTo>
                      <a:pt x="26" y="2"/>
                      <a:pt x="24" y="1"/>
                      <a:pt x="22" y="0"/>
                    </a:cubicBezTo>
                    <a:cubicBezTo>
                      <a:pt x="22" y="0"/>
                      <a:pt x="22" y="1"/>
                      <a:pt x="22" y="1"/>
                    </a:cubicBezTo>
                    <a:cubicBezTo>
                      <a:pt x="21" y="2"/>
                      <a:pt x="19" y="0"/>
                      <a:pt x="18" y="1"/>
                    </a:cubicBezTo>
                    <a:cubicBezTo>
                      <a:pt x="17" y="2"/>
                      <a:pt x="13" y="2"/>
                      <a:pt x="11" y="4"/>
                    </a:cubicBezTo>
                    <a:cubicBezTo>
                      <a:pt x="9" y="6"/>
                      <a:pt x="5" y="7"/>
                      <a:pt x="3" y="7"/>
                    </a:cubicBezTo>
                    <a:cubicBezTo>
                      <a:pt x="0" y="8"/>
                      <a:pt x="2" y="10"/>
                      <a:pt x="3" y="12"/>
                    </a:cubicBezTo>
                    <a:cubicBezTo>
                      <a:pt x="4" y="13"/>
                      <a:pt x="4" y="17"/>
                      <a:pt x="6" y="18"/>
                    </a:cubicBezTo>
                    <a:cubicBezTo>
                      <a:pt x="8" y="20"/>
                      <a:pt x="14" y="23"/>
                      <a:pt x="14" y="25"/>
                    </a:cubicBezTo>
                    <a:cubicBezTo>
                      <a:pt x="14" y="25"/>
                      <a:pt x="14" y="25"/>
                      <a:pt x="14" y="25"/>
                    </a:cubicBezTo>
                    <a:cubicBezTo>
                      <a:pt x="17" y="26"/>
                      <a:pt x="21" y="26"/>
                      <a:pt x="21" y="25"/>
                    </a:cubicBezTo>
                    <a:cubicBezTo>
                      <a:pt x="22" y="23"/>
                      <a:pt x="23" y="21"/>
                      <a:pt x="23" y="21"/>
                    </a:cubicBezTo>
                    <a:cubicBezTo>
                      <a:pt x="23" y="21"/>
                      <a:pt x="28" y="21"/>
                      <a:pt x="30" y="23"/>
                    </a:cubicBezTo>
                    <a:cubicBezTo>
                      <a:pt x="32" y="26"/>
                      <a:pt x="36" y="24"/>
                      <a:pt x="36" y="24"/>
                    </a:cubicBezTo>
                    <a:cubicBezTo>
                      <a:pt x="36" y="24"/>
                      <a:pt x="36" y="25"/>
                      <a:pt x="37" y="26"/>
                    </a:cubicBezTo>
                    <a:cubicBezTo>
                      <a:pt x="37" y="24"/>
                      <a:pt x="38" y="23"/>
                      <a:pt x="39" y="23"/>
                    </a:cubicBezTo>
                    <a:cubicBezTo>
                      <a:pt x="41" y="23"/>
                      <a:pt x="44" y="23"/>
                      <a:pt x="47" y="19"/>
                    </a:cubicBezTo>
                    <a:cubicBezTo>
                      <a:pt x="48" y="18"/>
                      <a:pt x="50" y="16"/>
                      <a:pt x="51" y="16"/>
                    </a:cubicBezTo>
                    <a:cubicBezTo>
                      <a:pt x="50" y="14"/>
                      <a:pt x="50" y="12"/>
                      <a:pt x="49" y="1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74">
                <a:extLst>
                  <a:ext uri="{FF2B5EF4-FFF2-40B4-BE49-F238E27FC236}">
                    <a16:creationId xmlns:a16="http://schemas.microsoft.com/office/drawing/2014/main" id="{CDA7CF92-7916-4F7D-ABB6-0DFCE6635645}"/>
                  </a:ext>
                </a:extLst>
              </p:cNvPr>
              <p:cNvSpPr>
                <a:spLocks/>
              </p:cNvSpPr>
              <p:nvPr/>
            </p:nvSpPr>
            <p:spPr bwMode="auto">
              <a:xfrm>
                <a:off x="5234651" y="3074725"/>
                <a:ext cx="102888" cy="43915"/>
              </a:xfrm>
              <a:custGeom>
                <a:avLst/>
                <a:gdLst>
                  <a:gd name="T0" fmla="*/ 33 w 45"/>
                  <a:gd name="T1" fmla="*/ 2 h 19"/>
                  <a:gd name="T2" fmla="*/ 27 w 45"/>
                  <a:gd name="T3" fmla="*/ 2 h 19"/>
                  <a:gd name="T4" fmla="*/ 20 w 45"/>
                  <a:gd name="T5" fmla="*/ 1 h 19"/>
                  <a:gd name="T6" fmla="*/ 15 w 45"/>
                  <a:gd name="T7" fmla="*/ 1 h 19"/>
                  <a:gd name="T8" fmla="*/ 14 w 45"/>
                  <a:gd name="T9" fmla="*/ 1 h 19"/>
                  <a:gd name="T10" fmla="*/ 10 w 45"/>
                  <a:gd name="T11" fmla="*/ 4 h 19"/>
                  <a:gd name="T12" fmla="*/ 2 w 45"/>
                  <a:gd name="T13" fmla="*/ 8 h 19"/>
                  <a:gd name="T14" fmla="*/ 0 w 45"/>
                  <a:gd name="T15" fmla="*/ 11 h 19"/>
                  <a:gd name="T16" fmla="*/ 3 w 45"/>
                  <a:gd name="T17" fmla="*/ 17 h 19"/>
                  <a:gd name="T18" fmla="*/ 14 w 45"/>
                  <a:gd name="T19" fmla="*/ 17 h 19"/>
                  <a:gd name="T20" fmla="*/ 23 w 45"/>
                  <a:gd name="T21" fmla="*/ 14 h 19"/>
                  <a:gd name="T22" fmla="*/ 30 w 45"/>
                  <a:gd name="T23" fmla="*/ 10 h 19"/>
                  <a:gd name="T24" fmla="*/ 38 w 45"/>
                  <a:gd name="T25" fmla="*/ 12 h 19"/>
                  <a:gd name="T26" fmla="*/ 43 w 45"/>
                  <a:gd name="T27" fmla="*/ 14 h 19"/>
                  <a:gd name="T28" fmla="*/ 41 w 45"/>
                  <a:gd name="T29" fmla="*/ 11 h 19"/>
                  <a:gd name="T30" fmla="*/ 45 w 45"/>
                  <a:gd name="T31" fmla="*/ 5 h 19"/>
                  <a:gd name="T32" fmla="*/ 45 w 45"/>
                  <a:gd name="T33" fmla="*/ 5 h 19"/>
                  <a:gd name="T34" fmla="*/ 40 w 45"/>
                  <a:gd name="T35" fmla="*/ 4 h 19"/>
                  <a:gd name="T36" fmla="*/ 33 w 45"/>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19">
                    <a:moveTo>
                      <a:pt x="33" y="2"/>
                    </a:moveTo>
                    <a:cubicBezTo>
                      <a:pt x="30" y="3"/>
                      <a:pt x="29" y="1"/>
                      <a:pt x="27" y="2"/>
                    </a:cubicBezTo>
                    <a:cubicBezTo>
                      <a:pt x="25" y="3"/>
                      <a:pt x="21" y="2"/>
                      <a:pt x="20" y="1"/>
                    </a:cubicBezTo>
                    <a:cubicBezTo>
                      <a:pt x="19" y="0"/>
                      <a:pt x="17" y="3"/>
                      <a:pt x="15" y="1"/>
                    </a:cubicBezTo>
                    <a:cubicBezTo>
                      <a:pt x="15" y="1"/>
                      <a:pt x="15" y="1"/>
                      <a:pt x="14" y="1"/>
                    </a:cubicBezTo>
                    <a:cubicBezTo>
                      <a:pt x="13" y="1"/>
                      <a:pt x="11" y="3"/>
                      <a:pt x="10" y="4"/>
                    </a:cubicBezTo>
                    <a:cubicBezTo>
                      <a:pt x="7" y="8"/>
                      <a:pt x="4" y="8"/>
                      <a:pt x="2" y="8"/>
                    </a:cubicBezTo>
                    <a:cubicBezTo>
                      <a:pt x="1" y="8"/>
                      <a:pt x="0" y="9"/>
                      <a:pt x="0" y="11"/>
                    </a:cubicBezTo>
                    <a:cubicBezTo>
                      <a:pt x="0" y="13"/>
                      <a:pt x="2" y="16"/>
                      <a:pt x="3" y="17"/>
                    </a:cubicBezTo>
                    <a:cubicBezTo>
                      <a:pt x="6" y="19"/>
                      <a:pt x="14" y="19"/>
                      <a:pt x="14" y="17"/>
                    </a:cubicBezTo>
                    <a:cubicBezTo>
                      <a:pt x="14" y="15"/>
                      <a:pt x="21" y="14"/>
                      <a:pt x="23" y="14"/>
                    </a:cubicBezTo>
                    <a:cubicBezTo>
                      <a:pt x="24" y="14"/>
                      <a:pt x="29" y="9"/>
                      <a:pt x="30" y="10"/>
                    </a:cubicBezTo>
                    <a:cubicBezTo>
                      <a:pt x="31" y="10"/>
                      <a:pt x="36" y="11"/>
                      <a:pt x="38" y="12"/>
                    </a:cubicBezTo>
                    <a:cubicBezTo>
                      <a:pt x="38" y="13"/>
                      <a:pt x="40" y="13"/>
                      <a:pt x="43" y="14"/>
                    </a:cubicBezTo>
                    <a:cubicBezTo>
                      <a:pt x="42" y="13"/>
                      <a:pt x="41" y="12"/>
                      <a:pt x="41" y="11"/>
                    </a:cubicBezTo>
                    <a:cubicBezTo>
                      <a:pt x="41" y="10"/>
                      <a:pt x="44" y="6"/>
                      <a:pt x="45" y="5"/>
                    </a:cubicBezTo>
                    <a:cubicBezTo>
                      <a:pt x="45" y="5"/>
                      <a:pt x="45" y="5"/>
                      <a:pt x="45" y="5"/>
                    </a:cubicBezTo>
                    <a:cubicBezTo>
                      <a:pt x="43" y="5"/>
                      <a:pt x="40" y="4"/>
                      <a:pt x="40" y="4"/>
                    </a:cubicBezTo>
                    <a:cubicBezTo>
                      <a:pt x="39" y="3"/>
                      <a:pt x="36" y="2"/>
                      <a:pt x="33"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75">
                <a:extLst>
                  <a:ext uri="{FF2B5EF4-FFF2-40B4-BE49-F238E27FC236}">
                    <a16:creationId xmlns:a16="http://schemas.microsoft.com/office/drawing/2014/main" id="{54F29E68-40E0-4E5D-8476-0C9DB3191CD7}"/>
                  </a:ext>
                </a:extLst>
              </p:cNvPr>
              <p:cNvSpPr>
                <a:spLocks/>
              </p:cNvSpPr>
              <p:nvPr/>
            </p:nvSpPr>
            <p:spPr bwMode="auto">
              <a:xfrm>
                <a:off x="4740289" y="3249132"/>
                <a:ext cx="70265" cy="115435"/>
              </a:xfrm>
              <a:custGeom>
                <a:avLst/>
                <a:gdLst>
                  <a:gd name="T0" fmla="*/ 22 w 30"/>
                  <a:gd name="T1" fmla="*/ 40 h 50"/>
                  <a:gd name="T2" fmla="*/ 20 w 30"/>
                  <a:gd name="T3" fmla="*/ 36 h 50"/>
                  <a:gd name="T4" fmla="*/ 22 w 30"/>
                  <a:gd name="T5" fmla="*/ 32 h 50"/>
                  <a:gd name="T6" fmla="*/ 20 w 30"/>
                  <a:gd name="T7" fmla="*/ 28 h 50"/>
                  <a:gd name="T8" fmla="*/ 22 w 30"/>
                  <a:gd name="T9" fmla="*/ 24 h 50"/>
                  <a:gd name="T10" fmla="*/ 23 w 30"/>
                  <a:gd name="T11" fmla="*/ 19 h 50"/>
                  <a:gd name="T12" fmla="*/ 23 w 30"/>
                  <a:gd name="T13" fmla="*/ 11 h 50"/>
                  <a:gd name="T14" fmla="*/ 28 w 30"/>
                  <a:gd name="T15" fmla="*/ 7 h 50"/>
                  <a:gd name="T16" fmla="*/ 26 w 30"/>
                  <a:gd name="T17" fmla="*/ 4 h 50"/>
                  <a:gd name="T18" fmla="*/ 21 w 30"/>
                  <a:gd name="T19" fmla="*/ 3 h 50"/>
                  <a:gd name="T20" fmla="*/ 18 w 30"/>
                  <a:gd name="T21" fmla="*/ 3 h 50"/>
                  <a:gd name="T22" fmla="*/ 13 w 30"/>
                  <a:gd name="T23" fmla="*/ 2 h 50"/>
                  <a:gd name="T24" fmla="*/ 10 w 30"/>
                  <a:gd name="T25" fmla="*/ 1 h 50"/>
                  <a:gd name="T26" fmla="*/ 8 w 30"/>
                  <a:gd name="T27" fmla="*/ 2 h 50"/>
                  <a:gd name="T28" fmla="*/ 8 w 30"/>
                  <a:gd name="T29" fmla="*/ 8 h 50"/>
                  <a:gd name="T30" fmla="*/ 3 w 30"/>
                  <a:gd name="T31" fmla="*/ 27 h 50"/>
                  <a:gd name="T32" fmla="*/ 6 w 30"/>
                  <a:gd name="T33" fmla="*/ 34 h 50"/>
                  <a:gd name="T34" fmla="*/ 7 w 30"/>
                  <a:gd name="T35" fmla="*/ 48 h 50"/>
                  <a:gd name="T36" fmla="*/ 13 w 30"/>
                  <a:gd name="T37" fmla="*/ 49 h 50"/>
                  <a:gd name="T38" fmla="*/ 20 w 30"/>
                  <a:gd name="T39" fmla="*/ 48 h 50"/>
                  <a:gd name="T40" fmla="*/ 19 w 30"/>
                  <a:gd name="T41" fmla="*/ 45 h 50"/>
                  <a:gd name="T42" fmla="*/ 22 w 30"/>
                  <a:gd name="T43"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50">
                    <a:moveTo>
                      <a:pt x="22" y="40"/>
                    </a:moveTo>
                    <a:cubicBezTo>
                      <a:pt x="25" y="40"/>
                      <a:pt x="21" y="37"/>
                      <a:pt x="20" y="36"/>
                    </a:cubicBezTo>
                    <a:cubicBezTo>
                      <a:pt x="19" y="35"/>
                      <a:pt x="20" y="32"/>
                      <a:pt x="22" y="32"/>
                    </a:cubicBezTo>
                    <a:cubicBezTo>
                      <a:pt x="24" y="32"/>
                      <a:pt x="22" y="30"/>
                      <a:pt x="20" y="28"/>
                    </a:cubicBezTo>
                    <a:cubicBezTo>
                      <a:pt x="18" y="25"/>
                      <a:pt x="20" y="24"/>
                      <a:pt x="22" y="24"/>
                    </a:cubicBezTo>
                    <a:cubicBezTo>
                      <a:pt x="24" y="24"/>
                      <a:pt x="21" y="21"/>
                      <a:pt x="23" y="19"/>
                    </a:cubicBezTo>
                    <a:cubicBezTo>
                      <a:pt x="25" y="17"/>
                      <a:pt x="23" y="13"/>
                      <a:pt x="23" y="11"/>
                    </a:cubicBezTo>
                    <a:cubicBezTo>
                      <a:pt x="23" y="10"/>
                      <a:pt x="26" y="9"/>
                      <a:pt x="28" y="7"/>
                    </a:cubicBezTo>
                    <a:cubicBezTo>
                      <a:pt x="30" y="4"/>
                      <a:pt x="26" y="5"/>
                      <a:pt x="26" y="4"/>
                    </a:cubicBezTo>
                    <a:cubicBezTo>
                      <a:pt x="26" y="2"/>
                      <a:pt x="23" y="1"/>
                      <a:pt x="21" y="3"/>
                    </a:cubicBezTo>
                    <a:cubicBezTo>
                      <a:pt x="19" y="4"/>
                      <a:pt x="20" y="3"/>
                      <a:pt x="18" y="3"/>
                    </a:cubicBezTo>
                    <a:cubicBezTo>
                      <a:pt x="16" y="3"/>
                      <a:pt x="13" y="3"/>
                      <a:pt x="13" y="2"/>
                    </a:cubicBezTo>
                    <a:cubicBezTo>
                      <a:pt x="13" y="0"/>
                      <a:pt x="12" y="0"/>
                      <a:pt x="10" y="1"/>
                    </a:cubicBezTo>
                    <a:cubicBezTo>
                      <a:pt x="10" y="2"/>
                      <a:pt x="9" y="2"/>
                      <a:pt x="8" y="2"/>
                    </a:cubicBezTo>
                    <a:cubicBezTo>
                      <a:pt x="8" y="4"/>
                      <a:pt x="7" y="7"/>
                      <a:pt x="8" y="8"/>
                    </a:cubicBezTo>
                    <a:cubicBezTo>
                      <a:pt x="10" y="10"/>
                      <a:pt x="6" y="23"/>
                      <a:pt x="3" y="27"/>
                    </a:cubicBezTo>
                    <a:cubicBezTo>
                      <a:pt x="0" y="30"/>
                      <a:pt x="3" y="31"/>
                      <a:pt x="6" y="34"/>
                    </a:cubicBezTo>
                    <a:cubicBezTo>
                      <a:pt x="9" y="36"/>
                      <a:pt x="7" y="45"/>
                      <a:pt x="7" y="48"/>
                    </a:cubicBezTo>
                    <a:cubicBezTo>
                      <a:pt x="7" y="50"/>
                      <a:pt x="10" y="49"/>
                      <a:pt x="13" y="49"/>
                    </a:cubicBezTo>
                    <a:cubicBezTo>
                      <a:pt x="15" y="49"/>
                      <a:pt x="18" y="48"/>
                      <a:pt x="20" y="48"/>
                    </a:cubicBezTo>
                    <a:cubicBezTo>
                      <a:pt x="19" y="47"/>
                      <a:pt x="19" y="46"/>
                      <a:pt x="19" y="45"/>
                    </a:cubicBezTo>
                    <a:cubicBezTo>
                      <a:pt x="19" y="43"/>
                      <a:pt x="19" y="41"/>
                      <a:pt x="22" y="4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76">
                <a:extLst>
                  <a:ext uri="{FF2B5EF4-FFF2-40B4-BE49-F238E27FC236}">
                    <a16:creationId xmlns:a16="http://schemas.microsoft.com/office/drawing/2014/main" id="{4EF4C2F5-61A6-4EB6-9CEB-AFA24BA5DBDE}"/>
                  </a:ext>
                </a:extLst>
              </p:cNvPr>
              <p:cNvSpPr>
                <a:spLocks/>
              </p:cNvSpPr>
              <p:nvPr/>
            </p:nvSpPr>
            <p:spPr bwMode="auto">
              <a:xfrm>
                <a:off x="4982451" y="2979366"/>
                <a:ext cx="76538" cy="65246"/>
              </a:xfrm>
              <a:custGeom>
                <a:avLst/>
                <a:gdLst>
                  <a:gd name="T0" fmla="*/ 10 w 33"/>
                  <a:gd name="T1" fmla="*/ 22 h 28"/>
                  <a:gd name="T2" fmla="*/ 16 w 33"/>
                  <a:gd name="T3" fmla="*/ 23 h 28"/>
                  <a:gd name="T4" fmla="*/ 22 w 33"/>
                  <a:gd name="T5" fmla="*/ 27 h 28"/>
                  <a:gd name="T6" fmla="*/ 23 w 33"/>
                  <a:gd name="T7" fmla="*/ 28 h 28"/>
                  <a:gd name="T8" fmla="*/ 24 w 33"/>
                  <a:gd name="T9" fmla="*/ 22 h 28"/>
                  <a:gd name="T10" fmla="*/ 25 w 33"/>
                  <a:gd name="T11" fmla="*/ 18 h 28"/>
                  <a:gd name="T12" fmla="*/ 29 w 33"/>
                  <a:gd name="T13" fmla="*/ 16 h 28"/>
                  <a:gd name="T14" fmla="*/ 31 w 33"/>
                  <a:gd name="T15" fmla="*/ 13 h 28"/>
                  <a:gd name="T16" fmla="*/ 28 w 33"/>
                  <a:gd name="T17" fmla="*/ 9 h 28"/>
                  <a:gd name="T18" fmla="*/ 32 w 33"/>
                  <a:gd name="T19" fmla="*/ 5 h 28"/>
                  <a:gd name="T20" fmla="*/ 32 w 33"/>
                  <a:gd name="T21" fmla="*/ 0 h 28"/>
                  <a:gd name="T22" fmla="*/ 30 w 33"/>
                  <a:gd name="T23" fmla="*/ 1 h 28"/>
                  <a:gd name="T24" fmla="*/ 22 w 33"/>
                  <a:gd name="T25" fmla="*/ 1 h 28"/>
                  <a:gd name="T26" fmla="*/ 19 w 33"/>
                  <a:gd name="T27" fmla="*/ 7 h 28"/>
                  <a:gd name="T28" fmla="*/ 15 w 33"/>
                  <a:gd name="T29" fmla="*/ 7 h 28"/>
                  <a:gd name="T30" fmla="*/ 11 w 33"/>
                  <a:gd name="T31" fmla="*/ 9 h 28"/>
                  <a:gd name="T32" fmla="*/ 8 w 33"/>
                  <a:gd name="T33" fmla="*/ 15 h 28"/>
                  <a:gd name="T34" fmla="*/ 1 w 33"/>
                  <a:gd name="T35" fmla="*/ 23 h 28"/>
                  <a:gd name="T36" fmla="*/ 0 w 33"/>
                  <a:gd name="T37" fmla="*/ 23 h 28"/>
                  <a:gd name="T38" fmla="*/ 3 w 33"/>
                  <a:gd name="T39" fmla="*/ 24 h 28"/>
                  <a:gd name="T40" fmla="*/ 10 w 33"/>
                  <a:gd name="T4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28">
                    <a:moveTo>
                      <a:pt x="10" y="22"/>
                    </a:moveTo>
                    <a:cubicBezTo>
                      <a:pt x="12" y="20"/>
                      <a:pt x="14" y="21"/>
                      <a:pt x="16" y="23"/>
                    </a:cubicBezTo>
                    <a:cubicBezTo>
                      <a:pt x="17" y="24"/>
                      <a:pt x="19" y="24"/>
                      <a:pt x="22" y="27"/>
                    </a:cubicBezTo>
                    <a:cubicBezTo>
                      <a:pt x="22" y="27"/>
                      <a:pt x="23" y="28"/>
                      <a:pt x="23" y="28"/>
                    </a:cubicBezTo>
                    <a:cubicBezTo>
                      <a:pt x="24" y="27"/>
                      <a:pt x="24" y="24"/>
                      <a:pt x="24" y="22"/>
                    </a:cubicBezTo>
                    <a:cubicBezTo>
                      <a:pt x="25" y="20"/>
                      <a:pt x="24" y="18"/>
                      <a:pt x="25" y="18"/>
                    </a:cubicBezTo>
                    <a:cubicBezTo>
                      <a:pt x="26" y="18"/>
                      <a:pt x="29" y="18"/>
                      <a:pt x="29" y="16"/>
                    </a:cubicBezTo>
                    <a:cubicBezTo>
                      <a:pt x="29" y="14"/>
                      <a:pt x="30" y="15"/>
                      <a:pt x="31" y="13"/>
                    </a:cubicBezTo>
                    <a:cubicBezTo>
                      <a:pt x="32" y="12"/>
                      <a:pt x="29" y="10"/>
                      <a:pt x="28" y="9"/>
                    </a:cubicBezTo>
                    <a:cubicBezTo>
                      <a:pt x="28" y="8"/>
                      <a:pt x="30" y="8"/>
                      <a:pt x="32" y="5"/>
                    </a:cubicBezTo>
                    <a:cubicBezTo>
                      <a:pt x="33" y="4"/>
                      <a:pt x="33" y="2"/>
                      <a:pt x="32" y="0"/>
                    </a:cubicBezTo>
                    <a:cubicBezTo>
                      <a:pt x="32" y="1"/>
                      <a:pt x="31" y="1"/>
                      <a:pt x="30" y="1"/>
                    </a:cubicBezTo>
                    <a:cubicBezTo>
                      <a:pt x="28" y="0"/>
                      <a:pt x="26" y="0"/>
                      <a:pt x="22" y="1"/>
                    </a:cubicBezTo>
                    <a:cubicBezTo>
                      <a:pt x="18" y="2"/>
                      <a:pt x="17" y="5"/>
                      <a:pt x="19" y="7"/>
                    </a:cubicBezTo>
                    <a:cubicBezTo>
                      <a:pt x="20" y="8"/>
                      <a:pt x="15" y="9"/>
                      <a:pt x="15" y="7"/>
                    </a:cubicBezTo>
                    <a:cubicBezTo>
                      <a:pt x="15" y="5"/>
                      <a:pt x="11" y="6"/>
                      <a:pt x="11" y="9"/>
                    </a:cubicBezTo>
                    <a:cubicBezTo>
                      <a:pt x="11" y="11"/>
                      <a:pt x="7" y="12"/>
                      <a:pt x="8" y="15"/>
                    </a:cubicBezTo>
                    <a:cubicBezTo>
                      <a:pt x="8" y="18"/>
                      <a:pt x="4" y="21"/>
                      <a:pt x="1" y="23"/>
                    </a:cubicBezTo>
                    <a:cubicBezTo>
                      <a:pt x="1" y="23"/>
                      <a:pt x="0" y="23"/>
                      <a:pt x="0" y="23"/>
                    </a:cubicBezTo>
                    <a:cubicBezTo>
                      <a:pt x="1" y="24"/>
                      <a:pt x="2" y="24"/>
                      <a:pt x="3" y="24"/>
                    </a:cubicBezTo>
                    <a:cubicBezTo>
                      <a:pt x="5" y="24"/>
                      <a:pt x="9" y="23"/>
                      <a:pt x="10"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77">
                <a:extLst>
                  <a:ext uri="{FF2B5EF4-FFF2-40B4-BE49-F238E27FC236}">
                    <a16:creationId xmlns:a16="http://schemas.microsoft.com/office/drawing/2014/main" id="{333960CF-DBCD-4EAA-AD5A-18A6B8666168}"/>
                  </a:ext>
                </a:extLst>
              </p:cNvPr>
              <p:cNvSpPr>
                <a:spLocks/>
              </p:cNvSpPr>
              <p:nvPr/>
            </p:nvSpPr>
            <p:spPr bwMode="auto">
              <a:xfrm>
                <a:off x="5031385" y="3063433"/>
                <a:ext cx="11293" cy="15057"/>
              </a:xfrm>
              <a:custGeom>
                <a:avLst/>
                <a:gdLst>
                  <a:gd name="T0" fmla="*/ 3 w 5"/>
                  <a:gd name="T1" fmla="*/ 0 h 7"/>
                  <a:gd name="T2" fmla="*/ 0 w 5"/>
                  <a:gd name="T3" fmla="*/ 7 h 7"/>
                  <a:gd name="T4" fmla="*/ 5 w 5"/>
                  <a:gd name="T5" fmla="*/ 7 h 7"/>
                  <a:gd name="T6" fmla="*/ 3 w 5"/>
                  <a:gd name="T7" fmla="*/ 1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cubicBezTo>
                      <a:pt x="1" y="1"/>
                      <a:pt x="0" y="3"/>
                      <a:pt x="0" y="7"/>
                    </a:cubicBezTo>
                    <a:cubicBezTo>
                      <a:pt x="2" y="7"/>
                      <a:pt x="4" y="7"/>
                      <a:pt x="5" y="7"/>
                    </a:cubicBezTo>
                    <a:cubicBezTo>
                      <a:pt x="5" y="3"/>
                      <a:pt x="3" y="1"/>
                      <a:pt x="3" y="1"/>
                    </a:cubicBezTo>
                    <a:cubicBezTo>
                      <a:pt x="3" y="0"/>
                      <a:pt x="3" y="0"/>
                      <a:pt x="3"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8">
                <a:extLst>
                  <a:ext uri="{FF2B5EF4-FFF2-40B4-BE49-F238E27FC236}">
                    <a16:creationId xmlns:a16="http://schemas.microsoft.com/office/drawing/2014/main" id="{95A2C1B9-59E0-4E69-8C7D-FF2F21BC0656}"/>
                  </a:ext>
                </a:extLst>
              </p:cNvPr>
              <p:cNvSpPr>
                <a:spLocks/>
              </p:cNvSpPr>
              <p:nvPr/>
            </p:nvSpPr>
            <p:spPr bwMode="auto">
              <a:xfrm>
                <a:off x="4968649" y="3025791"/>
                <a:ext cx="74029" cy="52698"/>
              </a:xfrm>
              <a:custGeom>
                <a:avLst/>
                <a:gdLst>
                  <a:gd name="T0" fmla="*/ 2 w 32"/>
                  <a:gd name="T1" fmla="*/ 7 h 23"/>
                  <a:gd name="T2" fmla="*/ 4 w 32"/>
                  <a:gd name="T3" fmla="*/ 10 h 23"/>
                  <a:gd name="T4" fmla="*/ 8 w 32"/>
                  <a:gd name="T5" fmla="*/ 12 h 23"/>
                  <a:gd name="T6" fmla="*/ 13 w 32"/>
                  <a:gd name="T7" fmla="*/ 15 h 23"/>
                  <a:gd name="T8" fmla="*/ 16 w 32"/>
                  <a:gd name="T9" fmla="*/ 18 h 23"/>
                  <a:gd name="T10" fmla="*/ 19 w 32"/>
                  <a:gd name="T11" fmla="*/ 16 h 23"/>
                  <a:gd name="T12" fmla="*/ 22 w 32"/>
                  <a:gd name="T13" fmla="*/ 20 h 23"/>
                  <a:gd name="T14" fmla="*/ 26 w 32"/>
                  <a:gd name="T15" fmla="*/ 23 h 23"/>
                  <a:gd name="T16" fmla="*/ 27 w 32"/>
                  <a:gd name="T17" fmla="*/ 23 h 23"/>
                  <a:gd name="T18" fmla="*/ 30 w 32"/>
                  <a:gd name="T19" fmla="*/ 16 h 23"/>
                  <a:gd name="T20" fmla="*/ 31 w 32"/>
                  <a:gd name="T21" fmla="*/ 13 h 23"/>
                  <a:gd name="T22" fmla="*/ 29 w 32"/>
                  <a:gd name="T23" fmla="*/ 8 h 23"/>
                  <a:gd name="T24" fmla="*/ 29 w 32"/>
                  <a:gd name="T25" fmla="*/ 8 h 23"/>
                  <a:gd name="T26" fmla="*/ 28 w 32"/>
                  <a:gd name="T27" fmla="*/ 7 h 23"/>
                  <a:gd name="T28" fmla="*/ 22 w 32"/>
                  <a:gd name="T29" fmla="*/ 3 h 23"/>
                  <a:gd name="T30" fmla="*/ 16 w 32"/>
                  <a:gd name="T31" fmla="*/ 2 h 23"/>
                  <a:gd name="T32" fmla="*/ 9 w 32"/>
                  <a:gd name="T33" fmla="*/ 4 h 23"/>
                  <a:gd name="T34" fmla="*/ 6 w 32"/>
                  <a:gd name="T35" fmla="*/ 3 h 23"/>
                  <a:gd name="T36" fmla="*/ 0 w 32"/>
                  <a:gd name="T37" fmla="*/ 6 h 23"/>
                  <a:gd name="T38" fmla="*/ 2 w 32"/>
                  <a:gd name="T3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3">
                    <a:moveTo>
                      <a:pt x="2" y="7"/>
                    </a:moveTo>
                    <a:cubicBezTo>
                      <a:pt x="2" y="8"/>
                      <a:pt x="4" y="11"/>
                      <a:pt x="4" y="10"/>
                    </a:cubicBezTo>
                    <a:cubicBezTo>
                      <a:pt x="5" y="9"/>
                      <a:pt x="7" y="11"/>
                      <a:pt x="8" y="12"/>
                    </a:cubicBezTo>
                    <a:cubicBezTo>
                      <a:pt x="10" y="13"/>
                      <a:pt x="13" y="14"/>
                      <a:pt x="13" y="15"/>
                    </a:cubicBezTo>
                    <a:cubicBezTo>
                      <a:pt x="14" y="16"/>
                      <a:pt x="14" y="19"/>
                      <a:pt x="16" y="18"/>
                    </a:cubicBezTo>
                    <a:cubicBezTo>
                      <a:pt x="17" y="17"/>
                      <a:pt x="19" y="15"/>
                      <a:pt x="19" y="16"/>
                    </a:cubicBezTo>
                    <a:cubicBezTo>
                      <a:pt x="19" y="18"/>
                      <a:pt x="20" y="20"/>
                      <a:pt x="22" y="20"/>
                    </a:cubicBezTo>
                    <a:cubicBezTo>
                      <a:pt x="23" y="20"/>
                      <a:pt x="24" y="23"/>
                      <a:pt x="26" y="23"/>
                    </a:cubicBezTo>
                    <a:cubicBezTo>
                      <a:pt x="26" y="23"/>
                      <a:pt x="27" y="23"/>
                      <a:pt x="27" y="23"/>
                    </a:cubicBezTo>
                    <a:cubicBezTo>
                      <a:pt x="27" y="19"/>
                      <a:pt x="28" y="17"/>
                      <a:pt x="30" y="16"/>
                    </a:cubicBezTo>
                    <a:cubicBezTo>
                      <a:pt x="30" y="15"/>
                      <a:pt x="31" y="14"/>
                      <a:pt x="31" y="13"/>
                    </a:cubicBezTo>
                    <a:cubicBezTo>
                      <a:pt x="32" y="12"/>
                      <a:pt x="29" y="10"/>
                      <a:pt x="29" y="8"/>
                    </a:cubicBezTo>
                    <a:cubicBezTo>
                      <a:pt x="29" y="8"/>
                      <a:pt x="29" y="8"/>
                      <a:pt x="29" y="8"/>
                    </a:cubicBezTo>
                    <a:cubicBezTo>
                      <a:pt x="29" y="8"/>
                      <a:pt x="28" y="7"/>
                      <a:pt x="28" y="7"/>
                    </a:cubicBezTo>
                    <a:cubicBezTo>
                      <a:pt x="25" y="4"/>
                      <a:pt x="23" y="4"/>
                      <a:pt x="22" y="3"/>
                    </a:cubicBezTo>
                    <a:cubicBezTo>
                      <a:pt x="20" y="1"/>
                      <a:pt x="18" y="0"/>
                      <a:pt x="16" y="2"/>
                    </a:cubicBezTo>
                    <a:cubicBezTo>
                      <a:pt x="15" y="3"/>
                      <a:pt x="11" y="4"/>
                      <a:pt x="9" y="4"/>
                    </a:cubicBezTo>
                    <a:cubicBezTo>
                      <a:pt x="8" y="4"/>
                      <a:pt x="7" y="4"/>
                      <a:pt x="6" y="3"/>
                    </a:cubicBezTo>
                    <a:cubicBezTo>
                      <a:pt x="4" y="4"/>
                      <a:pt x="2" y="5"/>
                      <a:pt x="0" y="6"/>
                    </a:cubicBezTo>
                    <a:cubicBezTo>
                      <a:pt x="1" y="6"/>
                      <a:pt x="1" y="6"/>
                      <a:pt x="2"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9">
                <a:extLst>
                  <a:ext uri="{FF2B5EF4-FFF2-40B4-BE49-F238E27FC236}">
                    <a16:creationId xmlns:a16="http://schemas.microsoft.com/office/drawing/2014/main" id="{33E093A9-DF41-4748-84FE-C567D85FAC0B}"/>
                  </a:ext>
                </a:extLst>
              </p:cNvPr>
              <p:cNvSpPr>
                <a:spLocks/>
              </p:cNvSpPr>
              <p:nvPr/>
            </p:nvSpPr>
            <p:spPr bwMode="auto">
              <a:xfrm>
                <a:off x="5296132" y="3104839"/>
                <a:ext cx="168133" cy="107906"/>
              </a:xfrm>
              <a:custGeom>
                <a:avLst/>
                <a:gdLst>
                  <a:gd name="T0" fmla="*/ 65 w 73"/>
                  <a:gd name="T1" fmla="*/ 31 h 47"/>
                  <a:gd name="T2" fmla="*/ 62 w 73"/>
                  <a:gd name="T3" fmla="*/ 30 h 47"/>
                  <a:gd name="T4" fmla="*/ 63 w 73"/>
                  <a:gd name="T5" fmla="*/ 29 h 47"/>
                  <a:gd name="T6" fmla="*/ 61 w 73"/>
                  <a:gd name="T7" fmla="*/ 20 h 47"/>
                  <a:gd name="T8" fmla="*/ 56 w 73"/>
                  <a:gd name="T9" fmla="*/ 9 h 47"/>
                  <a:gd name="T10" fmla="*/ 51 w 73"/>
                  <a:gd name="T11" fmla="*/ 0 h 47"/>
                  <a:gd name="T12" fmla="*/ 47 w 73"/>
                  <a:gd name="T13" fmla="*/ 2 h 47"/>
                  <a:gd name="T14" fmla="*/ 42 w 73"/>
                  <a:gd name="T15" fmla="*/ 4 h 47"/>
                  <a:gd name="T16" fmla="*/ 38 w 73"/>
                  <a:gd name="T17" fmla="*/ 5 h 47"/>
                  <a:gd name="T18" fmla="*/ 35 w 73"/>
                  <a:gd name="T19" fmla="*/ 6 h 47"/>
                  <a:gd name="T20" fmla="*/ 30 w 73"/>
                  <a:gd name="T21" fmla="*/ 4 h 47"/>
                  <a:gd name="T22" fmla="*/ 22 w 73"/>
                  <a:gd name="T23" fmla="*/ 3 h 47"/>
                  <a:gd name="T24" fmla="*/ 19 w 73"/>
                  <a:gd name="T25" fmla="*/ 3 h 47"/>
                  <a:gd name="T26" fmla="*/ 18 w 73"/>
                  <a:gd name="T27" fmla="*/ 5 h 47"/>
                  <a:gd name="T28" fmla="*/ 13 w 73"/>
                  <a:gd name="T29" fmla="*/ 8 h 47"/>
                  <a:gd name="T30" fmla="*/ 5 w 73"/>
                  <a:gd name="T31" fmla="*/ 20 h 47"/>
                  <a:gd name="T32" fmla="*/ 0 w 73"/>
                  <a:gd name="T33" fmla="*/ 24 h 47"/>
                  <a:gd name="T34" fmla="*/ 3 w 73"/>
                  <a:gd name="T35" fmla="*/ 29 h 47"/>
                  <a:gd name="T36" fmla="*/ 6 w 73"/>
                  <a:gd name="T37" fmla="*/ 31 h 47"/>
                  <a:gd name="T38" fmla="*/ 7 w 73"/>
                  <a:gd name="T39" fmla="*/ 36 h 47"/>
                  <a:gd name="T40" fmla="*/ 16 w 73"/>
                  <a:gd name="T41" fmla="*/ 39 h 47"/>
                  <a:gd name="T42" fmla="*/ 16 w 73"/>
                  <a:gd name="T43" fmla="*/ 43 h 47"/>
                  <a:gd name="T44" fmla="*/ 21 w 73"/>
                  <a:gd name="T45" fmla="*/ 46 h 47"/>
                  <a:gd name="T46" fmla="*/ 30 w 73"/>
                  <a:gd name="T47" fmla="*/ 47 h 47"/>
                  <a:gd name="T48" fmla="*/ 38 w 73"/>
                  <a:gd name="T49" fmla="*/ 47 h 47"/>
                  <a:gd name="T50" fmla="*/ 44 w 73"/>
                  <a:gd name="T51" fmla="*/ 45 h 47"/>
                  <a:gd name="T52" fmla="*/ 53 w 73"/>
                  <a:gd name="T53" fmla="*/ 43 h 47"/>
                  <a:gd name="T54" fmla="*/ 60 w 73"/>
                  <a:gd name="T55" fmla="*/ 45 h 47"/>
                  <a:gd name="T56" fmla="*/ 65 w 73"/>
                  <a:gd name="T57" fmla="*/ 47 h 47"/>
                  <a:gd name="T58" fmla="*/ 65 w 73"/>
                  <a:gd name="T59" fmla="*/ 43 h 47"/>
                  <a:gd name="T60" fmla="*/ 69 w 73"/>
                  <a:gd name="T61" fmla="*/ 36 h 47"/>
                  <a:gd name="T62" fmla="*/ 73 w 73"/>
                  <a:gd name="T63" fmla="*/ 32 h 47"/>
                  <a:gd name="T64" fmla="*/ 73 w 73"/>
                  <a:gd name="T65" fmla="*/ 32 h 47"/>
                  <a:gd name="T66" fmla="*/ 70 w 73"/>
                  <a:gd name="T67" fmla="*/ 30 h 47"/>
                  <a:gd name="T68" fmla="*/ 65 w 73"/>
                  <a:gd name="T69"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 h="47">
                    <a:moveTo>
                      <a:pt x="65" y="31"/>
                    </a:moveTo>
                    <a:cubicBezTo>
                      <a:pt x="64" y="31"/>
                      <a:pt x="62" y="31"/>
                      <a:pt x="62" y="30"/>
                    </a:cubicBezTo>
                    <a:cubicBezTo>
                      <a:pt x="62" y="30"/>
                      <a:pt x="63" y="29"/>
                      <a:pt x="63" y="29"/>
                    </a:cubicBezTo>
                    <a:cubicBezTo>
                      <a:pt x="60" y="28"/>
                      <a:pt x="60" y="22"/>
                      <a:pt x="61" y="20"/>
                    </a:cubicBezTo>
                    <a:cubicBezTo>
                      <a:pt x="63" y="18"/>
                      <a:pt x="58" y="12"/>
                      <a:pt x="56" y="9"/>
                    </a:cubicBezTo>
                    <a:cubicBezTo>
                      <a:pt x="55" y="8"/>
                      <a:pt x="53" y="4"/>
                      <a:pt x="51" y="0"/>
                    </a:cubicBezTo>
                    <a:cubicBezTo>
                      <a:pt x="49" y="1"/>
                      <a:pt x="47" y="1"/>
                      <a:pt x="47" y="2"/>
                    </a:cubicBezTo>
                    <a:cubicBezTo>
                      <a:pt x="46" y="3"/>
                      <a:pt x="44" y="4"/>
                      <a:pt x="42" y="4"/>
                    </a:cubicBezTo>
                    <a:cubicBezTo>
                      <a:pt x="41" y="4"/>
                      <a:pt x="40" y="3"/>
                      <a:pt x="38" y="5"/>
                    </a:cubicBezTo>
                    <a:cubicBezTo>
                      <a:pt x="37" y="6"/>
                      <a:pt x="35" y="6"/>
                      <a:pt x="35" y="6"/>
                    </a:cubicBezTo>
                    <a:cubicBezTo>
                      <a:pt x="34" y="5"/>
                      <a:pt x="32" y="4"/>
                      <a:pt x="30" y="4"/>
                    </a:cubicBezTo>
                    <a:cubicBezTo>
                      <a:pt x="28" y="4"/>
                      <a:pt x="23" y="3"/>
                      <a:pt x="22" y="3"/>
                    </a:cubicBezTo>
                    <a:cubicBezTo>
                      <a:pt x="21" y="3"/>
                      <a:pt x="20" y="3"/>
                      <a:pt x="19" y="3"/>
                    </a:cubicBezTo>
                    <a:cubicBezTo>
                      <a:pt x="19" y="4"/>
                      <a:pt x="19" y="4"/>
                      <a:pt x="18" y="5"/>
                    </a:cubicBezTo>
                    <a:cubicBezTo>
                      <a:pt x="17" y="6"/>
                      <a:pt x="14" y="7"/>
                      <a:pt x="13" y="8"/>
                    </a:cubicBezTo>
                    <a:cubicBezTo>
                      <a:pt x="12" y="9"/>
                      <a:pt x="8" y="18"/>
                      <a:pt x="5" y="20"/>
                    </a:cubicBezTo>
                    <a:cubicBezTo>
                      <a:pt x="3" y="23"/>
                      <a:pt x="1" y="23"/>
                      <a:pt x="0" y="24"/>
                    </a:cubicBezTo>
                    <a:cubicBezTo>
                      <a:pt x="0" y="25"/>
                      <a:pt x="3" y="27"/>
                      <a:pt x="3" y="29"/>
                    </a:cubicBezTo>
                    <a:cubicBezTo>
                      <a:pt x="3" y="30"/>
                      <a:pt x="4" y="31"/>
                      <a:pt x="6" y="31"/>
                    </a:cubicBezTo>
                    <a:cubicBezTo>
                      <a:pt x="8" y="31"/>
                      <a:pt x="6" y="36"/>
                      <a:pt x="7" y="36"/>
                    </a:cubicBezTo>
                    <a:cubicBezTo>
                      <a:pt x="8" y="37"/>
                      <a:pt x="16" y="37"/>
                      <a:pt x="16" y="39"/>
                    </a:cubicBezTo>
                    <a:cubicBezTo>
                      <a:pt x="16" y="41"/>
                      <a:pt x="17" y="42"/>
                      <a:pt x="16" y="43"/>
                    </a:cubicBezTo>
                    <a:cubicBezTo>
                      <a:pt x="19" y="43"/>
                      <a:pt x="20" y="46"/>
                      <a:pt x="21" y="46"/>
                    </a:cubicBezTo>
                    <a:cubicBezTo>
                      <a:pt x="22" y="46"/>
                      <a:pt x="28" y="47"/>
                      <a:pt x="30" y="47"/>
                    </a:cubicBezTo>
                    <a:cubicBezTo>
                      <a:pt x="31" y="46"/>
                      <a:pt x="36" y="47"/>
                      <a:pt x="38" y="47"/>
                    </a:cubicBezTo>
                    <a:cubicBezTo>
                      <a:pt x="40" y="47"/>
                      <a:pt x="42" y="46"/>
                      <a:pt x="44" y="45"/>
                    </a:cubicBezTo>
                    <a:cubicBezTo>
                      <a:pt x="45" y="43"/>
                      <a:pt x="51" y="43"/>
                      <a:pt x="53" y="43"/>
                    </a:cubicBezTo>
                    <a:cubicBezTo>
                      <a:pt x="55" y="43"/>
                      <a:pt x="59" y="44"/>
                      <a:pt x="60" y="45"/>
                    </a:cubicBezTo>
                    <a:cubicBezTo>
                      <a:pt x="60" y="45"/>
                      <a:pt x="62" y="46"/>
                      <a:pt x="65" y="47"/>
                    </a:cubicBezTo>
                    <a:cubicBezTo>
                      <a:pt x="65" y="46"/>
                      <a:pt x="65" y="44"/>
                      <a:pt x="65" y="43"/>
                    </a:cubicBezTo>
                    <a:cubicBezTo>
                      <a:pt x="65" y="40"/>
                      <a:pt x="66" y="37"/>
                      <a:pt x="69" y="36"/>
                    </a:cubicBezTo>
                    <a:cubicBezTo>
                      <a:pt x="71" y="36"/>
                      <a:pt x="73" y="36"/>
                      <a:pt x="73" y="32"/>
                    </a:cubicBezTo>
                    <a:cubicBezTo>
                      <a:pt x="73" y="32"/>
                      <a:pt x="73" y="32"/>
                      <a:pt x="73" y="32"/>
                    </a:cubicBezTo>
                    <a:cubicBezTo>
                      <a:pt x="72" y="31"/>
                      <a:pt x="70" y="30"/>
                      <a:pt x="70" y="30"/>
                    </a:cubicBezTo>
                    <a:cubicBezTo>
                      <a:pt x="69" y="30"/>
                      <a:pt x="66" y="32"/>
                      <a:pt x="65"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80">
                <a:extLst>
                  <a:ext uri="{FF2B5EF4-FFF2-40B4-BE49-F238E27FC236}">
                    <a16:creationId xmlns:a16="http://schemas.microsoft.com/office/drawing/2014/main" id="{E2DFBCD4-3D28-4C7E-9AE0-62E2454395B6}"/>
                  </a:ext>
                </a:extLst>
              </p:cNvPr>
              <p:cNvSpPr>
                <a:spLocks/>
              </p:cNvSpPr>
              <p:nvPr/>
            </p:nvSpPr>
            <p:spPr bwMode="auto">
              <a:xfrm>
                <a:off x="5414076" y="3099820"/>
                <a:ext cx="57717" cy="71519"/>
              </a:xfrm>
              <a:custGeom>
                <a:avLst/>
                <a:gdLst>
                  <a:gd name="T0" fmla="*/ 18 w 25"/>
                  <a:gd name="T1" fmla="*/ 8 h 31"/>
                  <a:gd name="T2" fmla="*/ 12 w 25"/>
                  <a:gd name="T3" fmla="*/ 4 h 31"/>
                  <a:gd name="T4" fmla="*/ 6 w 25"/>
                  <a:gd name="T5" fmla="*/ 0 h 31"/>
                  <a:gd name="T6" fmla="*/ 0 w 25"/>
                  <a:gd name="T7" fmla="*/ 2 h 31"/>
                  <a:gd name="T8" fmla="*/ 5 w 25"/>
                  <a:gd name="T9" fmla="*/ 11 h 31"/>
                  <a:gd name="T10" fmla="*/ 10 w 25"/>
                  <a:gd name="T11" fmla="*/ 22 h 31"/>
                  <a:gd name="T12" fmla="*/ 12 w 25"/>
                  <a:gd name="T13" fmla="*/ 31 h 31"/>
                  <a:gd name="T14" fmla="*/ 16 w 25"/>
                  <a:gd name="T15" fmla="*/ 24 h 31"/>
                  <a:gd name="T16" fmla="*/ 19 w 25"/>
                  <a:gd name="T17" fmla="*/ 21 h 31"/>
                  <a:gd name="T18" fmla="*/ 25 w 25"/>
                  <a:gd name="T19" fmla="*/ 22 h 31"/>
                  <a:gd name="T20" fmla="*/ 23 w 25"/>
                  <a:gd name="T21" fmla="*/ 16 h 31"/>
                  <a:gd name="T22" fmla="*/ 18 w 25"/>
                  <a:gd name="T23"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1">
                    <a:moveTo>
                      <a:pt x="18" y="8"/>
                    </a:moveTo>
                    <a:cubicBezTo>
                      <a:pt x="17" y="5"/>
                      <a:pt x="14" y="4"/>
                      <a:pt x="12" y="4"/>
                    </a:cubicBezTo>
                    <a:cubicBezTo>
                      <a:pt x="10" y="4"/>
                      <a:pt x="8" y="0"/>
                      <a:pt x="6" y="0"/>
                    </a:cubicBezTo>
                    <a:cubicBezTo>
                      <a:pt x="5" y="1"/>
                      <a:pt x="2" y="1"/>
                      <a:pt x="0" y="2"/>
                    </a:cubicBezTo>
                    <a:cubicBezTo>
                      <a:pt x="2" y="6"/>
                      <a:pt x="4" y="10"/>
                      <a:pt x="5" y="11"/>
                    </a:cubicBezTo>
                    <a:cubicBezTo>
                      <a:pt x="7" y="14"/>
                      <a:pt x="12" y="20"/>
                      <a:pt x="10" y="22"/>
                    </a:cubicBezTo>
                    <a:cubicBezTo>
                      <a:pt x="9" y="24"/>
                      <a:pt x="9" y="30"/>
                      <a:pt x="12" y="31"/>
                    </a:cubicBezTo>
                    <a:cubicBezTo>
                      <a:pt x="13" y="30"/>
                      <a:pt x="16" y="26"/>
                      <a:pt x="16" y="24"/>
                    </a:cubicBezTo>
                    <a:cubicBezTo>
                      <a:pt x="16" y="23"/>
                      <a:pt x="16" y="20"/>
                      <a:pt x="19" y="21"/>
                    </a:cubicBezTo>
                    <a:cubicBezTo>
                      <a:pt x="22" y="21"/>
                      <a:pt x="25" y="23"/>
                      <a:pt x="25" y="22"/>
                    </a:cubicBezTo>
                    <a:cubicBezTo>
                      <a:pt x="25" y="21"/>
                      <a:pt x="24" y="18"/>
                      <a:pt x="23" y="16"/>
                    </a:cubicBezTo>
                    <a:cubicBezTo>
                      <a:pt x="22" y="15"/>
                      <a:pt x="19" y="11"/>
                      <a:pt x="18"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81">
                <a:extLst>
                  <a:ext uri="{FF2B5EF4-FFF2-40B4-BE49-F238E27FC236}">
                    <a16:creationId xmlns:a16="http://schemas.microsoft.com/office/drawing/2014/main" id="{7D691C1B-A3BA-4176-A275-E7189A53C35E}"/>
                  </a:ext>
                </a:extLst>
              </p:cNvPr>
              <p:cNvSpPr>
                <a:spLocks/>
              </p:cNvSpPr>
              <p:nvPr/>
            </p:nvSpPr>
            <p:spPr bwMode="auto">
              <a:xfrm>
                <a:off x="5328755" y="3203962"/>
                <a:ext cx="117944" cy="61482"/>
              </a:xfrm>
              <a:custGeom>
                <a:avLst/>
                <a:gdLst>
                  <a:gd name="T0" fmla="*/ 39 w 51"/>
                  <a:gd name="T1" fmla="*/ 0 h 27"/>
                  <a:gd name="T2" fmla="*/ 30 w 51"/>
                  <a:gd name="T3" fmla="*/ 2 h 27"/>
                  <a:gd name="T4" fmla="*/ 24 w 51"/>
                  <a:gd name="T5" fmla="*/ 4 h 27"/>
                  <a:gd name="T6" fmla="*/ 16 w 51"/>
                  <a:gd name="T7" fmla="*/ 4 h 27"/>
                  <a:gd name="T8" fmla="*/ 7 w 51"/>
                  <a:gd name="T9" fmla="*/ 3 h 27"/>
                  <a:gd name="T10" fmla="*/ 2 w 51"/>
                  <a:gd name="T11" fmla="*/ 0 h 27"/>
                  <a:gd name="T12" fmla="*/ 2 w 51"/>
                  <a:gd name="T13" fmla="*/ 0 h 27"/>
                  <a:gd name="T14" fmla="*/ 2 w 51"/>
                  <a:gd name="T15" fmla="*/ 6 h 27"/>
                  <a:gd name="T16" fmla="*/ 4 w 51"/>
                  <a:gd name="T17" fmla="*/ 11 h 27"/>
                  <a:gd name="T18" fmla="*/ 2 w 51"/>
                  <a:gd name="T19" fmla="*/ 14 h 27"/>
                  <a:gd name="T20" fmla="*/ 2 w 51"/>
                  <a:gd name="T21" fmla="*/ 18 h 27"/>
                  <a:gd name="T22" fmla="*/ 6 w 51"/>
                  <a:gd name="T23" fmla="*/ 23 h 27"/>
                  <a:gd name="T24" fmla="*/ 8 w 51"/>
                  <a:gd name="T25" fmla="*/ 26 h 27"/>
                  <a:gd name="T26" fmla="*/ 18 w 51"/>
                  <a:gd name="T27" fmla="*/ 26 h 27"/>
                  <a:gd name="T28" fmla="*/ 27 w 51"/>
                  <a:gd name="T29" fmla="*/ 27 h 27"/>
                  <a:gd name="T30" fmla="*/ 30 w 51"/>
                  <a:gd name="T31" fmla="*/ 25 h 27"/>
                  <a:gd name="T32" fmla="*/ 34 w 51"/>
                  <a:gd name="T33" fmla="*/ 24 h 27"/>
                  <a:gd name="T34" fmla="*/ 34 w 51"/>
                  <a:gd name="T35" fmla="*/ 21 h 27"/>
                  <a:gd name="T36" fmla="*/ 42 w 51"/>
                  <a:gd name="T37" fmla="*/ 21 h 27"/>
                  <a:gd name="T38" fmla="*/ 45 w 51"/>
                  <a:gd name="T39" fmla="*/ 21 h 27"/>
                  <a:gd name="T40" fmla="*/ 44 w 51"/>
                  <a:gd name="T41" fmla="*/ 19 h 27"/>
                  <a:gd name="T42" fmla="*/ 43 w 51"/>
                  <a:gd name="T43" fmla="*/ 13 h 27"/>
                  <a:gd name="T44" fmla="*/ 49 w 51"/>
                  <a:gd name="T45" fmla="*/ 6 h 27"/>
                  <a:gd name="T46" fmla="*/ 51 w 51"/>
                  <a:gd name="T47" fmla="*/ 4 h 27"/>
                  <a:gd name="T48" fmla="*/ 46 w 51"/>
                  <a:gd name="T49" fmla="*/ 2 h 27"/>
                  <a:gd name="T50" fmla="*/ 39 w 51"/>
                  <a:gd name="T5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27">
                    <a:moveTo>
                      <a:pt x="39" y="0"/>
                    </a:moveTo>
                    <a:cubicBezTo>
                      <a:pt x="37" y="0"/>
                      <a:pt x="31" y="0"/>
                      <a:pt x="30" y="2"/>
                    </a:cubicBezTo>
                    <a:cubicBezTo>
                      <a:pt x="28" y="3"/>
                      <a:pt x="26" y="4"/>
                      <a:pt x="24" y="4"/>
                    </a:cubicBezTo>
                    <a:cubicBezTo>
                      <a:pt x="22" y="4"/>
                      <a:pt x="17" y="3"/>
                      <a:pt x="16" y="4"/>
                    </a:cubicBezTo>
                    <a:cubicBezTo>
                      <a:pt x="14" y="4"/>
                      <a:pt x="8" y="3"/>
                      <a:pt x="7" y="3"/>
                    </a:cubicBezTo>
                    <a:cubicBezTo>
                      <a:pt x="6" y="3"/>
                      <a:pt x="5" y="0"/>
                      <a:pt x="2" y="0"/>
                    </a:cubicBezTo>
                    <a:cubicBezTo>
                      <a:pt x="2" y="0"/>
                      <a:pt x="2" y="0"/>
                      <a:pt x="2" y="0"/>
                    </a:cubicBezTo>
                    <a:cubicBezTo>
                      <a:pt x="0" y="2"/>
                      <a:pt x="0" y="4"/>
                      <a:pt x="2" y="6"/>
                    </a:cubicBezTo>
                    <a:cubicBezTo>
                      <a:pt x="4" y="8"/>
                      <a:pt x="6" y="11"/>
                      <a:pt x="4" y="11"/>
                    </a:cubicBezTo>
                    <a:cubicBezTo>
                      <a:pt x="3" y="11"/>
                      <a:pt x="1" y="13"/>
                      <a:pt x="2" y="14"/>
                    </a:cubicBezTo>
                    <a:cubicBezTo>
                      <a:pt x="2" y="15"/>
                      <a:pt x="1" y="18"/>
                      <a:pt x="2" y="18"/>
                    </a:cubicBezTo>
                    <a:cubicBezTo>
                      <a:pt x="2" y="19"/>
                      <a:pt x="6" y="22"/>
                      <a:pt x="6" y="23"/>
                    </a:cubicBezTo>
                    <a:cubicBezTo>
                      <a:pt x="6" y="24"/>
                      <a:pt x="8" y="25"/>
                      <a:pt x="8" y="26"/>
                    </a:cubicBezTo>
                    <a:cubicBezTo>
                      <a:pt x="11" y="25"/>
                      <a:pt x="17" y="25"/>
                      <a:pt x="18" y="26"/>
                    </a:cubicBezTo>
                    <a:cubicBezTo>
                      <a:pt x="20" y="27"/>
                      <a:pt x="27" y="27"/>
                      <a:pt x="27" y="27"/>
                    </a:cubicBezTo>
                    <a:cubicBezTo>
                      <a:pt x="29" y="27"/>
                      <a:pt x="31" y="27"/>
                      <a:pt x="30" y="25"/>
                    </a:cubicBezTo>
                    <a:cubicBezTo>
                      <a:pt x="30" y="24"/>
                      <a:pt x="32" y="24"/>
                      <a:pt x="34" y="24"/>
                    </a:cubicBezTo>
                    <a:cubicBezTo>
                      <a:pt x="34" y="22"/>
                      <a:pt x="33" y="22"/>
                      <a:pt x="34" y="21"/>
                    </a:cubicBezTo>
                    <a:cubicBezTo>
                      <a:pt x="35" y="21"/>
                      <a:pt x="40" y="20"/>
                      <a:pt x="42" y="21"/>
                    </a:cubicBezTo>
                    <a:cubicBezTo>
                      <a:pt x="43" y="22"/>
                      <a:pt x="44" y="21"/>
                      <a:pt x="45" y="21"/>
                    </a:cubicBezTo>
                    <a:cubicBezTo>
                      <a:pt x="45" y="20"/>
                      <a:pt x="45" y="19"/>
                      <a:pt x="44" y="19"/>
                    </a:cubicBezTo>
                    <a:cubicBezTo>
                      <a:pt x="43" y="19"/>
                      <a:pt x="41" y="13"/>
                      <a:pt x="43" y="13"/>
                    </a:cubicBezTo>
                    <a:cubicBezTo>
                      <a:pt x="44" y="12"/>
                      <a:pt x="46" y="7"/>
                      <a:pt x="49" y="6"/>
                    </a:cubicBezTo>
                    <a:cubicBezTo>
                      <a:pt x="50" y="6"/>
                      <a:pt x="50" y="5"/>
                      <a:pt x="51" y="4"/>
                    </a:cubicBezTo>
                    <a:cubicBezTo>
                      <a:pt x="48" y="3"/>
                      <a:pt x="46" y="2"/>
                      <a:pt x="46" y="2"/>
                    </a:cubicBezTo>
                    <a:cubicBezTo>
                      <a:pt x="45" y="1"/>
                      <a:pt x="41" y="0"/>
                      <a:pt x="39"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82">
                <a:extLst>
                  <a:ext uri="{FF2B5EF4-FFF2-40B4-BE49-F238E27FC236}">
                    <a16:creationId xmlns:a16="http://schemas.microsoft.com/office/drawing/2014/main" id="{59DD1BF7-EFC3-48BC-9B5C-B1568C9B976D}"/>
                  </a:ext>
                </a:extLst>
              </p:cNvPr>
              <p:cNvSpPr>
                <a:spLocks/>
              </p:cNvSpPr>
              <p:nvPr/>
            </p:nvSpPr>
            <p:spPr bwMode="auto">
              <a:xfrm>
                <a:off x="5296132" y="3242858"/>
                <a:ext cx="51444" cy="33878"/>
              </a:xfrm>
              <a:custGeom>
                <a:avLst/>
                <a:gdLst>
                  <a:gd name="T0" fmla="*/ 5 w 22"/>
                  <a:gd name="T1" fmla="*/ 15 h 15"/>
                  <a:gd name="T2" fmla="*/ 5 w 22"/>
                  <a:gd name="T3" fmla="*/ 15 h 15"/>
                  <a:gd name="T4" fmla="*/ 5 w 22"/>
                  <a:gd name="T5" fmla="*/ 15 h 15"/>
                  <a:gd name="T6" fmla="*/ 5 w 22"/>
                  <a:gd name="T7" fmla="*/ 15 h 15"/>
                  <a:gd name="T8" fmla="*/ 6 w 22"/>
                  <a:gd name="T9" fmla="*/ 15 h 15"/>
                  <a:gd name="T10" fmla="*/ 6 w 22"/>
                  <a:gd name="T11" fmla="*/ 15 h 15"/>
                  <a:gd name="T12" fmla="*/ 8 w 22"/>
                  <a:gd name="T13" fmla="*/ 15 h 15"/>
                  <a:gd name="T14" fmla="*/ 9 w 22"/>
                  <a:gd name="T15" fmla="*/ 15 h 15"/>
                  <a:gd name="T16" fmla="*/ 9 w 22"/>
                  <a:gd name="T17" fmla="*/ 15 h 15"/>
                  <a:gd name="T18" fmla="*/ 9 w 22"/>
                  <a:gd name="T19" fmla="*/ 15 h 15"/>
                  <a:gd name="T20" fmla="*/ 10 w 22"/>
                  <a:gd name="T21" fmla="*/ 15 h 15"/>
                  <a:gd name="T22" fmla="*/ 14 w 22"/>
                  <a:gd name="T23" fmla="*/ 13 h 15"/>
                  <a:gd name="T24" fmla="*/ 21 w 22"/>
                  <a:gd name="T25" fmla="*/ 9 h 15"/>
                  <a:gd name="T26" fmla="*/ 22 w 22"/>
                  <a:gd name="T27" fmla="*/ 9 h 15"/>
                  <a:gd name="T28" fmla="*/ 20 w 22"/>
                  <a:gd name="T29" fmla="*/ 6 h 15"/>
                  <a:gd name="T30" fmla="*/ 16 w 22"/>
                  <a:gd name="T31" fmla="*/ 1 h 15"/>
                  <a:gd name="T32" fmla="*/ 15 w 22"/>
                  <a:gd name="T33" fmla="*/ 1 h 15"/>
                  <a:gd name="T34" fmla="*/ 15 w 22"/>
                  <a:gd name="T35" fmla="*/ 1 h 15"/>
                  <a:gd name="T36" fmla="*/ 15 w 22"/>
                  <a:gd name="T37" fmla="*/ 0 h 15"/>
                  <a:gd name="T38" fmla="*/ 2 w 22"/>
                  <a:gd name="T39" fmla="*/ 2 h 15"/>
                  <a:gd name="T40" fmla="*/ 1 w 22"/>
                  <a:gd name="T41" fmla="*/ 2 h 15"/>
                  <a:gd name="T42" fmla="*/ 0 w 22"/>
                  <a:gd name="T43" fmla="*/ 10 h 15"/>
                  <a:gd name="T44" fmla="*/ 5 w 22"/>
                  <a:gd name="T4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5">
                    <a:moveTo>
                      <a:pt x="5" y="15"/>
                    </a:moveTo>
                    <a:cubicBezTo>
                      <a:pt x="5" y="15"/>
                      <a:pt x="5" y="15"/>
                      <a:pt x="5" y="15"/>
                    </a:cubicBezTo>
                    <a:cubicBezTo>
                      <a:pt x="5" y="15"/>
                      <a:pt x="5" y="15"/>
                      <a:pt x="5" y="15"/>
                    </a:cubicBezTo>
                    <a:cubicBezTo>
                      <a:pt x="5" y="15"/>
                      <a:pt x="5" y="15"/>
                      <a:pt x="5" y="15"/>
                    </a:cubicBezTo>
                    <a:cubicBezTo>
                      <a:pt x="5" y="15"/>
                      <a:pt x="6" y="15"/>
                      <a:pt x="6" y="15"/>
                    </a:cubicBezTo>
                    <a:cubicBezTo>
                      <a:pt x="6" y="15"/>
                      <a:pt x="6" y="15"/>
                      <a:pt x="6" y="15"/>
                    </a:cubicBezTo>
                    <a:cubicBezTo>
                      <a:pt x="6" y="15"/>
                      <a:pt x="7" y="15"/>
                      <a:pt x="8" y="15"/>
                    </a:cubicBezTo>
                    <a:cubicBezTo>
                      <a:pt x="8" y="15"/>
                      <a:pt x="8" y="15"/>
                      <a:pt x="9" y="15"/>
                    </a:cubicBezTo>
                    <a:cubicBezTo>
                      <a:pt x="9" y="15"/>
                      <a:pt x="9" y="15"/>
                      <a:pt x="9" y="15"/>
                    </a:cubicBezTo>
                    <a:cubicBezTo>
                      <a:pt x="9" y="15"/>
                      <a:pt x="9" y="15"/>
                      <a:pt x="9" y="15"/>
                    </a:cubicBezTo>
                    <a:cubicBezTo>
                      <a:pt x="10" y="15"/>
                      <a:pt x="10" y="15"/>
                      <a:pt x="10" y="15"/>
                    </a:cubicBezTo>
                    <a:cubicBezTo>
                      <a:pt x="12" y="14"/>
                      <a:pt x="13" y="12"/>
                      <a:pt x="14" y="13"/>
                    </a:cubicBezTo>
                    <a:cubicBezTo>
                      <a:pt x="15" y="13"/>
                      <a:pt x="21" y="10"/>
                      <a:pt x="21" y="9"/>
                    </a:cubicBezTo>
                    <a:cubicBezTo>
                      <a:pt x="22" y="9"/>
                      <a:pt x="22" y="9"/>
                      <a:pt x="22" y="9"/>
                    </a:cubicBezTo>
                    <a:cubicBezTo>
                      <a:pt x="22" y="8"/>
                      <a:pt x="20" y="7"/>
                      <a:pt x="20" y="6"/>
                    </a:cubicBezTo>
                    <a:cubicBezTo>
                      <a:pt x="20" y="5"/>
                      <a:pt x="16" y="2"/>
                      <a:pt x="16" y="1"/>
                    </a:cubicBezTo>
                    <a:cubicBezTo>
                      <a:pt x="15" y="1"/>
                      <a:pt x="15" y="1"/>
                      <a:pt x="15" y="1"/>
                    </a:cubicBezTo>
                    <a:cubicBezTo>
                      <a:pt x="15" y="1"/>
                      <a:pt x="15" y="1"/>
                      <a:pt x="15" y="1"/>
                    </a:cubicBezTo>
                    <a:cubicBezTo>
                      <a:pt x="15" y="0"/>
                      <a:pt x="15" y="0"/>
                      <a:pt x="15" y="0"/>
                    </a:cubicBezTo>
                    <a:cubicBezTo>
                      <a:pt x="10" y="1"/>
                      <a:pt x="2" y="2"/>
                      <a:pt x="2" y="2"/>
                    </a:cubicBezTo>
                    <a:cubicBezTo>
                      <a:pt x="2" y="2"/>
                      <a:pt x="1" y="2"/>
                      <a:pt x="1" y="2"/>
                    </a:cubicBezTo>
                    <a:cubicBezTo>
                      <a:pt x="0" y="5"/>
                      <a:pt x="0" y="8"/>
                      <a:pt x="0" y="10"/>
                    </a:cubicBezTo>
                    <a:cubicBezTo>
                      <a:pt x="1" y="12"/>
                      <a:pt x="2" y="14"/>
                      <a:pt x="5"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83">
                <a:extLst>
                  <a:ext uri="{FF2B5EF4-FFF2-40B4-BE49-F238E27FC236}">
                    <a16:creationId xmlns:a16="http://schemas.microsoft.com/office/drawing/2014/main" id="{66DC00CB-69A6-4641-80DD-BC3B60AA539A}"/>
                  </a:ext>
                </a:extLst>
              </p:cNvPr>
              <p:cNvSpPr>
                <a:spLocks/>
              </p:cNvSpPr>
              <p:nvPr/>
            </p:nvSpPr>
            <p:spPr bwMode="auto">
              <a:xfrm>
                <a:off x="5328755" y="3005715"/>
                <a:ext cx="329993" cy="190718"/>
              </a:xfrm>
              <a:custGeom>
                <a:avLst/>
                <a:gdLst>
                  <a:gd name="T0" fmla="*/ 134 w 143"/>
                  <a:gd name="T1" fmla="*/ 48 h 83"/>
                  <a:gd name="T2" fmla="*/ 142 w 143"/>
                  <a:gd name="T3" fmla="*/ 43 h 83"/>
                  <a:gd name="T4" fmla="*/ 143 w 143"/>
                  <a:gd name="T5" fmla="*/ 38 h 83"/>
                  <a:gd name="T6" fmla="*/ 143 w 143"/>
                  <a:gd name="T7" fmla="*/ 32 h 83"/>
                  <a:gd name="T8" fmla="*/ 132 w 143"/>
                  <a:gd name="T9" fmla="*/ 28 h 83"/>
                  <a:gd name="T10" fmla="*/ 122 w 143"/>
                  <a:gd name="T11" fmla="*/ 22 h 83"/>
                  <a:gd name="T12" fmla="*/ 113 w 143"/>
                  <a:gd name="T13" fmla="*/ 23 h 83"/>
                  <a:gd name="T14" fmla="*/ 106 w 143"/>
                  <a:gd name="T15" fmla="*/ 20 h 83"/>
                  <a:gd name="T16" fmla="*/ 97 w 143"/>
                  <a:gd name="T17" fmla="*/ 12 h 83"/>
                  <a:gd name="T18" fmla="*/ 94 w 143"/>
                  <a:gd name="T19" fmla="*/ 1 h 83"/>
                  <a:gd name="T20" fmla="*/ 82 w 143"/>
                  <a:gd name="T21" fmla="*/ 1 h 83"/>
                  <a:gd name="T22" fmla="*/ 76 w 143"/>
                  <a:gd name="T23" fmla="*/ 2 h 83"/>
                  <a:gd name="T24" fmla="*/ 66 w 143"/>
                  <a:gd name="T25" fmla="*/ 8 h 83"/>
                  <a:gd name="T26" fmla="*/ 57 w 143"/>
                  <a:gd name="T27" fmla="*/ 10 h 83"/>
                  <a:gd name="T28" fmla="*/ 47 w 143"/>
                  <a:gd name="T29" fmla="*/ 8 h 83"/>
                  <a:gd name="T30" fmla="*/ 34 w 143"/>
                  <a:gd name="T31" fmla="*/ 6 h 83"/>
                  <a:gd name="T32" fmla="*/ 15 w 143"/>
                  <a:gd name="T33" fmla="*/ 8 h 83"/>
                  <a:gd name="T34" fmla="*/ 11 w 143"/>
                  <a:gd name="T35" fmla="*/ 11 h 83"/>
                  <a:gd name="T36" fmla="*/ 11 w 143"/>
                  <a:gd name="T37" fmla="*/ 22 h 83"/>
                  <a:gd name="T38" fmla="*/ 4 w 143"/>
                  <a:gd name="T39" fmla="*/ 35 h 83"/>
                  <a:gd name="T40" fmla="*/ 4 w 143"/>
                  <a:gd name="T41" fmla="*/ 45 h 83"/>
                  <a:gd name="T42" fmla="*/ 8 w 143"/>
                  <a:gd name="T43" fmla="*/ 46 h 83"/>
                  <a:gd name="T44" fmla="*/ 21 w 143"/>
                  <a:gd name="T45" fmla="*/ 49 h 83"/>
                  <a:gd name="T46" fmla="*/ 28 w 143"/>
                  <a:gd name="T47" fmla="*/ 47 h 83"/>
                  <a:gd name="T48" fmla="*/ 43 w 143"/>
                  <a:gd name="T49" fmla="*/ 41 h 83"/>
                  <a:gd name="T50" fmla="*/ 55 w 143"/>
                  <a:gd name="T51" fmla="*/ 49 h 83"/>
                  <a:gd name="T52" fmla="*/ 62 w 143"/>
                  <a:gd name="T53" fmla="*/ 63 h 83"/>
                  <a:gd name="T54" fmla="*/ 53 w 143"/>
                  <a:gd name="T55" fmla="*/ 65 h 83"/>
                  <a:gd name="T56" fmla="*/ 51 w 143"/>
                  <a:gd name="T57" fmla="*/ 74 h 83"/>
                  <a:gd name="T58" fmla="*/ 59 w 143"/>
                  <a:gd name="T59" fmla="*/ 75 h 83"/>
                  <a:gd name="T60" fmla="*/ 70 w 143"/>
                  <a:gd name="T61" fmla="*/ 60 h 83"/>
                  <a:gd name="T62" fmla="*/ 79 w 143"/>
                  <a:gd name="T63" fmla="*/ 64 h 83"/>
                  <a:gd name="T64" fmla="*/ 82 w 143"/>
                  <a:gd name="T65" fmla="*/ 72 h 83"/>
                  <a:gd name="T66" fmla="*/ 90 w 143"/>
                  <a:gd name="T67" fmla="*/ 82 h 83"/>
                  <a:gd name="T68" fmla="*/ 104 w 143"/>
                  <a:gd name="T69" fmla="*/ 77 h 83"/>
                  <a:gd name="T70" fmla="*/ 107 w 143"/>
                  <a:gd name="T71" fmla="*/ 74 h 83"/>
                  <a:gd name="T72" fmla="*/ 111 w 143"/>
                  <a:gd name="T73" fmla="*/ 61 h 83"/>
                  <a:gd name="T74" fmla="*/ 127 w 143"/>
                  <a:gd name="T75"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3">
                    <a:moveTo>
                      <a:pt x="127" y="52"/>
                    </a:moveTo>
                    <a:cubicBezTo>
                      <a:pt x="129" y="52"/>
                      <a:pt x="132" y="48"/>
                      <a:pt x="134" y="48"/>
                    </a:cubicBezTo>
                    <a:cubicBezTo>
                      <a:pt x="135" y="48"/>
                      <a:pt x="140" y="49"/>
                      <a:pt x="140" y="48"/>
                    </a:cubicBezTo>
                    <a:cubicBezTo>
                      <a:pt x="140" y="47"/>
                      <a:pt x="142" y="44"/>
                      <a:pt x="142" y="43"/>
                    </a:cubicBezTo>
                    <a:cubicBezTo>
                      <a:pt x="141" y="42"/>
                      <a:pt x="140" y="41"/>
                      <a:pt x="140" y="40"/>
                    </a:cubicBezTo>
                    <a:cubicBezTo>
                      <a:pt x="140" y="39"/>
                      <a:pt x="143" y="39"/>
                      <a:pt x="143" y="38"/>
                    </a:cubicBezTo>
                    <a:cubicBezTo>
                      <a:pt x="143" y="37"/>
                      <a:pt x="141" y="36"/>
                      <a:pt x="141" y="36"/>
                    </a:cubicBezTo>
                    <a:cubicBezTo>
                      <a:pt x="141" y="35"/>
                      <a:pt x="143" y="34"/>
                      <a:pt x="143" y="32"/>
                    </a:cubicBezTo>
                    <a:cubicBezTo>
                      <a:pt x="143" y="31"/>
                      <a:pt x="141" y="31"/>
                      <a:pt x="139" y="29"/>
                    </a:cubicBezTo>
                    <a:cubicBezTo>
                      <a:pt x="136" y="28"/>
                      <a:pt x="134" y="29"/>
                      <a:pt x="132" y="28"/>
                    </a:cubicBezTo>
                    <a:cubicBezTo>
                      <a:pt x="130" y="27"/>
                      <a:pt x="125" y="27"/>
                      <a:pt x="125" y="27"/>
                    </a:cubicBezTo>
                    <a:cubicBezTo>
                      <a:pt x="125" y="26"/>
                      <a:pt x="122" y="23"/>
                      <a:pt x="122" y="22"/>
                    </a:cubicBezTo>
                    <a:cubicBezTo>
                      <a:pt x="121" y="21"/>
                      <a:pt x="119" y="22"/>
                      <a:pt x="117" y="23"/>
                    </a:cubicBezTo>
                    <a:cubicBezTo>
                      <a:pt x="116" y="23"/>
                      <a:pt x="114" y="24"/>
                      <a:pt x="113" y="23"/>
                    </a:cubicBezTo>
                    <a:cubicBezTo>
                      <a:pt x="112" y="22"/>
                      <a:pt x="110" y="21"/>
                      <a:pt x="109" y="21"/>
                    </a:cubicBezTo>
                    <a:cubicBezTo>
                      <a:pt x="108" y="22"/>
                      <a:pt x="106" y="21"/>
                      <a:pt x="106" y="20"/>
                    </a:cubicBezTo>
                    <a:cubicBezTo>
                      <a:pt x="107" y="18"/>
                      <a:pt x="104" y="14"/>
                      <a:pt x="103" y="13"/>
                    </a:cubicBezTo>
                    <a:cubicBezTo>
                      <a:pt x="101" y="13"/>
                      <a:pt x="98" y="14"/>
                      <a:pt x="97" y="12"/>
                    </a:cubicBezTo>
                    <a:cubicBezTo>
                      <a:pt x="96" y="10"/>
                      <a:pt x="94" y="9"/>
                      <a:pt x="95" y="7"/>
                    </a:cubicBezTo>
                    <a:cubicBezTo>
                      <a:pt x="96" y="6"/>
                      <a:pt x="95" y="3"/>
                      <a:pt x="94" y="1"/>
                    </a:cubicBezTo>
                    <a:cubicBezTo>
                      <a:pt x="93" y="0"/>
                      <a:pt x="88" y="0"/>
                      <a:pt x="87" y="1"/>
                    </a:cubicBezTo>
                    <a:cubicBezTo>
                      <a:pt x="86" y="1"/>
                      <a:pt x="83" y="0"/>
                      <a:pt x="82" y="1"/>
                    </a:cubicBezTo>
                    <a:cubicBezTo>
                      <a:pt x="81" y="2"/>
                      <a:pt x="80" y="3"/>
                      <a:pt x="78" y="3"/>
                    </a:cubicBezTo>
                    <a:cubicBezTo>
                      <a:pt x="77" y="3"/>
                      <a:pt x="76" y="3"/>
                      <a:pt x="76" y="2"/>
                    </a:cubicBezTo>
                    <a:cubicBezTo>
                      <a:pt x="74" y="3"/>
                      <a:pt x="71" y="3"/>
                      <a:pt x="71" y="3"/>
                    </a:cubicBezTo>
                    <a:cubicBezTo>
                      <a:pt x="71" y="3"/>
                      <a:pt x="66" y="7"/>
                      <a:pt x="66" y="8"/>
                    </a:cubicBezTo>
                    <a:cubicBezTo>
                      <a:pt x="66" y="10"/>
                      <a:pt x="66" y="12"/>
                      <a:pt x="65" y="11"/>
                    </a:cubicBezTo>
                    <a:cubicBezTo>
                      <a:pt x="63" y="10"/>
                      <a:pt x="58" y="10"/>
                      <a:pt x="57" y="10"/>
                    </a:cubicBezTo>
                    <a:cubicBezTo>
                      <a:pt x="56" y="11"/>
                      <a:pt x="54" y="7"/>
                      <a:pt x="52" y="9"/>
                    </a:cubicBezTo>
                    <a:cubicBezTo>
                      <a:pt x="50" y="10"/>
                      <a:pt x="47" y="7"/>
                      <a:pt x="47" y="8"/>
                    </a:cubicBezTo>
                    <a:cubicBezTo>
                      <a:pt x="46" y="9"/>
                      <a:pt x="43" y="8"/>
                      <a:pt x="41" y="7"/>
                    </a:cubicBezTo>
                    <a:cubicBezTo>
                      <a:pt x="39" y="6"/>
                      <a:pt x="35" y="8"/>
                      <a:pt x="34" y="6"/>
                    </a:cubicBezTo>
                    <a:cubicBezTo>
                      <a:pt x="32" y="5"/>
                      <a:pt x="23" y="5"/>
                      <a:pt x="20" y="5"/>
                    </a:cubicBezTo>
                    <a:cubicBezTo>
                      <a:pt x="17" y="5"/>
                      <a:pt x="16" y="6"/>
                      <a:pt x="15" y="8"/>
                    </a:cubicBezTo>
                    <a:cubicBezTo>
                      <a:pt x="14" y="9"/>
                      <a:pt x="12" y="9"/>
                      <a:pt x="11" y="9"/>
                    </a:cubicBezTo>
                    <a:cubicBezTo>
                      <a:pt x="11" y="10"/>
                      <a:pt x="11" y="11"/>
                      <a:pt x="11" y="11"/>
                    </a:cubicBezTo>
                    <a:cubicBezTo>
                      <a:pt x="12" y="12"/>
                      <a:pt x="15" y="18"/>
                      <a:pt x="14" y="19"/>
                    </a:cubicBezTo>
                    <a:cubicBezTo>
                      <a:pt x="14" y="21"/>
                      <a:pt x="12" y="21"/>
                      <a:pt x="11" y="22"/>
                    </a:cubicBezTo>
                    <a:cubicBezTo>
                      <a:pt x="10" y="23"/>
                      <a:pt x="4" y="29"/>
                      <a:pt x="3" y="30"/>
                    </a:cubicBezTo>
                    <a:cubicBezTo>
                      <a:pt x="3" y="31"/>
                      <a:pt x="4" y="35"/>
                      <a:pt x="4" y="35"/>
                    </a:cubicBezTo>
                    <a:cubicBezTo>
                      <a:pt x="3" y="36"/>
                      <a:pt x="0" y="40"/>
                      <a:pt x="0" y="41"/>
                    </a:cubicBezTo>
                    <a:cubicBezTo>
                      <a:pt x="0" y="43"/>
                      <a:pt x="2" y="45"/>
                      <a:pt x="4" y="45"/>
                    </a:cubicBezTo>
                    <a:cubicBezTo>
                      <a:pt x="4" y="45"/>
                      <a:pt x="5" y="46"/>
                      <a:pt x="5" y="46"/>
                    </a:cubicBezTo>
                    <a:cubicBezTo>
                      <a:pt x="6" y="46"/>
                      <a:pt x="7" y="46"/>
                      <a:pt x="8" y="46"/>
                    </a:cubicBezTo>
                    <a:cubicBezTo>
                      <a:pt x="9" y="46"/>
                      <a:pt x="14" y="47"/>
                      <a:pt x="16" y="47"/>
                    </a:cubicBezTo>
                    <a:cubicBezTo>
                      <a:pt x="18" y="47"/>
                      <a:pt x="20" y="48"/>
                      <a:pt x="21" y="49"/>
                    </a:cubicBezTo>
                    <a:cubicBezTo>
                      <a:pt x="21" y="49"/>
                      <a:pt x="23" y="49"/>
                      <a:pt x="24" y="48"/>
                    </a:cubicBezTo>
                    <a:cubicBezTo>
                      <a:pt x="26" y="46"/>
                      <a:pt x="27" y="47"/>
                      <a:pt x="28" y="47"/>
                    </a:cubicBezTo>
                    <a:cubicBezTo>
                      <a:pt x="30" y="47"/>
                      <a:pt x="32" y="46"/>
                      <a:pt x="33" y="45"/>
                    </a:cubicBezTo>
                    <a:cubicBezTo>
                      <a:pt x="34" y="44"/>
                      <a:pt x="41" y="42"/>
                      <a:pt x="43" y="41"/>
                    </a:cubicBezTo>
                    <a:cubicBezTo>
                      <a:pt x="45" y="41"/>
                      <a:pt x="47" y="45"/>
                      <a:pt x="49" y="45"/>
                    </a:cubicBezTo>
                    <a:cubicBezTo>
                      <a:pt x="51" y="45"/>
                      <a:pt x="54" y="46"/>
                      <a:pt x="55" y="49"/>
                    </a:cubicBezTo>
                    <a:cubicBezTo>
                      <a:pt x="56" y="52"/>
                      <a:pt x="59" y="56"/>
                      <a:pt x="60" y="57"/>
                    </a:cubicBezTo>
                    <a:cubicBezTo>
                      <a:pt x="61" y="59"/>
                      <a:pt x="62" y="62"/>
                      <a:pt x="62" y="63"/>
                    </a:cubicBezTo>
                    <a:cubicBezTo>
                      <a:pt x="62" y="64"/>
                      <a:pt x="59" y="62"/>
                      <a:pt x="56" y="62"/>
                    </a:cubicBezTo>
                    <a:cubicBezTo>
                      <a:pt x="53" y="61"/>
                      <a:pt x="53" y="64"/>
                      <a:pt x="53" y="65"/>
                    </a:cubicBezTo>
                    <a:cubicBezTo>
                      <a:pt x="53" y="67"/>
                      <a:pt x="49" y="72"/>
                      <a:pt x="48" y="73"/>
                    </a:cubicBezTo>
                    <a:cubicBezTo>
                      <a:pt x="48" y="74"/>
                      <a:pt x="50" y="74"/>
                      <a:pt x="51" y="74"/>
                    </a:cubicBezTo>
                    <a:cubicBezTo>
                      <a:pt x="52" y="75"/>
                      <a:pt x="55" y="73"/>
                      <a:pt x="56" y="73"/>
                    </a:cubicBezTo>
                    <a:cubicBezTo>
                      <a:pt x="56" y="73"/>
                      <a:pt x="58" y="74"/>
                      <a:pt x="59" y="75"/>
                    </a:cubicBezTo>
                    <a:cubicBezTo>
                      <a:pt x="59" y="71"/>
                      <a:pt x="59" y="71"/>
                      <a:pt x="63" y="69"/>
                    </a:cubicBezTo>
                    <a:cubicBezTo>
                      <a:pt x="66" y="66"/>
                      <a:pt x="66" y="61"/>
                      <a:pt x="70" y="60"/>
                    </a:cubicBezTo>
                    <a:cubicBezTo>
                      <a:pt x="73" y="60"/>
                      <a:pt x="74" y="58"/>
                      <a:pt x="78" y="59"/>
                    </a:cubicBezTo>
                    <a:cubicBezTo>
                      <a:pt x="83" y="60"/>
                      <a:pt x="76" y="63"/>
                      <a:pt x="79" y="64"/>
                    </a:cubicBezTo>
                    <a:cubicBezTo>
                      <a:pt x="82" y="66"/>
                      <a:pt x="92" y="64"/>
                      <a:pt x="92" y="66"/>
                    </a:cubicBezTo>
                    <a:cubicBezTo>
                      <a:pt x="93" y="69"/>
                      <a:pt x="81" y="71"/>
                      <a:pt x="82" y="72"/>
                    </a:cubicBezTo>
                    <a:cubicBezTo>
                      <a:pt x="82" y="73"/>
                      <a:pt x="88" y="75"/>
                      <a:pt x="90" y="76"/>
                    </a:cubicBezTo>
                    <a:cubicBezTo>
                      <a:pt x="92" y="77"/>
                      <a:pt x="89" y="81"/>
                      <a:pt x="90" y="82"/>
                    </a:cubicBezTo>
                    <a:cubicBezTo>
                      <a:pt x="91" y="83"/>
                      <a:pt x="94" y="82"/>
                      <a:pt x="97" y="81"/>
                    </a:cubicBezTo>
                    <a:cubicBezTo>
                      <a:pt x="99" y="79"/>
                      <a:pt x="101" y="79"/>
                      <a:pt x="104" y="77"/>
                    </a:cubicBezTo>
                    <a:cubicBezTo>
                      <a:pt x="108" y="75"/>
                      <a:pt x="114" y="77"/>
                      <a:pt x="115" y="76"/>
                    </a:cubicBezTo>
                    <a:cubicBezTo>
                      <a:pt x="116" y="74"/>
                      <a:pt x="113" y="73"/>
                      <a:pt x="107" y="74"/>
                    </a:cubicBezTo>
                    <a:cubicBezTo>
                      <a:pt x="101" y="74"/>
                      <a:pt x="100" y="68"/>
                      <a:pt x="100" y="67"/>
                    </a:cubicBezTo>
                    <a:cubicBezTo>
                      <a:pt x="100" y="66"/>
                      <a:pt x="107" y="61"/>
                      <a:pt x="111" y="61"/>
                    </a:cubicBezTo>
                    <a:cubicBezTo>
                      <a:pt x="114" y="60"/>
                      <a:pt x="117" y="59"/>
                      <a:pt x="121" y="57"/>
                    </a:cubicBezTo>
                    <a:cubicBezTo>
                      <a:pt x="122" y="57"/>
                      <a:pt x="125" y="56"/>
                      <a:pt x="127" y="56"/>
                    </a:cubicBezTo>
                    <a:cubicBezTo>
                      <a:pt x="127" y="54"/>
                      <a:pt x="126" y="52"/>
                      <a:pt x="127" y="5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84">
                <a:extLst>
                  <a:ext uri="{FF2B5EF4-FFF2-40B4-BE49-F238E27FC236}">
                    <a16:creationId xmlns:a16="http://schemas.microsoft.com/office/drawing/2014/main" id="{F2DEC6B8-5AE3-4034-AD83-A25FC66B7DDD}"/>
                  </a:ext>
                </a:extLst>
              </p:cNvPr>
              <p:cNvSpPr>
                <a:spLocks/>
              </p:cNvSpPr>
              <p:nvPr/>
            </p:nvSpPr>
            <p:spPr bwMode="auto">
              <a:xfrm>
                <a:off x="5347576" y="2906592"/>
                <a:ext cx="174407" cy="126727"/>
              </a:xfrm>
              <a:custGeom>
                <a:avLst/>
                <a:gdLst>
                  <a:gd name="T0" fmla="*/ 71 w 76"/>
                  <a:gd name="T1" fmla="*/ 27 h 55"/>
                  <a:gd name="T2" fmla="*/ 66 w 76"/>
                  <a:gd name="T3" fmla="*/ 23 h 55"/>
                  <a:gd name="T4" fmla="*/ 62 w 76"/>
                  <a:gd name="T5" fmla="*/ 18 h 55"/>
                  <a:gd name="T6" fmla="*/ 62 w 76"/>
                  <a:gd name="T7" fmla="*/ 12 h 55"/>
                  <a:gd name="T8" fmla="*/ 61 w 76"/>
                  <a:gd name="T9" fmla="*/ 6 h 55"/>
                  <a:gd name="T10" fmla="*/ 53 w 76"/>
                  <a:gd name="T11" fmla="*/ 4 h 55"/>
                  <a:gd name="T12" fmla="*/ 49 w 76"/>
                  <a:gd name="T13" fmla="*/ 4 h 55"/>
                  <a:gd name="T14" fmla="*/ 45 w 76"/>
                  <a:gd name="T15" fmla="*/ 2 h 55"/>
                  <a:gd name="T16" fmla="*/ 41 w 76"/>
                  <a:gd name="T17" fmla="*/ 1 h 55"/>
                  <a:gd name="T18" fmla="*/ 40 w 76"/>
                  <a:gd name="T19" fmla="*/ 0 h 55"/>
                  <a:gd name="T20" fmla="*/ 38 w 76"/>
                  <a:gd name="T21" fmla="*/ 1 h 55"/>
                  <a:gd name="T22" fmla="*/ 35 w 76"/>
                  <a:gd name="T23" fmla="*/ 4 h 55"/>
                  <a:gd name="T24" fmla="*/ 29 w 76"/>
                  <a:gd name="T25" fmla="*/ 5 h 55"/>
                  <a:gd name="T26" fmla="*/ 27 w 76"/>
                  <a:gd name="T27" fmla="*/ 9 h 55"/>
                  <a:gd name="T28" fmla="*/ 26 w 76"/>
                  <a:gd name="T29" fmla="*/ 12 h 55"/>
                  <a:gd name="T30" fmla="*/ 23 w 76"/>
                  <a:gd name="T31" fmla="*/ 15 h 55"/>
                  <a:gd name="T32" fmla="*/ 19 w 76"/>
                  <a:gd name="T33" fmla="*/ 18 h 55"/>
                  <a:gd name="T34" fmla="*/ 18 w 76"/>
                  <a:gd name="T35" fmla="*/ 22 h 55"/>
                  <a:gd name="T36" fmla="*/ 13 w 76"/>
                  <a:gd name="T37" fmla="*/ 24 h 55"/>
                  <a:gd name="T38" fmla="*/ 9 w 76"/>
                  <a:gd name="T39" fmla="*/ 26 h 55"/>
                  <a:gd name="T40" fmla="*/ 3 w 76"/>
                  <a:gd name="T41" fmla="*/ 25 h 55"/>
                  <a:gd name="T42" fmla="*/ 3 w 76"/>
                  <a:gd name="T43" fmla="*/ 26 h 55"/>
                  <a:gd name="T44" fmla="*/ 4 w 76"/>
                  <a:gd name="T45" fmla="*/ 32 h 55"/>
                  <a:gd name="T46" fmla="*/ 5 w 76"/>
                  <a:gd name="T47" fmla="*/ 39 h 55"/>
                  <a:gd name="T48" fmla="*/ 0 w 76"/>
                  <a:gd name="T49" fmla="*/ 43 h 55"/>
                  <a:gd name="T50" fmla="*/ 3 w 76"/>
                  <a:gd name="T51" fmla="*/ 47 h 55"/>
                  <a:gd name="T52" fmla="*/ 3 w 76"/>
                  <a:gd name="T53" fmla="*/ 52 h 55"/>
                  <a:gd name="T54" fmla="*/ 7 w 76"/>
                  <a:gd name="T55" fmla="*/ 51 h 55"/>
                  <a:gd name="T56" fmla="*/ 12 w 76"/>
                  <a:gd name="T57" fmla="*/ 48 h 55"/>
                  <a:gd name="T58" fmla="*/ 26 w 76"/>
                  <a:gd name="T59" fmla="*/ 49 h 55"/>
                  <a:gd name="T60" fmla="*/ 33 w 76"/>
                  <a:gd name="T61" fmla="*/ 50 h 55"/>
                  <a:gd name="T62" fmla="*/ 39 w 76"/>
                  <a:gd name="T63" fmla="*/ 51 h 55"/>
                  <a:gd name="T64" fmla="*/ 44 w 76"/>
                  <a:gd name="T65" fmla="*/ 52 h 55"/>
                  <a:gd name="T66" fmla="*/ 49 w 76"/>
                  <a:gd name="T67" fmla="*/ 53 h 55"/>
                  <a:gd name="T68" fmla="*/ 57 w 76"/>
                  <a:gd name="T69" fmla="*/ 54 h 55"/>
                  <a:gd name="T70" fmla="*/ 58 w 76"/>
                  <a:gd name="T71" fmla="*/ 51 h 55"/>
                  <a:gd name="T72" fmla="*/ 63 w 76"/>
                  <a:gd name="T73" fmla="*/ 46 h 55"/>
                  <a:gd name="T74" fmla="*/ 68 w 76"/>
                  <a:gd name="T75" fmla="*/ 45 h 55"/>
                  <a:gd name="T76" fmla="*/ 67 w 76"/>
                  <a:gd name="T77" fmla="*/ 42 h 55"/>
                  <a:gd name="T78" fmla="*/ 65 w 76"/>
                  <a:gd name="T79" fmla="*/ 34 h 55"/>
                  <a:gd name="T80" fmla="*/ 71 w 76"/>
                  <a:gd name="T81" fmla="*/ 35 h 55"/>
                  <a:gd name="T82" fmla="*/ 75 w 76"/>
                  <a:gd name="T83" fmla="*/ 31 h 55"/>
                  <a:gd name="T84" fmla="*/ 71 w 76"/>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55">
                    <a:moveTo>
                      <a:pt x="71" y="27"/>
                    </a:moveTo>
                    <a:cubicBezTo>
                      <a:pt x="69" y="27"/>
                      <a:pt x="68" y="24"/>
                      <a:pt x="66" y="23"/>
                    </a:cubicBezTo>
                    <a:cubicBezTo>
                      <a:pt x="64" y="22"/>
                      <a:pt x="64" y="19"/>
                      <a:pt x="62" y="18"/>
                    </a:cubicBezTo>
                    <a:cubicBezTo>
                      <a:pt x="60" y="16"/>
                      <a:pt x="62" y="14"/>
                      <a:pt x="62" y="12"/>
                    </a:cubicBezTo>
                    <a:cubicBezTo>
                      <a:pt x="61" y="10"/>
                      <a:pt x="62" y="7"/>
                      <a:pt x="61" y="6"/>
                    </a:cubicBezTo>
                    <a:cubicBezTo>
                      <a:pt x="60" y="6"/>
                      <a:pt x="55" y="3"/>
                      <a:pt x="53" y="4"/>
                    </a:cubicBezTo>
                    <a:cubicBezTo>
                      <a:pt x="51" y="5"/>
                      <a:pt x="50" y="6"/>
                      <a:pt x="49" y="4"/>
                    </a:cubicBezTo>
                    <a:cubicBezTo>
                      <a:pt x="48" y="3"/>
                      <a:pt x="47" y="2"/>
                      <a:pt x="45" y="2"/>
                    </a:cubicBezTo>
                    <a:cubicBezTo>
                      <a:pt x="43" y="3"/>
                      <a:pt x="42" y="2"/>
                      <a:pt x="41" y="1"/>
                    </a:cubicBezTo>
                    <a:cubicBezTo>
                      <a:pt x="40" y="1"/>
                      <a:pt x="40" y="1"/>
                      <a:pt x="40" y="0"/>
                    </a:cubicBezTo>
                    <a:cubicBezTo>
                      <a:pt x="39" y="1"/>
                      <a:pt x="38" y="1"/>
                      <a:pt x="38" y="1"/>
                    </a:cubicBezTo>
                    <a:cubicBezTo>
                      <a:pt x="37" y="2"/>
                      <a:pt x="36" y="4"/>
                      <a:pt x="35" y="4"/>
                    </a:cubicBezTo>
                    <a:cubicBezTo>
                      <a:pt x="33" y="4"/>
                      <a:pt x="31" y="4"/>
                      <a:pt x="29" y="5"/>
                    </a:cubicBezTo>
                    <a:cubicBezTo>
                      <a:pt x="27" y="6"/>
                      <a:pt x="27" y="8"/>
                      <a:pt x="27" y="9"/>
                    </a:cubicBezTo>
                    <a:cubicBezTo>
                      <a:pt x="27" y="10"/>
                      <a:pt x="28" y="12"/>
                      <a:pt x="26" y="12"/>
                    </a:cubicBezTo>
                    <a:cubicBezTo>
                      <a:pt x="25" y="12"/>
                      <a:pt x="25" y="14"/>
                      <a:pt x="23" y="15"/>
                    </a:cubicBezTo>
                    <a:cubicBezTo>
                      <a:pt x="22" y="15"/>
                      <a:pt x="20" y="17"/>
                      <a:pt x="19" y="18"/>
                    </a:cubicBezTo>
                    <a:cubicBezTo>
                      <a:pt x="19" y="20"/>
                      <a:pt x="19" y="22"/>
                      <a:pt x="18" y="22"/>
                    </a:cubicBezTo>
                    <a:cubicBezTo>
                      <a:pt x="17" y="22"/>
                      <a:pt x="14" y="23"/>
                      <a:pt x="13" y="24"/>
                    </a:cubicBezTo>
                    <a:cubicBezTo>
                      <a:pt x="12" y="25"/>
                      <a:pt x="11" y="26"/>
                      <a:pt x="9" y="26"/>
                    </a:cubicBezTo>
                    <a:cubicBezTo>
                      <a:pt x="8" y="25"/>
                      <a:pt x="5" y="25"/>
                      <a:pt x="3" y="25"/>
                    </a:cubicBezTo>
                    <a:cubicBezTo>
                      <a:pt x="3" y="26"/>
                      <a:pt x="3" y="26"/>
                      <a:pt x="3" y="26"/>
                    </a:cubicBezTo>
                    <a:cubicBezTo>
                      <a:pt x="2" y="29"/>
                      <a:pt x="3" y="31"/>
                      <a:pt x="4" y="32"/>
                    </a:cubicBezTo>
                    <a:cubicBezTo>
                      <a:pt x="6" y="33"/>
                      <a:pt x="6" y="38"/>
                      <a:pt x="5" y="39"/>
                    </a:cubicBezTo>
                    <a:cubicBezTo>
                      <a:pt x="3" y="40"/>
                      <a:pt x="0" y="42"/>
                      <a:pt x="0" y="43"/>
                    </a:cubicBezTo>
                    <a:cubicBezTo>
                      <a:pt x="0" y="44"/>
                      <a:pt x="3" y="45"/>
                      <a:pt x="3" y="47"/>
                    </a:cubicBezTo>
                    <a:cubicBezTo>
                      <a:pt x="2" y="48"/>
                      <a:pt x="2" y="50"/>
                      <a:pt x="3" y="52"/>
                    </a:cubicBezTo>
                    <a:cubicBezTo>
                      <a:pt x="4" y="52"/>
                      <a:pt x="6" y="52"/>
                      <a:pt x="7" y="51"/>
                    </a:cubicBezTo>
                    <a:cubicBezTo>
                      <a:pt x="8" y="49"/>
                      <a:pt x="9" y="48"/>
                      <a:pt x="12" y="48"/>
                    </a:cubicBezTo>
                    <a:cubicBezTo>
                      <a:pt x="15" y="48"/>
                      <a:pt x="24" y="48"/>
                      <a:pt x="26" y="49"/>
                    </a:cubicBezTo>
                    <a:cubicBezTo>
                      <a:pt x="27" y="51"/>
                      <a:pt x="31" y="49"/>
                      <a:pt x="33" y="50"/>
                    </a:cubicBezTo>
                    <a:cubicBezTo>
                      <a:pt x="35" y="51"/>
                      <a:pt x="38" y="52"/>
                      <a:pt x="39" y="51"/>
                    </a:cubicBezTo>
                    <a:cubicBezTo>
                      <a:pt x="39" y="50"/>
                      <a:pt x="42" y="53"/>
                      <a:pt x="44" y="52"/>
                    </a:cubicBezTo>
                    <a:cubicBezTo>
                      <a:pt x="46" y="50"/>
                      <a:pt x="48" y="54"/>
                      <a:pt x="49" y="53"/>
                    </a:cubicBezTo>
                    <a:cubicBezTo>
                      <a:pt x="50" y="53"/>
                      <a:pt x="55" y="53"/>
                      <a:pt x="57" y="54"/>
                    </a:cubicBezTo>
                    <a:cubicBezTo>
                      <a:pt x="58" y="55"/>
                      <a:pt x="58" y="53"/>
                      <a:pt x="58" y="51"/>
                    </a:cubicBezTo>
                    <a:cubicBezTo>
                      <a:pt x="58" y="50"/>
                      <a:pt x="63" y="46"/>
                      <a:pt x="63" y="46"/>
                    </a:cubicBezTo>
                    <a:cubicBezTo>
                      <a:pt x="63" y="46"/>
                      <a:pt x="66" y="46"/>
                      <a:pt x="68" y="45"/>
                    </a:cubicBezTo>
                    <a:cubicBezTo>
                      <a:pt x="67" y="44"/>
                      <a:pt x="67" y="43"/>
                      <a:pt x="67" y="42"/>
                    </a:cubicBezTo>
                    <a:cubicBezTo>
                      <a:pt x="66" y="38"/>
                      <a:pt x="64" y="35"/>
                      <a:pt x="65" y="34"/>
                    </a:cubicBezTo>
                    <a:cubicBezTo>
                      <a:pt x="67" y="33"/>
                      <a:pt x="70" y="36"/>
                      <a:pt x="71" y="35"/>
                    </a:cubicBezTo>
                    <a:cubicBezTo>
                      <a:pt x="73" y="34"/>
                      <a:pt x="76" y="33"/>
                      <a:pt x="75" y="31"/>
                    </a:cubicBezTo>
                    <a:cubicBezTo>
                      <a:pt x="75" y="30"/>
                      <a:pt x="72" y="27"/>
                      <a:pt x="71" y="2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85">
                <a:extLst>
                  <a:ext uri="{FF2B5EF4-FFF2-40B4-BE49-F238E27FC236}">
                    <a16:creationId xmlns:a16="http://schemas.microsoft.com/office/drawing/2014/main" id="{243B2F2E-6E70-40F1-B713-FF406E2D8265}"/>
                  </a:ext>
                </a:extLst>
              </p:cNvPr>
              <p:cNvSpPr>
                <a:spLocks/>
              </p:cNvSpPr>
              <p:nvPr/>
            </p:nvSpPr>
            <p:spPr bwMode="auto">
              <a:xfrm>
                <a:off x="5303661" y="2857658"/>
                <a:ext cx="135510" cy="63991"/>
              </a:xfrm>
              <a:custGeom>
                <a:avLst/>
                <a:gdLst>
                  <a:gd name="T0" fmla="*/ 20 w 59"/>
                  <a:gd name="T1" fmla="*/ 19 h 28"/>
                  <a:gd name="T2" fmla="*/ 30 w 59"/>
                  <a:gd name="T3" fmla="*/ 19 h 28"/>
                  <a:gd name="T4" fmla="*/ 35 w 59"/>
                  <a:gd name="T5" fmla="*/ 21 h 28"/>
                  <a:gd name="T6" fmla="*/ 43 w 59"/>
                  <a:gd name="T7" fmla="*/ 25 h 28"/>
                  <a:gd name="T8" fmla="*/ 47 w 59"/>
                  <a:gd name="T9" fmla="*/ 28 h 28"/>
                  <a:gd name="T10" fmla="*/ 48 w 59"/>
                  <a:gd name="T11" fmla="*/ 26 h 28"/>
                  <a:gd name="T12" fmla="*/ 54 w 59"/>
                  <a:gd name="T13" fmla="*/ 25 h 28"/>
                  <a:gd name="T14" fmla="*/ 57 w 59"/>
                  <a:gd name="T15" fmla="*/ 22 h 28"/>
                  <a:gd name="T16" fmla="*/ 59 w 59"/>
                  <a:gd name="T17" fmla="*/ 21 h 28"/>
                  <a:gd name="T18" fmla="*/ 58 w 59"/>
                  <a:gd name="T19" fmla="*/ 17 h 28"/>
                  <a:gd name="T20" fmla="*/ 55 w 59"/>
                  <a:gd name="T21" fmla="*/ 12 h 28"/>
                  <a:gd name="T22" fmla="*/ 54 w 59"/>
                  <a:gd name="T23" fmla="*/ 7 h 28"/>
                  <a:gd name="T24" fmla="*/ 53 w 59"/>
                  <a:gd name="T25" fmla="*/ 5 h 28"/>
                  <a:gd name="T26" fmla="*/ 45 w 59"/>
                  <a:gd name="T27" fmla="*/ 5 h 28"/>
                  <a:gd name="T28" fmla="*/ 37 w 59"/>
                  <a:gd name="T29" fmla="*/ 0 h 28"/>
                  <a:gd name="T30" fmla="*/ 28 w 59"/>
                  <a:gd name="T31" fmla="*/ 0 h 28"/>
                  <a:gd name="T32" fmla="*/ 28 w 59"/>
                  <a:gd name="T33" fmla="*/ 8 h 28"/>
                  <a:gd name="T34" fmla="*/ 21 w 59"/>
                  <a:gd name="T35" fmla="*/ 11 h 28"/>
                  <a:gd name="T36" fmla="*/ 14 w 59"/>
                  <a:gd name="T37" fmla="*/ 3 h 28"/>
                  <a:gd name="T38" fmla="*/ 6 w 59"/>
                  <a:gd name="T39" fmla="*/ 7 h 28"/>
                  <a:gd name="T40" fmla="*/ 3 w 59"/>
                  <a:gd name="T41" fmla="*/ 13 h 28"/>
                  <a:gd name="T42" fmla="*/ 2 w 59"/>
                  <a:gd name="T43" fmla="*/ 21 h 28"/>
                  <a:gd name="T44" fmla="*/ 2 w 59"/>
                  <a:gd name="T45" fmla="*/ 21 h 28"/>
                  <a:gd name="T46" fmla="*/ 8 w 59"/>
                  <a:gd name="T47" fmla="*/ 19 h 28"/>
                  <a:gd name="T48" fmla="*/ 20 w 59"/>
                  <a:gd name="T4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28">
                    <a:moveTo>
                      <a:pt x="20" y="19"/>
                    </a:moveTo>
                    <a:cubicBezTo>
                      <a:pt x="22" y="19"/>
                      <a:pt x="27" y="20"/>
                      <a:pt x="30" y="19"/>
                    </a:cubicBezTo>
                    <a:cubicBezTo>
                      <a:pt x="33" y="18"/>
                      <a:pt x="33" y="21"/>
                      <a:pt x="35" y="21"/>
                    </a:cubicBezTo>
                    <a:cubicBezTo>
                      <a:pt x="37" y="21"/>
                      <a:pt x="40" y="23"/>
                      <a:pt x="43" y="25"/>
                    </a:cubicBezTo>
                    <a:cubicBezTo>
                      <a:pt x="44" y="26"/>
                      <a:pt x="45" y="27"/>
                      <a:pt x="47" y="28"/>
                    </a:cubicBezTo>
                    <a:cubicBezTo>
                      <a:pt x="47" y="27"/>
                      <a:pt x="47" y="27"/>
                      <a:pt x="48" y="26"/>
                    </a:cubicBezTo>
                    <a:cubicBezTo>
                      <a:pt x="50" y="25"/>
                      <a:pt x="52" y="25"/>
                      <a:pt x="54" y="25"/>
                    </a:cubicBezTo>
                    <a:cubicBezTo>
                      <a:pt x="55" y="25"/>
                      <a:pt x="56" y="23"/>
                      <a:pt x="57" y="22"/>
                    </a:cubicBezTo>
                    <a:cubicBezTo>
                      <a:pt x="57" y="22"/>
                      <a:pt x="58" y="22"/>
                      <a:pt x="59" y="21"/>
                    </a:cubicBezTo>
                    <a:cubicBezTo>
                      <a:pt x="59" y="20"/>
                      <a:pt x="59" y="18"/>
                      <a:pt x="58" y="17"/>
                    </a:cubicBezTo>
                    <a:cubicBezTo>
                      <a:pt x="56" y="15"/>
                      <a:pt x="54" y="13"/>
                      <a:pt x="55" y="12"/>
                    </a:cubicBezTo>
                    <a:cubicBezTo>
                      <a:pt x="56" y="11"/>
                      <a:pt x="56" y="9"/>
                      <a:pt x="54" y="7"/>
                    </a:cubicBezTo>
                    <a:cubicBezTo>
                      <a:pt x="54" y="7"/>
                      <a:pt x="53" y="6"/>
                      <a:pt x="53" y="5"/>
                    </a:cubicBezTo>
                    <a:cubicBezTo>
                      <a:pt x="50" y="5"/>
                      <a:pt x="46" y="5"/>
                      <a:pt x="45" y="5"/>
                    </a:cubicBezTo>
                    <a:cubicBezTo>
                      <a:pt x="44" y="5"/>
                      <a:pt x="38" y="1"/>
                      <a:pt x="37" y="0"/>
                    </a:cubicBezTo>
                    <a:cubicBezTo>
                      <a:pt x="36" y="0"/>
                      <a:pt x="32" y="0"/>
                      <a:pt x="28" y="0"/>
                    </a:cubicBezTo>
                    <a:cubicBezTo>
                      <a:pt x="26" y="3"/>
                      <a:pt x="28" y="4"/>
                      <a:pt x="28" y="8"/>
                    </a:cubicBezTo>
                    <a:cubicBezTo>
                      <a:pt x="27" y="12"/>
                      <a:pt x="23" y="11"/>
                      <a:pt x="21" y="11"/>
                    </a:cubicBezTo>
                    <a:cubicBezTo>
                      <a:pt x="19" y="11"/>
                      <a:pt x="15" y="5"/>
                      <a:pt x="14" y="3"/>
                    </a:cubicBezTo>
                    <a:cubicBezTo>
                      <a:pt x="13" y="1"/>
                      <a:pt x="9" y="5"/>
                      <a:pt x="6" y="7"/>
                    </a:cubicBezTo>
                    <a:cubicBezTo>
                      <a:pt x="3" y="8"/>
                      <a:pt x="5" y="11"/>
                      <a:pt x="3" y="13"/>
                    </a:cubicBezTo>
                    <a:cubicBezTo>
                      <a:pt x="1" y="14"/>
                      <a:pt x="0" y="17"/>
                      <a:pt x="2" y="21"/>
                    </a:cubicBezTo>
                    <a:cubicBezTo>
                      <a:pt x="2" y="21"/>
                      <a:pt x="2" y="21"/>
                      <a:pt x="2" y="21"/>
                    </a:cubicBezTo>
                    <a:cubicBezTo>
                      <a:pt x="4" y="21"/>
                      <a:pt x="7" y="20"/>
                      <a:pt x="8" y="19"/>
                    </a:cubicBezTo>
                    <a:cubicBezTo>
                      <a:pt x="11" y="17"/>
                      <a:pt x="18" y="19"/>
                      <a:pt x="20"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86">
                <a:extLst>
                  <a:ext uri="{FF2B5EF4-FFF2-40B4-BE49-F238E27FC236}">
                    <a16:creationId xmlns:a16="http://schemas.microsoft.com/office/drawing/2014/main" id="{4971D4F4-9005-43A6-B9CA-07A0F8B1CD89}"/>
                  </a:ext>
                </a:extLst>
              </p:cNvPr>
              <p:cNvSpPr>
                <a:spLocks/>
              </p:cNvSpPr>
              <p:nvPr/>
            </p:nvSpPr>
            <p:spPr bwMode="auto">
              <a:xfrm>
                <a:off x="5303661" y="2896554"/>
                <a:ext cx="107906" cy="69010"/>
              </a:xfrm>
              <a:custGeom>
                <a:avLst/>
                <a:gdLst>
                  <a:gd name="T0" fmla="*/ 7 w 47"/>
                  <a:gd name="T1" fmla="*/ 15 h 30"/>
                  <a:gd name="T2" fmla="*/ 11 w 47"/>
                  <a:gd name="T3" fmla="*/ 17 h 30"/>
                  <a:gd name="T4" fmla="*/ 16 w 47"/>
                  <a:gd name="T5" fmla="*/ 20 h 30"/>
                  <a:gd name="T6" fmla="*/ 16 w 47"/>
                  <a:gd name="T7" fmla="*/ 26 h 30"/>
                  <a:gd name="T8" fmla="*/ 22 w 47"/>
                  <a:gd name="T9" fmla="*/ 29 h 30"/>
                  <a:gd name="T10" fmla="*/ 28 w 47"/>
                  <a:gd name="T11" fmla="*/ 30 h 30"/>
                  <a:gd name="T12" fmla="*/ 32 w 47"/>
                  <a:gd name="T13" fmla="*/ 28 h 30"/>
                  <a:gd name="T14" fmla="*/ 37 w 47"/>
                  <a:gd name="T15" fmla="*/ 26 h 30"/>
                  <a:gd name="T16" fmla="*/ 38 w 47"/>
                  <a:gd name="T17" fmla="*/ 22 h 30"/>
                  <a:gd name="T18" fmla="*/ 42 w 47"/>
                  <a:gd name="T19" fmla="*/ 19 h 30"/>
                  <a:gd name="T20" fmla="*/ 45 w 47"/>
                  <a:gd name="T21" fmla="*/ 16 h 30"/>
                  <a:gd name="T22" fmla="*/ 46 w 47"/>
                  <a:gd name="T23" fmla="*/ 13 h 30"/>
                  <a:gd name="T24" fmla="*/ 47 w 47"/>
                  <a:gd name="T25" fmla="*/ 11 h 30"/>
                  <a:gd name="T26" fmla="*/ 43 w 47"/>
                  <a:gd name="T27" fmla="*/ 8 h 30"/>
                  <a:gd name="T28" fmla="*/ 35 w 47"/>
                  <a:gd name="T29" fmla="*/ 4 h 30"/>
                  <a:gd name="T30" fmla="*/ 30 w 47"/>
                  <a:gd name="T31" fmla="*/ 2 h 30"/>
                  <a:gd name="T32" fmla="*/ 20 w 47"/>
                  <a:gd name="T33" fmla="*/ 2 h 30"/>
                  <a:gd name="T34" fmla="*/ 8 w 47"/>
                  <a:gd name="T35" fmla="*/ 2 h 30"/>
                  <a:gd name="T36" fmla="*/ 2 w 47"/>
                  <a:gd name="T37" fmla="*/ 4 h 30"/>
                  <a:gd name="T38" fmla="*/ 1 w 47"/>
                  <a:gd name="T39" fmla="*/ 13 h 30"/>
                  <a:gd name="T40" fmla="*/ 2 w 47"/>
                  <a:gd name="T41" fmla="*/ 15 h 30"/>
                  <a:gd name="T42" fmla="*/ 7 w 47"/>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0">
                    <a:moveTo>
                      <a:pt x="7" y="15"/>
                    </a:moveTo>
                    <a:cubicBezTo>
                      <a:pt x="7" y="17"/>
                      <a:pt x="10" y="18"/>
                      <a:pt x="11" y="17"/>
                    </a:cubicBezTo>
                    <a:cubicBezTo>
                      <a:pt x="12" y="17"/>
                      <a:pt x="16" y="18"/>
                      <a:pt x="16" y="20"/>
                    </a:cubicBezTo>
                    <a:cubicBezTo>
                      <a:pt x="16" y="21"/>
                      <a:pt x="15" y="26"/>
                      <a:pt x="16" y="26"/>
                    </a:cubicBezTo>
                    <a:cubicBezTo>
                      <a:pt x="17" y="26"/>
                      <a:pt x="22" y="27"/>
                      <a:pt x="22" y="29"/>
                    </a:cubicBezTo>
                    <a:cubicBezTo>
                      <a:pt x="24" y="29"/>
                      <a:pt x="27" y="29"/>
                      <a:pt x="28" y="30"/>
                    </a:cubicBezTo>
                    <a:cubicBezTo>
                      <a:pt x="30" y="30"/>
                      <a:pt x="31" y="29"/>
                      <a:pt x="32" y="28"/>
                    </a:cubicBezTo>
                    <a:cubicBezTo>
                      <a:pt x="33" y="27"/>
                      <a:pt x="36" y="26"/>
                      <a:pt x="37" y="26"/>
                    </a:cubicBezTo>
                    <a:cubicBezTo>
                      <a:pt x="38" y="26"/>
                      <a:pt x="38" y="24"/>
                      <a:pt x="38" y="22"/>
                    </a:cubicBezTo>
                    <a:cubicBezTo>
                      <a:pt x="39" y="21"/>
                      <a:pt x="41" y="19"/>
                      <a:pt x="42" y="19"/>
                    </a:cubicBezTo>
                    <a:cubicBezTo>
                      <a:pt x="44" y="18"/>
                      <a:pt x="44" y="16"/>
                      <a:pt x="45" y="16"/>
                    </a:cubicBezTo>
                    <a:cubicBezTo>
                      <a:pt x="47" y="16"/>
                      <a:pt x="46" y="14"/>
                      <a:pt x="46" y="13"/>
                    </a:cubicBezTo>
                    <a:cubicBezTo>
                      <a:pt x="46" y="13"/>
                      <a:pt x="46" y="12"/>
                      <a:pt x="47" y="11"/>
                    </a:cubicBezTo>
                    <a:cubicBezTo>
                      <a:pt x="45" y="10"/>
                      <a:pt x="44" y="9"/>
                      <a:pt x="43" y="8"/>
                    </a:cubicBezTo>
                    <a:cubicBezTo>
                      <a:pt x="40" y="6"/>
                      <a:pt x="37" y="4"/>
                      <a:pt x="35" y="4"/>
                    </a:cubicBezTo>
                    <a:cubicBezTo>
                      <a:pt x="33" y="4"/>
                      <a:pt x="33" y="1"/>
                      <a:pt x="30" y="2"/>
                    </a:cubicBezTo>
                    <a:cubicBezTo>
                      <a:pt x="27" y="3"/>
                      <a:pt x="22" y="2"/>
                      <a:pt x="20" y="2"/>
                    </a:cubicBezTo>
                    <a:cubicBezTo>
                      <a:pt x="18" y="2"/>
                      <a:pt x="11" y="0"/>
                      <a:pt x="8" y="2"/>
                    </a:cubicBezTo>
                    <a:cubicBezTo>
                      <a:pt x="7" y="3"/>
                      <a:pt x="4" y="4"/>
                      <a:pt x="2" y="4"/>
                    </a:cubicBezTo>
                    <a:cubicBezTo>
                      <a:pt x="4" y="7"/>
                      <a:pt x="3" y="11"/>
                      <a:pt x="1" y="13"/>
                    </a:cubicBezTo>
                    <a:cubicBezTo>
                      <a:pt x="0" y="14"/>
                      <a:pt x="1" y="14"/>
                      <a:pt x="2" y="15"/>
                    </a:cubicBezTo>
                    <a:cubicBezTo>
                      <a:pt x="4" y="15"/>
                      <a:pt x="6" y="14"/>
                      <a:pt x="7"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87">
                <a:extLst>
                  <a:ext uri="{FF2B5EF4-FFF2-40B4-BE49-F238E27FC236}">
                    <a16:creationId xmlns:a16="http://schemas.microsoft.com/office/drawing/2014/main" id="{4544D954-120F-41B3-8B97-E675D0A461B7}"/>
                  </a:ext>
                </a:extLst>
              </p:cNvPr>
              <p:cNvSpPr>
                <a:spLocks/>
              </p:cNvSpPr>
              <p:nvPr/>
            </p:nvSpPr>
            <p:spPr bwMode="auto">
              <a:xfrm>
                <a:off x="5037659" y="3119895"/>
                <a:ext cx="84067" cy="46425"/>
              </a:xfrm>
              <a:custGeom>
                <a:avLst/>
                <a:gdLst>
                  <a:gd name="T0" fmla="*/ 32 w 36"/>
                  <a:gd name="T1" fmla="*/ 8 h 20"/>
                  <a:gd name="T2" fmla="*/ 28 w 36"/>
                  <a:gd name="T3" fmla="*/ 6 h 20"/>
                  <a:gd name="T4" fmla="*/ 28 w 36"/>
                  <a:gd name="T5" fmla="*/ 3 h 20"/>
                  <a:gd name="T6" fmla="*/ 24 w 36"/>
                  <a:gd name="T7" fmla="*/ 1 h 20"/>
                  <a:gd name="T8" fmla="*/ 18 w 36"/>
                  <a:gd name="T9" fmla="*/ 1 h 20"/>
                  <a:gd name="T10" fmla="*/ 11 w 36"/>
                  <a:gd name="T11" fmla="*/ 1 h 20"/>
                  <a:gd name="T12" fmla="*/ 10 w 36"/>
                  <a:gd name="T13" fmla="*/ 2 h 20"/>
                  <a:gd name="T14" fmla="*/ 6 w 36"/>
                  <a:gd name="T15" fmla="*/ 6 h 20"/>
                  <a:gd name="T16" fmla="*/ 1 w 36"/>
                  <a:gd name="T17" fmla="*/ 12 h 20"/>
                  <a:gd name="T18" fmla="*/ 2 w 36"/>
                  <a:gd name="T19" fmla="*/ 15 h 20"/>
                  <a:gd name="T20" fmla="*/ 6 w 36"/>
                  <a:gd name="T21" fmla="*/ 15 h 20"/>
                  <a:gd name="T22" fmla="*/ 7 w 36"/>
                  <a:gd name="T23" fmla="*/ 19 h 20"/>
                  <a:gd name="T24" fmla="*/ 7 w 36"/>
                  <a:gd name="T25" fmla="*/ 19 h 20"/>
                  <a:gd name="T26" fmla="*/ 14 w 36"/>
                  <a:gd name="T27" fmla="*/ 19 h 20"/>
                  <a:gd name="T28" fmla="*/ 18 w 36"/>
                  <a:gd name="T29" fmla="*/ 13 h 20"/>
                  <a:gd name="T30" fmla="*/ 22 w 36"/>
                  <a:gd name="T31" fmla="*/ 19 h 20"/>
                  <a:gd name="T32" fmla="*/ 25 w 36"/>
                  <a:gd name="T33" fmla="*/ 16 h 20"/>
                  <a:gd name="T34" fmla="*/ 27 w 36"/>
                  <a:gd name="T35" fmla="*/ 14 h 20"/>
                  <a:gd name="T36" fmla="*/ 31 w 36"/>
                  <a:gd name="T37" fmla="*/ 13 h 20"/>
                  <a:gd name="T38" fmla="*/ 34 w 36"/>
                  <a:gd name="T39" fmla="*/ 12 h 20"/>
                  <a:gd name="T40" fmla="*/ 35 w 36"/>
                  <a:gd name="T41" fmla="*/ 10 h 20"/>
                  <a:gd name="T42" fmla="*/ 36 w 36"/>
                  <a:gd name="T43" fmla="*/ 9 h 20"/>
                  <a:gd name="T44" fmla="*/ 32 w 36"/>
                  <a:gd name="T4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0">
                    <a:moveTo>
                      <a:pt x="32" y="8"/>
                    </a:moveTo>
                    <a:cubicBezTo>
                      <a:pt x="31" y="9"/>
                      <a:pt x="28" y="7"/>
                      <a:pt x="28" y="6"/>
                    </a:cubicBezTo>
                    <a:cubicBezTo>
                      <a:pt x="28" y="6"/>
                      <a:pt x="28" y="4"/>
                      <a:pt x="28" y="3"/>
                    </a:cubicBezTo>
                    <a:cubicBezTo>
                      <a:pt x="27" y="2"/>
                      <a:pt x="25" y="1"/>
                      <a:pt x="24" y="1"/>
                    </a:cubicBezTo>
                    <a:cubicBezTo>
                      <a:pt x="21" y="0"/>
                      <a:pt x="20" y="0"/>
                      <a:pt x="18" y="1"/>
                    </a:cubicBezTo>
                    <a:cubicBezTo>
                      <a:pt x="17" y="2"/>
                      <a:pt x="14" y="1"/>
                      <a:pt x="11" y="1"/>
                    </a:cubicBezTo>
                    <a:cubicBezTo>
                      <a:pt x="11" y="2"/>
                      <a:pt x="11" y="2"/>
                      <a:pt x="10" y="2"/>
                    </a:cubicBezTo>
                    <a:cubicBezTo>
                      <a:pt x="9" y="2"/>
                      <a:pt x="6" y="4"/>
                      <a:pt x="6" y="6"/>
                    </a:cubicBezTo>
                    <a:cubicBezTo>
                      <a:pt x="6" y="8"/>
                      <a:pt x="2" y="9"/>
                      <a:pt x="1" y="12"/>
                    </a:cubicBezTo>
                    <a:cubicBezTo>
                      <a:pt x="0" y="15"/>
                      <a:pt x="0" y="17"/>
                      <a:pt x="2" y="15"/>
                    </a:cubicBezTo>
                    <a:cubicBezTo>
                      <a:pt x="4" y="13"/>
                      <a:pt x="6" y="14"/>
                      <a:pt x="6" y="15"/>
                    </a:cubicBezTo>
                    <a:cubicBezTo>
                      <a:pt x="6" y="17"/>
                      <a:pt x="8" y="17"/>
                      <a:pt x="7" y="19"/>
                    </a:cubicBezTo>
                    <a:cubicBezTo>
                      <a:pt x="7" y="19"/>
                      <a:pt x="7" y="19"/>
                      <a:pt x="7" y="19"/>
                    </a:cubicBezTo>
                    <a:cubicBezTo>
                      <a:pt x="9" y="19"/>
                      <a:pt x="13" y="19"/>
                      <a:pt x="14" y="19"/>
                    </a:cubicBezTo>
                    <a:cubicBezTo>
                      <a:pt x="16" y="19"/>
                      <a:pt x="17" y="14"/>
                      <a:pt x="18" y="13"/>
                    </a:cubicBezTo>
                    <a:cubicBezTo>
                      <a:pt x="19" y="13"/>
                      <a:pt x="21" y="17"/>
                      <a:pt x="22" y="19"/>
                    </a:cubicBezTo>
                    <a:cubicBezTo>
                      <a:pt x="24" y="20"/>
                      <a:pt x="25" y="17"/>
                      <a:pt x="25" y="16"/>
                    </a:cubicBezTo>
                    <a:cubicBezTo>
                      <a:pt x="25" y="14"/>
                      <a:pt x="26" y="14"/>
                      <a:pt x="27" y="14"/>
                    </a:cubicBezTo>
                    <a:cubicBezTo>
                      <a:pt x="29" y="14"/>
                      <a:pt x="31" y="15"/>
                      <a:pt x="31" y="13"/>
                    </a:cubicBezTo>
                    <a:cubicBezTo>
                      <a:pt x="31" y="11"/>
                      <a:pt x="33" y="12"/>
                      <a:pt x="34" y="12"/>
                    </a:cubicBezTo>
                    <a:cubicBezTo>
                      <a:pt x="35" y="12"/>
                      <a:pt x="35" y="10"/>
                      <a:pt x="35" y="10"/>
                    </a:cubicBezTo>
                    <a:cubicBezTo>
                      <a:pt x="36" y="9"/>
                      <a:pt x="36" y="9"/>
                      <a:pt x="36" y="9"/>
                    </a:cubicBezTo>
                    <a:cubicBezTo>
                      <a:pt x="35" y="8"/>
                      <a:pt x="34" y="8"/>
                      <a:pt x="32"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88">
                <a:extLst>
                  <a:ext uri="{FF2B5EF4-FFF2-40B4-BE49-F238E27FC236}">
                    <a16:creationId xmlns:a16="http://schemas.microsoft.com/office/drawing/2014/main" id="{44E504FD-CFA6-4B86-A6DD-EE1E05DE995C}"/>
                  </a:ext>
                </a:extLst>
              </p:cNvPr>
              <p:cNvSpPr>
                <a:spLocks/>
              </p:cNvSpPr>
              <p:nvPr/>
            </p:nvSpPr>
            <p:spPr bwMode="auto">
              <a:xfrm>
                <a:off x="5036404" y="2942979"/>
                <a:ext cx="165624" cy="189464"/>
              </a:xfrm>
              <a:custGeom>
                <a:avLst/>
                <a:gdLst>
                  <a:gd name="T0" fmla="*/ 9 w 72"/>
                  <a:gd name="T1" fmla="*/ 21 h 82"/>
                  <a:gd name="T2" fmla="*/ 5 w 72"/>
                  <a:gd name="T3" fmla="*/ 25 h 82"/>
                  <a:gd name="T4" fmla="*/ 8 w 72"/>
                  <a:gd name="T5" fmla="*/ 29 h 82"/>
                  <a:gd name="T6" fmla="*/ 6 w 72"/>
                  <a:gd name="T7" fmla="*/ 32 h 82"/>
                  <a:gd name="T8" fmla="*/ 2 w 72"/>
                  <a:gd name="T9" fmla="*/ 34 h 82"/>
                  <a:gd name="T10" fmla="*/ 1 w 72"/>
                  <a:gd name="T11" fmla="*/ 38 h 82"/>
                  <a:gd name="T12" fmla="*/ 0 w 72"/>
                  <a:gd name="T13" fmla="*/ 44 h 82"/>
                  <a:gd name="T14" fmla="*/ 2 w 72"/>
                  <a:gd name="T15" fmla="*/ 49 h 82"/>
                  <a:gd name="T16" fmla="*/ 1 w 72"/>
                  <a:gd name="T17" fmla="*/ 53 h 82"/>
                  <a:gd name="T18" fmla="*/ 3 w 72"/>
                  <a:gd name="T19" fmla="*/ 59 h 82"/>
                  <a:gd name="T20" fmla="*/ 5 w 72"/>
                  <a:gd name="T21" fmla="*/ 60 h 82"/>
                  <a:gd name="T22" fmla="*/ 10 w 72"/>
                  <a:gd name="T23" fmla="*/ 63 h 82"/>
                  <a:gd name="T24" fmla="*/ 15 w 72"/>
                  <a:gd name="T25" fmla="*/ 64 h 82"/>
                  <a:gd name="T26" fmla="*/ 16 w 72"/>
                  <a:gd name="T27" fmla="*/ 67 h 82"/>
                  <a:gd name="T28" fmla="*/ 13 w 72"/>
                  <a:gd name="T29" fmla="*/ 73 h 82"/>
                  <a:gd name="T30" fmla="*/ 12 w 72"/>
                  <a:gd name="T31" fmla="*/ 78 h 82"/>
                  <a:gd name="T32" fmla="*/ 19 w 72"/>
                  <a:gd name="T33" fmla="*/ 78 h 82"/>
                  <a:gd name="T34" fmla="*/ 25 w 72"/>
                  <a:gd name="T35" fmla="*/ 78 h 82"/>
                  <a:gd name="T36" fmla="*/ 29 w 72"/>
                  <a:gd name="T37" fmla="*/ 80 h 82"/>
                  <a:gd name="T38" fmla="*/ 30 w 72"/>
                  <a:gd name="T39" fmla="*/ 79 h 82"/>
                  <a:gd name="T40" fmla="*/ 35 w 72"/>
                  <a:gd name="T41" fmla="*/ 80 h 82"/>
                  <a:gd name="T42" fmla="*/ 40 w 72"/>
                  <a:gd name="T43" fmla="*/ 79 h 82"/>
                  <a:gd name="T44" fmla="*/ 44 w 72"/>
                  <a:gd name="T45" fmla="*/ 79 h 82"/>
                  <a:gd name="T46" fmla="*/ 52 w 72"/>
                  <a:gd name="T47" fmla="*/ 77 h 82"/>
                  <a:gd name="T48" fmla="*/ 56 w 72"/>
                  <a:gd name="T49" fmla="*/ 75 h 82"/>
                  <a:gd name="T50" fmla="*/ 59 w 72"/>
                  <a:gd name="T51" fmla="*/ 70 h 82"/>
                  <a:gd name="T52" fmla="*/ 63 w 72"/>
                  <a:gd name="T53" fmla="*/ 67 h 82"/>
                  <a:gd name="T54" fmla="*/ 55 w 72"/>
                  <a:gd name="T55" fmla="*/ 60 h 82"/>
                  <a:gd name="T56" fmla="*/ 52 w 72"/>
                  <a:gd name="T57" fmla="*/ 54 h 82"/>
                  <a:gd name="T58" fmla="*/ 52 w 72"/>
                  <a:gd name="T59" fmla="*/ 49 h 82"/>
                  <a:gd name="T60" fmla="*/ 60 w 72"/>
                  <a:gd name="T61" fmla="*/ 46 h 82"/>
                  <a:gd name="T62" fmla="*/ 67 w 72"/>
                  <a:gd name="T63" fmla="*/ 43 h 82"/>
                  <a:gd name="T64" fmla="*/ 71 w 72"/>
                  <a:gd name="T65" fmla="*/ 43 h 82"/>
                  <a:gd name="T66" fmla="*/ 71 w 72"/>
                  <a:gd name="T67" fmla="*/ 38 h 82"/>
                  <a:gd name="T68" fmla="*/ 69 w 72"/>
                  <a:gd name="T69" fmla="*/ 32 h 82"/>
                  <a:gd name="T70" fmla="*/ 68 w 72"/>
                  <a:gd name="T71" fmla="*/ 28 h 82"/>
                  <a:gd name="T72" fmla="*/ 66 w 72"/>
                  <a:gd name="T73" fmla="*/ 24 h 82"/>
                  <a:gd name="T74" fmla="*/ 66 w 72"/>
                  <a:gd name="T75" fmla="*/ 21 h 82"/>
                  <a:gd name="T76" fmla="*/ 66 w 72"/>
                  <a:gd name="T77" fmla="*/ 12 h 82"/>
                  <a:gd name="T78" fmla="*/ 66 w 72"/>
                  <a:gd name="T79" fmla="*/ 11 h 82"/>
                  <a:gd name="T80" fmla="*/ 65 w 72"/>
                  <a:gd name="T81" fmla="*/ 10 h 82"/>
                  <a:gd name="T82" fmla="*/ 61 w 72"/>
                  <a:gd name="T83" fmla="*/ 8 h 82"/>
                  <a:gd name="T84" fmla="*/ 61 w 72"/>
                  <a:gd name="T85" fmla="*/ 3 h 82"/>
                  <a:gd name="T86" fmla="*/ 54 w 72"/>
                  <a:gd name="T87" fmla="*/ 5 h 82"/>
                  <a:gd name="T88" fmla="*/ 45 w 72"/>
                  <a:gd name="T89" fmla="*/ 10 h 82"/>
                  <a:gd name="T90" fmla="*/ 41 w 72"/>
                  <a:gd name="T91" fmla="*/ 7 h 82"/>
                  <a:gd name="T92" fmla="*/ 38 w 72"/>
                  <a:gd name="T93" fmla="*/ 6 h 82"/>
                  <a:gd name="T94" fmla="*/ 32 w 72"/>
                  <a:gd name="T95" fmla="*/ 3 h 82"/>
                  <a:gd name="T96" fmla="*/ 32 w 72"/>
                  <a:gd name="T97" fmla="*/ 1 h 82"/>
                  <a:gd name="T98" fmla="*/ 29 w 72"/>
                  <a:gd name="T99" fmla="*/ 1 h 82"/>
                  <a:gd name="T100" fmla="*/ 21 w 72"/>
                  <a:gd name="T101" fmla="*/ 0 h 82"/>
                  <a:gd name="T102" fmla="*/ 23 w 72"/>
                  <a:gd name="T103" fmla="*/ 4 h 82"/>
                  <a:gd name="T104" fmla="*/ 25 w 72"/>
                  <a:gd name="T105" fmla="*/ 11 h 82"/>
                  <a:gd name="T106" fmla="*/ 21 w 72"/>
                  <a:gd name="T107" fmla="*/ 14 h 82"/>
                  <a:gd name="T108" fmla="*/ 15 w 72"/>
                  <a:gd name="T109" fmla="*/ 13 h 82"/>
                  <a:gd name="T110" fmla="*/ 9 w 72"/>
                  <a:gd name="T111" fmla="*/ 14 h 82"/>
                  <a:gd name="T112" fmla="*/ 9 w 72"/>
                  <a:gd name="T113" fmla="*/ 16 h 82"/>
                  <a:gd name="T114" fmla="*/ 9 w 72"/>
                  <a:gd name="T115" fmla="*/ 2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2">
                    <a:moveTo>
                      <a:pt x="9" y="21"/>
                    </a:moveTo>
                    <a:cubicBezTo>
                      <a:pt x="7" y="24"/>
                      <a:pt x="5" y="24"/>
                      <a:pt x="5" y="25"/>
                    </a:cubicBezTo>
                    <a:cubicBezTo>
                      <a:pt x="6" y="26"/>
                      <a:pt x="9" y="28"/>
                      <a:pt x="8" y="29"/>
                    </a:cubicBezTo>
                    <a:cubicBezTo>
                      <a:pt x="7" y="31"/>
                      <a:pt x="6" y="30"/>
                      <a:pt x="6" y="32"/>
                    </a:cubicBezTo>
                    <a:cubicBezTo>
                      <a:pt x="6" y="34"/>
                      <a:pt x="3" y="34"/>
                      <a:pt x="2" y="34"/>
                    </a:cubicBezTo>
                    <a:cubicBezTo>
                      <a:pt x="1" y="34"/>
                      <a:pt x="2" y="36"/>
                      <a:pt x="1" y="38"/>
                    </a:cubicBezTo>
                    <a:cubicBezTo>
                      <a:pt x="1" y="40"/>
                      <a:pt x="1" y="43"/>
                      <a:pt x="0" y="44"/>
                    </a:cubicBezTo>
                    <a:cubicBezTo>
                      <a:pt x="0" y="46"/>
                      <a:pt x="3" y="48"/>
                      <a:pt x="2" y="49"/>
                    </a:cubicBezTo>
                    <a:cubicBezTo>
                      <a:pt x="2" y="51"/>
                      <a:pt x="0" y="52"/>
                      <a:pt x="1" y="53"/>
                    </a:cubicBezTo>
                    <a:cubicBezTo>
                      <a:pt x="1" y="53"/>
                      <a:pt x="3" y="55"/>
                      <a:pt x="3" y="59"/>
                    </a:cubicBezTo>
                    <a:cubicBezTo>
                      <a:pt x="4" y="59"/>
                      <a:pt x="5" y="60"/>
                      <a:pt x="5" y="60"/>
                    </a:cubicBezTo>
                    <a:cubicBezTo>
                      <a:pt x="6" y="62"/>
                      <a:pt x="8" y="63"/>
                      <a:pt x="10" y="63"/>
                    </a:cubicBezTo>
                    <a:cubicBezTo>
                      <a:pt x="13" y="63"/>
                      <a:pt x="14" y="64"/>
                      <a:pt x="15" y="64"/>
                    </a:cubicBezTo>
                    <a:cubicBezTo>
                      <a:pt x="16" y="64"/>
                      <a:pt x="19" y="65"/>
                      <a:pt x="16" y="67"/>
                    </a:cubicBezTo>
                    <a:cubicBezTo>
                      <a:pt x="14" y="69"/>
                      <a:pt x="14" y="71"/>
                      <a:pt x="13" y="73"/>
                    </a:cubicBezTo>
                    <a:cubicBezTo>
                      <a:pt x="13" y="75"/>
                      <a:pt x="13" y="77"/>
                      <a:pt x="12" y="78"/>
                    </a:cubicBezTo>
                    <a:cubicBezTo>
                      <a:pt x="15" y="78"/>
                      <a:pt x="18" y="79"/>
                      <a:pt x="19" y="78"/>
                    </a:cubicBezTo>
                    <a:cubicBezTo>
                      <a:pt x="21" y="77"/>
                      <a:pt x="22" y="77"/>
                      <a:pt x="25" y="78"/>
                    </a:cubicBezTo>
                    <a:cubicBezTo>
                      <a:pt x="26" y="78"/>
                      <a:pt x="28" y="79"/>
                      <a:pt x="29" y="80"/>
                    </a:cubicBezTo>
                    <a:cubicBezTo>
                      <a:pt x="29" y="79"/>
                      <a:pt x="30" y="79"/>
                      <a:pt x="30" y="79"/>
                    </a:cubicBezTo>
                    <a:cubicBezTo>
                      <a:pt x="32" y="79"/>
                      <a:pt x="34" y="82"/>
                      <a:pt x="35" y="80"/>
                    </a:cubicBezTo>
                    <a:cubicBezTo>
                      <a:pt x="36" y="78"/>
                      <a:pt x="38" y="79"/>
                      <a:pt x="40" y="79"/>
                    </a:cubicBezTo>
                    <a:cubicBezTo>
                      <a:pt x="41" y="80"/>
                      <a:pt x="43" y="80"/>
                      <a:pt x="44" y="79"/>
                    </a:cubicBezTo>
                    <a:cubicBezTo>
                      <a:pt x="46" y="78"/>
                      <a:pt x="51" y="77"/>
                      <a:pt x="52" y="77"/>
                    </a:cubicBezTo>
                    <a:cubicBezTo>
                      <a:pt x="54" y="78"/>
                      <a:pt x="57" y="79"/>
                      <a:pt x="56" y="75"/>
                    </a:cubicBezTo>
                    <a:cubicBezTo>
                      <a:pt x="54" y="71"/>
                      <a:pt x="58" y="72"/>
                      <a:pt x="59" y="70"/>
                    </a:cubicBezTo>
                    <a:cubicBezTo>
                      <a:pt x="59" y="69"/>
                      <a:pt x="64" y="68"/>
                      <a:pt x="63" y="67"/>
                    </a:cubicBezTo>
                    <a:cubicBezTo>
                      <a:pt x="63" y="65"/>
                      <a:pt x="57" y="62"/>
                      <a:pt x="55" y="60"/>
                    </a:cubicBezTo>
                    <a:cubicBezTo>
                      <a:pt x="53" y="59"/>
                      <a:pt x="53" y="55"/>
                      <a:pt x="52" y="54"/>
                    </a:cubicBezTo>
                    <a:cubicBezTo>
                      <a:pt x="51" y="52"/>
                      <a:pt x="49" y="50"/>
                      <a:pt x="52" y="49"/>
                    </a:cubicBezTo>
                    <a:cubicBezTo>
                      <a:pt x="54" y="49"/>
                      <a:pt x="58" y="48"/>
                      <a:pt x="60" y="46"/>
                    </a:cubicBezTo>
                    <a:cubicBezTo>
                      <a:pt x="62" y="44"/>
                      <a:pt x="66" y="44"/>
                      <a:pt x="67" y="43"/>
                    </a:cubicBezTo>
                    <a:cubicBezTo>
                      <a:pt x="68" y="42"/>
                      <a:pt x="70" y="44"/>
                      <a:pt x="71" y="43"/>
                    </a:cubicBezTo>
                    <a:cubicBezTo>
                      <a:pt x="72" y="42"/>
                      <a:pt x="72" y="40"/>
                      <a:pt x="71" y="38"/>
                    </a:cubicBezTo>
                    <a:cubicBezTo>
                      <a:pt x="70" y="37"/>
                      <a:pt x="69" y="35"/>
                      <a:pt x="69" y="32"/>
                    </a:cubicBezTo>
                    <a:cubicBezTo>
                      <a:pt x="69" y="29"/>
                      <a:pt x="68" y="29"/>
                      <a:pt x="68" y="28"/>
                    </a:cubicBezTo>
                    <a:cubicBezTo>
                      <a:pt x="68" y="26"/>
                      <a:pt x="68" y="24"/>
                      <a:pt x="66" y="24"/>
                    </a:cubicBezTo>
                    <a:cubicBezTo>
                      <a:pt x="65" y="23"/>
                      <a:pt x="65" y="22"/>
                      <a:pt x="66" y="21"/>
                    </a:cubicBezTo>
                    <a:cubicBezTo>
                      <a:pt x="67" y="19"/>
                      <a:pt x="67" y="14"/>
                      <a:pt x="66" y="12"/>
                    </a:cubicBezTo>
                    <a:cubicBezTo>
                      <a:pt x="66" y="12"/>
                      <a:pt x="66" y="12"/>
                      <a:pt x="66" y="11"/>
                    </a:cubicBezTo>
                    <a:cubicBezTo>
                      <a:pt x="66" y="11"/>
                      <a:pt x="65" y="11"/>
                      <a:pt x="65" y="10"/>
                    </a:cubicBezTo>
                    <a:cubicBezTo>
                      <a:pt x="65" y="8"/>
                      <a:pt x="64" y="8"/>
                      <a:pt x="61" y="8"/>
                    </a:cubicBezTo>
                    <a:cubicBezTo>
                      <a:pt x="57" y="8"/>
                      <a:pt x="62" y="4"/>
                      <a:pt x="61" y="3"/>
                    </a:cubicBezTo>
                    <a:cubicBezTo>
                      <a:pt x="60" y="1"/>
                      <a:pt x="57" y="6"/>
                      <a:pt x="54" y="5"/>
                    </a:cubicBezTo>
                    <a:cubicBezTo>
                      <a:pt x="51" y="4"/>
                      <a:pt x="48" y="8"/>
                      <a:pt x="45" y="10"/>
                    </a:cubicBezTo>
                    <a:cubicBezTo>
                      <a:pt x="43" y="12"/>
                      <a:pt x="39" y="10"/>
                      <a:pt x="41" y="7"/>
                    </a:cubicBezTo>
                    <a:cubicBezTo>
                      <a:pt x="43" y="4"/>
                      <a:pt x="41" y="4"/>
                      <a:pt x="38" y="6"/>
                    </a:cubicBezTo>
                    <a:cubicBezTo>
                      <a:pt x="35" y="7"/>
                      <a:pt x="32" y="5"/>
                      <a:pt x="32" y="3"/>
                    </a:cubicBezTo>
                    <a:cubicBezTo>
                      <a:pt x="32" y="2"/>
                      <a:pt x="32" y="1"/>
                      <a:pt x="32" y="1"/>
                    </a:cubicBezTo>
                    <a:cubicBezTo>
                      <a:pt x="30" y="1"/>
                      <a:pt x="29" y="1"/>
                      <a:pt x="29" y="1"/>
                    </a:cubicBezTo>
                    <a:cubicBezTo>
                      <a:pt x="27" y="0"/>
                      <a:pt x="24" y="0"/>
                      <a:pt x="21" y="0"/>
                    </a:cubicBezTo>
                    <a:cubicBezTo>
                      <a:pt x="22" y="2"/>
                      <a:pt x="23" y="3"/>
                      <a:pt x="23" y="4"/>
                    </a:cubicBezTo>
                    <a:cubicBezTo>
                      <a:pt x="22" y="6"/>
                      <a:pt x="23" y="8"/>
                      <a:pt x="25" y="11"/>
                    </a:cubicBezTo>
                    <a:cubicBezTo>
                      <a:pt x="26" y="14"/>
                      <a:pt x="22" y="12"/>
                      <a:pt x="21" y="14"/>
                    </a:cubicBezTo>
                    <a:cubicBezTo>
                      <a:pt x="21" y="16"/>
                      <a:pt x="17" y="14"/>
                      <a:pt x="15" y="13"/>
                    </a:cubicBezTo>
                    <a:cubicBezTo>
                      <a:pt x="14" y="13"/>
                      <a:pt x="9" y="13"/>
                      <a:pt x="9" y="14"/>
                    </a:cubicBezTo>
                    <a:cubicBezTo>
                      <a:pt x="9" y="15"/>
                      <a:pt x="9" y="15"/>
                      <a:pt x="9" y="16"/>
                    </a:cubicBezTo>
                    <a:cubicBezTo>
                      <a:pt x="10" y="18"/>
                      <a:pt x="10" y="20"/>
                      <a:pt x="9" y="2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89">
                <a:extLst>
                  <a:ext uri="{FF2B5EF4-FFF2-40B4-BE49-F238E27FC236}">
                    <a16:creationId xmlns:a16="http://schemas.microsoft.com/office/drawing/2014/main" id="{591E4DEC-053B-426F-B07B-A4756B181E7B}"/>
                  </a:ext>
                </a:extLst>
              </p:cNvPr>
              <p:cNvSpPr>
                <a:spLocks/>
              </p:cNvSpPr>
              <p:nvPr/>
            </p:nvSpPr>
            <p:spPr bwMode="auto">
              <a:xfrm>
                <a:off x="5307425" y="2493787"/>
                <a:ext cx="194483" cy="311172"/>
              </a:xfrm>
              <a:custGeom>
                <a:avLst/>
                <a:gdLst>
                  <a:gd name="T0" fmla="*/ 71 w 84"/>
                  <a:gd name="T1" fmla="*/ 113 h 135"/>
                  <a:gd name="T2" fmla="*/ 83 w 84"/>
                  <a:gd name="T3" fmla="*/ 102 h 135"/>
                  <a:gd name="T4" fmla="*/ 81 w 84"/>
                  <a:gd name="T5" fmla="*/ 95 h 135"/>
                  <a:gd name="T6" fmla="*/ 71 w 84"/>
                  <a:gd name="T7" fmla="*/ 87 h 135"/>
                  <a:gd name="T8" fmla="*/ 76 w 84"/>
                  <a:gd name="T9" fmla="*/ 83 h 135"/>
                  <a:gd name="T10" fmla="*/ 72 w 84"/>
                  <a:gd name="T11" fmla="*/ 78 h 135"/>
                  <a:gd name="T12" fmla="*/ 73 w 84"/>
                  <a:gd name="T13" fmla="*/ 74 h 135"/>
                  <a:gd name="T14" fmla="*/ 69 w 84"/>
                  <a:gd name="T15" fmla="*/ 72 h 135"/>
                  <a:gd name="T16" fmla="*/ 71 w 84"/>
                  <a:gd name="T17" fmla="*/ 69 h 135"/>
                  <a:gd name="T18" fmla="*/ 69 w 84"/>
                  <a:gd name="T19" fmla="*/ 63 h 135"/>
                  <a:gd name="T20" fmla="*/ 72 w 84"/>
                  <a:gd name="T21" fmla="*/ 58 h 135"/>
                  <a:gd name="T22" fmla="*/ 64 w 84"/>
                  <a:gd name="T23" fmla="*/ 46 h 135"/>
                  <a:gd name="T24" fmla="*/ 67 w 84"/>
                  <a:gd name="T25" fmla="*/ 42 h 135"/>
                  <a:gd name="T26" fmla="*/ 72 w 84"/>
                  <a:gd name="T27" fmla="*/ 36 h 135"/>
                  <a:gd name="T28" fmla="*/ 66 w 84"/>
                  <a:gd name="T29" fmla="*/ 30 h 135"/>
                  <a:gd name="T30" fmla="*/ 61 w 84"/>
                  <a:gd name="T31" fmla="*/ 27 h 135"/>
                  <a:gd name="T32" fmla="*/ 60 w 84"/>
                  <a:gd name="T33" fmla="*/ 22 h 135"/>
                  <a:gd name="T34" fmla="*/ 61 w 84"/>
                  <a:gd name="T35" fmla="*/ 18 h 135"/>
                  <a:gd name="T36" fmla="*/ 64 w 84"/>
                  <a:gd name="T37" fmla="*/ 16 h 135"/>
                  <a:gd name="T38" fmla="*/ 66 w 84"/>
                  <a:gd name="T39" fmla="*/ 13 h 135"/>
                  <a:gd name="T40" fmla="*/ 66 w 84"/>
                  <a:gd name="T41" fmla="*/ 8 h 135"/>
                  <a:gd name="T42" fmla="*/ 58 w 84"/>
                  <a:gd name="T43" fmla="*/ 3 h 135"/>
                  <a:gd name="T44" fmla="*/ 51 w 84"/>
                  <a:gd name="T45" fmla="*/ 3 h 135"/>
                  <a:gd name="T46" fmla="*/ 43 w 84"/>
                  <a:gd name="T47" fmla="*/ 4 h 135"/>
                  <a:gd name="T48" fmla="*/ 38 w 84"/>
                  <a:gd name="T49" fmla="*/ 10 h 135"/>
                  <a:gd name="T50" fmla="*/ 37 w 84"/>
                  <a:gd name="T51" fmla="*/ 17 h 135"/>
                  <a:gd name="T52" fmla="*/ 33 w 84"/>
                  <a:gd name="T53" fmla="*/ 21 h 135"/>
                  <a:gd name="T54" fmla="*/ 29 w 84"/>
                  <a:gd name="T55" fmla="*/ 20 h 135"/>
                  <a:gd name="T56" fmla="*/ 22 w 84"/>
                  <a:gd name="T57" fmla="*/ 20 h 135"/>
                  <a:gd name="T58" fmla="*/ 14 w 84"/>
                  <a:gd name="T59" fmla="*/ 19 h 135"/>
                  <a:gd name="T60" fmla="*/ 5 w 84"/>
                  <a:gd name="T61" fmla="*/ 13 h 135"/>
                  <a:gd name="T62" fmla="*/ 0 w 84"/>
                  <a:gd name="T63" fmla="*/ 17 h 135"/>
                  <a:gd name="T64" fmla="*/ 8 w 84"/>
                  <a:gd name="T65" fmla="*/ 23 h 135"/>
                  <a:gd name="T66" fmla="*/ 20 w 84"/>
                  <a:gd name="T67" fmla="*/ 30 h 135"/>
                  <a:gd name="T68" fmla="*/ 20 w 84"/>
                  <a:gd name="T69" fmla="*/ 38 h 135"/>
                  <a:gd name="T70" fmla="*/ 22 w 84"/>
                  <a:gd name="T71" fmla="*/ 45 h 135"/>
                  <a:gd name="T72" fmla="*/ 22 w 84"/>
                  <a:gd name="T73" fmla="*/ 52 h 135"/>
                  <a:gd name="T74" fmla="*/ 23 w 84"/>
                  <a:gd name="T75" fmla="*/ 56 h 135"/>
                  <a:gd name="T76" fmla="*/ 24 w 84"/>
                  <a:gd name="T77" fmla="*/ 60 h 135"/>
                  <a:gd name="T78" fmla="*/ 31 w 84"/>
                  <a:gd name="T79" fmla="*/ 63 h 135"/>
                  <a:gd name="T80" fmla="*/ 34 w 84"/>
                  <a:gd name="T81" fmla="*/ 69 h 135"/>
                  <a:gd name="T82" fmla="*/ 32 w 84"/>
                  <a:gd name="T83" fmla="*/ 72 h 135"/>
                  <a:gd name="T84" fmla="*/ 28 w 84"/>
                  <a:gd name="T85" fmla="*/ 75 h 135"/>
                  <a:gd name="T86" fmla="*/ 20 w 84"/>
                  <a:gd name="T87" fmla="*/ 83 h 135"/>
                  <a:gd name="T88" fmla="*/ 15 w 84"/>
                  <a:gd name="T89" fmla="*/ 87 h 135"/>
                  <a:gd name="T90" fmla="*/ 11 w 84"/>
                  <a:gd name="T91" fmla="*/ 91 h 135"/>
                  <a:gd name="T92" fmla="*/ 5 w 84"/>
                  <a:gd name="T93" fmla="*/ 94 h 135"/>
                  <a:gd name="T94" fmla="*/ 1 w 84"/>
                  <a:gd name="T95" fmla="*/ 99 h 135"/>
                  <a:gd name="T96" fmla="*/ 2 w 84"/>
                  <a:gd name="T97" fmla="*/ 104 h 135"/>
                  <a:gd name="T98" fmla="*/ 3 w 84"/>
                  <a:gd name="T99" fmla="*/ 109 h 135"/>
                  <a:gd name="T100" fmla="*/ 4 w 84"/>
                  <a:gd name="T101" fmla="*/ 119 h 135"/>
                  <a:gd name="T102" fmla="*/ 2 w 84"/>
                  <a:gd name="T103" fmla="*/ 127 h 135"/>
                  <a:gd name="T104" fmla="*/ 9 w 84"/>
                  <a:gd name="T105" fmla="*/ 130 h 135"/>
                  <a:gd name="T106" fmla="*/ 14 w 84"/>
                  <a:gd name="T107" fmla="*/ 132 h 135"/>
                  <a:gd name="T108" fmla="*/ 23 w 84"/>
                  <a:gd name="T109" fmla="*/ 134 h 135"/>
                  <a:gd name="T110" fmla="*/ 48 w 84"/>
                  <a:gd name="T111" fmla="*/ 129 h 135"/>
                  <a:gd name="T112" fmla="*/ 55 w 84"/>
                  <a:gd name="T113" fmla="*/ 128 h 135"/>
                  <a:gd name="T114" fmla="*/ 59 w 84"/>
                  <a:gd name="T115" fmla="*/ 123 h 135"/>
                  <a:gd name="T116" fmla="*/ 71 w 84"/>
                  <a:gd name="T117"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135">
                    <a:moveTo>
                      <a:pt x="71" y="113"/>
                    </a:moveTo>
                    <a:cubicBezTo>
                      <a:pt x="73" y="109"/>
                      <a:pt x="82" y="105"/>
                      <a:pt x="83" y="102"/>
                    </a:cubicBezTo>
                    <a:cubicBezTo>
                      <a:pt x="84" y="100"/>
                      <a:pt x="84" y="99"/>
                      <a:pt x="81" y="95"/>
                    </a:cubicBezTo>
                    <a:cubicBezTo>
                      <a:pt x="78" y="92"/>
                      <a:pt x="71" y="89"/>
                      <a:pt x="71" y="87"/>
                    </a:cubicBezTo>
                    <a:cubicBezTo>
                      <a:pt x="71" y="85"/>
                      <a:pt x="76" y="85"/>
                      <a:pt x="76" y="83"/>
                    </a:cubicBezTo>
                    <a:cubicBezTo>
                      <a:pt x="76" y="80"/>
                      <a:pt x="73" y="80"/>
                      <a:pt x="72" y="78"/>
                    </a:cubicBezTo>
                    <a:cubicBezTo>
                      <a:pt x="70" y="77"/>
                      <a:pt x="73" y="75"/>
                      <a:pt x="73" y="74"/>
                    </a:cubicBezTo>
                    <a:cubicBezTo>
                      <a:pt x="73" y="73"/>
                      <a:pt x="69" y="73"/>
                      <a:pt x="69" y="72"/>
                    </a:cubicBezTo>
                    <a:cubicBezTo>
                      <a:pt x="69" y="71"/>
                      <a:pt x="71" y="71"/>
                      <a:pt x="71" y="69"/>
                    </a:cubicBezTo>
                    <a:cubicBezTo>
                      <a:pt x="70" y="68"/>
                      <a:pt x="68" y="65"/>
                      <a:pt x="69" y="63"/>
                    </a:cubicBezTo>
                    <a:cubicBezTo>
                      <a:pt x="71" y="61"/>
                      <a:pt x="75" y="63"/>
                      <a:pt x="72" y="58"/>
                    </a:cubicBezTo>
                    <a:cubicBezTo>
                      <a:pt x="69" y="54"/>
                      <a:pt x="65" y="48"/>
                      <a:pt x="64" y="46"/>
                    </a:cubicBezTo>
                    <a:cubicBezTo>
                      <a:pt x="64" y="45"/>
                      <a:pt x="65" y="43"/>
                      <a:pt x="67" y="42"/>
                    </a:cubicBezTo>
                    <a:cubicBezTo>
                      <a:pt x="68" y="41"/>
                      <a:pt x="72" y="37"/>
                      <a:pt x="72" y="36"/>
                    </a:cubicBezTo>
                    <a:cubicBezTo>
                      <a:pt x="72" y="34"/>
                      <a:pt x="67" y="30"/>
                      <a:pt x="66" y="30"/>
                    </a:cubicBezTo>
                    <a:cubicBezTo>
                      <a:pt x="65" y="29"/>
                      <a:pt x="62" y="29"/>
                      <a:pt x="61" y="27"/>
                    </a:cubicBezTo>
                    <a:cubicBezTo>
                      <a:pt x="60" y="24"/>
                      <a:pt x="59" y="24"/>
                      <a:pt x="60" y="22"/>
                    </a:cubicBezTo>
                    <a:cubicBezTo>
                      <a:pt x="61" y="21"/>
                      <a:pt x="61" y="19"/>
                      <a:pt x="61" y="18"/>
                    </a:cubicBezTo>
                    <a:cubicBezTo>
                      <a:pt x="61" y="17"/>
                      <a:pt x="64" y="18"/>
                      <a:pt x="64" y="16"/>
                    </a:cubicBezTo>
                    <a:cubicBezTo>
                      <a:pt x="64" y="15"/>
                      <a:pt x="65" y="14"/>
                      <a:pt x="66" y="13"/>
                    </a:cubicBezTo>
                    <a:cubicBezTo>
                      <a:pt x="66" y="11"/>
                      <a:pt x="66" y="9"/>
                      <a:pt x="66" y="8"/>
                    </a:cubicBezTo>
                    <a:cubicBezTo>
                      <a:pt x="66" y="6"/>
                      <a:pt x="59" y="5"/>
                      <a:pt x="58" y="3"/>
                    </a:cubicBezTo>
                    <a:cubicBezTo>
                      <a:pt x="56" y="0"/>
                      <a:pt x="52" y="1"/>
                      <a:pt x="51" y="3"/>
                    </a:cubicBezTo>
                    <a:cubicBezTo>
                      <a:pt x="50" y="4"/>
                      <a:pt x="43" y="2"/>
                      <a:pt x="43" y="4"/>
                    </a:cubicBezTo>
                    <a:cubicBezTo>
                      <a:pt x="43" y="7"/>
                      <a:pt x="38" y="7"/>
                      <a:pt x="38" y="10"/>
                    </a:cubicBezTo>
                    <a:cubicBezTo>
                      <a:pt x="38" y="12"/>
                      <a:pt x="40" y="17"/>
                      <a:pt x="37" y="17"/>
                    </a:cubicBezTo>
                    <a:cubicBezTo>
                      <a:pt x="33" y="16"/>
                      <a:pt x="35" y="18"/>
                      <a:pt x="33" y="21"/>
                    </a:cubicBezTo>
                    <a:cubicBezTo>
                      <a:pt x="31" y="24"/>
                      <a:pt x="31" y="19"/>
                      <a:pt x="29" y="20"/>
                    </a:cubicBezTo>
                    <a:cubicBezTo>
                      <a:pt x="26" y="21"/>
                      <a:pt x="24" y="18"/>
                      <a:pt x="22" y="20"/>
                    </a:cubicBezTo>
                    <a:cubicBezTo>
                      <a:pt x="21" y="22"/>
                      <a:pt x="18" y="20"/>
                      <a:pt x="14" y="19"/>
                    </a:cubicBezTo>
                    <a:cubicBezTo>
                      <a:pt x="10" y="19"/>
                      <a:pt x="8" y="13"/>
                      <a:pt x="5" y="13"/>
                    </a:cubicBezTo>
                    <a:cubicBezTo>
                      <a:pt x="3" y="13"/>
                      <a:pt x="1" y="14"/>
                      <a:pt x="0" y="17"/>
                    </a:cubicBezTo>
                    <a:cubicBezTo>
                      <a:pt x="3" y="19"/>
                      <a:pt x="4" y="21"/>
                      <a:pt x="8" y="23"/>
                    </a:cubicBezTo>
                    <a:cubicBezTo>
                      <a:pt x="13" y="25"/>
                      <a:pt x="20" y="27"/>
                      <a:pt x="20" y="30"/>
                    </a:cubicBezTo>
                    <a:cubicBezTo>
                      <a:pt x="19" y="33"/>
                      <a:pt x="18" y="37"/>
                      <a:pt x="20" y="38"/>
                    </a:cubicBezTo>
                    <a:cubicBezTo>
                      <a:pt x="22" y="39"/>
                      <a:pt x="20" y="44"/>
                      <a:pt x="22" y="45"/>
                    </a:cubicBezTo>
                    <a:cubicBezTo>
                      <a:pt x="24" y="46"/>
                      <a:pt x="24" y="52"/>
                      <a:pt x="22" y="52"/>
                    </a:cubicBezTo>
                    <a:cubicBezTo>
                      <a:pt x="20" y="52"/>
                      <a:pt x="22" y="55"/>
                      <a:pt x="23" y="56"/>
                    </a:cubicBezTo>
                    <a:cubicBezTo>
                      <a:pt x="24" y="57"/>
                      <a:pt x="24" y="58"/>
                      <a:pt x="24" y="60"/>
                    </a:cubicBezTo>
                    <a:cubicBezTo>
                      <a:pt x="27" y="61"/>
                      <a:pt x="29" y="62"/>
                      <a:pt x="31" y="63"/>
                    </a:cubicBezTo>
                    <a:cubicBezTo>
                      <a:pt x="34" y="64"/>
                      <a:pt x="34" y="66"/>
                      <a:pt x="34" y="69"/>
                    </a:cubicBezTo>
                    <a:cubicBezTo>
                      <a:pt x="34" y="71"/>
                      <a:pt x="34" y="73"/>
                      <a:pt x="32" y="72"/>
                    </a:cubicBezTo>
                    <a:cubicBezTo>
                      <a:pt x="31" y="71"/>
                      <a:pt x="29" y="72"/>
                      <a:pt x="28" y="75"/>
                    </a:cubicBezTo>
                    <a:cubicBezTo>
                      <a:pt x="27" y="79"/>
                      <a:pt x="22" y="83"/>
                      <a:pt x="20" y="83"/>
                    </a:cubicBezTo>
                    <a:cubicBezTo>
                      <a:pt x="17" y="84"/>
                      <a:pt x="17" y="86"/>
                      <a:pt x="15" y="87"/>
                    </a:cubicBezTo>
                    <a:cubicBezTo>
                      <a:pt x="13" y="88"/>
                      <a:pt x="11" y="89"/>
                      <a:pt x="11" y="91"/>
                    </a:cubicBezTo>
                    <a:cubicBezTo>
                      <a:pt x="11" y="94"/>
                      <a:pt x="7" y="94"/>
                      <a:pt x="5" y="94"/>
                    </a:cubicBezTo>
                    <a:cubicBezTo>
                      <a:pt x="3" y="94"/>
                      <a:pt x="3" y="98"/>
                      <a:pt x="1" y="99"/>
                    </a:cubicBezTo>
                    <a:cubicBezTo>
                      <a:pt x="0" y="100"/>
                      <a:pt x="0" y="102"/>
                      <a:pt x="2" y="104"/>
                    </a:cubicBezTo>
                    <a:cubicBezTo>
                      <a:pt x="3" y="106"/>
                      <a:pt x="2" y="108"/>
                      <a:pt x="3" y="109"/>
                    </a:cubicBezTo>
                    <a:cubicBezTo>
                      <a:pt x="3" y="111"/>
                      <a:pt x="6" y="115"/>
                      <a:pt x="4" y="119"/>
                    </a:cubicBezTo>
                    <a:cubicBezTo>
                      <a:pt x="2" y="122"/>
                      <a:pt x="0" y="127"/>
                      <a:pt x="2" y="127"/>
                    </a:cubicBezTo>
                    <a:cubicBezTo>
                      <a:pt x="3" y="126"/>
                      <a:pt x="7" y="130"/>
                      <a:pt x="9" y="130"/>
                    </a:cubicBezTo>
                    <a:cubicBezTo>
                      <a:pt x="12" y="130"/>
                      <a:pt x="12" y="133"/>
                      <a:pt x="14" y="132"/>
                    </a:cubicBezTo>
                    <a:cubicBezTo>
                      <a:pt x="16" y="132"/>
                      <a:pt x="16" y="135"/>
                      <a:pt x="23" y="134"/>
                    </a:cubicBezTo>
                    <a:cubicBezTo>
                      <a:pt x="30" y="134"/>
                      <a:pt x="43" y="129"/>
                      <a:pt x="48" y="129"/>
                    </a:cubicBezTo>
                    <a:cubicBezTo>
                      <a:pt x="51" y="129"/>
                      <a:pt x="53" y="128"/>
                      <a:pt x="55" y="128"/>
                    </a:cubicBezTo>
                    <a:cubicBezTo>
                      <a:pt x="56" y="126"/>
                      <a:pt x="58" y="124"/>
                      <a:pt x="59" y="123"/>
                    </a:cubicBezTo>
                    <a:cubicBezTo>
                      <a:pt x="62" y="120"/>
                      <a:pt x="69" y="117"/>
                      <a:pt x="71" y="1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90">
                <a:extLst>
                  <a:ext uri="{FF2B5EF4-FFF2-40B4-BE49-F238E27FC236}">
                    <a16:creationId xmlns:a16="http://schemas.microsoft.com/office/drawing/2014/main" id="{A437E98D-89BF-4A3A-B07D-8D2466AE6290}"/>
                  </a:ext>
                </a:extLst>
              </p:cNvPr>
              <p:cNvSpPr>
                <a:spLocks/>
              </p:cNvSpPr>
              <p:nvPr/>
            </p:nvSpPr>
            <p:spPr bwMode="auto">
              <a:xfrm>
                <a:off x="5554606" y="3466200"/>
                <a:ext cx="391474" cy="313681"/>
              </a:xfrm>
              <a:custGeom>
                <a:avLst/>
                <a:gdLst>
                  <a:gd name="T0" fmla="*/ 102 w 170"/>
                  <a:gd name="T1" fmla="*/ 28 h 136"/>
                  <a:gd name="T2" fmla="*/ 88 w 170"/>
                  <a:gd name="T3" fmla="*/ 27 h 136"/>
                  <a:gd name="T4" fmla="*/ 78 w 170"/>
                  <a:gd name="T5" fmla="*/ 23 h 136"/>
                  <a:gd name="T6" fmla="*/ 59 w 170"/>
                  <a:gd name="T7" fmla="*/ 9 h 136"/>
                  <a:gd name="T8" fmla="*/ 43 w 170"/>
                  <a:gd name="T9" fmla="*/ 0 h 136"/>
                  <a:gd name="T10" fmla="*/ 36 w 170"/>
                  <a:gd name="T11" fmla="*/ 0 h 136"/>
                  <a:gd name="T12" fmla="*/ 28 w 170"/>
                  <a:gd name="T13" fmla="*/ 2 h 136"/>
                  <a:gd name="T14" fmla="*/ 20 w 170"/>
                  <a:gd name="T15" fmla="*/ 7 h 136"/>
                  <a:gd name="T16" fmla="*/ 26 w 170"/>
                  <a:gd name="T17" fmla="*/ 14 h 136"/>
                  <a:gd name="T18" fmla="*/ 21 w 170"/>
                  <a:gd name="T19" fmla="*/ 18 h 136"/>
                  <a:gd name="T20" fmla="*/ 16 w 170"/>
                  <a:gd name="T21" fmla="*/ 21 h 136"/>
                  <a:gd name="T22" fmla="*/ 10 w 170"/>
                  <a:gd name="T23" fmla="*/ 25 h 136"/>
                  <a:gd name="T24" fmla="*/ 2 w 170"/>
                  <a:gd name="T25" fmla="*/ 22 h 136"/>
                  <a:gd name="T26" fmla="*/ 1 w 170"/>
                  <a:gd name="T27" fmla="*/ 24 h 136"/>
                  <a:gd name="T28" fmla="*/ 1 w 170"/>
                  <a:gd name="T29" fmla="*/ 26 h 136"/>
                  <a:gd name="T30" fmla="*/ 2 w 170"/>
                  <a:gd name="T31" fmla="*/ 35 h 136"/>
                  <a:gd name="T32" fmla="*/ 9 w 170"/>
                  <a:gd name="T33" fmla="*/ 43 h 136"/>
                  <a:gd name="T34" fmla="*/ 20 w 170"/>
                  <a:gd name="T35" fmla="*/ 61 h 136"/>
                  <a:gd name="T36" fmla="*/ 26 w 170"/>
                  <a:gd name="T37" fmla="*/ 70 h 136"/>
                  <a:gd name="T38" fmla="*/ 34 w 170"/>
                  <a:gd name="T39" fmla="*/ 79 h 136"/>
                  <a:gd name="T40" fmla="*/ 36 w 170"/>
                  <a:gd name="T41" fmla="*/ 88 h 136"/>
                  <a:gd name="T42" fmla="*/ 42 w 170"/>
                  <a:gd name="T43" fmla="*/ 102 h 136"/>
                  <a:gd name="T44" fmla="*/ 52 w 170"/>
                  <a:gd name="T45" fmla="*/ 112 h 136"/>
                  <a:gd name="T46" fmla="*/ 59 w 170"/>
                  <a:gd name="T47" fmla="*/ 125 h 136"/>
                  <a:gd name="T48" fmla="*/ 62 w 170"/>
                  <a:gd name="T49" fmla="*/ 131 h 136"/>
                  <a:gd name="T50" fmla="*/ 64 w 170"/>
                  <a:gd name="T51" fmla="*/ 136 h 136"/>
                  <a:gd name="T52" fmla="*/ 68 w 170"/>
                  <a:gd name="T53" fmla="*/ 133 h 136"/>
                  <a:gd name="T54" fmla="*/ 68 w 170"/>
                  <a:gd name="T55" fmla="*/ 129 h 136"/>
                  <a:gd name="T56" fmla="*/ 71 w 170"/>
                  <a:gd name="T57" fmla="*/ 126 h 136"/>
                  <a:gd name="T58" fmla="*/ 77 w 170"/>
                  <a:gd name="T59" fmla="*/ 127 h 136"/>
                  <a:gd name="T60" fmla="*/ 87 w 170"/>
                  <a:gd name="T61" fmla="*/ 128 h 136"/>
                  <a:gd name="T62" fmla="*/ 98 w 170"/>
                  <a:gd name="T63" fmla="*/ 130 h 136"/>
                  <a:gd name="T64" fmla="*/ 104 w 170"/>
                  <a:gd name="T65" fmla="*/ 128 h 136"/>
                  <a:gd name="T66" fmla="*/ 116 w 170"/>
                  <a:gd name="T67" fmla="*/ 117 h 136"/>
                  <a:gd name="T68" fmla="*/ 132 w 170"/>
                  <a:gd name="T69" fmla="*/ 116 h 136"/>
                  <a:gd name="T70" fmla="*/ 165 w 170"/>
                  <a:gd name="T71" fmla="*/ 105 h 136"/>
                  <a:gd name="T72" fmla="*/ 170 w 170"/>
                  <a:gd name="T73" fmla="*/ 89 h 136"/>
                  <a:gd name="T74" fmla="*/ 166 w 170"/>
                  <a:gd name="T75" fmla="*/ 83 h 136"/>
                  <a:gd name="T76" fmla="*/ 146 w 170"/>
                  <a:gd name="T77" fmla="*/ 81 h 136"/>
                  <a:gd name="T78" fmla="*/ 140 w 170"/>
                  <a:gd name="T79" fmla="*/ 72 h 136"/>
                  <a:gd name="T80" fmla="*/ 136 w 170"/>
                  <a:gd name="T81" fmla="*/ 67 h 136"/>
                  <a:gd name="T82" fmla="*/ 130 w 170"/>
                  <a:gd name="T83" fmla="*/ 62 h 136"/>
                  <a:gd name="T84" fmla="*/ 125 w 170"/>
                  <a:gd name="T85" fmla="*/ 54 h 136"/>
                  <a:gd name="T86" fmla="*/ 122 w 170"/>
                  <a:gd name="T87" fmla="*/ 45 h 136"/>
                  <a:gd name="T88" fmla="*/ 113 w 170"/>
                  <a:gd name="T89" fmla="*/ 35 h 136"/>
                  <a:gd name="T90" fmla="*/ 112 w 170"/>
                  <a:gd name="T91" fmla="*/ 32 h 136"/>
                  <a:gd name="T92" fmla="*/ 106 w 170"/>
                  <a:gd name="T93" fmla="*/ 32 h 136"/>
                  <a:gd name="T94" fmla="*/ 102 w 170"/>
                  <a:gd name="T95" fmla="*/ 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8"/>
                    </a:moveTo>
                    <a:cubicBezTo>
                      <a:pt x="102" y="28"/>
                      <a:pt x="90" y="27"/>
                      <a:pt x="88" y="27"/>
                    </a:cubicBezTo>
                    <a:cubicBezTo>
                      <a:pt x="86" y="27"/>
                      <a:pt x="81" y="26"/>
                      <a:pt x="78" y="23"/>
                    </a:cubicBezTo>
                    <a:cubicBezTo>
                      <a:pt x="75" y="21"/>
                      <a:pt x="61" y="10"/>
                      <a:pt x="59" y="9"/>
                    </a:cubicBezTo>
                    <a:cubicBezTo>
                      <a:pt x="56" y="8"/>
                      <a:pt x="46" y="0"/>
                      <a:pt x="43" y="0"/>
                    </a:cubicBezTo>
                    <a:cubicBezTo>
                      <a:pt x="40" y="0"/>
                      <a:pt x="40" y="0"/>
                      <a:pt x="36" y="0"/>
                    </a:cubicBezTo>
                    <a:cubicBezTo>
                      <a:pt x="33" y="0"/>
                      <a:pt x="34" y="2"/>
                      <a:pt x="28" y="2"/>
                    </a:cubicBezTo>
                    <a:cubicBezTo>
                      <a:pt x="22" y="3"/>
                      <a:pt x="18" y="7"/>
                      <a:pt x="20" y="7"/>
                    </a:cubicBezTo>
                    <a:cubicBezTo>
                      <a:pt x="22" y="8"/>
                      <a:pt x="28" y="14"/>
                      <a:pt x="26" y="14"/>
                    </a:cubicBezTo>
                    <a:cubicBezTo>
                      <a:pt x="24" y="15"/>
                      <a:pt x="24" y="18"/>
                      <a:pt x="21" y="18"/>
                    </a:cubicBezTo>
                    <a:cubicBezTo>
                      <a:pt x="19" y="18"/>
                      <a:pt x="16" y="19"/>
                      <a:pt x="16" y="21"/>
                    </a:cubicBezTo>
                    <a:cubicBezTo>
                      <a:pt x="16" y="22"/>
                      <a:pt x="13" y="26"/>
                      <a:pt x="10" y="25"/>
                    </a:cubicBezTo>
                    <a:cubicBezTo>
                      <a:pt x="8" y="25"/>
                      <a:pt x="5" y="23"/>
                      <a:pt x="2" y="22"/>
                    </a:cubicBezTo>
                    <a:cubicBezTo>
                      <a:pt x="1" y="24"/>
                      <a:pt x="1" y="24"/>
                      <a:pt x="1" y="24"/>
                    </a:cubicBezTo>
                    <a:cubicBezTo>
                      <a:pt x="1" y="26"/>
                      <a:pt x="1" y="26"/>
                      <a:pt x="1" y="26"/>
                    </a:cubicBezTo>
                    <a:cubicBezTo>
                      <a:pt x="1" y="28"/>
                      <a:pt x="0" y="35"/>
                      <a:pt x="2" y="35"/>
                    </a:cubicBezTo>
                    <a:cubicBezTo>
                      <a:pt x="4" y="36"/>
                      <a:pt x="5" y="39"/>
                      <a:pt x="9" y="43"/>
                    </a:cubicBezTo>
                    <a:cubicBezTo>
                      <a:pt x="12" y="47"/>
                      <a:pt x="20" y="59"/>
                      <a:pt x="20" y="61"/>
                    </a:cubicBezTo>
                    <a:cubicBezTo>
                      <a:pt x="20" y="64"/>
                      <a:pt x="22" y="67"/>
                      <a:pt x="26" y="70"/>
                    </a:cubicBezTo>
                    <a:cubicBezTo>
                      <a:pt x="31" y="74"/>
                      <a:pt x="31" y="77"/>
                      <a:pt x="34" y="79"/>
                    </a:cubicBezTo>
                    <a:cubicBezTo>
                      <a:pt x="36" y="81"/>
                      <a:pt x="36" y="84"/>
                      <a:pt x="36" y="88"/>
                    </a:cubicBezTo>
                    <a:cubicBezTo>
                      <a:pt x="36" y="93"/>
                      <a:pt x="38" y="99"/>
                      <a:pt x="42" y="102"/>
                    </a:cubicBezTo>
                    <a:cubicBezTo>
                      <a:pt x="47" y="104"/>
                      <a:pt x="50" y="107"/>
                      <a:pt x="52" y="112"/>
                    </a:cubicBezTo>
                    <a:cubicBezTo>
                      <a:pt x="54" y="118"/>
                      <a:pt x="56" y="122"/>
                      <a:pt x="59" y="125"/>
                    </a:cubicBezTo>
                    <a:cubicBezTo>
                      <a:pt x="62" y="127"/>
                      <a:pt x="60" y="129"/>
                      <a:pt x="62" y="131"/>
                    </a:cubicBezTo>
                    <a:cubicBezTo>
                      <a:pt x="62" y="132"/>
                      <a:pt x="64" y="134"/>
                      <a:pt x="64" y="136"/>
                    </a:cubicBezTo>
                    <a:cubicBezTo>
                      <a:pt x="66" y="134"/>
                      <a:pt x="68" y="134"/>
                      <a:pt x="68" y="133"/>
                    </a:cubicBezTo>
                    <a:cubicBezTo>
                      <a:pt x="68" y="133"/>
                      <a:pt x="67" y="130"/>
                      <a:pt x="68" y="129"/>
                    </a:cubicBezTo>
                    <a:cubicBezTo>
                      <a:pt x="68" y="128"/>
                      <a:pt x="70" y="127"/>
                      <a:pt x="71" y="126"/>
                    </a:cubicBezTo>
                    <a:cubicBezTo>
                      <a:pt x="73" y="126"/>
                      <a:pt x="74" y="128"/>
                      <a:pt x="77" y="127"/>
                    </a:cubicBezTo>
                    <a:cubicBezTo>
                      <a:pt x="80" y="127"/>
                      <a:pt x="86" y="127"/>
                      <a:pt x="87" y="128"/>
                    </a:cubicBezTo>
                    <a:cubicBezTo>
                      <a:pt x="88" y="129"/>
                      <a:pt x="96" y="128"/>
                      <a:pt x="98" y="130"/>
                    </a:cubicBezTo>
                    <a:cubicBezTo>
                      <a:pt x="100" y="131"/>
                      <a:pt x="102" y="131"/>
                      <a:pt x="104" y="128"/>
                    </a:cubicBezTo>
                    <a:cubicBezTo>
                      <a:pt x="105" y="125"/>
                      <a:pt x="115" y="118"/>
                      <a:pt x="116" y="117"/>
                    </a:cubicBezTo>
                    <a:cubicBezTo>
                      <a:pt x="118" y="116"/>
                      <a:pt x="128" y="117"/>
                      <a:pt x="132" y="116"/>
                    </a:cubicBezTo>
                    <a:cubicBezTo>
                      <a:pt x="136" y="115"/>
                      <a:pt x="163" y="106"/>
                      <a:pt x="165" y="105"/>
                    </a:cubicBezTo>
                    <a:cubicBezTo>
                      <a:pt x="166" y="105"/>
                      <a:pt x="170" y="90"/>
                      <a:pt x="170" y="89"/>
                    </a:cubicBezTo>
                    <a:cubicBezTo>
                      <a:pt x="170" y="87"/>
                      <a:pt x="168" y="83"/>
                      <a:pt x="166" y="83"/>
                    </a:cubicBezTo>
                    <a:cubicBezTo>
                      <a:pt x="164" y="83"/>
                      <a:pt x="147" y="81"/>
                      <a:pt x="146" y="81"/>
                    </a:cubicBezTo>
                    <a:cubicBezTo>
                      <a:pt x="145" y="80"/>
                      <a:pt x="140" y="77"/>
                      <a:pt x="140" y="72"/>
                    </a:cubicBezTo>
                    <a:cubicBezTo>
                      <a:pt x="138" y="71"/>
                      <a:pt x="137" y="69"/>
                      <a:pt x="136" y="67"/>
                    </a:cubicBezTo>
                    <a:cubicBezTo>
                      <a:pt x="134" y="67"/>
                      <a:pt x="131" y="67"/>
                      <a:pt x="130" y="62"/>
                    </a:cubicBezTo>
                    <a:cubicBezTo>
                      <a:pt x="128" y="61"/>
                      <a:pt x="124" y="55"/>
                      <a:pt x="125" y="54"/>
                    </a:cubicBezTo>
                    <a:cubicBezTo>
                      <a:pt x="127" y="52"/>
                      <a:pt x="124" y="47"/>
                      <a:pt x="122" y="45"/>
                    </a:cubicBezTo>
                    <a:cubicBezTo>
                      <a:pt x="119" y="42"/>
                      <a:pt x="114" y="38"/>
                      <a:pt x="113" y="35"/>
                    </a:cubicBezTo>
                    <a:cubicBezTo>
                      <a:pt x="113" y="35"/>
                      <a:pt x="113" y="33"/>
                      <a:pt x="112" y="32"/>
                    </a:cubicBezTo>
                    <a:cubicBezTo>
                      <a:pt x="106" y="32"/>
                      <a:pt x="106" y="32"/>
                      <a:pt x="106" y="32"/>
                    </a:cubicBezTo>
                    <a:lnTo>
                      <a:pt x="102" y="2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91">
                <a:extLst>
                  <a:ext uri="{FF2B5EF4-FFF2-40B4-BE49-F238E27FC236}">
                    <a16:creationId xmlns:a16="http://schemas.microsoft.com/office/drawing/2014/main" id="{C5F7F3CA-92D7-4B94-AB3D-3A15590DC0EF}"/>
                  </a:ext>
                </a:extLst>
              </p:cNvPr>
              <p:cNvSpPr>
                <a:spLocks/>
              </p:cNvSpPr>
              <p:nvPr/>
            </p:nvSpPr>
            <p:spPr bwMode="auto">
              <a:xfrm>
                <a:off x="5877070" y="3609238"/>
                <a:ext cx="150567" cy="165624"/>
              </a:xfrm>
              <a:custGeom>
                <a:avLst/>
                <a:gdLst>
                  <a:gd name="T0" fmla="*/ 32 w 65"/>
                  <a:gd name="T1" fmla="*/ 2 h 72"/>
                  <a:gd name="T2" fmla="*/ 32 w 65"/>
                  <a:gd name="T3" fmla="*/ 8 h 72"/>
                  <a:gd name="T4" fmla="*/ 27 w 65"/>
                  <a:gd name="T5" fmla="*/ 14 h 72"/>
                  <a:gd name="T6" fmla="*/ 24 w 65"/>
                  <a:gd name="T7" fmla="*/ 21 h 72"/>
                  <a:gd name="T8" fmla="*/ 26 w 65"/>
                  <a:gd name="T9" fmla="*/ 21 h 72"/>
                  <a:gd name="T10" fmla="*/ 30 w 65"/>
                  <a:gd name="T11" fmla="*/ 27 h 72"/>
                  <a:gd name="T12" fmla="*/ 25 w 65"/>
                  <a:gd name="T13" fmla="*/ 43 h 72"/>
                  <a:gd name="T14" fmla="*/ 0 w 65"/>
                  <a:gd name="T15" fmla="*/ 52 h 72"/>
                  <a:gd name="T16" fmla="*/ 10 w 65"/>
                  <a:gd name="T17" fmla="*/ 72 h 72"/>
                  <a:gd name="T18" fmla="*/ 12 w 65"/>
                  <a:gd name="T19" fmla="*/ 71 h 72"/>
                  <a:gd name="T20" fmla="*/ 25 w 65"/>
                  <a:gd name="T21" fmla="*/ 69 h 72"/>
                  <a:gd name="T22" fmla="*/ 28 w 65"/>
                  <a:gd name="T23" fmla="*/ 63 h 72"/>
                  <a:gd name="T24" fmla="*/ 37 w 65"/>
                  <a:gd name="T25" fmla="*/ 61 h 72"/>
                  <a:gd name="T26" fmla="*/ 42 w 65"/>
                  <a:gd name="T27" fmla="*/ 54 h 72"/>
                  <a:gd name="T28" fmla="*/ 47 w 65"/>
                  <a:gd name="T29" fmla="*/ 51 h 72"/>
                  <a:gd name="T30" fmla="*/ 50 w 65"/>
                  <a:gd name="T31" fmla="*/ 40 h 72"/>
                  <a:gd name="T32" fmla="*/ 56 w 65"/>
                  <a:gd name="T33" fmla="*/ 36 h 72"/>
                  <a:gd name="T34" fmla="*/ 63 w 65"/>
                  <a:gd name="T35" fmla="*/ 26 h 72"/>
                  <a:gd name="T36" fmla="*/ 62 w 65"/>
                  <a:gd name="T37" fmla="*/ 22 h 72"/>
                  <a:gd name="T38" fmla="*/ 56 w 65"/>
                  <a:gd name="T39" fmla="*/ 14 h 72"/>
                  <a:gd name="T40" fmla="*/ 42 w 65"/>
                  <a:gd name="T41" fmla="*/ 9 h 72"/>
                  <a:gd name="T42" fmla="*/ 38 w 65"/>
                  <a:gd name="T43" fmla="*/ 0 h 72"/>
                  <a:gd name="T44" fmla="*/ 35 w 65"/>
                  <a:gd name="T45" fmla="*/ 2 h 72"/>
                  <a:gd name="T46" fmla="*/ 32 w 65"/>
                  <a:gd name="T47"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2">
                    <a:moveTo>
                      <a:pt x="32" y="2"/>
                    </a:moveTo>
                    <a:cubicBezTo>
                      <a:pt x="32" y="8"/>
                      <a:pt x="32" y="8"/>
                      <a:pt x="32" y="8"/>
                    </a:cubicBezTo>
                    <a:cubicBezTo>
                      <a:pt x="27" y="14"/>
                      <a:pt x="27" y="14"/>
                      <a:pt x="27" y="14"/>
                    </a:cubicBezTo>
                    <a:cubicBezTo>
                      <a:pt x="24" y="21"/>
                      <a:pt x="24" y="21"/>
                      <a:pt x="24" y="21"/>
                    </a:cubicBezTo>
                    <a:cubicBezTo>
                      <a:pt x="25" y="21"/>
                      <a:pt x="26" y="21"/>
                      <a:pt x="26" y="21"/>
                    </a:cubicBezTo>
                    <a:cubicBezTo>
                      <a:pt x="28" y="21"/>
                      <a:pt x="30" y="25"/>
                      <a:pt x="30" y="27"/>
                    </a:cubicBezTo>
                    <a:cubicBezTo>
                      <a:pt x="30" y="28"/>
                      <a:pt x="26" y="43"/>
                      <a:pt x="25" y="43"/>
                    </a:cubicBezTo>
                    <a:cubicBezTo>
                      <a:pt x="24" y="44"/>
                      <a:pt x="9" y="49"/>
                      <a:pt x="0" y="52"/>
                    </a:cubicBezTo>
                    <a:cubicBezTo>
                      <a:pt x="2" y="56"/>
                      <a:pt x="6" y="65"/>
                      <a:pt x="10" y="72"/>
                    </a:cubicBezTo>
                    <a:cubicBezTo>
                      <a:pt x="10" y="72"/>
                      <a:pt x="11" y="72"/>
                      <a:pt x="12" y="71"/>
                    </a:cubicBezTo>
                    <a:cubicBezTo>
                      <a:pt x="16" y="68"/>
                      <a:pt x="21" y="70"/>
                      <a:pt x="25" y="69"/>
                    </a:cubicBezTo>
                    <a:cubicBezTo>
                      <a:pt x="28" y="68"/>
                      <a:pt x="25" y="65"/>
                      <a:pt x="28" y="63"/>
                    </a:cubicBezTo>
                    <a:cubicBezTo>
                      <a:pt x="31" y="60"/>
                      <a:pt x="35" y="62"/>
                      <a:pt x="37" y="61"/>
                    </a:cubicBezTo>
                    <a:cubicBezTo>
                      <a:pt x="38" y="60"/>
                      <a:pt x="39" y="55"/>
                      <a:pt x="42" y="54"/>
                    </a:cubicBezTo>
                    <a:cubicBezTo>
                      <a:pt x="45" y="53"/>
                      <a:pt x="47" y="53"/>
                      <a:pt x="47" y="51"/>
                    </a:cubicBezTo>
                    <a:cubicBezTo>
                      <a:pt x="47" y="49"/>
                      <a:pt x="47" y="41"/>
                      <a:pt x="50" y="40"/>
                    </a:cubicBezTo>
                    <a:cubicBezTo>
                      <a:pt x="52" y="40"/>
                      <a:pt x="56" y="37"/>
                      <a:pt x="56" y="36"/>
                    </a:cubicBezTo>
                    <a:cubicBezTo>
                      <a:pt x="56" y="34"/>
                      <a:pt x="61" y="29"/>
                      <a:pt x="63" y="26"/>
                    </a:cubicBezTo>
                    <a:cubicBezTo>
                      <a:pt x="65" y="24"/>
                      <a:pt x="65" y="22"/>
                      <a:pt x="62" y="22"/>
                    </a:cubicBezTo>
                    <a:cubicBezTo>
                      <a:pt x="60" y="22"/>
                      <a:pt x="57" y="15"/>
                      <a:pt x="56" y="14"/>
                    </a:cubicBezTo>
                    <a:cubicBezTo>
                      <a:pt x="55" y="12"/>
                      <a:pt x="48" y="13"/>
                      <a:pt x="42" y="9"/>
                    </a:cubicBezTo>
                    <a:cubicBezTo>
                      <a:pt x="40" y="7"/>
                      <a:pt x="39" y="3"/>
                      <a:pt x="38" y="0"/>
                    </a:cubicBezTo>
                    <a:cubicBezTo>
                      <a:pt x="35" y="2"/>
                      <a:pt x="35" y="2"/>
                      <a:pt x="35" y="2"/>
                    </a:cubicBezTo>
                    <a:lnTo>
                      <a:pt x="32" y="2"/>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92">
                <a:extLst>
                  <a:ext uri="{FF2B5EF4-FFF2-40B4-BE49-F238E27FC236}">
                    <a16:creationId xmlns:a16="http://schemas.microsoft.com/office/drawing/2014/main" id="{93A72A23-D9B0-4F90-B34C-56A7DAD18E45}"/>
                  </a:ext>
                </a:extLst>
              </p:cNvPr>
              <p:cNvSpPr>
                <a:spLocks/>
              </p:cNvSpPr>
              <p:nvPr/>
            </p:nvSpPr>
            <p:spPr bwMode="auto">
              <a:xfrm>
                <a:off x="5854485" y="3587908"/>
                <a:ext cx="20076" cy="32623"/>
              </a:xfrm>
              <a:custGeom>
                <a:avLst/>
                <a:gdLst>
                  <a:gd name="T0" fmla="*/ 6 w 9"/>
                  <a:gd name="T1" fmla="*/ 14 h 14"/>
                  <a:gd name="T2" fmla="*/ 6 w 9"/>
                  <a:gd name="T3" fmla="*/ 12 h 14"/>
                  <a:gd name="T4" fmla="*/ 5 w 9"/>
                  <a:gd name="T5" fmla="*/ 1 h 14"/>
                  <a:gd name="T6" fmla="*/ 0 w 9"/>
                  <a:gd name="T7" fmla="*/ 9 h 14"/>
                  <a:gd name="T8" fmla="*/ 0 w 9"/>
                  <a:gd name="T9" fmla="*/ 9 h 14"/>
                  <a:gd name="T10" fmla="*/ 6 w 9"/>
                  <a:gd name="T11" fmla="*/ 14 h 14"/>
                </a:gdLst>
                <a:ahLst/>
                <a:cxnLst>
                  <a:cxn ang="0">
                    <a:pos x="T0" y="T1"/>
                  </a:cxn>
                  <a:cxn ang="0">
                    <a:pos x="T2" y="T3"/>
                  </a:cxn>
                  <a:cxn ang="0">
                    <a:pos x="T4" y="T5"/>
                  </a:cxn>
                  <a:cxn ang="0">
                    <a:pos x="T6" y="T7"/>
                  </a:cxn>
                  <a:cxn ang="0">
                    <a:pos x="T8" y="T9"/>
                  </a:cxn>
                  <a:cxn ang="0">
                    <a:pos x="T10" y="T11"/>
                  </a:cxn>
                </a:cxnLst>
                <a:rect l="0" t="0" r="r" b="b"/>
                <a:pathLst>
                  <a:path w="9" h="14">
                    <a:moveTo>
                      <a:pt x="6" y="14"/>
                    </a:moveTo>
                    <a:cubicBezTo>
                      <a:pt x="6" y="13"/>
                      <a:pt x="6" y="12"/>
                      <a:pt x="6" y="12"/>
                    </a:cubicBezTo>
                    <a:cubicBezTo>
                      <a:pt x="8" y="9"/>
                      <a:pt x="9" y="2"/>
                      <a:pt x="5" y="1"/>
                    </a:cubicBezTo>
                    <a:cubicBezTo>
                      <a:pt x="2" y="0"/>
                      <a:pt x="0" y="7"/>
                      <a:pt x="0" y="9"/>
                    </a:cubicBezTo>
                    <a:cubicBezTo>
                      <a:pt x="0" y="9"/>
                      <a:pt x="0" y="9"/>
                      <a:pt x="0" y="9"/>
                    </a:cubicBezTo>
                    <a:cubicBezTo>
                      <a:pt x="1" y="14"/>
                      <a:pt x="4" y="14"/>
                      <a:pt x="6"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93">
                <a:extLst>
                  <a:ext uri="{FF2B5EF4-FFF2-40B4-BE49-F238E27FC236}">
                    <a16:creationId xmlns:a16="http://schemas.microsoft.com/office/drawing/2014/main" id="{2DE4F889-8477-4F65-9AEC-4ACA0CFA66BB}"/>
                  </a:ext>
                </a:extLst>
              </p:cNvPr>
              <p:cNvSpPr>
                <a:spLocks/>
              </p:cNvSpPr>
              <p:nvPr/>
            </p:nvSpPr>
            <p:spPr bwMode="auto">
              <a:xfrm>
                <a:off x="5877070" y="3586653"/>
                <a:ext cx="87831" cy="71519"/>
              </a:xfrm>
              <a:custGeom>
                <a:avLst/>
                <a:gdLst>
                  <a:gd name="T0" fmla="*/ 6 w 38"/>
                  <a:gd name="T1" fmla="*/ 29 h 31"/>
                  <a:gd name="T2" fmla="*/ 24 w 38"/>
                  <a:gd name="T3" fmla="*/ 31 h 31"/>
                  <a:gd name="T4" fmla="*/ 27 w 38"/>
                  <a:gd name="T5" fmla="*/ 24 h 31"/>
                  <a:gd name="T6" fmla="*/ 32 w 38"/>
                  <a:gd name="T7" fmla="*/ 18 h 31"/>
                  <a:gd name="T8" fmla="*/ 32 w 38"/>
                  <a:gd name="T9" fmla="*/ 12 h 31"/>
                  <a:gd name="T10" fmla="*/ 35 w 38"/>
                  <a:gd name="T11" fmla="*/ 12 h 31"/>
                  <a:gd name="T12" fmla="*/ 38 w 38"/>
                  <a:gd name="T13" fmla="*/ 10 h 31"/>
                  <a:gd name="T14" fmla="*/ 36 w 38"/>
                  <a:gd name="T15" fmla="*/ 0 h 31"/>
                  <a:gd name="T16" fmla="*/ 26 w 38"/>
                  <a:gd name="T17" fmla="*/ 11 h 31"/>
                  <a:gd name="T18" fmla="*/ 11 w 38"/>
                  <a:gd name="T19" fmla="*/ 18 h 31"/>
                  <a:gd name="T20" fmla="*/ 1 w 38"/>
                  <a:gd name="T21" fmla="*/ 20 h 31"/>
                  <a:gd name="T22" fmla="*/ 0 w 38"/>
                  <a:gd name="T23" fmla="*/ 20 h 31"/>
                  <a:gd name="T24" fmla="*/ 6 w 3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6" y="29"/>
                    </a:moveTo>
                    <a:cubicBezTo>
                      <a:pt x="7" y="29"/>
                      <a:pt x="19" y="31"/>
                      <a:pt x="24" y="31"/>
                    </a:cubicBezTo>
                    <a:cubicBezTo>
                      <a:pt x="27" y="24"/>
                      <a:pt x="27" y="24"/>
                      <a:pt x="27" y="24"/>
                    </a:cubicBezTo>
                    <a:cubicBezTo>
                      <a:pt x="32" y="18"/>
                      <a:pt x="32" y="18"/>
                      <a:pt x="32" y="18"/>
                    </a:cubicBezTo>
                    <a:cubicBezTo>
                      <a:pt x="32" y="12"/>
                      <a:pt x="32" y="12"/>
                      <a:pt x="32" y="12"/>
                    </a:cubicBezTo>
                    <a:cubicBezTo>
                      <a:pt x="35" y="12"/>
                      <a:pt x="35" y="12"/>
                      <a:pt x="35" y="12"/>
                    </a:cubicBezTo>
                    <a:cubicBezTo>
                      <a:pt x="38" y="10"/>
                      <a:pt x="38" y="10"/>
                      <a:pt x="38" y="10"/>
                    </a:cubicBezTo>
                    <a:cubicBezTo>
                      <a:pt x="37" y="5"/>
                      <a:pt x="37" y="0"/>
                      <a:pt x="36" y="0"/>
                    </a:cubicBezTo>
                    <a:cubicBezTo>
                      <a:pt x="34" y="0"/>
                      <a:pt x="28" y="6"/>
                      <a:pt x="26" y="11"/>
                    </a:cubicBezTo>
                    <a:cubicBezTo>
                      <a:pt x="24" y="15"/>
                      <a:pt x="17" y="19"/>
                      <a:pt x="11" y="18"/>
                    </a:cubicBezTo>
                    <a:cubicBezTo>
                      <a:pt x="5" y="17"/>
                      <a:pt x="3" y="19"/>
                      <a:pt x="1" y="20"/>
                    </a:cubicBezTo>
                    <a:cubicBezTo>
                      <a:pt x="1" y="21"/>
                      <a:pt x="0" y="21"/>
                      <a:pt x="0" y="20"/>
                    </a:cubicBezTo>
                    <a:cubicBezTo>
                      <a:pt x="0" y="25"/>
                      <a:pt x="5" y="28"/>
                      <a:pt x="6" y="2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94">
                <a:extLst>
                  <a:ext uri="{FF2B5EF4-FFF2-40B4-BE49-F238E27FC236}">
                    <a16:creationId xmlns:a16="http://schemas.microsoft.com/office/drawing/2014/main" id="{59B57975-5972-4FA1-B160-E78EE440EF3B}"/>
                  </a:ext>
                </a:extLst>
              </p:cNvPr>
              <p:cNvSpPr>
                <a:spLocks noEditPoints="1"/>
              </p:cNvSpPr>
              <p:nvPr/>
            </p:nvSpPr>
            <p:spPr bwMode="auto">
              <a:xfrm>
                <a:off x="6752869" y="3964326"/>
                <a:ext cx="360106" cy="112925"/>
              </a:xfrm>
              <a:custGeom>
                <a:avLst/>
                <a:gdLst>
                  <a:gd name="T0" fmla="*/ 28 w 156"/>
                  <a:gd name="T1" fmla="*/ 18 h 49"/>
                  <a:gd name="T2" fmla="*/ 22 w 156"/>
                  <a:gd name="T3" fmla="*/ 9 h 49"/>
                  <a:gd name="T4" fmla="*/ 18 w 156"/>
                  <a:gd name="T5" fmla="*/ 5 h 49"/>
                  <a:gd name="T6" fmla="*/ 17 w 156"/>
                  <a:gd name="T7" fmla="*/ 4 h 49"/>
                  <a:gd name="T8" fmla="*/ 15 w 156"/>
                  <a:gd name="T9" fmla="*/ 7 h 49"/>
                  <a:gd name="T10" fmla="*/ 8 w 156"/>
                  <a:gd name="T11" fmla="*/ 7 h 49"/>
                  <a:gd name="T12" fmla="*/ 4 w 156"/>
                  <a:gd name="T13" fmla="*/ 2 h 49"/>
                  <a:gd name="T14" fmla="*/ 0 w 156"/>
                  <a:gd name="T15" fmla="*/ 2 h 49"/>
                  <a:gd name="T16" fmla="*/ 2 w 156"/>
                  <a:gd name="T17" fmla="*/ 14 h 49"/>
                  <a:gd name="T18" fmla="*/ 10 w 156"/>
                  <a:gd name="T19" fmla="*/ 29 h 49"/>
                  <a:gd name="T20" fmla="*/ 18 w 156"/>
                  <a:gd name="T21" fmla="*/ 37 h 49"/>
                  <a:gd name="T22" fmla="*/ 33 w 156"/>
                  <a:gd name="T23" fmla="*/ 45 h 49"/>
                  <a:gd name="T24" fmla="*/ 28 w 156"/>
                  <a:gd name="T25" fmla="*/ 33 h 49"/>
                  <a:gd name="T26" fmla="*/ 28 w 156"/>
                  <a:gd name="T27" fmla="*/ 18 h 49"/>
                  <a:gd name="T28" fmla="*/ 149 w 156"/>
                  <a:gd name="T29" fmla="*/ 9 h 49"/>
                  <a:gd name="T30" fmla="*/ 142 w 156"/>
                  <a:gd name="T31" fmla="*/ 7 h 49"/>
                  <a:gd name="T32" fmla="*/ 135 w 156"/>
                  <a:gd name="T33" fmla="*/ 0 h 49"/>
                  <a:gd name="T34" fmla="*/ 129 w 156"/>
                  <a:gd name="T35" fmla="*/ 9 h 49"/>
                  <a:gd name="T36" fmla="*/ 124 w 156"/>
                  <a:gd name="T37" fmla="*/ 14 h 49"/>
                  <a:gd name="T38" fmla="*/ 122 w 156"/>
                  <a:gd name="T39" fmla="*/ 16 h 49"/>
                  <a:gd name="T40" fmla="*/ 123 w 156"/>
                  <a:gd name="T41" fmla="*/ 21 h 49"/>
                  <a:gd name="T42" fmla="*/ 117 w 156"/>
                  <a:gd name="T43" fmla="*/ 23 h 49"/>
                  <a:gd name="T44" fmla="*/ 113 w 156"/>
                  <a:gd name="T45" fmla="*/ 17 h 49"/>
                  <a:gd name="T46" fmla="*/ 113 w 156"/>
                  <a:gd name="T47" fmla="*/ 17 h 49"/>
                  <a:gd name="T48" fmla="*/ 106 w 156"/>
                  <a:gd name="T49" fmla="*/ 28 h 49"/>
                  <a:gd name="T50" fmla="*/ 94 w 156"/>
                  <a:gd name="T51" fmla="*/ 32 h 49"/>
                  <a:gd name="T52" fmla="*/ 89 w 156"/>
                  <a:gd name="T53" fmla="*/ 42 h 49"/>
                  <a:gd name="T54" fmla="*/ 77 w 156"/>
                  <a:gd name="T55" fmla="*/ 39 h 49"/>
                  <a:gd name="T56" fmla="*/ 79 w 156"/>
                  <a:gd name="T57" fmla="*/ 44 h 49"/>
                  <a:gd name="T58" fmla="*/ 86 w 156"/>
                  <a:gd name="T59" fmla="*/ 48 h 49"/>
                  <a:gd name="T60" fmla="*/ 96 w 156"/>
                  <a:gd name="T61" fmla="*/ 47 h 49"/>
                  <a:gd name="T62" fmla="*/ 105 w 156"/>
                  <a:gd name="T63" fmla="*/ 43 h 49"/>
                  <a:gd name="T64" fmla="*/ 112 w 156"/>
                  <a:gd name="T65" fmla="*/ 45 h 49"/>
                  <a:gd name="T66" fmla="*/ 119 w 156"/>
                  <a:gd name="T67" fmla="*/ 40 h 49"/>
                  <a:gd name="T68" fmla="*/ 122 w 156"/>
                  <a:gd name="T69" fmla="*/ 32 h 49"/>
                  <a:gd name="T70" fmla="*/ 126 w 156"/>
                  <a:gd name="T71" fmla="*/ 25 h 49"/>
                  <a:gd name="T72" fmla="*/ 139 w 156"/>
                  <a:gd name="T73" fmla="*/ 20 h 49"/>
                  <a:gd name="T74" fmla="*/ 143 w 156"/>
                  <a:gd name="T75" fmla="*/ 21 h 49"/>
                  <a:gd name="T76" fmla="*/ 148 w 156"/>
                  <a:gd name="T77" fmla="*/ 16 h 49"/>
                  <a:gd name="T78" fmla="*/ 155 w 156"/>
                  <a:gd name="T79" fmla="*/ 13 h 49"/>
                  <a:gd name="T80" fmla="*/ 149 w 156"/>
                  <a:gd name="T81"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49">
                    <a:moveTo>
                      <a:pt x="28" y="18"/>
                    </a:moveTo>
                    <a:cubicBezTo>
                      <a:pt x="28" y="12"/>
                      <a:pt x="23" y="13"/>
                      <a:pt x="22" y="9"/>
                    </a:cubicBezTo>
                    <a:cubicBezTo>
                      <a:pt x="20" y="6"/>
                      <a:pt x="18" y="8"/>
                      <a:pt x="18" y="5"/>
                    </a:cubicBezTo>
                    <a:cubicBezTo>
                      <a:pt x="18" y="5"/>
                      <a:pt x="17" y="5"/>
                      <a:pt x="17" y="4"/>
                    </a:cubicBezTo>
                    <a:cubicBezTo>
                      <a:pt x="14" y="5"/>
                      <a:pt x="15" y="7"/>
                      <a:pt x="15" y="7"/>
                    </a:cubicBezTo>
                    <a:cubicBezTo>
                      <a:pt x="14" y="8"/>
                      <a:pt x="8" y="8"/>
                      <a:pt x="8" y="7"/>
                    </a:cubicBezTo>
                    <a:cubicBezTo>
                      <a:pt x="8" y="5"/>
                      <a:pt x="7" y="2"/>
                      <a:pt x="4" y="2"/>
                    </a:cubicBezTo>
                    <a:cubicBezTo>
                      <a:pt x="3" y="2"/>
                      <a:pt x="1" y="1"/>
                      <a:pt x="0" y="2"/>
                    </a:cubicBezTo>
                    <a:cubicBezTo>
                      <a:pt x="2" y="6"/>
                      <a:pt x="2" y="10"/>
                      <a:pt x="2" y="14"/>
                    </a:cubicBezTo>
                    <a:cubicBezTo>
                      <a:pt x="2" y="19"/>
                      <a:pt x="9" y="26"/>
                      <a:pt x="10" y="29"/>
                    </a:cubicBezTo>
                    <a:cubicBezTo>
                      <a:pt x="11" y="32"/>
                      <a:pt x="13" y="33"/>
                      <a:pt x="18" y="37"/>
                    </a:cubicBezTo>
                    <a:cubicBezTo>
                      <a:pt x="22" y="40"/>
                      <a:pt x="32" y="45"/>
                      <a:pt x="33" y="45"/>
                    </a:cubicBezTo>
                    <a:cubicBezTo>
                      <a:pt x="35" y="44"/>
                      <a:pt x="31" y="36"/>
                      <a:pt x="28" y="33"/>
                    </a:cubicBezTo>
                    <a:cubicBezTo>
                      <a:pt x="25" y="30"/>
                      <a:pt x="28" y="23"/>
                      <a:pt x="28" y="18"/>
                    </a:cubicBezTo>
                    <a:close/>
                    <a:moveTo>
                      <a:pt x="149" y="9"/>
                    </a:moveTo>
                    <a:cubicBezTo>
                      <a:pt x="147" y="9"/>
                      <a:pt x="142" y="9"/>
                      <a:pt x="142" y="7"/>
                    </a:cubicBezTo>
                    <a:cubicBezTo>
                      <a:pt x="142" y="4"/>
                      <a:pt x="138" y="0"/>
                      <a:pt x="135" y="0"/>
                    </a:cubicBezTo>
                    <a:cubicBezTo>
                      <a:pt x="132" y="0"/>
                      <a:pt x="129" y="6"/>
                      <a:pt x="129" y="9"/>
                    </a:cubicBezTo>
                    <a:cubicBezTo>
                      <a:pt x="128" y="11"/>
                      <a:pt x="124" y="11"/>
                      <a:pt x="124" y="14"/>
                    </a:cubicBezTo>
                    <a:cubicBezTo>
                      <a:pt x="124" y="15"/>
                      <a:pt x="124" y="16"/>
                      <a:pt x="122" y="16"/>
                    </a:cubicBezTo>
                    <a:cubicBezTo>
                      <a:pt x="123" y="19"/>
                      <a:pt x="124" y="21"/>
                      <a:pt x="123" y="21"/>
                    </a:cubicBezTo>
                    <a:cubicBezTo>
                      <a:pt x="121" y="20"/>
                      <a:pt x="120" y="23"/>
                      <a:pt x="117" y="23"/>
                    </a:cubicBezTo>
                    <a:cubicBezTo>
                      <a:pt x="116" y="23"/>
                      <a:pt x="115" y="20"/>
                      <a:pt x="113" y="17"/>
                    </a:cubicBezTo>
                    <a:cubicBezTo>
                      <a:pt x="113" y="17"/>
                      <a:pt x="113" y="17"/>
                      <a:pt x="113" y="17"/>
                    </a:cubicBezTo>
                    <a:cubicBezTo>
                      <a:pt x="111" y="17"/>
                      <a:pt x="107" y="24"/>
                      <a:pt x="106" y="28"/>
                    </a:cubicBezTo>
                    <a:cubicBezTo>
                      <a:pt x="105" y="33"/>
                      <a:pt x="100" y="31"/>
                      <a:pt x="94" y="32"/>
                    </a:cubicBezTo>
                    <a:cubicBezTo>
                      <a:pt x="88" y="32"/>
                      <a:pt x="90" y="39"/>
                      <a:pt x="89" y="42"/>
                    </a:cubicBezTo>
                    <a:cubicBezTo>
                      <a:pt x="88" y="45"/>
                      <a:pt x="80" y="40"/>
                      <a:pt x="77" y="39"/>
                    </a:cubicBezTo>
                    <a:cubicBezTo>
                      <a:pt x="77" y="42"/>
                      <a:pt x="78" y="44"/>
                      <a:pt x="79" y="44"/>
                    </a:cubicBezTo>
                    <a:cubicBezTo>
                      <a:pt x="81" y="44"/>
                      <a:pt x="84" y="49"/>
                      <a:pt x="86" y="48"/>
                    </a:cubicBezTo>
                    <a:cubicBezTo>
                      <a:pt x="88" y="46"/>
                      <a:pt x="94" y="48"/>
                      <a:pt x="96" y="47"/>
                    </a:cubicBezTo>
                    <a:cubicBezTo>
                      <a:pt x="99" y="46"/>
                      <a:pt x="100" y="43"/>
                      <a:pt x="105" y="43"/>
                    </a:cubicBezTo>
                    <a:cubicBezTo>
                      <a:pt x="109" y="43"/>
                      <a:pt x="107" y="47"/>
                      <a:pt x="112" y="45"/>
                    </a:cubicBezTo>
                    <a:cubicBezTo>
                      <a:pt x="117" y="42"/>
                      <a:pt x="120" y="44"/>
                      <a:pt x="119" y="40"/>
                    </a:cubicBezTo>
                    <a:cubicBezTo>
                      <a:pt x="119" y="36"/>
                      <a:pt x="122" y="36"/>
                      <a:pt x="122" y="32"/>
                    </a:cubicBezTo>
                    <a:cubicBezTo>
                      <a:pt x="121" y="29"/>
                      <a:pt x="127" y="31"/>
                      <a:pt x="126" y="25"/>
                    </a:cubicBezTo>
                    <a:cubicBezTo>
                      <a:pt x="126" y="19"/>
                      <a:pt x="135" y="20"/>
                      <a:pt x="139" y="20"/>
                    </a:cubicBezTo>
                    <a:cubicBezTo>
                      <a:pt x="140" y="20"/>
                      <a:pt x="141" y="20"/>
                      <a:pt x="143" y="21"/>
                    </a:cubicBezTo>
                    <a:cubicBezTo>
                      <a:pt x="145" y="20"/>
                      <a:pt x="149" y="18"/>
                      <a:pt x="148" y="16"/>
                    </a:cubicBezTo>
                    <a:cubicBezTo>
                      <a:pt x="145" y="14"/>
                      <a:pt x="154" y="16"/>
                      <a:pt x="155" y="13"/>
                    </a:cubicBezTo>
                    <a:cubicBezTo>
                      <a:pt x="156" y="10"/>
                      <a:pt x="152" y="8"/>
                      <a:pt x="149"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95">
                <a:extLst>
                  <a:ext uri="{FF2B5EF4-FFF2-40B4-BE49-F238E27FC236}">
                    <a16:creationId xmlns:a16="http://schemas.microsoft.com/office/drawing/2014/main" id="{4CEAE077-7DE1-4263-BF43-BEBDFF09BD29}"/>
                  </a:ext>
                </a:extLst>
              </p:cNvPr>
              <p:cNvSpPr>
                <a:spLocks/>
              </p:cNvSpPr>
              <p:nvPr/>
            </p:nvSpPr>
            <p:spPr bwMode="auto">
              <a:xfrm>
                <a:off x="7013852" y="4000713"/>
                <a:ext cx="25095" cy="16311"/>
              </a:xfrm>
              <a:custGeom>
                <a:avLst/>
                <a:gdLst>
                  <a:gd name="T0" fmla="*/ 4 w 11"/>
                  <a:gd name="T1" fmla="*/ 7 h 7"/>
                  <a:gd name="T2" fmla="*/ 10 w 11"/>
                  <a:gd name="T3" fmla="*/ 5 h 7"/>
                  <a:gd name="T4" fmla="*/ 9 w 11"/>
                  <a:gd name="T5" fmla="*/ 0 h 7"/>
                  <a:gd name="T6" fmla="*/ 6 w 11"/>
                  <a:gd name="T7" fmla="*/ 2 h 7"/>
                  <a:gd name="T8" fmla="*/ 0 w 11"/>
                  <a:gd name="T9" fmla="*/ 1 h 7"/>
                  <a:gd name="T10" fmla="*/ 4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4" y="7"/>
                    </a:moveTo>
                    <a:cubicBezTo>
                      <a:pt x="7" y="7"/>
                      <a:pt x="8" y="4"/>
                      <a:pt x="10" y="5"/>
                    </a:cubicBezTo>
                    <a:cubicBezTo>
                      <a:pt x="11" y="5"/>
                      <a:pt x="10" y="3"/>
                      <a:pt x="9" y="0"/>
                    </a:cubicBezTo>
                    <a:cubicBezTo>
                      <a:pt x="8" y="1"/>
                      <a:pt x="6" y="1"/>
                      <a:pt x="6" y="2"/>
                    </a:cubicBezTo>
                    <a:cubicBezTo>
                      <a:pt x="6" y="4"/>
                      <a:pt x="2" y="1"/>
                      <a:pt x="0" y="1"/>
                    </a:cubicBezTo>
                    <a:cubicBezTo>
                      <a:pt x="2" y="4"/>
                      <a:pt x="3" y="7"/>
                      <a:pt x="4"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96">
                <a:extLst>
                  <a:ext uri="{FF2B5EF4-FFF2-40B4-BE49-F238E27FC236}">
                    <a16:creationId xmlns:a16="http://schemas.microsoft.com/office/drawing/2014/main" id="{084DF210-E367-4722-A9BE-5DC9053FA384}"/>
                  </a:ext>
                </a:extLst>
              </p:cNvPr>
              <p:cNvSpPr>
                <a:spLocks/>
              </p:cNvSpPr>
              <p:nvPr/>
            </p:nvSpPr>
            <p:spPr bwMode="auto">
              <a:xfrm>
                <a:off x="5632399" y="3353274"/>
                <a:ext cx="181935" cy="178171"/>
              </a:xfrm>
              <a:custGeom>
                <a:avLst/>
                <a:gdLst>
                  <a:gd name="T0" fmla="*/ 66 w 79"/>
                  <a:gd name="T1" fmla="*/ 69 h 77"/>
                  <a:gd name="T2" fmla="*/ 70 w 79"/>
                  <a:gd name="T3" fmla="*/ 66 h 77"/>
                  <a:gd name="T4" fmla="*/ 75 w 79"/>
                  <a:gd name="T5" fmla="*/ 69 h 77"/>
                  <a:gd name="T6" fmla="*/ 79 w 79"/>
                  <a:gd name="T7" fmla="*/ 68 h 77"/>
                  <a:gd name="T8" fmla="*/ 74 w 79"/>
                  <a:gd name="T9" fmla="*/ 61 h 77"/>
                  <a:gd name="T10" fmla="*/ 71 w 79"/>
                  <a:gd name="T11" fmla="*/ 56 h 77"/>
                  <a:gd name="T12" fmla="*/ 72 w 79"/>
                  <a:gd name="T13" fmla="*/ 50 h 77"/>
                  <a:gd name="T14" fmla="*/ 68 w 79"/>
                  <a:gd name="T15" fmla="*/ 46 h 77"/>
                  <a:gd name="T16" fmla="*/ 59 w 79"/>
                  <a:gd name="T17" fmla="*/ 40 h 77"/>
                  <a:gd name="T18" fmla="*/ 56 w 79"/>
                  <a:gd name="T19" fmla="*/ 35 h 77"/>
                  <a:gd name="T20" fmla="*/ 55 w 79"/>
                  <a:gd name="T21" fmla="*/ 28 h 77"/>
                  <a:gd name="T22" fmla="*/ 58 w 79"/>
                  <a:gd name="T23" fmla="*/ 22 h 77"/>
                  <a:gd name="T24" fmla="*/ 59 w 79"/>
                  <a:gd name="T25" fmla="*/ 17 h 77"/>
                  <a:gd name="T26" fmla="*/ 56 w 79"/>
                  <a:gd name="T27" fmla="*/ 14 h 77"/>
                  <a:gd name="T28" fmla="*/ 51 w 79"/>
                  <a:gd name="T29" fmla="*/ 9 h 77"/>
                  <a:gd name="T30" fmla="*/ 48 w 79"/>
                  <a:gd name="T31" fmla="*/ 3 h 77"/>
                  <a:gd name="T32" fmla="*/ 40 w 79"/>
                  <a:gd name="T33" fmla="*/ 1 h 77"/>
                  <a:gd name="T34" fmla="*/ 33 w 79"/>
                  <a:gd name="T35" fmla="*/ 0 h 77"/>
                  <a:gd name="T36" fmla="*/ 29 w 79"/>
                  <a:gd name="T37" fmla="*/ 3 h 77"/>
                  <a:gd name="T38" fmla="*/ 29 w 79"/>
                  <a:gd name="T39" fmla="*/ 3 h 77"/>
                  <a:gd name="T40" fmla="*/ 24 w 79"/>
                  <a:gd name="T41" fmla="*/ 6 h 77"/>
                  <a:gd name="T42" fmla="*/ 19 w 79"/>
                  <a:gd name="T43" fmla="*/ 10 h 77"/>
                  <a:gd name="T44" fmla="*/ 20 w 79"/>
                  <a:gd name="T45" fmla="*/ 17 h 77"/>
                  <a:gd name="T46" fmla="*/ 19 w 79"/>
                  <a:gd name="T47" fmla="*/ 23 h 77"/>
                  <a:gd name="T48" fmla="*/ 17 w 79"/>
                  <a:gd name="T49" fmla="*/ 28 h 77"/>
                  <a:gd name="T50" fmla="*/ 0 w 79"/>
                  <a:gd name="T51" fmla="*/ 37 h 77"/>
                  <a:gd name="T52" fmla="*/ 1 w 79"/>
                  <a:gd name="T53" fmla="*/ 41 h 77"/>
                  <a:gd name="T54" fmla="*/ 3 w 79"/>
                  <a:gd name="T55" fmla="*/ 49 h 77"/>
                  <a:gd name="T56" fmla="*/ 9 w 79"/>
                  <a:gd name="T57" fmla="*/ 49 h 77"/>
                  <a:gd name="T58" fmla="*/ 25 w 79"/>
                  <a:gd name="T59" fmla="*/ 58 h 77"/>
                  <a:gd name="T60" fmla="*/ 44 w 79"/>
                  <a:gd name="T61" fmla="*/ 72 h 77"/>
                  <a:gd name="T62" fmla="*/ 54 w 79"/>
                  <a:gd name="T63" fmla="*/ 76 h 77"/>
                  <a:gd name="T64" fmla="*/ 63 w 79"/>
                  <a:gd name="T65" fmla="*/ 77 h 77"/>
                  <a:gd name="T66" fmla="*/ 66 w 79"/>
                  <a:gd name="T67"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69"/>
                    </a:moveTo>
                    <a:cubicBezTo>
                      <a:pt x="67" y="68"/>
                      <a:pt x="68" y="67"/>
                      <a:pt x="70" y="66"/>
                    </a:cubicBezTo>
                    <a:cubicBezTo>
                      <a:pt x="72" y="66"/>
                      <a:pt x="73" y="67"/>
                      <a:pt x="75" y="69"/>
                    </a:cubicBezTo>
                    <a:cubicBezTo>
                      <a:pt x="76" y="69"/>
                      <a:pt x="78" y="68"/>
                      <a:pt x="79" y="68"/>
                    </a:cubicBezTo>
                    <a:cubicBezTo>
                      <a:pt x="77" y="65"/>
                      <a:pt x="74" y="63"/>
                      <a:pt x="74" y="61"/>
                    </a:cubicBezTo>
                    <a:cubicBezTo>
                      <a:pt x="75" y="59"/>
                      <a:pt x="72" y="57"/>
                      <a:pt x="71" y="56"/>
                    </a:cubicBezTo>
                    <a:cubicBezTo>
                      <a:pt x="71" y="54"/>
                      <a:pt x="73" y="52"/>
                      <a:pt x="72" y="50"/>
                    </a:cubicBezTo>
                    <a:cubicBezTo>
                      <a:pt x="71" y="49"/>
                      <a:pt x="70" y="46"/>
                      <a:pt x="68" y="46"/>
                    </a:cubicBezTo>
                    <a:cubicBezTo>
                      <a:pt x="66" y="45"/>
                      <a:pt x="59" y="42"/>
                      <a:pt x="59" y="40"/>
                    </a:cubicBezTo>
                    <a:cubicBezTo>
                      <a:pt x="60" y="37"/>
                      <a:pt x="57" y="36"/>
                      <a:pt x="56" y="35"/>
                    </a:cubicBezTo>
                    <a:cubicBezTo>
                      <a:pt x="54" y="35"/>
                      <a:pt x="53" y="29"/>
                      <a:pt x="55" y="28"/>
                    </a:cubicBezTo>
                    <a:cubicBezTo>
                      <a:pt x="56" y="27"/>
                      <a:pt x="56" y="22"/>
                      <a:pt x="58" y="22"/>
                    </a:cubicBezTo>
                    <a:cubicBezTo>
                      <a:pt x="60" y="22"/>
                      <a:pt x="58" y="19"/>
                      <a:pt x="59" y="17"/>
                    </a:cubicBezTo>
                    <a:cubicBezTo>
                      <a:pt x="59" y="15"/>
                      <a:pt x="57" y="14"/>
                      <a:pt x="56" y="14"/>
                    </a:cubicBezTo>
                    <a:cubicBezTo>
                      <a:pt x="54" y="14"/>
                      <a:pt x="51" y="11"/>
                      <a:pt x="51" y="9"/>
                    </a:cubicBezTo>
                    <a:cubicBezTo>
                      <a:pt x="51" y="7"/>
                      <a:pt x="48" y="4"/>
                      <a:pt x="48" y="3"/>
                    </a:cubicBezTo>
                    <a:cubicBezTo>
                      <a:pt x="48" y="7"/>
                      <a:pt x="42" y="1"/>
                      <a:pt x="40" y="1"/>
                    </a:cubicBezTo>
                    <a:cubicBezTo>
                      <a:pt x="38" y="2"/>
                      <a:pt x="36" y="0"/>
                      <a:pt x="33" y="0"/>
                    </a:cubicBezTo>
                    <a:cubicBezTo>
                      <a:pt x="30" y="0"/>
                      <a:pt x="30" y="2"/>
                      <a:pt x="29" y="3"/>
                    </a:cubicBezTo>
                    <a:cubicBezTo>
                      <a:pt x="29" y="3"/>
                      <a:pt x="29" y="3"/>
                      <a:pt x="29" y="3"/>
                    </a:cubicBezTo>
                    <a:cubicBezTo>
                      <a:pt x="24" y="6"/>
                      <a:pt x="24" y="6"/>
                      <a:pt x="24" y="6"/>
                    </a:cubicBezTo>
                    <a:cubicBezTo>
                      <a:pt x="24" y="6"/>
                      <a:pt x="20" y="8"/>
                      <a:pt x="19" y="10"/>
                    </a:cubicBezTo>
                    <a:cubicBezTo>
                      <a:pt x="18" y="13"/>
                      <a:pt x="21" y="15"/>
                      <a:pt x="20" y="17"/>
                    </a:cubicBezTo>
                    <a:cubicBezTo>
                      <a:pt x="19" y="18"/>
                      <a:pt x="19" y="22"/>
                      <a:pt x="19" y="23"/>
                    </a:cubicBezTo>
                    <a:cubicBezTo>
                      <a:pt x="20" y="24"/>
                      <a:pt x="17" y="28"/>
                      <a:pt x="17" y="28"/>
                    </a:cubicBezTo>
                    <a:cubicBezTo>
                      <a:pt x="17" y="28"/>
                      <a:pt x="8" y="33"/>
                      <a:pt x="0" y="37"/>
                    </a:cubicBezTo>
                    <a:cubicBezTo>
                      <a:pt x="0" y="38"/>
                      <a:pt x="0" y="40"/>
                      <a:pt x="1" y="41"/>
                    </a:cubicBezTo>
                    <a:cubicBezTo>
                      <a:pt x="1" y="43"/>
                      <a:pt x="2" y="46"/>
                      <a:pt x="3" y="49"/>
                    </a:cubicBezTo>
                    <a:cubicBezTo>
                      <a:pt x="6" y="49"/>
                      <a:pt x="6" y="49"/>
                      <a:pt x="9" y="49"/>
                    </a:cubicBezTo>
                    <a:cubicBezTo>
                      <a:pt x="12" y="49"/>
                      <a:pt x="22" y="57"/>
                      <a:pt x="25" y="58"/>
                    </a:cubicBezTo>
                    <a:cubicBezTo>
                      <a:pt x="27" y="59"/>
                      <a:pt x="41" y="70"/>
                      <a:pt x="44" y="72"/>
                    </a:cubicBezTo>
                    <a:cubicBezTo>
                      <a:pt x="47" y="75"/>
                      <a:pt x="52" y="76"/>
                      <a:pt x="54" y="76"/>
                    </a:cubicBezTo>
                    <a:cubicBezTo>
                      <a:pt x="55" y="76"/>
                      <a:pt x="59" y="76"/>
                      <a:pt x="63" y="77"/>
                    </a:cubicBezTo>
                    <a:cubicBezTo>
                      <a:pt x="64" y="74"/>
                      <a:pt x="66" y="70"/>
                      <a:pt x="66" y="6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97">
                <a:extLst>
                  <a:ext uri="{FF2B5EF4-FFF2-40B4-BE49-F238E27FC236}">
                    <a16:creationId xmlns:a16="http://schemas.microsoft.com/office/drawing/2014/main" id="{E356929E-0699-4672-B8D9-7AA494ED0F1C}"/>
                  </a:ext>
                </a:extLst>
              </p:cNvPr>
              <p:cNvSpPr>
                <a:spLocks/>
              </p:cNvSpPr>
              <p:nvPr/>
            </p:nvSpPr>
            <p:spPr bwMode="auto">
              <a:xfrm>
                <a:off x="5777947" y="3505096"/>
                <a:ext cx="35132" cy="35132"/>
              </a:xfrm>
              <a:custGeom>
                <a:avLst/>
                <a:gdLst>
                  <a:gd name="T0" fmla="*/ 5 w 15"/>
                  <a:gd name="T1" fmla="*/ 11 h 15"/>
                  <a:gd name="T2" fmla="*/ 9 w 15"/>
                  <a:gd name="T3" fmla="*/ 15 h 15"/>
                  <a:gd name="T4" fmla="*/ 15 w 15"/>
                  <a:gd name="T5" fmla="*/ 15 h 15"/>
                  <a:gd name="T6" fmla="*/ 12 w 15"/>
                  <a:gd name="T7" fmla="*/ 5 h 15"/>
                  <a:gd name="T8" fmla="*/ 12 w 15"/>
                  <a:gd name="T9" fmla="*/ 3 h 15"/>
                  <a:gd name="T10" fmla="*/ 7 w 15"/>
                  <a:gd name="T11" fmla="*/ 0 h 15"/>
                  <a:gd name="T12" fmla="*/ 3 w 15"/>
                  <a:gd name="T13" fmla="*/ 3 h 15"/>
                  <a:gd name="T14" fmla="*/ 0 w 15"/>
                  <a:gd name="T15" fmla="*/ 11 h 15"/>
                  <a:gd name="T16" fmla="*/ 5 w 15"/>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5" y="11"/>
                    </a:moveTo>
                    <a:cubicBezTo>
                      <a:pt x="9" y="15"/>
                      <a:pt x="9" y="15"/>
                      <a:pt x="9" y="15"/>
                    </a:cubicBezTo>
                    <a:cubicBezTo>
                      <a:pt x="15" y="15"/>
                      <a:pt x="15" y="15"/>
                      <a:pt x="15" y="15"/>
                    </a:cubicBezTo>
                    <a:cubicBezTo>
                      <a:pt x="14" y="11"/>
                      <a:pt x="12" y="6"/>
                      <a:pt x="12" y="5"/>
                    </a:cubicBezTo>
                    <a:cubicBezTo>
                      <a:pt x="12" y="4"/>
                      <a:pt x="12" y="4"/>
                      <a:pt x="12" y="3"/>
                    </a:cubicBezTo>
                    <a:cubicBezTo>
                      <a:pt x="10" y="1"/>
                      <a:pt x="9" y="0"/>
                      <a:pt x="7" y="0"/>
                    </a:cubicBezTo>
                    <a:cubicBezTo>
                      <a:pt x="5" y="1"/>
                      <a:pt x="4" y="2"/>
                      <a:pt x="3" y="3"/>
                    </a:cubicBezTo>
                    <a:cubicBezTo>
                      <a:pt x="3" y="4"/>
                      <a:pt x="1" y="8"/>
                      <a:pt x="0" y="11"/>
                    </a:cubicBezTo>
                    <a:cubicBezTo>
                      <a:pt x="3" y="11"/>
                      <a:pt x="5" y="11"/>
                      <a:pt x="5"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98">
                <a:extLst>
                  <a:ext uri="{FF2B5EF4-FFF2-40B4-BE49-F238E27FC236}">
                    <a16:creationId xmlns:a16="http://schemas.microsoft.com/office/drawing/2014/main" id="{E6CE5C2C-BF7A-4EA0-8041-D20A8BE0EE75}"/>
                  </a:ext>
                </a:extLst>
              </p:cNvPr>
              <p:cNvSpPr>
                <a:spLocks noEditPoints="1"/>
              </p:cNvSpPr>
              <p:nvPr/>
            </p:nvSpPr>
            <p:spPr bwMode="auto">
              <a:xfrm>
                <a:off x="4830629" y="3039593"/>
                <a:ext cx="272276" cy="225851"/>
              </a:xfrm>
              <a:custGeom>
                <a:avLst/>
                <a:gdLst>
                  <a:gd name="T0" fmla="*/ 104 w 118"/>
                  <a:gd name="T1" fmla="*/ 22 h 98"/>
                  <a:gd name="T2" fmla="*/ 99 w 118"/>
                  <a:gd name="T3" fmla="*/ 21 h 98"/>
                  <a:gd name="T4" fmla="*/ 94 w 118"/>
                  <a:gd name="T5" fmla="*/ 18 h 98"/>
                  <a:gd name="T6" fmla="*/ 86 w 118"/>
                  <a:gd name="T7" fmla="*/ 17 h 98"/>
                  <a:gd name="T8" fmla="*/ 82 w 118"/>
                  <a:gd name="T9" fmla="*/ 14 h 98"/>
                  <a:gd name="T10" fmla="*/ 79 w 118"/>
                  <a:gd name="T11" fmla="*/ 10 h 98"/>
                  <a:gd name="T12" fmla="*/ 76 w 118"/>
                  <a:gd name="T13" fmla="*/ 12 h 98"/>
                  <a:gd name="T14" fmla="*/ 73 w 118"/>
                  <a:gd name="T15" fmla="*/ 9 h 98"/>
                  <a:gd name="T16" fmla="*/ 68 w 118"/>
                  <a:gd name="T17" fmla="*/ 6 h 98"/>
                  <a:gd name="T18" fmla="*/ 64 w 118"/>
                  <a:gd name="T19" fmla="*/ 4 h 98"/>
                  <a:gd name="T20" fmla="*/ 62 w 118"/>
                  <a:gd name="T21" fmla="*/ 1 h 98"/>
                  <a:gd name="T22" fmla="*/ 60 w 118"/>
                  <a:gd name="T23" fmla="*/ 0 h 98"/>
                  <a:gd name="T24" fmla="*/ 59 w 118"/>
                  <a:gd name="T25" fmla="*/ 0 h 98"/>
                  <a:gd name="T26" fmla="*/ 54 w 118"/>
                  <a:gd name="T27" fmla="*/ 7 h 98"/>
                  <a:gd name="T28" fmla="*/ 45 w 118"/>
                  <a:gd name="T29" fmla="*/ 12 h 98"/>
                  <a:gd name="T30" fmla="*/ 40 w 118"/>
                  <a:gd name="T31" fmla="*/ 18 h 98"/>
                  <a:gd name="T32" fmla="*/ 30 w 118"/>
                  <a:gd name="T33" fmla="*/ 15 h 98"/>
                  <a:gd name="T34" fmla="*/ 25 w 118"/>
                  <a:gd name="T35" fmla="*/ 18 h 98"/>
                  <a:gd name="T36" fmla="*/ 27 w 118"/>
                  <a:gd name="T37" fmla="*/ 26 h 98"/>
                  <a:gd name="T38" fmla="*/ 20 w 118"/>
                  <a:gd name="T39" fmla="*/ 26 h 98"/>
                  <a:gd name="T40" fmla="*/ 15 w 118"/>
                  <a:gd name="T41" fmla="*/ 24 h 98"/>
                  <a:gd name="T42" fmla="*/ 7 w 118"/>
                  <a:gd name="T43" fmla="*/ 24 h 98"/>
                  <a:gd name="T44" fmla="*/ 2 w 118"/>
                  <a:gd name="T45" fmla="*/ 28 h 98"/>
                  <a:gd name="T46" fmla="*/ 3 w 118"/>
                  <a:gd name="T47" fmla="*/ 33 h 98"/>
                  <a:gd name="T48" fmla="*/ 13 w 118"/>
                  <a:gd name="T49" fmla="*/ 37 h 98"/>
                  <a:gd name="T50" fmla="*/ 21 w 118"/>
                  <a:gd name="T51" fmla="*/ 39 h 98"/>
                  <a:gd name="T52" fmla="*/ 23 w 118"/>
                  <a:gd name="T53" fmla="*/ 42 h 98"/>
                  <a:gd name="T54" fmla="*/ 29 w 118"/>
                  <a:gd name="T55" fmla="*/ 49 h 98"/>
                  <a:gd name="T56" fmla="*/ 32 w 118"/>
                  <a:gd name="T57" fmla="*/ 55 h 98"/>
                  <a:gd name="T58" fmla="*/ 30 w 118"/>
                  <a:gd name="T59" fmla="*/ 65 h 98"/>
                  <a:gd name="T60" fmla="*/ 27 w 118"/>
                  <a:gd name="T61" fmla="*/ 79 h 98"/>
                  <a:gd name="T62" fmla="*/ 26 w 118"/>
                  <a:gd name="T63" fmla="*/ 80 h 98"/>
                  <a:gd name="T64" fmla="*/ 31 w 118"/>
                  <a:gd name="T65" fmla="*/ 82 h 98"/>
                  <a:gd name="T66" fmla="*/ 38 w 118"/>
                  <a:gd name="T67" fmla="*/ 86 h 98"/>
                  <a:gd name="T68" fmla="*/ 45 w 118"/>
                  <a:gd name="T69" fmla="*/ 85 h 98"/>
                  <a:gd name="T70" fmla="*/ 49 w 118"/>
                  <a:gd name="T71" fmla="*/ 86 h 98"/>
                  <a:gd name="T72" fmla="*/ 58 w 118"/>
                  <a:gd name="T73" fmla="*/ 88 h 98"/>
                  <a:gd name="T74" fmla="*/ 66 w 118"/>
                  <a:gd name="T75" fmla="*/ 88 h 98"/>
                  <a:gd name="T76" fmla="*/ 66 w 118"/>
                  <a:gd name="T77" fmla="*/ 86 h 98"/>
                  <a:gd name="T78" fmla="*/ 73 w 118"/>
                  <a:gd name="T79" fmla="*/ 78 h 98"/>
                  <a:gd name="T80" fmla="*/ 87 w 118"/>
                  <a:gd name="T81" fmla="*/ 82 h 98"/>
                  <a:gd name="T82" fmla="*/ 97 w 118"/>
                  <a:gd name="T83" fmla="*/ 79 h 98"/>
                  <a:gd name="T84" fmla="*/ 102 w 118"/>
                  <a:gd name="T85" fmla="*/ 75 h 98"/>
                  <a:gd name="T86" fmla="*/ 103 w 118"/>
                  <a:gd name="T87" fmla="*/ 73 h 98"/>
                  <a:gd name="T88" fmla="*/ 99 w 118"/>
                  <a:gd name="T89" fmla="*/ 71 h 98"/>
                  <a:gd name="T90" fmla="*/ 97 w 118"/>
                  <a:gd name="T91" fmla="*/ 67 h 98"/>
                  <a:gd name="T92" fmla="*/ 95 w 118"/>
                  <a:gd name="T93" fmla="*/ 63 h 98"/>
                  <a:gd name="T94" fmla="*/ 96 w 118"/>
                  <a:gd name="T95" fmla="*/ 61 h 98"/>
                  <a:gd name="T96" fmla="*/ 98 w 118"/>
                  <a:gd name="T97" fmla="*/ 58 h 98"/>
                  <a:gd name="T98" fmla="*/ 97 w 118"/>
                  <a:gd name="T99" fmla="*/ 54 h 98"/>
                  <a:gd name="T100" fmla="*/ 96 w 118"/>
                  <a:gd name="T101" fmla="*/ 50 h 98"/>
                  <a:gd name="T102" fmla="*/ 92 w 118"/>
                  <a:gd name="T103" fmla="*/ 50 h 98"/>
                  <a:gd name="T104" fmla="*/ 91 w 118"/>
                  <a:gd name="T105" fmla="*/ 47 h 98"/>
                  <a:gd name="T106" fmla="*/ 96 w 118"/>
                  <a:gd name="T107" fmla="*/ 41 h 98"/>
                  <a:gd name="T108" fmla="*/ 100 w 118"/>
                  <a:gd name="T109" fmla="*/ 37 h 98"/>
                  <a:gd name="T110" fmla="*/ 102 w 118"/>
                  <a:gd name="T111" fmla="*/ 31 h 98"/>
                  <a:gd name="T112" fmla="*/ 105 w 118"/>
                  <a:gd name="T113" fmla="*/ 25 h 98"/>
                  <a:gd name="T114" fmla="*/ 104 w 118"/>
                  <a:gd name="T115" fmla="*/ 22 h 98"/>
                  <a:gd name="T116" fmla="*/ 116 w 118"/>
                  <a:gd name="T117" fmla="*/ 83 h 98"/>
                  <a:gd name="T118" fmla="*/ 111 w 118"/>
                  <a:gd name="T119" fmla="*/ 87 h 98"/>
                  <a:gd name="T120" fmla="*/ 115 w 118"/>
                  <a:gd name="T121" fmla="*/ 98 h 98"/>
                  <a:gd name="T122" fmla="*/ 116 w 118"/>
                  <a:gd name="T123"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98">
                    <a:moveTo>
                      <a:pt x="104" y="22"/>
                    </a:moveTo>
                    <a:cubicBezTo>
                      <a:pt x="103" y="22"/>
                      <a:pt x="102" y="21"/>
                      <a:pt x="99" y="21"/>
                    </a:cubicBezTo>
                    <a:cubicBezTo>
                      <a:pt x="97" y="21"/>
                      <a:pt x="95" y="20"/>
                      <a:pt x="94" y="18"/>
                    </a:cubicBezTo>
                    <a:cubicBezTo>
                      <a:pt x="93" y="17"/>
                      <a:pt x="88" y="16"/>
                      <a:pt x="86" y="17"/>
                    </a:cubicBezTo>
                    <a:cubicBezTo>
                      <a:pt x="84" y="17"/>
                      <a:pt x="83" y="14"/>
                      <a:pt x="82" y="14"/>
                    </a:cubicBezTo>
                    <a:cubicBezTo>
                      <a:pt x="80" y="14"/>
                      <a:pt x="79" y="12"/>
                      <a:pt x="79" y="10"/>
                    </a:cubicBezTo>
                    <a:cubicBezTo>
                      <a:pt x="79" y="9"/>
                      <a:pt x="77" y="11"/>
                      <a:pt x="76" y="12"/>
                    </a:cubicBezTo>
                    <a:cubicBezTo>
                      <a:pt x="74" y="13"/>
                      <a:pt x="74" y="10"/>
                      <a:pt x="73" y="9"/>
                    </a:cubicBezTo>
                    <a:cubicBezTo>
                      <a:pt x="73" y="8"/>
                      <a:pt x="70" y="7"/>
                      <a:pt x="68" y="6"/>
                    </a:cubicBezTo>
                    <a:cubicBezTo>
                      <a:pt x="67" y="5"/>
                      <a:pt x="65" y="3"/>
                      <a:pt x="64" y="4"/>
                    </a:cubicBezTo>
                    <a:cubicBezTo>
                      <a:pt x="64" y="5"/>
                      <a:pt x="62" y="2"/>
                      <a:pt x="62" y="1"/>
                    </a:cubicBezTo>
                    <a:cubicBezTo>
                      <a:pt x="61" y="0"/>
                      <a:pt x="61" y="0"/>
                      <a:pt x="60" y="0"/>
                    </a:cubicBezTo>
                    <a:cubicBezTo>
                      <a:pt x="60" y="0"/>
                      <a:pt x="59" y="0"/>
                      <a:pt x="59" y="0"/>
                    </a:cubicBezTo>
                    <a:cubicBezTo>
                      <a:pt x="56" y="0"/>
                      <a:pt x="53" y="2"/>
                      <a:pt x="54" y="7"/>
                    </a:cubicBezTo>
                    <a:cubicBezTo>
                      <a:pt x="54" y="12"/>
                      <a:pt x="50" y="12"/>
                      <a:pt x="45" y="12"/>
                    </a:cubicBezTo>
                    <a:cubicBezTo>
                      <a:pt x="41" y="13"/>
                      <a:pt x="42" y="17"/>
                      <a:pt x="40" y="18"/>
                    </a:cubicBezTo>
                    <a:cubicBezTo>
                      <a:pt x="38" y="20"/>
                      <a:pt x="31" y="17"/>
                      <a:pt x="30" y="15"/>
                    </a:cubicBezTo>
                    <a:cubicBezTo>
                      <a:pt x="29" y="12"/>
                      <a:pt x="23" y="15"/>
                      <a:pt x="25" y="18"/>
                    </a:cubicBezTo>
                    <a:cubicBezTo>
                      <a:pt x="28" y="21"/>
                      <a:pt x="28" y="25"/>
                      <a:pt x="27" y="26"/>
                    </a:cubicBezTo>
                    <a:cubicBezTo>
                      <a:pt x="25" y="28"/>
                      <a:pt x="22" y="24"/>
                      <a:pt x="20" y="26"/>
                    </a:cubicBezTo>
                    <a:cubicBezTo>
                      <a:pt x="17" y="28"/>
                      <a:pt x="17" y="25"/>
                      <a:pt x="15" y="24"/>
                    </a:cubicBezTo>
                    <a:cubicBezTo>
                      <a:pt x="12" y="23"/>
                      <a:pt x="11" y="25"/>
                      <a:pt x="7" y="24"/>
                    </a:cubicBezTo>
                    <a:cubicBezTo>
                      <a:pt x="3" y="24"/>
                      <a:pt x="0" y="26"/>
                      <a:pt x="2" y="28"/>
                    </a:cubicBezTo>
                    <a:cubicBezTo>
                      <a:pt x="3" y="30"/>
                      <a:pt x="2" y="32"/>
                      <a:pt x="3" y="33"/>
                    </a:cubicBezTo>
                    <a:cubicBezTo>
                      <a:pt x="4" y="35"/>
                      <a:pt x="9" y="35"/>
                      <a:pt x="13" y="37"/>
                    </a:cubicBezTo>
                    <a:cubicBezTo>
                      <a:pt x="18" y="39"/>
                      <a:pt x="18" y="37"/>
                      <a:pt x="21" y="39"/>
                    </a:cubicBezTo>
                    <a:cubicBezTo>
                      <a:pt x="23" y="40"/>
                      <a:pt x="23" y="39"/>
                      <a:pt x="23" y="42"/>
                    </a:cubicBezTo>
                    <a:cubicBezTo>
                      <a:pt x="23" y="45"/>
                      <a:pt x="25" y="48"/>
                      <a:pt x="29" y="49"/>
                    </a:cubicBezTo>
                    <a:cubicBezTo>
                      <a:pt x="33" y="50"/>
                      <a:pt x="30" y="53"/>
                      <a:pt x="32" y="55"/>
                    </a:cubicBezTo>
                    <a:cubicBezTo>
                      <a:pt x="33" y="58"/>
                      <a:pt x="30" y="62"/>
                      <a:pt x="30" y="65"/>
                    </a:cubicBezTo>
                    <a:cubicBezTo>
                      <a:pt x="31" y="68"/>
                      <a:pt x="28" y="79"/>
                      <a:pt x="27" y="79"/>
                    </a:cubicBezTo>
                    <a:cubicBezTo>
                      <a:pt x="26" y="80"/>
                      <a:pt x="26" y="80"/>
                      <a:pt x="26" y="80"/>
                    </a:cubicBezTo>
                    <a:cubicBezTo>
                      <a:pt x="28" y="80"/>
                      <a:pt x="30" y="81"/>
                      <a:pt x="31" y="82"/>
                    </a:cubicBezTo>
                    <a:cubicBezTo>
                      <a:pt x="32" y="83"/>
                      <a:pt x="36" y="84"/>
                      <a:pt x="38" y="86"/>
                    </a:cubicBezTo>
                    <a:cubicBezTo>
                      <a:pt x="41" y="87"/>
                      <a:pt x="45" y="87"/>
                      <a:pt x="45" y="85"/>
                    </a:cubicBezTo>
                    <a:cubicBezTo>
                      <a:pt x="45" y="83"/>
                      <a:pt x="47" y="84"/>
                      <a:pt x="49" y="86"/>
                    </a:cubicBezTo>
                    <a:cubicBezTo>
                      <a:pt x="50" y="87"/>
                      <a:pt x="56" y="88"/>
                      <a:pt x="58" y="88"/>
                    </a:cubicBezTo>
                    <a:cubicBezTo>
                      <a:pt x="60" y="89"/>
                      <a:pt x="64" y="88"/>
                      <a:pt x="66" y="88"/>
                    </a:cubicBezTo>
                    <a:cubicBezTo>
                      <a:pt x="66" y="88"/>
                      <a:pt x="66" y="87"/>
                      <a:pt x="66" y="86"/>
                    </a:cubicBezTo>
                    <a:cubicBezTo>
                      <a:pt x="64" y="82"/>
                      <a:pt x="69" y="79"/>
                      <a:pt x="73" y="78"/>
                    </a:cubicBezTo>
                    <a:cubicBezTo>
                      <a:pt x="77" y="78"/>
                      <a:pt x="85" y="80"/>
                      <a:pt x="87" y="82"/>
                    </a:cubicBezTo>
                    <a:cubicBezTo>
                      <a:pt x="90" y="83"/>
                      <a:pt x="93" y="83"/>
                      <a:pt x="97" y="79"/>
                    </a:cubicBezTo>
                    <a:cubicBezTo>
                      <a:pt x="99" y="76"/>
                      <a:pt x="100" y="76"/>
                      <a:pt x="102" y="75"/>
                    </a:cubicBezTo>
                    <a:cubicBezTo>
                      <a:pt x="102" y="74"/>
                      <a:pt x="102" y="73"/>
                      <a:pt x="103" y="73"/>
                    </a:cubicBezTo>
                    <a:cubicBezTo>
                      <a:pt x="103" y="71"/>
                      <a:pt x="101" y="71"/>
                      <a:pt x="99" y="71"/>
                    </a:cubicBezTo>
                    <a:cubicBezTo>
                      <a:pt x="97" y="71"/>
                      <a:pt x="96" y="69"/>
                      <a:pt x="97" y="67"/>
                    </a:cubicBezTo>
                    <a:cubicBezTo>
                      <a:pt x="98" y="65"/>
                      <a:pt x="96" y="65"/>
                      <a:pt x="95" y="63"/>
                    </a:cubicBezTo>
                    <a:cubicBezTo>
                      <a:pt x="93" y="61"/>
                      <a:pt x="95" y="62"/>
                      <a:pt x="96" y="61"/>
                    </a:cubicBezTo>
                    <a:cubicBezTo>
                      <a:pt x="97" y="61"/>
                      <a:pt x="99" y="59"/>
                      <a:pt x="98" y="58"/>
                    </a:cubicBezTo>
                    <a:cubicBezTo>
                      <a:pt x="97" y="58"/>
                      <a:pt x="96" y="56"/>
                      <a:pt x="97" y="54"/>
                    </a:cubicBezTo>
                    <a:cubicBezTo>
                      <a:pt x="98" y="52"/>
                      <a:pt x="96" y="52"/>
                      <a:pt x="96" y="50"/>
                    </a:cubicBezTo>
                    <a:cubicBezTo>
                      <a:pt x="96" y="49"/>
                      <a:pt x="94" y="48"/>
                      <a:pt x="92" y="50"/>
                    </a:cubicBezTo>
                    <a:cubicBezTo>
                      <a:pt x="90" y="52"/>
                      <a:pt x="90" y="50"/>
                      <a:pt x="91" y="47"/>
                    </a:cubicBezTo>
                    <a:cubicBezTo>
                      <a:pt x="92" y="44"/>
                      <a:pt x="96" y="43"/>
                      <a:pt x="96" y="41"/>
                    </a:cubicBezTo>
                    <a:cubicBezTo>
                      <a:pt x="96" y="39"/>
                      <a:pt x="99" y="37"/>
                      <a:pt x="100" y="37"/>
                    </a:cubicBezTo>
                    <a:cubicBezTo>
                      <a:pt x="102" y="37"/>
                      <a:pt x="101" y="34"/>
                      <a:pt x="102" y="31"/>
                    </a:cubicBezTo>
                    <a:cubicBezTo>
                      <a:pt x="103" y="29"/>
                      <a:pt x="103" y="27"/>
                      <a:pt x="105" y="25"/>
                    </a:cubicBezTo>
                    <a:cubicBezTo>
                      <a:pt x="108" y="23"/>
                      <a:pt x="105" y="22"/>
                      <a:pt x="104" y="22"/>
                    </a:cubicBezTo>
                    <a:close/>
                    <a:moveTo>
                      <a:pt x="116" y="83"/>
                    </a:moveTo>
                    <a:cubicBezTo>
                      <a:pt x="115" y="82"/>
                      <a:pt x="115" y="85"/>
                      <a:pt x="111" y="87"/>
                    </a:cubicBezTo>
                    <a:cubicBezTo>
                      <a:pt x="108" y="89"/>
                      <a:pt x="111" y="98"/>
                      <a:pt x="115" y="98"/>
                    </a:cubicBezTo>
                    <a:cubicBezTo>
                      <a:pt x="118" y="97"/>
                      <a:pt x="118" y="83"/>
                      <a:pt x="116" y="8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99">
                <a:extLst>
                  <a:ext uri="{FF2B5EF4-FFF2-40B4-BE49-F238E27FC236}">
                    <a16:creationId xmlns:a16="http://schemas.microsoft.com/office/drawing/2014/main" id="{4D559186-3F59-4998-AF93-435859CAE1A3}"/>
                  </a:ext>
                </a:extLst>
              </p:cNvPr>
              <p:cNvSpPr>
                <a:spLocks/>
              </p:cNvSpPr>
              <p:nvPr/>
            </p:nvSpPr>
            <p:spPr bwMode="auto">
              <a:xfrm>
                <a:off x="3239636" y="3816268"/>
                <a:ext cx="42661" cy="26349"/>
              </a:xfrm>
              <a:custGeom>
                <a:avLst/>
                <a:gdLst>
                  <a:gd name="T0" fmla="*/ 18 w 18"/>
                  <a:gd name="T1" fmla="*/ 4 h 11"/>
                  <a:gd name="T2" fmla="*/ 9 w 18"/>
                  <a:gd name="T3" fmla="*/ 2 h 11"/>
                  <a:gd name="T4" fmla="*/ 6 w 18"/>
                  <a:gd name="T5" fmla="*/ 0 h 11"/>
                  <a:gd name="T6" fmla="*/ 5 w 18"/>
                  <a:gd name="T7" fmla="*/ 0 h 11"/>
                  <a:gd name="T8" fmla="*/ 0 w 18"/>
                  <a:gd name="T9" fmla="*/ 5 h 11"/>
                  <a:gd name="T10" fmla="*/ 15 w 18"/>
                  <a:gd name="T11" fmla="*/ 11 h 11"/>
                  <a:gd name="T12" fmla="*/ 18 w 18"/>
                  <a:gd name="T13" fmla="*/ 9 h 11"/>
                  <a:gd name="T14" fmla="*/ 18 w 18"/>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18" y="4"/>
                    </a:moveTo>
                    <a:cubicBezTo>
                      <a:pt x="16" y="2"/>
                      <a:pt x="13" y="5"/>
                      <a:pt x="9" y="2"/>
                    </a:cubicBezTo>
                    <a:cubicBezTo>
                      <a:pt x="8" y="1"/>
                      <a:pt x="7" y="1"/>
                      <a:pt x="6" y="0"/>
                    </a:cubicBezTo>
                    <a:cubicBezTo>
                      <a:pt x="5" y="0"/>
                      <a:pt x="5" y="0"/>
                      <a:pt x="5" y="0"/>
                    </a:cubicBezTo>
                    <a:cubicBezTo>
                      <a:pt x="4" y="1"/>
                      <a:pt x="2" y="3"/>
                      <a:pt x="0" y="5"/>
                    </a:cubicBezTo>
                    <a:cubicBezTo>
                      <a:pt x="2" y="7"/>
                      <a:pt x="12" y="11"/>
                      <a:pt x="15" y="11"/>
                    </a:cubicBezTo>
                    <a:cubicBezTo>
                      <a:pt x="16" y="11"/>
                      <a:pt x="17" y="10"/>
                      <a:pt x="18" y="9"/>
                    </a:cubicBezTo>
                    <a:cubicBezTo>
                      <a:pt x="18" y="7"/>
                      <a:pt x="18" y="5"/>
                      <a:pt x="18" y="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00">
                <a:extLst>
                  <a:ext uri="{FF2B5EF4-FFF2-40B4-BE49-F238E27FC236}">
                    <a16:creationId xmlns:a16="http://schemas.microsoft.com/office/drawing/2014/main" id="{8D8D243C-2251-41CF-B989-985E4D681604}"/>
                  </a:ext>
                </a:extLst>
              </p:cNvPr>
              <p:cNvSpPr>
                <a:spLocks/>
              </p:cNvSpPr>
              <p:nvPr/>
            </p:nvSpPr>
            <p:spPr bwMode="auto">
              <a:xfrm>
                <a:off x="3253438" y="3782390"/>
                <a:ext cx="112925" cy="61482"/>
              </a:xfrm>
              <a:custGeom>
                <a:avLst/>
                <a:gdLst>
                  <a:gd name="T0" fmla="*/ 20 w 49"/>
                  <a:gd name="T1" fmla="*/ 25 h 27"/>
                  <a:gd name="T2" fmla="*/ 23 w 49"/>
                  <a:gd name="T3" fmla="*/ 20 h 27"/>
                  <a:gd name="T4" fmla="*/ 32 w 49"/>
                  <a:gd name="T5" fmla="*/ 16 h 27"/>
                  <a:gd name="T6" fmla="*/ 39 w 49"/>
                  <a:gd name="T7" fmla="*/ 14 h 27"/>
                  <a:gd name="T8" fmla="*/ 49 w 49"/>
                  <a:gd name="T9" fmla="*/ 10 h 27"/>
                  <a:gd name="T10" fmla="*/ 40 w 49"/>
                  <a:gd name="T11" fmla="*/ 4 h 27"/>
                  <a:gd name="T12" fmla="*/ 23 w 49"/>
                  <a:gd name="T13" fmla="*/ 4 h 27"/>
                  <a:gd name="T14" fmla="*/ 8 w 49"/>
                  <a:gd name="T15" fmla="*/ 4 h 27"/>
                  <a:gd name="T16" fmla="*/ 8 w 49"/>
                  <a:gd name="T17" fmla="*/ 5 h 27"/>
                  <a:gd name="T18" fmla="*/ 3 w 49"/>
                  <a:gd name="T19" fmla="*/ 9 h 27"/>
                  <a:gd name="T20" fmla="*/ 0 w 49"/>
                  <a:gd name="T21" fmla="*/ 15 h 27"/>
                  <a:gd name="T22" fmla="*/ 3 w 49"/>
                  <a:gd name="T23" fmla="*/ 17 h 27"/>
                  <a:gd name="T24" fmla="*/ 12 w 49"/>
                  <a:gd name="T25" fmla="*/ 19 h 27"/>
                  <a:gd name="T26" fmla="*/ 12 w 49"/>
                  <a:gd name="T27" fmla="*/ 24 h 27"/>
                  <a:gd name="T28" fmla="*/ 14 w 49"/>
                  <a:gd name="T29" fmla="*/ 24 h 27"/>
                  <a:gd name="T30" fmla="*/ 15 w 49"/>
                  <a:gd name="T31" fmla="*/ 27 h 27"/>
                  <a:gd name="T32" fmla="*/ 18 w 49"/>
                  <a:gd name="T33" fmla="*/ 27 h 27"/>
                  <a:gd name="T34" fmla="*/ 20 w 49"/>
                  <a:gd name="T3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7">
                    <a:moveTo>
                      <a:pt x="20" y="25"/>
                    </a:moveTo>
                    <a:cubicBezTo>
                      <a:pt x="21" y="24"/>
                      <a:pt x="18" y="20"/>
                      <a:pt x="23" y="20"/>
                    </a:cubicBezTo>
                    <a:cubicBezTo>
                      <a:pt x="27" y="19"/>
                      <a:pt x="31" y="19"/>
                      <a:pt x="32" y="16"/>
                    </a:cubicBezTo>
                    <a:cubicBezTo>
                      <a:pt x="32" y="13"/>
                      <a:pt x="38" y="14"/>
                      <a:pt x="39" y="14"/>
                    </a:cubicBezTo>
                    <a:cubicBezTo>
                      <a:pt x="41" y="14"/>
                      <a:pt x="45" y="10"/>
                      <a:pt x="49" y="10"/>
                    </a:cubicBezTo>
                    <a:cubicBezTo>
                      <a:pt x="49" y="6"/>
                      <a:pt x="43" y="8"/>
                      <a:pt x="40" y="4"/>
                    </a:cubicBezTo>
                    <a:cubicBezTo>
                      <a:pt x="36" y="0"/>
                      <a:pt x="27" y="2"/>
                      <a:pt x="23" y="4"/>
                    </a:cubicBezTo>
                    <a:cubicBezTo>
                      <a:pt x="18" y="5"/>
                      <a:pt x="13" y="2"/>
                      <a:pt x="8" y="4"/>
                    </a:cubicBezTo>
                    <a:cubicBezTo>
                      <a:pt x="8" y="5"/>
                      <a:pt x="8" y="5"/>
                      <a:pt x="8" y="5"/>
                    </a:cubicBezTo>
                    <a:cubicBezTo>
                      <a:pt x="6" y="6"/>
                      <a:pt x="5" y="8"/>
                      <a:pt x="3" y="9"/>
                    </a:cubicBezTo>
                    <a:cubicBezTo>
                      <a:pt x="0" y="12"/>
                      <a:pt x="1" y="14"/>
                      <a:pt x="0" y="15"/>
                    </a:cubicBezTo>
                    <a:cubicBezTo>
                      <a:pt x="1" y="16"/>
                      <a:pt x="2" y="16"/>
                      <a:pt x="3" y="17"/>
                    </a:cubicBezTo>
                    <a:cubicBezTo>
                      <a:pt x="7" y="20"/>
                      <a:pt x="10" y="17"/>
                      <a:pt x="12" y="19"/>
                    </a:cubicBezTo>
                    <a:cubicBezTo>
                      <a:pt x="12" y="20"/>
                      <a:pt x="12" y="22"/>
                      <a:pt x="12" y="24"/>
                    </a:cubicBezTo>
                    <a:cubicBezTo>
                      <a:pt x="12" y="24"/>
                      <a:pt x="13" y="23"/>
                      <a:pt x="14" y="24"/>
                    </a:cubicBezTo>
                    <a:cubicBezTo>
                      <a:pt x="15" y="25"/>
                      <a:pt x="15" y="26"/>
                      <a:pt x="15" y="27"/>
                    </a:cubicBezTo>
                    <a:cubicBezTo>
                      <a:pt x="18" y="27"/>
                      <a:pt x="18" y="27"/>
                      <a:pt x="18" y="27"/>
                    </a:cubicBezTo>
                    <a:cubicBezTo>
                      <a:pt x="18" y="27"/>
                      <a:pt x="20" y="25"/>
                      <a:pt x="2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01">
                <a:extLst>
                  <a:ext uri="{FF2B5EF4-FFF2-40B4-BE49-F238E27FC236}">
                    <a16:creationId xmlns:a16="http://schemas.microsoft.com/office/drawing/2014/main" id="{B7420DAB-940B-41BE-94D6-0639D6943959}"/>
                  </a:ext>
                </a:extLst>
              </p:cNvPr>
              <p:cNvSpPr>
                <a:spLocks/>
              </p:cNvSpPr>
              <p:nvPr/>
            </p:nvSpPr>
            <p:spPr bwMode="auto">
              <a:xfrm>
                <a:off x="2737746" y="3454907"/>
                <a:ext cx="564627" cy="352578"/>
              </a:xfrm>
              <a:custGeom>
                <a:avLst/>
                <a:gdLst>
                  <a:gd name="T0" fmla="*/ 214 w 245"/>
                  <a:gd name="T1" fmla="*/ 143 h 153"/>
                  <a:gd name="T2" fmla="*/ 211 w 245"/>
                  <a:gd name="T3" fmla="*/ 129 h 153"/>
                  <a:gd name="T4" fmla="*/ 231 w 245"/>
                  <a:gd name="T5" fmla="*/ 124 h 153"/>
                  <a:gd name="T6" fmla="*/ 238 w 245"/>
                  <a:gd name="T7" fmla="*/ 115 h 153"/>
                  <a:gd name="T8" fmla="*/ 244 w 245"/>
                  <a:gd name="T9" fmla="*/ 100 h 153"/>
                  <a:gd name="T10" fmla="*/ 225 w 245"/>
                  <a:gd name="T11" fmla="*/ 98 h 153"/>
                  <a:gd name="T12" fmla="*/ 212 w 245"/>
                  <a:gd name="T13" fmla="*/ 115 h 153"/>
                  <a:gd name="T14" fmla="*/ 200 w 245"/>
                  <a:gd name="T15" fmla="*/ 121 h 153"/>
                  <a:gd name="T16" fmla="*/ 172 w 245"/>
                  <a:gd name="T17" fmla="*/ 121 h 153"/>
                  <a:gd name="T18" fmla="*/ 159 w 245"/>
                  <a:gd name="T19" fmla="*/ 102 h 153"/>
                  <a:gd name="T20" fmla="*/ 159 w 245"/>
                  <a:gd name="T21" fmla="*/ 64 h 153"/>
                  <a:gd name="T22" fmla="*/ 156 w 245"/>
                  <a:gd name="T23" fmla="*/ 60 h 153"/>
                  <a:gd name="T24" fmla="*/ 143 w 245"/>
                  <a:gd name="T25" fmla="*/ 51 h 153"/>
                  <a:gd name="T26" fmla="*/ 133 w 245"/>
                  <a:gd name="T27" fmla="*/ 34 h 153"/>
                  <a:gd name="T28" fmla="*/ 113 w 245"/>
                  <a:gd name="T29" fmla="*/ 33 h 153"/>
                  <a:gd name="T30" fmla="*/ 100 w 245"/>
                  <a:gd name="T31" fmla="*/ 23 h 153"/>
                  <a:gd name="T32" fmla="*/ 86 w 245"/>
                  <a:gd name="T33" fmla="*/ 9 h 153"/>
                  <a:gd name="T34" fmla="*/ 71 w 245"/>
                  <a:gd name="T35" fmla="*/ 12 h 153"/>
                  <a:gd name="T36" fmla="*/ 27 w 245"/>
                  <a:gd name="T37" fmla="*/ 5 h 153"/>
                  <a:gd name="T38" fmla="*/ 0 w 245"/>
                  <a:gd name="T39" fmla="*/ 3 h 153"/>
                  <a:gd name="T40" fmla="*/ 11 w 245"/>
                  <a:gd name="T41" fmla="*/ 25 h 153"/>
                  <a:gd name="T42" fmla="*/ 25 w 245"/>
                  <a:gd name="T43" fmla="*/ 44 h 153"/>
                  <a:gd name="T44" fmla="*/ 28 w 245"/>
                  <a:gd name="T45" fmla="*/ 52 h 153"/>
                  <a:gd name="T46" fmla="*/ 39 w 245"/>
                  <a:gd name="T47" fmla="*/ 67 h 153"/>
                  <a:gd name="T48" fmla="*/ 57 w 245"/>
                  <a:gd name="T49" fmla="*/ 86 h 153"/>
                  <a:gd name="T50" fmla="*/ 59 w 245"/>
                  <a:gd name="T51" fmla="*/ 77 h 153"/>
                  <a:gd name="T52" fmla="*/ 51 w 245"/>
                  <a:gd name="T53" fmla="*/ 67 h 153"/>
                  <a:gd name="T54" fmla="*/ 37 w 245"/>
                  <a:gd name="T55" fmla="*/ 43 h 153"/>
                  <a:gd name="T56" fmla="*/ 31 w 245"/>
                  <a:gd name="T57" fmla="*/ 30 h 153"/>
                  <a:gd name="T58" fmla="*/ 20 w 245"/>
                  <a:gd name="T59" fmla="*/ 21 h 153"/>
                  <a:gd name="T60" fmla="*/ 21 w 245"/>
                  <a:gd name="T61" fmla="*/ 8 h 153"/>
                  <a:gd name="T62" fmla="*/ 28 w 245"/>
                  <a:gd name="T63" fmla="*/ 12 h 153"/>
                  <a:gd name="T64" fmla="*/ 34 w 245"/>
                  <a:gd name="T65" fmla="*/ 23 h 153"/>
                  <a:gd name="T66" fmla="*/ 40 w 245"/>
                  <a:gd name="T67" fmla="*/ 34 h 153"/>
                  <a:gd name="T68" fmla="*/ 52 w 245"/>
                  <a:gd name="T69" fmla="*/ 43 h 153"/>
                  <a:gd name="T70" fmla="*/ 62 w 245"/>
                  <a:gd name="T71" fmla="*/ 53 h 153"/>
                  <a:gd name="T72" fmla="*/ 68 w 245"/>
                  <a:gd name="T73" fmla="*/ 64 h 153"/>
                  <a:gd name="T74" fmla="*/ 92 w 245"/>
                  <a:gd name="T75" fmla="*/ 89 h 153"/>
                  <a:gd name="T76" fmla="*/ 95 w 245"/>
                  <a:gd name="T77" fmla="*/ 104 h 153"/>
                  <a:gd name="T78" fmla="*/ 99 w 245"/>
                  <a:gd name="T79" fmla="*/ 117 h 153"/>
                  <a:gd name="T80" fmla="*/ 124 w 245"/>
                  <a:gd name="T81" fmla="*/ 129 h 153"/>
                  <a:gd name="T82" fmla="*/ 158 w 245"/>
                  <a:gd name="T83" fmla="*/ 145 h 153"/>
                  <a:gd name="T84" fmla="*/ 189 w 245"/>
                  <a:gd name="T85" fmla="*/ 146 h 153"/>
                  <a:gd name="T86" fmla="*/ 204 w 245"/>
                  <a:gd name="T87"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3">
                    <a:moveTo>
                      <a:pt x="204" y="144"/>
                    </a:moveTo>
                    <a:cubicBezTo>
                      <a:pt x="205" y="144"/>
                      <a:pt x="214" y="145"/>
                      <a:pt x="214" y="143"/>
                    </a:cubicBezTo>
                    <a:cubicBezTo>
                      <a:pt x="215" y="140"/>
                      <a:pt x="208" y="135"/>
                      <a:pt x="209" y="135"/>
                    </a:cubicBezTo>
                    <a:cubicBezTo>
                      <a:pt x="209" y="134"/>
                      <a:pt x="210" y="129"/>
                      <a:pt x="211" y="129"/>
                    </a:cubicBezTo>
                    <a:cubicBezTo>
                      <a:pt x="213" y="129"/>
                      <a:pt x="225" y="129"/>
                      <a:pt x="226" y="129"/>
                    </a:cubicBezTo>
                    <a:cubicBezTo>
                      <a:pt x="227" y="129"/>
                      <a:pt x="229" y="124"/>
                      <a:pt x="231" y="124"/>
                    </a:cubicBezTo>
                    <a:cubicBezTo>
                      <a:pt x="232" y="124"/>
                      <a:pt x="233" y="125"/>
                      <a:pt x="235" y="126"/>
                    </a:cubicBezTo>
                    <a:cubicBezTo>
                      <a:pt x="237" y="124"/>
                      <a:pt x="238" y="119"/>
                      <a:pt x="238" y="115"/>
                    </a:cubicBezTo>
                    <a:cubicBezTo>
                      <a:pt x="239" y="110"/>
                      <a:pt x="237" y="109"/>
                      <a:pt x="240" y="106"/>
                    </a:cubicBezTo>
                    <a:cubicBezTo>
                      <a:pt x="242" y="104"/>
                      <a:pt x="245" y="103"/>
                      <a:pt x="244" y="100"/>
                    </a:cubicBezTo>
                    <a:cubicBezTo>
                      <a:pt x="243" y="96"/>
                      <a:pt x="240" y="100"/>
                      <a:pt x="237" y="98"/>
                    </a:cubicBezTo>
                    <a:cubicBezTo>
                      <a:pt x="234" y="96"/>
                      <a:pt x="232" y="97"/>
                      <a:pt x="225" y="98"/>
                    </a:cubicBezTo>
                    <a:cubicBezTo>
                      <a:pt x="217" y="99"/>
                      <a:pt x="214" y="102"/>
                      <a:pt x="214" y="108"/>
                    </a:cubicBezTo>
                    <a:cubicBezTo>
                      <a:pt x="215" y="113"/>
                      <a:pt x="212" y="110"/>
                      <a:pt x="212" y="115"/>
                    </a:cubicBezTo>
                    <a:cubicBezTo>
                      <a:pt x="212" y="119"/>
                      <a:pt x="206" y="120"/>
                      <a:pt x="207" y="122"/>
                    </a:cubicBezTo>
                    <a:cubicBezTo>
                      <a:pt x="207" y="125"/>
                      <a:pt x="202" y="122"/>
                      <a:pt x="200" y="121"/>
                    </a:cubicBezTo>
                    <a:cubicBezTo>
                      <a:pt x="199" y="120"/>
                      <a:pt x="184" y="125"/>
                      <a:pt x="182" y="125"/>
                    </a:cubicBezTo>
                    <a:cubicBezTo>
                      <a:pt x="179" y="126"/>
                      <a:pt x="176" y="121"/>
                      <a:pt x="172" y="121"/>
                    </a:cubicBezTo>
                    <a:cubicBezTo>
                      <a:pt x="169" y="121"/>
                      <a:pt x="168" y="117"/>
                      <a:pt x="168" y="113"/>
                    </a:cubicBezTo>
                    <a:cubicBezTo>
                      <a:pt x="168" y="109"/>
                      <a:pt x="162" y="106"/>
                      <a:pt x="159" y="102"/>
                    </a:cubicBezTo>
                    <a:cubicBezTo>
                      <a:pt x="157" y="99"/>
                      <a:pt x="156" y="92"/>
                      <a:pt x="156" y="87"/>
                    </a:cubicBezTo>
                    <a:cubicBezTo>
                      <a:pt x="156" y="82"/>
                      <a:pt x="156" y="74"/>
                      <a:pt x="159" y="64"/>
                    </a:cubicBezTo>
                    <a:cubicBezTo>
                      <a:pt x="159" y="63"/>
                      <a:pt x="160" y="62"/>
                      <a:pt x="160" y="61"/>
                    </a:cubicBezTo>
                    <a:cubicBezTo>
                      <a:pt x="158" y="60"/>
                      <a:pt x="157" y="60"/>
                      <a:pt x="156" y="60"/>
                    </a:cubicBezTo>
                    <a:cubicBezTo>
                      <a:pt x="153" y="60"/>
                      <a:pt x="146" y="56"/>
                      <a:pt x="145" y="56"/>
                    </a:cubicBezTo>
                    <a:cubicBezTo>
                      <a:pt x="144" y="56"/>
                      <a:pt x="144" y="52"/>
                      <a:pt x="143" y="51"/>
                    </a:cubicBezTo>
                    <a:cubicBezTo>
                      <a:pt x="142" y="49"/>
                      <a:pt x="142" y="46"/>
                      <a:pt x="141" y="45"/>
                    </a:cubicBezTo>
                    <a:cubicBezTo>
                      <a:pt x="139" y="43"/>
                      <a:pt x="135" y="39"/>
                      <a:pt x="133" y="34"/>
                    </a:cubicBezTo>
                    <a:cubicBezTo>
                      <a:pt x="132" y="28"/>
                      <a:pt x="122" y="26"/>
                      <a:pt x="119" y="26"/>
                    </a:cubicBezTo>
                    <a:cubicBezTo>
                      <a:pt x="116" y="25"/>
                      <a:pt x="114" y="33"/>
                      <a:pt x="113" y="33"/>
                    </a:cubicBezTo>
                    <a:cubicBezTo>
                      <a:pt x="112" y="33"/>
                      <a:pt x="105" y="29"/>
                      <a:pt x="103" y="28"/>
                    </a:cubicBezTo>
                    <a:cubicBezTo>
                      <a:pt x="101" y="27"/>
                      <a:pt x="100" y="25"/>
                      <a:pt x="100" y="23"/>
                    </a:cubicBezTo>
                    <a:cubicBezTo>
                      <a:pt x="100" y="21"/>
                      <a:pt x="96" y="17"/>
                      <a:pt x="95" y="17"/>
                    </a:cubicBezTo>
                    <a:cubicBezTo>
                      <a:pt x="94" y="16"/>
                      <a:pt x="86" y="9"/>
                      <a:pt x="86" y="9"/>
                    </a:cubicBezTo>
                    <a:cubicBezTo>
                      <a:pt x="74" y="9"/>
                      <a:pt x="74" y="9"/>
                      <a:pt x="74" y="9"/>
                    </a:cubicBezTo>
                    <a:cubicBezTo>
                      <a:pt x="71" y="12"/>
                      <a:pt x="71" y="12"/>
                      <a:pt x="71" y="12"/>
                    </a:cubicBezTo>
                    <a:cubicBezTo>
                      <a:pt x="48" y="12"/>
                      <a:pt x="48" y="12"/>
                      <a:pt x="48" y="12"/>
                    </a:cubicBezTo>
                    <a:cubicBezTo>
                      <a:pt x="48" y="12"/>
                      <a:pt x="31" y="6"/>
                      <a:pt x="27" y="5"/>
                    </a:cubicBezTo>
                    <a:cubicBezTo>
                      <a:pt x="24" y="4"/>
                      <a:pt x="18" y="0"/>
                      <a:pt x="18" y="0"/>
                    </a:cubicBezTo>
                    <a:cubicBezTo>
                      <a:pt x="0" y="3"/>
                      <a:pt x="0" y="3"/>
                      <a:pt x="0" y="3"/>
                    </a:cubicBezTo>
                    <a:cubicBezTo>
                      <a:pt x="1" y="5"/>
                      <a:pt x="2" y="7"/>
                      <a:pt x="4" y="9"/>
                    </a:cubicBezTo>
                    <a:cubicBezTo>
                      <a:pt x="8" y="14"/>
                      <a:pt x="11" y="22"/>
                      <a:pt x="11" y="25"/>
                    </a:cubicBezTo>
                    <a:cubicBezTo>
                      <a:pt x="11" y="28"/>
                      <a:pt x="16" y="30"/>
                      <a:pt x="21" y="33"/>
                    </a:cubicBezTo>
                    <a:cubicBezTo>
                      <a:pt x="25" y="36"/>
                      <a:pt x="25" y="42"/>
                      <a:pt x="25" y="44"/>
                    </a:cubicBezTo>
                    <a:cubicBezTo>
                      <a:pt x="24" y="45"/>
                      <a:pt x="19" y="43"/>
                      <a:pt x="18" y="44"/>
                    </a:cubicBezTo>
                    <a:cubicBezTo>
                      <a:pt x="18" y="46"/>
                      <a:pt x="26" y="52"/>
                      <a:pt x="28" y="52"/>
                    </a:cubicBezTo>
                    <a:cubicBezTo>
                      <a:pt x="31" y="51"/>
                      <a:pt x="33" y="53"/>
                      <a:pt x="37" y="57"/>
                    </a:cubicBezTo>
                    <a:cubicBezTo>
                      <a:pt x="42" y="61"/>
                      <a:pt x="41" y="66"/>
                      <a:pt x="39" y="67"/>
                    </a:cubicBezTo>
                    <a:cubicBezTo>
                      <a:pt x="38" y="69"/>
                      <a:pt x="43" y="72"/>
                      <a:pt x="49" y="75"/>
                    </a:cubicBezTo>
                    <a:cubicBezTo>
                      <a:pt x="54" y="79"/>
                      <a:pt x="57" y="84"/>
                      <a:pt x="57" y="86"/>
                    </a:cubicBezTo>
                    <a:cubicBezTo>
                      <a:pt x="58" y="88"/>
                      <a:pt x="60" y="86"/>
                      <a:pt x="61" y="83"/>
                    </a:cubicBezTo>
                    <a:cubicBezTo>
                      <a:pt x="62" y="80"/>
                      <a:pt x="59" y="80"/>
                      <a:pt x="59" y="77"/>
                    </a:cubicBezTo>
                    <a:cubicBezTo>
                      <a:pt x="59" y="74"/>
                      <a:pt x="55" y="74"/>
                      <a:pt x="53" y="74"/>
                    </a:cubicBezTo>
                    <a:cubicBezTo>
                      <a:pt x="51" y="74"/>
                      <a:pt x="53" y="69"/>
                      <a:pt x="51" y="67"/>
                    </a:cubicBezTo>
                    <a:cubicBezTo>
                      <a:pt x="49" y="65"/>
                      <a:pt x="47" y="59"/>
                      <a:pt x="46" y="55"/>
                    </a:cubicBezTo>
                    <a:cubicBezTo>
                      <a:pt x="44" y="51"/>
                      <a:pt x="39" y="48"/>
                      <a:pt x="37" y="43"/>
                    </a:cubicBezTo>
                    <a:cubicBezTo>
                      <a:pt x="34" y="39"/>
                      <a:pt x="32" y="36"/>
                      <a:pt x="30" y="34"/>
                    </a:cubicBezTo>
                    <a:cubicBezTo>
                      <a:pt x="29" y="33"/>
                      <a:pt x="32" y="32"/>
                      <a:pt x="31" y="30"/>
                    </a:cubicBezTo>
                    <a:cubicBezTo>
                      <a:pt x="30" y="29"/>
                      <a:pt x="27" y="29"/>
                      <a:pt x="25" y="28"/>
                    </a:cubicBezTo>
                    <a:cubicBezTo>
                      <a:pt x="22" y="26"/>
                      <a:pt x="20" y="24"/>
                      <a:pt x="20" y="21"/>
                    </a:cubicBezTo>
                    <a:cubicBezTo>
                      <a:pt x="20" y="18"/>
                      <a:pt x="19" y="12"/>
                      <a:pt x="18" y="9"/>
                    </a:cubicBezTo>
                    <a:cubicBezTo>
                      <a:pt x="17" y="7"/>
                      <a:pt x="20" y="7"/>
                      <a:pt x="21" y="8"/>
                    </a:cubicBezTo>
                    <a:cubicBezTo>
                      <a:pt x="21" y="10"/>
                      <a:pt x="22" y="11"/>
                      <a:pt x="23" y="10"/>
                    </a:cubicBezTo>
                    <a:cubicBezTo>
                      <a:pt x="25" y="9"/>
                      <a:pt x="27" y="10"/>
                      <a:pt x="28" y="12"/>
                    </a:cubicBezTo>
                    <a:cubicBezTo>
                      <a:pt x="29" y="14"/>
                      <a:pt x="32" y="12"/>
                      <a:pt x="33" y="13"/>
                    </a:cubicBezTo>
                    <a:cubicBezTo>
                      <a:pt x="34" y="14"/>
                      <a:pt x="30" y="15"/>
                      <a:pt x="34" y="23"/>
                    </a:cubicBezTo>
                    <a:cubicBezTo>
                      <a:pt x="39" y="31"/>
                      <a:pt x="36" y="26"/>
                      <a:pt x="36" y="32"/>
                    </a:cubicBezTo>
                    <a:cubicBezTo>
                      <a:pt x="36" y="38"/>
                      <a:pt x="39" y="35"/>
                      <a:pt x="40" y="34"/>
                    </a:cubicBezTo>
                    <a:cubicBezTo>
                      <a:pt x="41" y="33"/>
                      <a:pt x="43" y="36"/>
                      <a:pt x="45" y="39"/>
                    </a:cubicBezTo>
                    <a:cubicBezTo>
                      <a:pt x="48" y="42"/>
                      <a:pt x="52" y="42"/>
                      <a:pt x="52" y="43"/>
                    </a:cubicBezTo>
                    <a:cubicBezTo>
                      <a:pt x="52" y="45"/>
                      <a:pt x="53" y="48"/>
                      <a:pt x="56" y="49"/>
                    </a:cubicBezTo>
                    <a:cubicBezTo>
                      <a:pt x="59" y="49"/>
                      <a:pt x="60" y="53"/>
                      <a:pt x="62" y="53"/>
                    </a:cubicBezTo>
                    <a:cubicBezTo>
                      <a:pt x="64" y="53"/>
                      <a:pt x="64" y="56"/>
                      <a:pt x="63" y="58"/>
                    </a:cubicBezTo>
                    <a:cubicBezTo>
                      <a:pt x="62" y="60"/>
                      <a:pt x="63" y="62"/>
                      <a:pt x="68" y="64"/>
                    </a:cubicBezTo>
                    <a:cubicBezTo>
                      <a:pt x="73" y="66"/>
                      <a:pt x="70" y="66"/>
                      <a:pt x="74" y="70"/>
                    </a:cubicBezTo>
                    <a:cubicBezTo>
                      <a:pt x="78" y="74"/>
                      <a:pt x="89" y="86"/>
                      <a:pt x="92" y="89"/>
                    </a:cubicBezTo>
                    <a:cubicBezTo>
                      <a:pt x="94" y="93"/>
                      <a:pt x="95" y="96"/>
                      <a:pt x="96" y="98"/>
                    </a:cubicBezTo>
                    <a:cubicBezTo>
                      <a:pt x="97" y="101"/>
                      <a:pt x="94" y="102"/>
                      <a:pt x="95" y="104"/>
                    </a:cubicBezTo>
                    <a:cubicBezTo>
                      <a:pt x="97" y="106"/>
                      <a:pt x="93" y="105"/>
                      <a:pt x="93" y="107"/>
                    </a:cubicBezTo>
                    <a:cubicBezTo>
                      <a:pt x="93" y="108"/>
                      <a:pt x="95" y="117"/>
                      <a:pt x="99" y="117"/>
                    </a:cubicBezTo>
                    <a:cubicBezTo>
                      <a:pt x="103" y="117"/>
                      <a:pt x="108" y="122"/>
                      <a:pt x="111" y="125"/>
                    </a:cubicBezTo>
                    <a:cubicBezTo>
                      <a:pt x="114" y="127"/>
                      <a:pt x="119" y="127"/>
                      <a:pt x="124" y="129"/>
                    </a:cubicBezTo>
                    <a:cubicBezTo>
                      <a:pt x="128" y="130"/>
                      <a:pt x="133" y="135"/>
                      <a:pt x="140" y="137"/>
                    </a:cubicBezTo>
                    <a:cubicBezTo>
                      <a:pt x="146" y="139"/>
                      <a:pt x="153" y="142"/>
                      <a:pt x="158" y="145"/>
                    </a:cubicBezTo>
                    <a:cubicBezTo>
                      <a:pt x="162" y="147"/>
                      <a:pt x="168" y="146"/>
                      <a:pt x="174" y="144"/>
                    </a:cubicBezTo>
                    <a:cubicBezTo>
                      <a:pt x="180" y="141"/>
                      <a:pt x="185" y="144"/>
                      <a:pt x="189" y="146"/>
                    </a:cubicBezTo>
                    <a:cubicBezTo>
                      <a:pt x="190" y="146"/>
                      <a:pt x="194" y="149"/>
                      <a:pt x="197" y="153"/>
                    </a:cubicBezTo>
                    <a:cubicBezTo>
                      <a:pt x="200" y="148"/>
                      <a:pt x="203" y="144"/>
                      <a:pt x="204" y="14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02">
                <a:extLst>
                  <a:ext uri="{FF2B5EF4-FFF2-40B4-BE49-F238E27FC236}">
                    <a16:creationId xmlns:a16="http://schemas.microsoft.com/office/drawing/2014/main" id="{9DF6F392-5D83-45DF-9B17-DD8586F7D577}"/>
                  </a:ext>
                </a:extLst>
              </p:cNvPr>
              <p:cNvSpPr>
                <a:spLocks/>
              </p:cNvSpPr>
              <p:nvPr/>
            </p:nvSpPr>
            <p:spPr bwMode="auto">
              <a:xfrm>
                <a:off x="3191957" y="3752277"/>
                <a:ext cx="80302" cy="76538"/>
              </a:xfrm>
              <a:custGeom>
                <a:avLst/>
                <a:gdLst>
                  <a:gd name="T0" fmla="*/ 30 w 35"/>
                  <a:gd name="T1" fmla="*/ 22 h 33"/>
                  <a:gd name="T2" fmla="*/ 35 w 35"/>
                  <a:gd name="T3" fmla="*/ 18 h 33"/>
                  <a:gd name="T4" fmla="*/ 31 w 35"/>
                  <a:gd name="T5" fmla="*/ 16 h 33"/>
                  <a:gd name="T6" fmla="*/ 27 w 35"/>
                  <a:gd name="T7" fmla="*/ 16 h 33"/>
                  <a:gd name="T8" fmla="*/ 28 w 35"/>
                  <a:gd name="T9" fmla="*/ 0 h 33"/>
                  <a:gd name="T10" fmla="*/ 14 w 35"/>
                  <a:gd name="T11" fmla="*/ 0 h 33"/>
                  <a:gd name="T12" fmla="*/ 12 w 35"/>
                  <a:gd name="T13" fmla="*/ 6 h 33"/>
                  <a:gd name="T14" fmla="*/ 17 w 35"/>
                  <a:gd name="T15" fmla="*/ 14 h 33"/>
                  <a:gd name="T16" fmla="*/ 7 w 35"/>
                  <a:gd name="T17" fmla="*/ 15 h 33"/>
                  <a:gd name="T18" fmla="*/ 0 w 35"/>
                  <a:gd name="T19" fmla="*/ 24 h 33"/>
                  <a:gd name="T20" fmla="*/ 9 w 35"/>
                  <a:gd name="T21" fmla="*/ 31 h 33"/>
                  <a:gd name="T22" fmla="*/ 20 w 35"/>
                  <a:gd name="T23" fmla="*/ 33 h 33"/>
                  <a:gd name="T24" fmla="*/ 21 w 35"/>
                  <a:gd name="T25" fmla="*/ 33 h 33"/>
                  <a:gd name="T26" fmla="*/ 26 w 35"/>
                  <a:gd name="T27" fmla="*/ 28 h 33"/>
                  <a:gd name="T28" fmla="*/ 30 w 35"/>
                  <a:gd name="T2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3">
                    <a:moveTo>
                      <a:pt x="30" y="22"/>
                    </a:moveTo>
                    <a:cubicBezTo>
                      <a:pt x="32" y="21"/>
                      <a:pt x="33" y="19"/>
                      <a:pt x="35" y="18"/>
                    </a:cubicBezTo>
                    <a:cubicBezTo>
                      <a:pt x="32" y="19"/>
                      <a:pt x="31" y="18"/>
                      <a:pt x="31" y="16"/>
                    </a:cubicBezTo>
                    <a:cubicBezTo>
                      <a:pt x="27" y="16"/>
                      <a:pt x="27" y="16"/>
                      <a:pt x="27" y="16"/>
                    </a:cubicBezTo>
                    <a:cubicBezTo>
                      <a:pt x="28" y="0"/>
                      <a:pt x="28" y="0"/>
                      <a:pt x="28" y="0"/>
                    </a:cubicBezTo>
                    <a:cubicBezTo>
                      <a:pt x="24" y="0"/>
                      <a:pt x="15" y="0"/>
                      <a:pt x="14" y="0"/>
                    </a:cubicBezTo>
                    <a:cubicBezTo>
                      <a:pt x="13" y="0"/>
                      <a:pt x="12" y="5"/>
                      <a:pt x="12" y="6"/>
                    </a:cubicBezTo>
                    <a:cubicBezTo>
                      <a:pt x="11" y="6"/>
                      <a:pt x="18" y="11"/>
                      <a:pt x="17" y="14"/>
                    </a:cubicBezTo>
                    <a:cubicBezTo>
                      <a:pt x="17" y="16"/>
                      <a:pt x="8" y="15"/>
                      <a:pt x="7" y="15"/>
                    </a:cubicBezTo>
                    <a:cubicBezTo>
                      <a:pt x="6" y="15"/>
                      <a:pt x="3" y="19"/>
                      <a:pt x="0" y="24"/>
                    </a:cubicBezTo>
                    <a:cubicBezTo>
                      <a:pt x="4" y="27"/>
                      <a:pt x="7" y="30"/>
                      <a:pt x="9" y="31"/>
                    </a:cubicBezTo>
                    <a:cubicBezTo>
                      <a:pt x="12" y="33"/>
                      <a:pt x="18" y="31"/>
                      <a:pt x="20" y="33"/>
                    </a:cubicBezTo>
                    <a:cubicBezTo>
                      <a:pt x="20" y="33"/>
                      <a:pt x="20" y="33"/>
                      <a:pt x="21" y="33"/>
                    </a:cubicBezTo>
                    <a:cubicBezTo>
                      <a:pt x="23" y="31"/>
                      <a:pt x="25" y="29"/>
                      <a:pt x="26" y="28"/>
                    </a:cubicBezTo>
                    <a:cubicBezTo>
                      <a:pt x="28" y="28"/>
                      <a:pt x="27" y="25"/>
                      <a:pt x="30"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03">
                <a:extLst>
                  <a:ext uri="{FF2B5EF4-FFF2-40B4-BE49-F238E27FC236}">
                    <a16:creationId xmlns:a16="http://schemas.microsoft.com/office/drawing/2014/main" id="{02A4D2B0-C2C9-42A7-8D94-B7D24E50A508}"/>
                  </a:ext>
                </a:extLst>
              </p:cNvPr>
              <p:cNvSpPr>
                <a:spLocks/>
              </p:cNvSpPr>
              <p:nvPr/>
            </p:nvSpPr>
            <p:spPr bwMode="auto">
              <a:xfrm>
                <a:off x="3253438" y="3740984"/>
                <a:ext cx="26349" cy="47680"/>
              </a:xfrm>
              <a:custGeom>
                <a:avLst/>
                <a:gdLst>
                  <a:gd name="T0" fmla="*/ 2 w 11"/>
                  <a:gd name="T1" fmla="*/ 5 h 21"/>
                  <a:gd name="T2" fmla="*/ 1 w 11"/>
                  <a:gd name="T3" fmla="*/ 5 h 21"/>
                  <a:gd name="T4" fmla="*/ 0 w 11"/>
                  <a:gd name="T5" fmla="*/ 21 h 21"/>
                  <a:gd name="T6" fmla="*/ 4 w 11"/>
                  <a:gd name="T7" fmla="*/ 21 h 21"/>
                  <a:gd name="T8" fmla="*/ 7 w 11"/>
                  <a:gd name="T9" fmla="*/ 17 h 21"/>
                  <a:gd name="T10" fmla="*/ 9 w 11"/>
                  <a:gd name="T11" fmla="*/ 3 h 21"/>
                  <a:gd name="T12" fmla="*/ 11 w 11"/>
                  <a:gd name="T13" fmla="*/ 2 h 21"/>
                  <a:gd name="T14" fmla="*/ 7 w 11"/>
                  <a:gd name="T15" fmla="*/ 0 h 21"/>
                  <a:gd name="T16" fmla="*/ 2 w 11"/>
                  <a:gd name="T1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1">
                    <a:moveTo>
                      <a:pt x="2" y="5"/>
                    </a:moveTo>
                    <a:cubicBezTo>
                      <a:pt x="2" y="5"/>
                      <a:pt x="1" y="5"/>
                      <a:pt x="1" y="5"/>
                    </a:cubicBezTo>
                    <a:cubicBezTo>
                      <a:pt x="0" y="21"/>
                      <a:pt x="0" y="21"/>
                      <a:pt x="0" y="21"/>
                    </a:cubicBezTo>
                    <a:cubicBezTo>
                      <a:pt x="4" y="21"/>
                      <a:pt x="4" y="21"/>
                      <a:pt x="4" y="21"/>
                    </a:cubicBezTo>
                    <a:cubicBezTo>
                      <a:pt x="5" y="19"/>
                      <a:pt x="5" y="18"/>
                      <a:pt x="7" y="17"/>
                    </a:cubicBezTo>
                    <a:cubicBezTo>
                      <a:pt x="10" y="14"/>
                      <a:pt x="5" y="4"/>
                      <a:pt x="9" y="3"/>
                    </a:cubicBezTo>
                    <a:cubicBezTo>
                      <a:pt x="10" y="3"/>
                      <a:pt x="10" y="3"/>
                      <a:pt x="11" y="2"/>
                    </a:cubicBezTo>
                    <a:cubicBezTo>
                      <a:pt x="9" y="1"/>
                      <a:pt x="8" y="0"/>
                      <a:pt x="7" y="0"/>
                    </a:cubicBezTo>
                    <a:cubicBezTo>
                      <a:pt x="5" y="0"/>
                      <a:pt x="3" y="5"/>
                      <a:pt x="2"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04">
                <a:extLst>
                  <a:ext uri="{FF2B5EF4-FFF2-40B4-BE49-F238E27FC236}">
                    <a16:creationId xmlns:a16="http://schemas.microsoft.com/office/drawing/2014/main" id="{973EE3EB-E028-45BA-A950-2E1C82F1EC93}"/>
                  </a:ext>
                </a:extLst>
              </p:cNvPr>
              <p:cNvSpPr>
                <a:spLocks/>
              </p:cNvSpPr>
              <p:nvPr/>
            </p:nvSpPr>
            <p:spPr bwMode="auto">
              <a:xfrm>
                <a:off x="3525714" y="3703343"/>
                <a:ext cx="55208" cy="46425"/>
              </a:xfrm>
              <a:custGeom>
                <a:avLst/>
                <a:gdLst>
                  <a:gd name="T0" fmla="*/ 12 w 24"/>
                  <a:gd name="T1" fmla="*/ 2 h 20"/>
                  <a:gd name="T2" fmla="*/ 17 w 24"/>
                  <a:gd name="T3" fmla="*/ 13 h 20"/>
                  <a:gd name="T4" fmla="*/ 1 w 24"/>
                  <a:gd name="T5" fmla="*/ 16 h 20"/>
                  <a:gd name="T6" fmla="*/ 12 w 24"/>
                  <a:gd name="T7" fmla="*/ 19 h 20"/>
                  <a:gd name="T8" fmla="*/ 23 w 24"/>
                  <a:gd name="T9" fmla="*/ 20 h 20"/>
                  <a:gd name="T10" fmla="*/ 24 w 24"/>
                  <a:gd name="T11" fmla="*/ 5 h 20"/>
                  <a:gd name="T12" fmla="*/ 12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2" y="2"/>
                    </a:moveTo>
                    <a:cubicBezTo>
                      <a:pt x="8" y="5"/>
                      <a:pt x="17" y="10"/>
                      <a:pt x="17" y="13"/>
                    </a:cubicBezTo>
                    <a:cubicBezTo>
                      <a:pt x="17" y="17"/>
                      <a:pt x="3" y="13"/>
                      <a:pt x="1" y="16"/>
                    </a:cubicBezTo>
                    <a:cubicBezTo>
                      <a:pt x="0" y="18"/>
                      <a:pt x="6" y="20"/>
                      <a:pt x="12" y="19"/>
                    </a:cubicBezTo>
                    <a:cubicBezTo>
                      <a:pt x="16" y="17"/>
                      <a:pt x="20" y="19"/>
                      <a:pt x="23" y="20"/>
                    </a:cubicBezTo>
                    <a:cubicBezTo>
                      <a:pt x="23" y="15"/>
                      <a:pt x="24" y="9"/>
                      <a:pt x="24" y="5"/>
                    </a:cubicBezTo>
                    <a:cubicBezTo>
                      <a:pt x="20" y="3"/>
                      <a:pt x="14" y="0"/>
                      <a:pt x="12"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05">
                <a:extLst>
                  <a:ext uri="{FF2B5EF4-FFF2-40B4-BE49-F238E27FC236}">
                    <a16:creationId xmlns:a16="http://schemas.microsoft.com/office/drawing/2014/main" id="{19A62B75-8903-4D78-8B8C-3D78D5DF717E}"/>
                  </a:ext>
                </a:extLst>
              </p:cNvPr>
              <p:cNvSpPr>
                <a:spLocks/>
              </p:cNvSpPr>
              <p:nvPr/>
            </p:nvSpPr>
            <p:spPr bwMode="auto">
              <a:xfrm>
                <a:off x="3579667" y="3710871"/>
                <a:ext cx="61482" cy="43915"/>
              </a:xfrm>
              <a:custGeom>
                <a:avLst/>
                <a:gdLst>
                  <a:gd name="T0" fmla="*/ 10 w 27"/>
                  <a:gd name="T1" fmla="*/ 14 h 19"/>
                  <a:gd name="T2" fmla="*/ 27 w 27"/>
                  <a:gd name="T3" fmla="*/ 11 h 19"/>
                  <a:gd name="T4" fmla="*/ 6 w 27"/>
                  <a:gd name="T5" fmla="*/ 2 h 19"/>
                  <a:gd name="T6" fmla="*/ 1 w 27"/>
                  <a:gd name="T7" fmla="*/ 2 h 19"/>
                  <a:gd name="T8" fmla="*/ 0 w 27"/>
                  <a:gd name="T9" fmla="*/ 17 h 19"/>
                  <a:gd name="T10" fmla="*/ 0 w 27"/>
                  <a:gd name="T11" fmla="*/ 17 h 19"/>
                  <a:gd name="T12" fmla="*/ 10 w 27"/>
                  <a:gd name="T13" fmla="*/ 14 h 19"/>
                </a:gdLst>
                <a:ahLst/>
                <a:cxnLst>
                  <a:cxn ang="0">
                    <a:pos x="T0" y="T1"/>
                  </a:cxn>
                  <a:cxn ang="0">
                    <a:pos x="T2" y="T3"/>
                  </a:cxn>
                  <a:cxn ang="0">
                    <a:pos x="T4" y="T5"/>
                  </a:cxn>
                  <a:cxn ang="0">
                    <a:pos x="T6" y="T7"/>
                  </a:cxn>
                  <a:cxn ang="0">
                    <a:pos x="T8" y="T9"/>
                  </a:cxn>
                  <a:cxn ang="0">
                    <a:pos x="T10" y="T11"/>
                  </a:cxn>
                  <a:cxn ang="0">
                    <a:pos x="T12" y="T13"/>
                  </a:cxn>
                </a:cxnLst>
                <a:rect l="0" t="0" r="r" b="b"/>
                <a:pathLst>
                  <a:path w="27" h="19">
                    <a:moveTo>
                      <a:pt x="10" y="14"/>
                    </a:moveTo>
                    <a:cubicBezTo>
                      <a:pt x="17" y="12"/>
                      <a:pt x="27" y="16"/>
                      <a:pt x="27" y="11"/>
                    </a:cubicBezTo>
                    <a:cubicBezTo>
                      <a:pt x="27" y="6"/>
                      <a:pt x="10" y="0"/>
                      <a:pt x="6" y="2"/>
                    </a:cubicBezTo>
                    <a:cubicBezTo>
                      <a:pt x="4" y="2"/>
                      <a:pt x="3" y="2"/>
                      <a:pt x="1" y="2"/>
                    </a:cubicBezTo>
                    <a:cubicBezTo>
                      <a:pt x="1" y="6"/>
                      <a:pt x="0" y="12"/>
                      <a:pt x="0" y="17"/>
                    </a:cubicBezTo>
                    <a:cubicBezTo>
                      <a:pt x="0" y="17"/>
                      <a:pt x="0" y="17"/>
                      <a:pt x="0" y="17"/>
                    </a:cubicBezTo>
                    <a:cubicBezTo>
                      <a:pt x="3" y="19"/>
                      <a:pt x="4" y="16"/>
                      <a:pt x="10"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01513B03-705A-4C42-AA7B-E5E35F6A47B7}"/>
                  </a:ext>
                </a:extLst>
              </p:cNvPr>
              <p:cNvSpPr>
                <a:spLocks/>
              </p:cNvSpPr>
              <p:nvPr/>
            </p:nvSpPr>
            <p:spPr bwMode="auto">
              <a:xfrm>
                <a:off x="3288571" y="3804975"/>
                <a:ext cx="77793" cy="81557"/>
              </a:xfrm>
              <a:custGeom>
                <a:avLst/>
                <a:gdLst>
                  <a:gd name="T0" fmla="*/ 18 w 34"/>
                  <a:gd name="T1" fmla="*/ 33 h 35"/>
                  <a:gd name="T2" fmla="*/ 26 w 34"/>
                  <a:gd name="T3" fmla="*/ 35 h 35"/>
                  <a:gd name="T4" fmla="*/ 30 w 34"/>
                  <a:gd name="T5" fmla="*/ 35 h 35"/>
                  <a:gd name="T6" fmla="*/ 29 w 34"/>
                  <a:gd name="T7" fmla="*/ 34 h 35"/>
                  <a:gd name="T8" fmla="*/ 31 w 34"/>
                  <a:gd name="T9" fmla="*/ 23 h 35"/>
                  <a:gd name="T10" fmla="*/ 32 w 34"/>
                  <a:gd name="T11" fmla="*/ 9 h 35"/>
                  <a:gd name="T12" fmla="*/ 34 w 34"/>
                  <a:gd name="T13" fmla="*/ 1 h 35"/>
                  <a:gd name="T14" fmla="*/ 34 w 34"/>
                  <a:gd name="T15" fmla="*/ 0 h 35"/>
                  <a:gd name="T16" fmla="*/ 24 w 34"/>
                  <a:gd name="T17" fmla="*/ 4 h 35"/>
                  <a:gd name="T18" fmla="*/ 17 w 34"/>
                  <a:gd name="T19" fmla="*/ 6 h 35"/>
                  <a:gd name="T20" fmla="*/ 8 w 34"/>
                  <a:gd name="T21" fmla="*/ 10 h 35"/>
                  <a:gd name="T22" fmla="*/ 5 w 34"/>
                  <a:gd name="T23" fmla="*/ 15 h 35"/>
                  <a:gd name="T24" fmla="*/ 3 w 34"/>
                  <a:gd name="T25" fmla="*/ 17 h 35"/>
                  <a:gd name="T26" fmla="*/ 0 w 34"/>
                  <a:gd name="T27" fmla="*/ 17 h 35"/>
                  <a:gd name="T28" fmla="*/ 1 w 34"/>
                  <a:gd name="T29" fmla="*/ 21 h 35"/>
                  <a:gd name="T30" fmla="*/ 11 w 34"/>
                  <a:gd name="T31" fmla="*/ 30 h 35"/>
                  <a:gd name="T32" fmla="*/ 14 w 34"/>
                  <a:gd name="T33" fmla="*/ 33 h 35"/>
                  <a:gd name="T34" fmla="*/ 18 w 34"/>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5">
                    <a:moveTo>
                      <a:pt x="18" y="33"/>
                    </a:moveTo>
                    <a:cubicBezTo>
                      <a:pt x="20" y="34"/>
                      <a:pt x="24" y="33"/>
                      <a:pt x="26" y="35"/>
                    </a:cubicBezTo>
                    <a:cubicBezTo>
                      <a:pt x="27" y="35"/>
                      <a:pt x="28" y="35"/>
                      <a:pt x="30" y="35"/>
                    </a:cubicBezTo>
                    <a:cubicBezTo>
                      <a:pt x="30" y="35"/>
                      <a:pt x="29" y="34"/>
                      <a:pt x="29" y="34"/>
                    </a:cubicBezTo>
                    <a:cubicBezTo>
                      <a:pt x="28" y="31"/>
                      <a:pt x="30" y="27"/>
                      <a:pt x="31" y="23"/>
                    </a:cubicBezTo>
                    <a:cubicBezTo>
                      <a:pt x="32" y="20"/>
                      <a:pt x="30" y="12"/>
                      <a:pt x="32" y="9"/>
                    </a:cubicBezTo>
                    <a:cubicBezTo>
                      <a:pt x="34" y="7"/>
                      <a:pt x="33" y="6"/>
                      <a:pt x="34" y="1"/>
                    </a:cubicBezTo>
                    <a:cubicBezTo>
                      <a:pt x="34" y="1"/>
                      <a:pt x="34" y="1"/>
                      <a:pt x="34" y="0"/>
                    </a:cubicBezTo>
                    <a:cubicBezTo>
                      <a:pt x="30" y="0"/>
                      <a:pt x="26" y="4"/>
                      <a:pt x="24" y="4"/>
                    </a:cubicBezTo>
                    <a:cubicBezTo>
                      <a:pt x="23" y="4"/>
                      <a:pt x="17" y="3"/>
                      <a:pt x="17" y="6"/>
                    </a:cubicBezTo>
                    <a:cubicBezTo>
                      <a:pt x="16" y="9"/>
                      <a:pt x="12" y="9"/>
                      <a:pt x="8" y="10"/>
                    </a:cubicBezTo>
                    <a:cubicBezTo>
                      <a:pt x="3" y="10"/>
                      <a:pt x="6" y="14"/>
                      <a:pt x="5" y="15"/>
                    </a:cubicBezTo>
                    <a:cubicBezTo>
                      <a:pt x="5" y="15"/>
                      <a:pt x="3" y="17"/>
                      <a:pt x="3" y="17"/>
                    </a:cubicBezTo>
                    <a:cubicBezTo>
                      <a:pt x="0" y="17"/>
                      <a:pt x="0" y="17"/>
                      <a:pt x="0" y="17"/>
                    </a:cubicBezTo>
                    <a:cubicBezTo>
                      <a:pt x="0" y="19"/>
                      <a:pt x="0" y="20"/>
                      <a:pt x="1" y="21"/>
                    </a:cubicBezTo>
                    <a:cubicBezTo>
                      <a:pt x="4" y="22"/>
                      <a:pt x="8" y="28"/>
                      <a:pt x="11" y="30"/>
                    </a:cubicBezTo>
                    <a:cubicBezTo>
                      <a:pt x="12" y="31"/>
                      <a:pt x="13" y="32"/>
                      <a:pt x="14" y="33"/>
                    </a:cubicBezTo>
                    <a:cubicBezTo>
                      <a:pt x="15" y="33"/>
                      <a:pt x="17" y="33"/>
                      <a:pt x="18" y="3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08">
                <a:extLst>
                  <a:ext uri="{FF2B5EF4-FFF2-40B4-BE49-F238E27FC236}">
                    <a16:creationId xmlns:a16="http://schemas.microsoft.com/office/drawing/2014/main" id="{67535CCB-3815-46DA-AF4B-4607F61D08AB}"/>
                  </a:ext>
                </a:extLst>
              </p:cNvPr>
              <p:cNvSpPr>
                <a:spLocks/>
              </p:cNvSpPr>
              <p:nvPr/>
            </p:nvSpPr>
            <p:spPr bwMode="auto">
              <a:xfrm>
                <a:off x="3828103" y="4669481"/>
                <a:ext cx="91595" cy="101633"/>
              </a:xfrm>
              <a:custGeom>
                <a:avLst/>
                <a:gdLst>
                  <a:gd name="T0" fmla="*/ 40 w 40"/>
                  <a:gd name="T1" fmla="*/ 21 h 44"/>
                  <a:gd name="T2" fmla="*/ 34 w 40"/>
                  <a:gd name="T3" fmla="*/ 15 h 44"/>
                  <a:gd name="T4" fmla="*/ 25 w 40"/>
                  <a:gd name="T5" fmla="*/ 8 h 44"/>
                  <a:gd name="T6" fmla="*/ 21 w 40"/>
                  <a:gd name="T7" fmla="*/ 9 h 44"/>
                  <a:gd name="T8" fmla="*/ 17 w 40"/>
                  <a:gd name="T9" fmla="*/ 3 h 44"/>
                  <a:gd name="T10" fmla="*/ 10 w 40"/>
                  <a:gd name="T11" fmla="*/ 1 h 44"/>
                  <a:gd name="T12" fmla="*/ 8 w 40"/>
                  <a:gd name="T13" fmla="*/ 1 h 44"/>
                  <a:gd name="T14" fmla="*/ 5 w 40"/>
                  <a:gd name="T15" fmla="*/ 6 h 44"/>
                  <a:gd name="T16" fmla="*/ 3 w 40"/>
                  <a:gd name="T17" fmla="*/ 19 h 44"/>
                  <a:gd name="T18" fmla="*/ 0 w 40"/>
                  <a:gd name="T19" fmla="*/ 30 h 44"/>
                  <a:gd name="T20" fmla="*/ 3 w 40"/>
                  <a:gd name="T21" fmla="*/ 35 h 44"/>
                  <a:gd name="T22" fmla="*/ 2 w 40"/>
                  <a:gd name="T23" fmla="*/ 38 h 44"/>
                  <a:gd name="T24" fmla="*/ 5 w 40"/>
                  <a:gd name="T25" fmla="*/ 40 h 44"/>
                  <a:gd name="T26" fmla="*/ 16 w 40"/>
                  <a:gd name="T27" fmla="*/ 42 h 44"/>
                  <a:gd name="T28" fmla="*/ 22 w 40"/>
                  <a:gd name="T29" fmla="*/ 42 h 44"/>
                  <a:gd name="T30" fmla="*/ 34 w 40"/>
                  <a:gd name="T31" fmla="*/ 41 h 44"/>
                  <a:gd name="T32" fmla="*/ 40 w 40"/>
                  <a:gd name="T33" fmla="*/ 33 h 44"/>
                  <a:gd name="T34" fmla="*/ 40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40" y="21"/>
                    </a:moveTo>
                    <a:cubicBezTo>
                      <a:pt x="40" y="17"/>
                      <a:pt x="35" y="16"/>
                      <a:pt x="34" y="15"/>
                    </a:cubicBezTo>
                    <a:cubicBezTo>
                      <a:pt x="33" y="13"/>
                      <a:pt x="27" y="11"/>
                      <a:pt x="25" y="8"/>
                    </a:cubicBezTo>
                    <a:cubicBezTo>
                      <a:pt x="23" y="5"/>
                      <a:pt x="22" y="9"/>
                      <a:pt x="21" y="9"/>
                    </a:cubicBezTo>
                    <a:cubicBezTo>
                      <a:pt x="20" y="9"/>
                      <a:pt x="20" y="7"/>
                      <a:pt x="17" y="3"/>
                    </a:cubicBezTo>
                    <a:cubicBezTo>
                      <a:pt x="14" y="0"/>
                      <a:pt x="12" y="0"/>
                      <a:pt x="10" y="1"/>
                    </a:cubicBezTo>
                    <a:cubicBezTo>
                      <a:pt x="10" y="1"/>
                      <a:pt x="9" y="1"/>
                      <a:pt x="8" y="1"/>
                    </a:cubicBezTo>
                    <a:cubicBezTo>
                      <a:pt x="6" y="3"/>
                      <a:pt x="5" y="4"/>
                      <a:pt x="5" y="6"/>
                    </a:cubicBezTo>
                    <a:cubicBezTo>
                      <a:pt x="5" y="9"/>
                      <a:pt x="3" y="13"/>
                      <a:pt x="3" y="19"/>
                    </a:cubicBezTo>
                    <a:cubicBezTo>
                      <a:pt x="2" y="26"/>
                      <a:pt x="1" y="25"/>
                      <a:pt x="0" y="30"/>
                    </a:cubicBezTo>
                    <a:cubicBezTo>
                      <a:pt x="0" y="35"/>
                      <a:pt x="2" y="34"/>
                      <a:pt x="3" y="35"/>
                    </a:cubicBezTo>
                    <a:cubicBezTo>
                      <a:pt x="3" y="35"/>
                      <a:pt x="3" y="37"/>
                      <a:pt x="2" y="38"/>
                    </a:cubicBezTo>
                    <a:cubicBezTo>
                      <a:pt x="3" y="39"/>
                      <a:pt x="4" y="40"/>
                      <a:pt x="5" y="40"/>
                    </a:cubicBezTo>
                    <a:cubicBezTo>
                      <a:pt x="9" y="39"/>
                      <a:pt x="12" y="41"/>
                      <a:pt x="16" y="42"/>
                    </a:cubicBezTo>
                    <a:cubicBezTo>
                      <a:pt x="20" y="44"/>
                      <a:pt x="18" y="42"/>
                      <a:pt x="22" y="42"/>
                    </a:cubicBezTo>
                    <a:cubicBezTo>
                      <a:pt x="26" y="43"/>
                      <a:pt x="30" y="43"/>
                      <a:pt x="34" y="41"/>
                    </a:cubicBezTo>
                    <a:cubicBezTo>
                      <a:pt x="37" y="39"/>
                      <a:pt x="38" y="36"/>
                      <a:pt x="40" y="33"/>
                    </a:cubicBezTo>
                    <a:cubicBezTo>
                      <a:pt x="38" y="29"/>
                      <a:pt x="40" y="24"/>
                      <a:pt x="40" y="2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09">
                <a:extLst>
                  <a:ext uri="{FF2B5EF4-FFF2-40B4-BE49-F238E27FC236}">
                    <a16:creationId xmlns:a16="http://schemas.microsoft.com/office/drawing/2014/main" id="{D47A1EA6-D86B-4E4F-A622-59237B85C5B5}"/>
                  </a:ext>
                </a:extLst>
              </p:cNvPr>
              <p:cNvSpPr>
                <a:spLocks noEditPoints="1"/>
              </p:cNvSpPr>
              <p:nvPr/>
            </p:nvSpPr>
            <p:spPr bwMode="auto">
              <a:xfrm>
                <a:off x="3542025" y="4501348"/>
                <a:ext cx="376418" cy="740288"/>
              </a:xfrm>
              <a:custGeom>
                <a:avLst/>
                <a:gdLst>
                  <a:gd name="T0" fmla="*/ 46 w 163"/>
                  <a:gd name="T1" fmla="*/ 304 h 321"/>
                  <a:gd name="T2" fmla="*/ 43 w 163"/>
                  <a:gd name="T3" fmla="*/ 297 h 321"/>
                  <a:gd name="T4" fmla="*/ 40 w 163"/>
                  <a:gd name="T5" fmla="*/ 319 h 321"/>
                  <a:gd name="T6" fmla="*/ 58 w 163"/>
                  <a:gd name="T7" fmla="*/ 320 h 321"/>
                  <a:gd name="T8" fmla="*/ 62 w 163"/>
                  <a:gd name="T9" fmla="*/ 315 h 321"/>
                  <a:gd name="T10" fmla="*/ 156 w 163"/>
                  <a:gd name="T11" fmla="*/ 33 h 321"/>
                  <a:gd name="T12" fmla="*/ 152 w 163"/>
                  <a:gd name="T13" fmla="*/ 46 h 321"/>
                  <a:gd name="T14" fmla="*/ 138 w 163"/>
                  <a:gd name="T15" fmla="*/ 50 h 321"/>
                  <a:gd name="T16" fmla="*/ 123 w 163"/>
                  <a:gd name="T17" fmla="*/ 48 h 321"/>
                  <a:gd name="T18" fmla="*/ 132 w 163"/>
                  <a:gd name="T19" fmla="*/ 32 h 321"/>
                  <a:gd name="T20" fmla="*/ 108 w 163"/>
                  <a:gd name="T21" fmla="*/ 20 h 321"/>
                  <a:gd name="T22" fmla="*/ 88 w 163"/>
                  <a:gd name="T23" fmla="*/ 3 h 321"/>
                  <a:gd name="T24" fmla="*/ 75 w 163"/>
                  <a:gd name="T25" fmla="*/ 7 h 321"/>
                  <a:gd name="T26" fmla="*/ 59 w 163"/>
                  <a:gd name="T27" fmla="*/ 4 h 321"/>
                  <a:gd name="T28" fmla="*/ 52 w 163"/>
                  <a:gd name="T29" fmla="*/ 18 h 321"/>
                  <a:gd name="T30" fmla="*/ 42 w 163"/>
                  <a:gd name="T31" fmla="*/ 31 h 321"/>
                  <a:gd name="T32" fmla="*/ 43 w 163"/>
                  <a:gd name="T33" fmla="*/ 45 h 321"/>
                  <a:gd name="T34" fmla="*/ 36 w 163"/>
                  <a:gd name="T35" fmla="*/ 56 h 321"/>
                  <a:gd name="T36" fmla="*/ 30 w 163"/>
                  <a:gd name="T37" fmla="*/ 67 h 321"/>
                  <a:gd name="T38" fmla="*/ 26 w 163"/>
                  <a:gd name="T39" fmla="*/ 82 h 321"/>
                  <a:gd name="T40" fmla="*/ 29 w 163"/>
                  <a:gd name="T41" fmla="*/ 98 h 321"/>
                  <a:gd name="T42" fmla="*/ 29 w 163"/>
                  <a:gd name="T43" fmla="*/ 112 h 321"/>
                  <a:gd name="T44" fmla="*/ 26 w 163"/>
                  <a:gd name="T45" fmla="*/ 128 h 321"/>
                  <a:gd name="T46" fmla="*/ 21 w 163"/>
                  <a:gd name="T47" fmla="*/ 147 h 321"/>
                  <a:gd name="T48" fmla="*/ 18 w 163"/>
                  <a:gd name="T49" fmla="*/ 154 h 321"/>
                  <a:gd name="T50" fmla="*/ 15 w 163"/>
                  <a:gd name="T51" fmla="*/ 166 h 321"/>
                  <a:gd name="T52" fmla="*/ 15 w 163"/>
                  <a:gd name="T53" fmla="*/ 177 h 321"/>
                  <a:gd name="T54" fmla="*/ 13 w 163"/>
                  <a:gd name="T55" fmla="*/ 194 h 321"/>
                  <a:gd name="T56" fmla="*/ 15 w 163"/>
                  <a:gd name="T57" fmla="*/ 203 h 321"/>
                  <a:gd name="T58" fmla="*/ 19 w 163"/>
                  <a:gd name="T59" fmla="*/ 211 h 321"/>
                  <a:gd name="T60" fmla="*/ 17 w 163"/>
                  <a:gd name="T61" fmla="*/ 218 h 321"/>
                  <a:gd name="T62" fmla="*/ 15 w 163"/>
                  <a:gd name="T63" fmla="*/ 231 h 321"/>
                  <a:gd name="T64" fmla="*/ 10 w 163"/>
                  <a:gd name="T65" fmla="*/ 241 h 321"/>
                  <a:gd name="T66" fmla="*/ 6 w 163"/>
                  <a:gd name="T67" fmla="*/ 253 h 321"/>
                  <a:gd name="T68" fmla="*/ 2 w 163"/>
                  <a:gd name="T69" fmla="*/ 266 h 321"/>
                  <a:gd name="T70" fmla="*/ 11 w 163"/>
                  <a:gd name="T71" fmla="*/ 274 h 321"/>
                  <a:gd name="T72" fmla="*/ 16 w 163"/>
                  <a:gd name="T73" fmla="*/ 286 h 321"/>
                  <a:gd name="T74" fmla="*/ 34 w 163"/>
                  <a:gd name="T75" fmla="*/ 289 h 321"/>
                  <a:gd name="T76" fmla="*/ 38 w 163"/>
                  <a:gd name="T77" fmla="*/ 282 h 321"/>
                  <a:gd name="T78" fmla="*/ 38 w 163"/>
                  <a:gd name="T79" fmla="*/ 269 h 321"/>
                  <a:gd name="T80" fmla="*/ 47 w 163"/>
                  <a:gd name="T81" fmla="*/ 260 h 321"/>
                  <a:gd name="T82" fmla="*/ 63 w 163"/>
                  <a:gd name="T83" fmla="*/ 243 h 321"/>
                  <a:gd name="T84" fmla="*/ 56 w 163"/>
                  <a:gd name="T85" fmla="*/ 233 h 321"/>
                  <a:gd name="T86" fmla="*/ 64 w 163"/>
                  <a:gd name="T87" fmla="*/ 213 h 321"/>
                  <a:gd name="T88" fmla="*/ 68 w 163"/>
                  <a:gd name="T89" fmla="*/ 203 h 321"/>
                  <a:gd name="T90" fmla="*/ 73 w 163"/>
                  <a:gd name="T91" fmla="*/ 192 h 321"/>
                  <a:gd name="T92" fmla="*/ 78 w 163"/>
                  <a:gd name="T93" fmla="*/ 192 h 321"/>
                  <a:gd name="T94" fmla="*/ 76 w 163"/>
                  <a:gd name="T95" fmla="*/ 187 h 321"/>
                  <a:gd name="T96" fmla="*/ 70 w 163"/>
                  <a:gd name="T97" fmla="*/ 179 h 321"/>
                  <a:gd name="T98" fmla="*/ 82 w 163"/>
                  <a:gd name="T99" fmla="*/ 175 h 321"/>
                  <a:gd name="T100" fmla="*/ 92 w 163"/>
                  <a:gd name="T101" fmla="*/ 162 h 321"/>
                  <a:gd name="T102" fmla="*/ 95 w 163"/>
                  <a:gd name="T103" fmla="*/ 154 h 321"/>
                  <a:gd name="T104" fmla="*/ 131 w 163"/>
                  <a:gd name="T105" fmla="*/ 145 h 321"/>
                  <a:gd name="T106" fmla="*/ 135 w 163"/>
                  <a:gd name="T107" fmla="*/ 129 h 321"/>
                  <a:gd name="T108" fmla="*/ 129 w 163"/>
                  <a:gd name="T109" fmla="*/ 117 h 321"/>
                  <a:gd name="T110" fmla="*/ 126 w 163"/>
                  <a:gd name="T111" fmla="*/ 111 h 321"/>
                  <a:gd name="T112" fmla="*/ 124 w 163"/>
                  <a:gd name="T113" fmla="*/ 103 h 321"/>
                  <a:gd name="T114" fmla="*/ 129 w 163"/>
                  <a:gd name="T115" fmla="*/ 79 h 321"/>
                  <a:gd name="T116" fmla="*/ 153 w 163"/>
                  <a:gd name="T117" fmla="*/ 51 h 321"/>
                  <a:gd name="T118" fmla="*/ 161 w 163"/>
                  <a:gd name="T119" fmla="*/ 3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1">
                    <a:moveTo>
                      <a:pt x="62" y="315"/>
                    </a:moveTo>
                    <a:cubicBezTo>
                      <a:pt x="58" y="315"/>
                      <a:pt x="49" y="307"/>
                      <a:pt x="46" y="304"/>
                    </a:cubicBezTo>
                    <a:cubicBezTo>
                      <a:pt x="44" y="302"/>
                      <a:pt x="46" y="300"/>
                      <a:pt x="43" y="301"/>
                    </a:cubicBezTo>
                    <a:cubicBezTo>
                      <a:pt x="39" y="301"/>
                      <a:pt x="41" y="298"/>
                      <a:pt x="43" y="297"/>
                    </a:cubicBezTo>
                    <a:cubicBezTo>
                      <a:pt x="45" y="296"/>
                      <a:pt x="43" y="293"/>
                      <a:pt x="40" y="293"/>
                    </a:cubicBezTo>
                    <a:cubicBezTo>
                      <a:pt x="40" y="298"/>
                      <a:pt x="39" y="319"/>
                      <a:pt x="40" y="319"/>
                    </a:cubicBezTo>
                    <a:cubicBezTo>
                      <a:pt x="42" y="320"/>
                      <a:pt x="51" y="318"/>
                      <a:pt x="54" y="320"/>
                    </a:cubicBezTo>
                    <a:cubicBezTo>
                      <a:pt x="55" y="320"/>
                      <a:pt x="57" y="321"/>
                      <a:pt x="58" y="320"/>
                    </a:cubicBezTo>
                    <a:cubicBezTo>
                      <a:pt x="59" y="318"/>
                      <a:pt x="65" y="319"/>
                      <a:pt x="68" y="317"/>
                    </a:cubicBezTo>
                    <a:cubicBezTo>
                      <a:pt x="71" y="316"/>
                      <a:pt x="67" y="315"/>
                      <a:pt x="62" y="315"/>
                    </a:cubicBezTo>
                    <a:close/>
                    <a:moveTo>
                      <a:pt x="161" y="33"/>
                    </a:moveTo>
                    <a:cubicBezTo>
                      <a:pt x="160" y="33"/>
                      <a:pt x="158" y="33"/>
                      <a:pt x="156" y="33"/>
                    </a:cubicBezTo>
                    <a:cubicBezTo>
                      <a:pt x="156" y="33"/>
                      <a:pt x="156" y="34"/>
                      <a:pt x="156" y="34"/>
                    </a:cubicBezTo>
                    <a:cubicBezTo>
                      <a:pt x="156" y="37"/>
                      <a:pt x="154" y="46"/>
                      <a:pt x="152" y="46"/>
                    </a:cubicBezTo>
                    <a:cubicBezTo>
                      <a:pt x="149" y="45"/>
                      <a:pt x="147" y="49"/>
                      <a:pt x="145" y="49"/>
                    </a:cubicBezTo>
                    <a:cubicBezTo>
                      <a:pt x="144" y="48"/>
                      <a:pt x="141" y="52"/>
                      <a:pt x="138" y="50"/>
                    </a:cubicBezTo>
                    <a:cubicBezTo>
                      <a:pt x="136" y="49"/>
                      <a:pt x="133" y="51"/>
                      <a:pt x="131" y="49"/>
                    </a:cubicBezTo>
                    <a:cubicBezTo>
                      <a:pt x="129" y="48"/>
                      <a:pt x="123" y="49"/>
                      <a:pt x="123" y="48"/>
                    </a:cubicBezTo>
                    <a:cubicBezTo>
                      <a:pt x="123" y="46"/>
                      <a:pt x="126" y="47"/>
                      <a:pt x="126" y="42"/>
                    </a:cubicBezTo>
                    <a:cubicBezTo>
                      <a:pt x="126" y="38"/>
                      <a:pt x="133" y="33"/>
                      <a:pt x="132" y="32"/>
                    </a:cubicBezTo>
                    <a:cubicBezTo>
                      <a:pt x="131" y="30"/>
                      <a:pt x="119" y="26"/>
                      <a:pt x="117" y="24"/>
                    </a:cubicBezTo>
                    <a:cubicBezTo>
                      <a:pt x="116" y="22"/>
                      <a:pt x="113" y="20"/>
                      <a:pt x="108" y="20"/>
                    </a:cubicBezTo>
                    <a:cubicBezTo>
                      <a:pt x="103" y="19"/>
                      <a:pt x="104" y="17"/>
                      <a:pt x="99" y="14"/>
                    </a:cubicBezTo>
                    <a:cubicBezTo>
                      <a:pt x="96" y="12"/>
                      <a:pt x="90" y="6"/>
                      <a:pt x="88" y="3"/>
                    </a:cubicBezTo>
                    <a:cubicBezTo>
                      <a:pt x="85" y="2"/>
                      <a:pt x="81" y="2"/>
                      <a:pt x="80" y="3"/>
                    </a:cubicBezTo>
                    <a:cubicBezTo>
                      <a:pt x="79" y="4"/>
                      <a:pt x="77" y="11"/>
                      <a:pt x="75" y="7"/>
                    </a:cubicBezTo>
                    <a:cubicBezTo>
                      <a:pt x="74" y="4"/>
                      <a:pt x="70" y="4"/>
                      <a:pt x="66" y="4"/>
                    </a:cubicBezTo>
                    <a:cubicBezTo>
                      <a:pt x="63" y="3"/>
                      <a:pt x="63" y="0"/>
                      <a:pt x="59" y="4"/>
                    </a:cubicBezTo>
                    <a:cubicBezTo>
                      <a:pt x="57" y="6"/>
                      <a:pt x="55" y="7"/>
                      <a:pt x="53" y="9"/>
                    </a:cubicBezTo>
                    <a:cubicBezTo>
                      <a:pt x="53" y="13"/>
                      <a:pt x="52" y="17"/>
                      <a:pt x="52" y="18"/>
                    </a:cubicBezTo>
                    <a:cubicBezTo>
                      <a:pt x="51" y="20"/>
                      <a:pt x="43" y="23"/>
                      <a:pt x="42" y="25"/>
                    </a:cubicBezTo>
                    <a:cubicBezTo>
                      <a:pt x="42" y="27"/>
                      <a:pt x="43" y="30"/>
                      <a:pt x="42" y="31"/>
                    </a:cubicBezTo>
                    <a:cubicBezTo>
                      <a:pt x="40" y="32"/>
                      <a:pt x="45" y="38"/>
                      <a:pt x="43" y="40"/>
                    </a:cubicBezTo>
                    <a:cubicBezTo>
                      <a:pt x="40" y="41"/>
                      <a:pt x="45" y="44"/>
                      <a:pt x="43" y="45"/>
                    </a:cubicBezTo>
                    <a:cubicBezTo>
                      <a:pt x="41" y="47"/>
                      <a:pt x="38" y="47"/>
                      <a:pt x="38" y="49"/>
                    </a:cubicBezTo>
                    <a:cubicBezTo>
                      <a:pt x="38" y="51"/>
                      <a:pt x="38" y="55"/>
                      <a:pt x="36" y="56"/>
                    </a:cubicBezTo>
                    <a:cubicBezTo>
                      <a:pt x="33" y="57"/>
                      <a:pt x="32" y="60"/>
                      <a:pt x="32" y="63"/>
                    </a:cubicBezTo>
                    <a:cubicBezTo>
                      <a:pt x="32" y="66"/>
                      <a:pt x="29" y="64"/>
                      <a:pt x="30" y="67"/>
                    </a:cubicBezTo>
                    <a:cubicBezTo>
                      <a:pt x="31" y="71"/>
                      <a:pt x="32" y="75"/>
                      <a:pt x="30" y="76"/>
                    </a:cubicBezTo>
                    <a:cubicBezTo>
                      <a:pt x="27" y="76"/>
                      <a:pt x="28" y="82"/>
                      <a:pt x="26" y="82"/>
                    </a:cubicBezTo>
                    <a:cubicBezTo>
                      <a:pt x="25" y="82"/>
                      <a:pt x="24" y="88"/>
                      <a:pt x="26" y="91"/>
                    </a:cubicBezTo>
                    <a:cubicBezTo>
                      <a:pt x="29" y="93"/>
                      <a:pt x="29" y="96"/>
                      <a:pt x="29" y="98"/>
                    </a:cubicBezTo>
                    <a:cubicBezTo>
                      <a:pt x="29" y="101"/>
                      <a:pt x="32" y="103"/>
                      <a:pt x="31" y="105"/>
                    </a:cubicBezTo>
                    <a:cubicBezTo>
                      <a:pt x="30" y="108"/>
                      <a:pt x="31" y="111"/>
                      <a:pt x="29" y="112"/>
                    </a:cubicBezTo>
                    <a:cubicBezTo>
                      <a:pt x="27" y="113"/>
                      <a:pt x="29" y="117"/>
                      <a:pt x="26" y="118"/>
                    </a:cubicBezTo>
                    <a:cubicBezTo>
                      <a:pt x="24" y="119"/>
                      <a:pt x="28" y="127"/>
                      <a:pt x="26" y="128"/>
                    </a:cubicBezTo>
                    <a:cubicBezTo>
                      <a:pt x="25" y="130"/>
                      <a:pt x="20" y="131"/>
                      <a:pt x="20" y="136"/>
                    </a:cubicBezTo>
                    <a:cubicBezTo>
                      <a:pt x="20" y="141"/>
                      <a:pt x="21" y="144"/>
                      <a:pt x="21" y="147"/>
                    </a:cubicBezTo>
                    <a:cubicBezTo>
                      <a:pt x="20" y="149"/>
                      <a:pt x="23" y="148"/>
                      <a:pt x="23" y="151"/>
                    </a:cubicBezTo>
                    <a:cubicBezTo>
                      <a:pt x="22" y="154"/>
                      <a:pt x="18" y="153"/>
                      <a:pt x="18" y="154"/>
                    </a:cubicBezTo>
                    <a:cubicBezTo>
                      <a:pt x="18" y="156"/>
                      <a:pt x="19" y="160"/>
                      <a:pt x="18" y="161"/>
                    </a:cubicBezTo>
                    <a:cubicBezTo>
                      <a:pt x="16" y="161"/>
                      <a:pt x="15" y="162"/>
                      <a:pt x="15" y="166"/>
                    </a:cubicBezTo>
                    <a:cubicBezTo>
                      <a:pt x="15" y="169"/>
                      <a:pt x="13" y="169"/>
                      <a:pt x="13" y="171"/>
                    </a:cubicBezTo>
                    <a:cubicBezTo>
                      <a:pt x="13" y="173"/>
                      <a:pt x="15" y="175"/>
                      <a:pt x="15" y="177"/>
                    </a:cubicBezTo>
                    <a:cubicBezTo>
                      <a:pt x="15" y="179"/>
                      <a:pt x="16" y="185"/>
                      <a:pt x="14" y="185"/>
                    </a:cubicBezTo>
                    <a:cubicBezTo>
                      <a:pt x="13" y="186"/>
                      <a:pt x="12" y="193"/>
                      <a:pt x="13" y="194"/>
                    </a:cubicBezTo>
                    <a:cubicBezTo>
                      <a:pt x="15" y="195"/>
                      <a:pt x="15" y="197"/>
                      <a:pt x="14" y="198"/>
                    </a:cubicBezTo>
                    <a:cubicBezTo>
                      <a:pt x="13" y="200"/>
                      <a:pt x="17" y="201"/>
                      <a:pt x="15" y="203"/>
                    </a:cubicBezTo>
                    <a:cubicBezTo>
                      <a:pt x="13" y="205"/>
                      <a:pt x="15" y="208"/>
                      <a:pt x="18" y="207"/>
                    </a:cubicBezTo>
                    <a:cubicBezTo>
                      <a:pt x="20" y="207"/>
                      <a:pt x="21" y="211"/>
                      <a:pt x="19" y="211"/>
                    </a:cubicBezTo>
                    <a:cubicBezTo>
                      <a:pt x="16" y="211"/>
                      <a:pt x="13" y="211"/>
                      <a:pt x="16" y="213"/>
                    </a:cubicBezTo>
                    <a:cubicBezTo>
                      <a:pt x="18" y="214"/>
                      <a:pt x="20" y="217"/>
                      <a:pt x="17" y="218"/>
                    </a:cubicBezTo>
                    <a:cubicBezTo>
                      <a:pt x="14" y="219"/>
                      <a:pt x="16" y="221"/>
                      <a:pt x="16" y="224"/>
                    </a:cubicBezTo>
                    <a:cubicBezTo>
                      <a:pt x="15" y="227"/>
                      <a:pt x="18" y="230"/>
                      <a:pt x="15" y="231"/>
                    </a:cubicBezTo>
                    <a:cubicBezTo>
                      <a:pt x="13" y="231"/>
                      <a:pt x="16" y="236"/>
                      <a:pt x="13" y="236"/>
                    </a:cubicBezTo>
                    <a:cubicBezTo>
                      <a:pt x="10" y="237"/>
                      <a:pt x="12" y="240"/>
                      <a:pt x="10" y="241"/>
                    </a:cubicBezTo>
                    <a:cubicBezTo>
                      <a:pt x="7" y="243"/>
                      <a:pt x="12" y="246"/>
                      <a:pt x="10" y="248"/>
                    </a:cubicBezTo>
                    <a:cubicBezTo>
                      <a:pt x="7" y="249"/>
                      <a:pt x="9" y="253"/>
                      <a:pt x="6" y="253"/>
                    </a:cubicBezTo>
                    <a:cubicBezTo>
                      <a:pt x="4" y="253"/>
                      <a:pt x="2" y="257"/>
                      <a:pt x="2" y="259"/>
                    </a:cubicBezTo>
                    <a:cubicBezTo>
                      <a:pt x="2" y="260"/>
                      <a:pt x="0" y="264"/>
                      <a:pt x="2" y="266"/>
                    </a:cubicBezTo>
                    <a:cubicBezTo>
                      <a:pt x="4" y="268"/>
                      <a:pt x="2" y="270"/>
                      <a:pt x="4" y="271"/>
                    </a:cubicBezTo>
                    <a:cubicBezTo>
                      <a:pt x="6" y="272"/>
                      <a:pt x="12" y="271"/>
                      <a:pt x="11" y="274"/>
                    </a:cubicBezTo>
                    <a:cubicBezTo>
                      <a:pt x="10" y="277"/>
                      <a:pt x="11" y="283"/>
                      <a:pt x="12" y="283"/>
                    </a:cubicBezTo>
                    <a:cubicBezTo>
                      <a:pt x="13" y="283"/>
                      <a:pt x="14" y="287"/>
                      <a:pt x="16" y="286"/>
                    </a:cubicBezTo>
                    <a:cubicBezTo>
                      <a:pt x="18" y="286"/>
                      <a:pt x="26" y="285"/>
                      <a:pt x="30" y="286"/>
                    </a:cubicBezTo>
                    <a:cubicBezTo>
                      <a:pt x="32" y="287"/>
                      <a:pt x="33" y="288"/>
                      <a:pt x="34" y="289"/>
                    </a:cubicBezTo>
                    <a:cubicBezTo>
                      <a:pt x="36" y="288"/>
                      <a:pt x="41" y="291"/>
                      <a:pt x="42" y="290"/>
                    </a:cubicBezTo>
                    <a:cubicBezTo>
                      <a:pt x="43" y="288"/>
                      <a:pt x="37" y="284"/>
                      <a:pt x="38" y="282"/>
                    </a:cubicBezTo>
                    <a:cubicBezTo>
                      <a:pt x="38" y="280"/>
                      <a:pt x="37" y="278"/>
                      <a:pt x="37" y="276"/>
                    </a:cubicBezTo>
                    <a:cubicBezTo>
                      <a:pt x="37" y="274"/>
                      <a:pt x="36" y="270"/>
                      <a:pt x="38" y="269"/>
                    </a:cubicBezTo>
                    <a:cubicBezTo>
                      <a:pt x="41" y="267"/>
                      <a:pt x="41" y="265"/>
                      <a:pt x="43" y="265"/>
                    </a:cubicBezTo>
                    <a:cubicBezTo>
                      <a:pt x="44" y="266"/>
                      <a:pt x="47" y="264"/>
                      <a:pt x="47" y="260"/>
                    </a:cubicBezTo>
                    <a:cubicBezTo>
                      <a:pt x="48" y="255"/>
                      <a:pt x="50" y="254"/>
                      <a:pt x="53" y="251"/>
                    </a:cubicBezTo>
                    <a:cubicBezTo>
                      <a:pt x="57" y="247"/>
                      <a:pt x="64" y="244"/>
                      <a:pt x="63" y="243"/>
                    </a:cubicBezTo>
                    <a:cubicBezTo>
                      <a:pt x="62" y="241"/>
                      <a:pt x="64" y="237"/>
                      <a:pt x="64" y="235"/>
                    </a:cubicBezTo>
                    <a:cubicBezTo>
                      <a:pt x="64" y="233"/>
                      <a:pt x="58" y="234"/>
                      <a:pt x="56" y="233"/>
                    </a:cubicBezTo>
                    <a:cubicBezTo>
                      <a:pt x="54" y="232"/>
                      <a:pt x="47" y="227"/>
                      <a:pt x="51" y="221"/>
                    </a:cubicBezTo>
                    <a:cubicBezTo>
                      <a:pt x="54" y="214"/>
                      <a:pt x="62" y="213"/>
                      <a:pt x="64" y="213"/>
                    </a:cubicBezTo>
                    <a:cubicBezTo>
                      <a:pt x="66" y="213"/>
                      <a:pt x="64" y="210"/>
                      <a:pt x="66" y="209"/>
                    </a:cubicBezTo>
                    <a:cubicBezTo>
                      <a:pt x="67" y="208"/>
                      <a:pt x="68" y="206"/>
                      <a:pt x="68" y="203"/>
                    </a:cubicBezTo>
                    <a:cubicBezTo>
                      <a:pt x="68" y="200"/>
                      <a:pt x="68" y="195"/>
                      <a:pt x="71" y="195"/>
                    </a:cubicBezTo>
                    <a:cubicBezTo>
                      <a:pt x="74" y="195"/>
                      <a:pt x="75" y="193"/>
                      <a:pt x="73" y="192"/>
                    </a:cubicBezTo>
                    <a:cubicBezTo>
                      <a:pt x="71" y="192"/>
                      <a:pt x="70" y="190"/>
                      <a:pt x="74" y="189"/>
                    </a:cubicBezTo>
                    <a:cubicBezTo>
                      <a:pt x="77" y="189"/>
                      <a:pt x="76" y="192"/>
                      <a:pt x="78" y="192"/>
                    </a:cubicBezTo>
                    <a:cubicBezTo>
                      <a:pt x="80" y="192"/>
                      <a:pt x="84" y="188"/>
                      <a:pt x="81" y="186"/>
                    </a:cubicBezTo>
                    <a:cubicBezTo>
                      <a:pt x="78" y="183"/>
                      <a:pt x="77" y="187"/>
                      <a:pt x="76" y="187"/>
                    </a:cubicBezTo>
                    <a:cubicBezTo>
                      <a:pt x="74" y="187"/>
                      <a:pt x="73" y="185"/>
                      <a:pt x="71" y="185"/>
                    </a:cubicBezTo>
                    <a:cubicBezTo>
                      <a:pt x="70" y="185"/>
                      <a:pt x="71" y="180"/>
                      <a:pt x="70" y="179"/>
                    </a:cubicBezTo>
                    <a:cubicBezTo>
                      <a:pt x="69" y="177"/>
                      <a:pt x="68" y="173"/>
                      <a:pt x="70" y="171"/>
                    </a:cubicBezTo>
                    <a:cubicBezTo>
                      <a:pt x="71" y="169"/>
                      <a:pt x="77" y="174"/>
                      <a:pt x="82" y="175"/>
                    </a:cubicBezTo>
                    <a:cubicBezTo>
                      <a:pt x="88" y="175"/>
                      <a:pt x="92" y="172"/>
                      <a:pt x="92" y="170"/>
                    </a:cubicBezTo>
                    <a:cubicBezTo>
                      <a:pt x="92" y="168"/>
                      <a:pt x="89" y="165"/>
                      <a:pt x="92" y="162"/>
                    </a:cubicBezTo>
                    <a:cubicBezTo>
                      <a:pt x="96" y="160"/>
                      <a:pt x="93" y="160"/>
                      <a:pt x="92" y="157"/>
                    </a:cubicBezTo>
                    <a:cubicBezTo>
                      <a:pt x="91" y="154"/>
                      <a:pt x="94" y="152"/>
                      <a:pt x="95" y="154"/>
                    </a:cubicBezTo>
                    <a:cubicBezTo>
                      <a:pt x="96" y="155"/>
                      <a:pt x="107" y="154"/>
                      <a:pt x="116" y="152"/>
                    </a:cubicBezTo>
                    <a:cubicBezTo>
                      <a:pt x="124" y="150"/>
                      <a:pt x="130" y="147"/>
                      <a:pt x="131" y="145"/>
                    </a:cubicBezTo>
                    <a:cubicBezTo>
                      <a:pt x="131" y="142"/>
                      <a:pt x="137" y="136"/>
                      <a:pt x="138" y="134"/>
                    </a:cubicBezTo>
                    <a:cubicBezTo>
                      <a:pt x="140" y="132"/>
                      <a:pt x="138" y="129"/>
                      <a:pt x="135" y="129"/>
                    </a:cubicBezTo>
                    <a:cubicBezTo>
                      <a:pt x="131" y="128"/>
                      <a:pt x="131" y="124"/>
                      <a:pt x="133" y="122"/>
                    </a:cubicBezTo>
                    <a:cubicBezTo>
                      <a:pt x="135" y="120"/>
                      <a:pt x="132" y="117"/>
                      <a:pt x="129" y="117"/>
                    </a:cubicBezTo>
                    <a:cubicBezTo>
                      <a:pt x="126" y="117"/>
                      <a:pt x="120" y="114"/>
                      <a:pt x="123" y="112"/>
                    </a:cubicBezTo>
                    <a:cubicBezTo>
                      <a:pt x="125" y="110"/>
                      <a:pt x="125" y="110"/>
                      <a:pt x="126" y="111"/>
                    </a:cubicBezTo>
                    <a:cubicBezTo>
                      <a:pt x="127" y="110"/>
                      <a:pt x="127" y="108"/>
                      <a:pt x="127" y="108"/>
                    </a:cubicBezTo>
                    <a:cubicBezTo>
                      <a:pt x="126" y="107"/>
                      <a:pt x="124" y="108"/>
                      <a:pt x="124" y="103"/>
                    </a:cubicBezTo>
                    <a:cubicBezTo>
                      <a:pt x="125" y="98"/>
                      <a:pt x="126" y="99"/>
                      <a:pt x="127" y="92"/>
                    </a:cubicBezTo>
                    <a:cubicBezTo>
                      <a:pt x="127" y="86"/>
                      <a:pt x="129" y="82"/>
                      <a:pt x="129" y="79"/>
                    </a:cubicBezTo>
                    <a:cubicBezTo>
                      <a:pt x="129" y="75"/>
                      <a:pt x="135" y="71"/>
                      <a:pt x="139" y="66"/>
                    </a:cubicBezTo>
                    <a:cubicBezTo>
                      <a:pt x="142" y="60"/>
                      <a:pt x="150" y="53"/>
                      <a:pt x="153" y="51"/>
                    </a:cubicBezTo>
                    <a:cubicBezTo>
                      <a:pt x="156" y="49"/>
                      <a:pt x="162" y="47"/>
                      <a:pt x="163" y="46"/>
                    </a:cubicBezTo>
                    <a:cubicBezTo>
                      <a:pt x="163" y="44"/>
                      <a:pt x="163" y="34"/>
                      <a:pt x="161" y="3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10">
                <a:extLst>
                  <a:ext uri="{FF2B5EF4-FFF2-40B4-BE49-F238E27FC236}">
                    <a16:creationId xmlns:a16="http://schemas.microsoft.com/office/drawing/2014/main" id="{80D62948-43B6-45F5-94A3-571C83A10DDD}"/>
                  </a:ext>
                </a:extLst>
              </p:cNvPr>
              <p:cNvSpPr>
                <a:spLocks/>
              </p:cNvSpPr>
              <p:nvPr/>
            </p:nvSpPr>
            <p:spPr bwMode="auto">
              <a:xfrm>
                <a:off x="3503129" y="4418536"/>
                <a:ext cx="163114" cy="836902"/>
              </a:xfrm>
              <a:custGeom>
                <a:avLst/>
                <a:gdLst>
                  <a:gd name="T0" fmla="*/ 28 w 71"/>
                  <a:gd name="T1" fmla="*/ 310 h 363"/>
                  <a:gd name="T2" fmla="*/ 19 w 71"/>
                  <a:gd name="T3" fmla="*/ 295 h 363"/>
                  <a:gd name="T4" fmla="*/ 27 w 71"/>
                  <a:gd name="T5" fmla="*/ 277 h 363"/>
                  <a:gd name="T6" fmla="*/ 33 w 71"/>
                  <a:gd name="T7" fmla="*/ 260 h 363"/>
                  <a:gd name="T8" fmla="*/ 36 w 71"/>
                  <a:gd name="T9" fmla="*/ 247 h 363"/>
                  <a:gd name="T10" fmla="*/ 31 w 71"/>
                  <a:gd name="T11" fmla="*/ 234 h 363"/>
                  <a:gd name="T12" fmla="*/ 32 w 71"/>
                  <a:gd name="T13" fmla="*/ 213 h 363"/>
                  <a:gd name="T14" fmla="*/ 35 w 71"/>
                  <a:gd name="T15" fmla="*/ 197 h 363"/>
                  <a:gd name="T16" fmla="*/ 38 w 71"/>
                  <a:gd name="T17" fmla="*/ 183 h 363"/>
                  <a:gd name="T18" fmla="*/ 43 w 71"/>
                  <a:gd name="T19" fmla="*/ 154 h 363"/>
                  <a:gd name="T20" fmla="*/ 46 w 71"/>
                  <a:gd name="T21" fmla="*/ 134 h 363"/>
                  <a:gd name="T22" fmla="*/ 47 w 71"/>
                  <a:gd name="T23" fmla="*/ 112 h 363"/>
                  <a:gd name="T24" fmla="*/ 53 w 71"/>
                  <a:gd name="T25" fmla="*/ 92 h 363"/>
                  <a:gd name="T26" fmla="*/ 60 w 71"/>
                  <a:gd name="T27" fmla="*/ 76 h 363"/>
                  <a:gd name="T28" fmla="*/ 69 w 71"/>
                  <a:gd name="T29" fmla="*/ 54 h 363"/>
                  <a:gd name="T30" fmla="*/ 63 w 71"/>
                  <a:gd name="T31" fmla="*/ 37 h 363"/>
                  <a:gd name="T32" fmla="*/ 59 w 71"/>
                  <a:gd name="T33" fmla="*/ 18 h 363"/>
                  <a:gd name="T34" fmla="*/ 50 w 71"/>
                  <a:gd name="T35" fmla="*/ 1 h 363"/>
                  <a:gd name="T36" fmla="*/ 45 w 71"/>
                  <a:gd name="T37" fmla="*/ 16 h 363"/>
                  <a:gd name="T38" fmla="*/ 44 w 71"/>
                  <a:gd name="T39" fmla="*/ 53 h 363"/>
                  <a:gd name="T40" fmla="*/ 37 w 71"/>
                  <a:gd name="T41" fmla="*/ 91 h 363"/>
                  <a:gd name="T42" fmla="*/ 34 w 71"/>
                  <a:gd name="T43" fmla="*/ 116 h 363"/>
                  <a:gd name="T44" fmla="*/ 29 w 71"/>
                  <a:gd name="T45" fmla="*/ 149 h 363"/>
                  <a:gd name="T46" fmla="*/ 18 w 71"/>
                  <a:gd name="T47" fmla="*/ 179 h 363"/>
                  <a:gd name="T48" fmla="*/ 17 w 71"/>
                  <a:gd name="T49" fmla="*/ 204 h 363"/>
                  <a:gd name="T50" fmla="*/ 12 w 71"/>
                  <a:gd name="T51" fmla="*/ 227 h 363"/>
                  <a:gd name="T52" fmla="*/ 22 w 71"/>
                  <a:gd name="T53" fmla="*/ 215 h 363"/>
                  <a:gd name="T54" fmla="*/ 24 w 71"/>
                  <a:gd name="T55" fmla="*/ 228 h 363"/>
                  <a:gd name="T56" fmla="*/ 21 w 71"/>
                  <a:gd name="T57" fmla="*/ 244 h 363"/>
                  <a:gd name="T58" fmla="*/ 17 w 71"/>
                  <a:gd name="T59" fmla="*/ 254 h 363"/>
                  <a:gd name="T60" fmla="*/ 16 w 71"/>
                  <a:gd name="T61" fmla="*/ 252 h 363"/>
                  <a:gd name="T62" fmla="*/ 10 w 71"/>
                  <a:gd name="T63" fmla="*/ 255 h 363"/>
                  <a:gd name="T64" fmla="*/ 1 w 71"/>
                  <a:gd name="T65" fmla="*/ 267 h 363"/>
                  <a:gd name="T66" fmla="*/ 11 w 71"/>
                  <a:gd name="T67" fmla="*/ 268 h 363"/>
                  <a:gd name="T68" fmla="*/ 17 w 71"/>
                  <a:gd name="T69" fmla="*/ 277 h 363"/>
                  <a:gd name="T70" fmla="*/ 7 w 71"/>
                  <a:gd name="T71" fmla="*/ 280 h 363"/>
                  <a:gd name="T72" fmla="*/ 9 w 71"/>
                  <a:gd name="T73" fmla="*/ 285 h 363"/>
                  <a:gd name="T74" fmla="*/ 4 w 71"/>
                  <a:gd name="T75" fmla="*/ 294 h 363"/>
                  <a:gd name="T76" fmla="*/ 10 w 71"/>
                  <a:gd name="T77" fmla="*/ 297 h 363"/>
                  <a:gd name="T78" fmla="*/ 11 w 71"/>
                  <a:gd name="T79" fmla="*/ 305 h 363"/>
                  <a:gd name="T80" fmla="*/ 6 w 71"/>
                  <a:gd name="T81" fmla="*/ 315 h 363"/>
                  <a:gd name="T82" fmla="*/ 16 w 71"/>
                  <a:gd name="T83" fmla="*/ 316 h 363"/>
                  <a:gd name="T84" fmla="*/ 20 w 71"/>
                  <a:gd name="T85" fmla="*/ 320 h 363"/>
                  <a:gd name="T86" fmla="*/ 15 w 71"/>
                  <a:gd name="T87" fmla="*/ 329 h 363"/>
                  <a:gd name="T88" fmla="*/ 29 w 71"/>
                  <a:gd name="T89" fmla="*/ 329 h 363"/>
                  <a:gd name="T90" fmla="*/ 19 w 71"/>
                  <a:gd name="T91" fmla="*/ 336 h 363"/>
                  <a:gd name="T92" fmla="*/ 30 w 71"/>
                  <a:gd name="T93" fmla="*/ 335 h 363"/>
                  <a:gd name="T94" fmla="*/ 18 w 71"/>
                  <a:gd name="T95" fmla="*/ 343 h 363"/>
                  <a:gd name="T96" fmla="*/ 29 w 71"/>
                  <a:gd name="T97" fmla="*/ 344 h 363"/>
                  <a:gd name="T98" fmla="*/ 45 w 71"/>
                  <a:gd name="T99" fmla="*/ 328 h 363"/>
                  <a:gd name="T100" fmla="*/ 50 w 71"/>
                  <a:gd name="T101" fmla="*/ 337 h 363"/>
                  <a:gd name="T102" fmla="*/ 43 w 71"/>
                  <a:gd name="T103" fmla="*/ 340 h 363"/>
                  <a:gd name="T104" fmla="*/ 35 w 71"/>
                  <a:gd name="T105" fmla="*/ 347 h 363"/>
                  <a:gd name="T106" fmla="*/ 41 w 71"/>
                  <a:gd name="T107" fmla="*/ 358 h 363"/>
                  <a:gd name="T108" fmla="*/ 52 w 71"/>
                  <a:gd name="T109" fmla="*/ 357 h 363"/>
                  <a:gd name="T110" fmla="*/ 64 w 71"/>
                  <a:gd name="T111" fmla="*/ 357 h 363"/>
                  <a:gd name="T112" fmla="*/ 57 w 71"/>
                  <a:gd name="T113" fmla="*/ 355 h 363"/>
                  <a:gd name="T114" fmla="*/ 50 w 71"/>
                  <a:gd name="T115" fmla="*/ 326 h 363"/>
                  <a:gd name="T116" fmla="*/ 33 w 71"/>
                  <a:gd name="T117" fmla="*/ 3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3">
                    <a:moveTo>
                      <a:pt x="33" y="322"/>
                    </a:moveTo>
                    <a:cubicBezTo>
                      <a:pt x="31" y="323"/>
                      <a:pt x="30" y="319"/>
                      <a:pt x="29" y="319"/>
                    </a:cubicBezTo>
                    <a:cubicBezTo>
                      <a:pt x="28" y="319"/>
                      <a:pt x="27" y="313"/>
                      <a:pt x="28" y="310"/>
                    </a:cubicBezTo>
                    <a:cubicBezTo>
                      <a:pt x="29" y="307"/>
                      <a:pt x="23" y="308"/>
                      <a:pt x="21" y="307"/>
                    </a:cubicBezTo>
                    <a:cubicBezTo>
                      <a:pt x="19" y="306"/>
                      <a:pt x="21" y="304"/>
                      <a:pt x="19" y="302"/>
                    </a:cubicBezTo>
                    <a:cubicBezTo>
                      <a:pt x="17" y="300"/>
                      <a:pt x="19" y="296"/>
                      <a:pt x="19" y="295"/>
                    </a:cubicBezTo>
                    <a:cubicBezTo>
                      <a:pt x="19" y="293"/>
                      <a:pt x="21" y="289"/>
                      <a:pt x="23" y="289"/>
                    </a:cubicBezTo>
                    <a:cubicBezTo>
                      <a:pt x="26" y="289"/>
                      <a:pt x="24" y="285"/>
                      <a:pt x="27" y="284"/>
                    </a:cubicBezTo>
                    <a:cubicBezTo>
                      <a:pt x="29" y="282"/>
                      <a:pt x="24" y="279"/>
                      <a:pt x="27" y="277"/>
                    </a:cubicBezTo>
                    <a:cubicBezTo>
                      <a:pt x="29" y="276"/>
                      <a:pt x="27" y="273"/>
                      <a:pt x="30" y="272"/>
                    </a:cubicBezTo>
                    <a:cubicBezTo>
                      <a:pt x="33" y="272"/>
                      <a:pt x="30" y="267"/>
                      <a:pt x="32" y="267"/>
                    </a:cubicBezTo>
                    <a:cubicBezTo>
                      <a:pt x="35" y="266"/>
                      <a:pt x="32" y="263"/>
                      <a:pt x="33" y="260"/>
                    </a:cubicBezTo>
                    <a:cubicBezTo>
                      <a:pt x="33" y="257"/>
                      <a:pt x="31" y="255"/>
                      <a:pt x="34" y="254"/>
                    </a:cubicBezTo>
                    <a:cubicBezTo>
                      <a:pt x="37" y="253"/>
                      <a:pt x="35" y="250"/>
                      <a:pt x="33" y="249"/>
                    </a:cubicBezTo>
                    <a:cubicBezTo>
                      <a:pt x="30" y="247"/>
                      <a:pt x="33" y="247"/>
                      <a:pt x="36" y="247"/>
                    </a:cubicBezTo>
                    <a:cubicBezTo>
                      <a:pt x="38" y="247"/>
                      <a:pt x="37" y="243"/>
                      <a:pt x="35" y="243"/>
                    </a:cubicBezTo>
                    <a:cubicBezTo>
                      <a:pt x="32" y="244"/>
                      <a:pt x="30" y="241"/>
                      <a:pt x="32" y="239"/>
                    </a:cubicBezTo>
                    <a:cubicBezTo>
                      <a:pt x="34" y="237"/>
                      <a:pt x="30" y="236"/>
                      <a:pt x="31" y="234"/>
                    </a:cubicBezTo>
                    <a:cubicBezTo>
                      <a:pt x="32" y="233"/>
                      <a:pt x="32" y="231"/>
                      <a:pt x="30" y="230"/>
                    </a:cubicBezTo>
                    <a:cubicBezTo>
                      <a:pt x="29" y="229"/>
                      <a:pt x="30" y="222"/>
                      <a:pt x="31" y="221"/>
                    </a:cubicBezTo>
                    <a:cubicBezTo>
                      <a:pt x="33" y="221"/>
                      <a:pt x="32" y="215"/>
                      <a:pt x="32" y="213"/>
                    </a:cubicBezTo>
                    <a:cubicBezTo>
                      <a:pt x="32" y="211"/>
                      <a:pt x="30" y="209"/>
                      <a:pt x="30" y="207"/>
                    </a:cubicBezTo>
                    <a:cubicBezTo>
                      <a:pt x="30" y="205"/>
                      <a:pt x="32" y="205"/>
                      <a:pt x="32" y="202"/>
                    </a:cubicBezTo>
                    <a:cubicBezTo>
                      <a:pt x="32" y="198"/>
                      <a:pt x="33" y="197"/>
                      <a:pt x="35" y="197"/>
                    </a:cubicBezTo>
                    <a:cubicBezTo>
                      <a:pt x="36" y="196"/>
                      <a:pt x="35" y="192"/>
                      <a:pt x="35" y="190"/>
                    </a:cubicBezTo>
                    <a:cubicBezTo>
                      <a:pt x="35" y="189"/>
                      <a:pt x="39" y="190"/>
                      <a:pt x="40" y="187"/>
                    </a:cubicBezTo>
                    <a:cubicBezTo>
                      <a:pt x="40" y="184"/>
                      <a:pt x="37" y="185"/>
                      <a:pt x="38" y="183"/>
                    </a:cubicBezTo>
                    <a:cubicBezTo>
                      <a:pt x="38" y="180"/>
                      <a:pt x="37" y="177"/>
                      <a:pt x="37" y="172"/>
                    </a:cubicBezTo>
                    <a:cubicBezTo>
                      <a:pt x="37" y="167"/>
                      <a:pt x="42" y="166"/>
                      <a:pt x="43" y="164"/>
                    </a:cubicBezTo>
                    <a:cubicBezTo>
                      <a:pt x="45" y="163"/>
                      <a:pt x="41" y="155"/>
                      <a:pt x="43" y="154"/>
                    </a:cubicBezTo>
                    <a:cubicBezTo>
                      <a:pt x="46" y="153"/>
                      <a:pt x="44" y="149"/>
                      <a:pt x="46" y="148"/>
                    </a:cubicBezTo>
                    <a:cubicBezTo>
                      <a:pt x="48" y="147"/>
                      <a:pt x="47" y="144"/>
                      <a:pt x="48" y="141"/>
                    </a:cubicBezTo>
                    <a:cubicBezTo>
                      <a:pt x="49" y="139"/>
                      <a:pt x="46" y="137"/>
                      <a:pt x="46" y="134"/>
                    </a:cubicBezTo>
                    <a:cubicBezTo>
                      <a:pt x="46" y="132"/>
                      <a:pt x="46" y="129"/>
                      <a:pt x="43" y="127"/>
                    </a:cubicBezTo>
                    <a:cubicBezTo>
                      <a:pt x="41" y="124"/>
                      <a:pt x="42" y="118"/>
                      <a:pt x="43" y="118"/>
                    </a:cubicBezTo>
                    <a:cubicBezTo>
                      <a:pt x="45" y="118"/>
                      <a:pt x="44" y="112"/>
                      <a:pt x="47" y="112"/>
                    </a:cubicBezTo>
                    <a:cubicBezTo>
                      <a:pt x="49" y="111"/>
                      <a:pt x="48" y="107"/>
                      <a:pt x="47" y="103"/>
                    </a:cubicBezTo>
                    <a:cubicBezTo>
                      <a:pt x="46" y="100"/>
                      <a:pt x="49" y="102"/>
                      <a:pt x="49" y="99"/>
                    </a:cubicBezTo>
                    <a:cubicBezTo>
                      <a:pt x="49" y="96"/>
                      <a:pt x="50" y="93"/>
                      <a:pt x="53" y="92"/>
                    </a:cubicBezTo>
                    <a:cubicBezTo>
                      <a:pt x="55" y="91"/>
                      <a:pt x="55" y="87"/>
                      <a:pt x="55" y="85"/>
                    </a:cubicBezTo>
                    <a:cubicBezTo>
                      <a:pt x="55" y="83"/>
                      <a:pt x="58" y="83"/>
                      <a:pt x="60" y="81"/>
                    </a:cubicBezTo>
                    <a:cubicBezTo>
                      <a:pt x="62" y="80"/>
                      <a:pt x="57" y="77"/>
                      <a:pt x="60" y="76"/>
                    </a:cubicBezTo>
                    <a:cubicBezTo>
                      <a:pt x="62" y="74"/>
                      <a:pt x="57" y="68"/>
                      <a:pt x="59" y="67"/>
                    </a:cubicBezTo>
                    <a:cubicBezTo>
                      <a:pt x="60" y="66"/>
                      <a:pt x="59" y="63"/>
                      <a:pt x="59" y="61"/>
                    </a:cubicBezTo>
                    <a:cubicBezTo>
                      <a:pt x="60" y="59"/>
                      <a:pt x="68" y="56"/>
                      <a:pt x="69" y="54"/>
                    </a:cubicBezTo>
                    <a:cubicBezTo>
                      <a:pt x="69" y="53"/>
                      <a:pt x="70" y="49"/>
                      <a:pt x="70" y="45"/>
                    </a:cubicBezTo>
                    <a:cubicBezTo>
                      <a:pt x="68" y="46"/>
                      <a:pt x="66" y="47"/>
                      <a:pt x="65" y="46"/>
                    </a:cubicBezTo>
                    <a:cubicBezTo>
                      <a:pt x="64" y="45"/>
                      <a:pt x="65" y="40"/>
                      <a:pt x="63" y="37"/>
                    </a:cubicBezTo>
                    <a:cubicBezTo>
                      <a:pt x="61" y="35"/>
                      <a:pt x="63" y="31"/>
                      <a:pt x="60" y="30"/>
                    </a:cubicBezTo>
                    <a:cubicBezTo>
                      <a:pt x="58" y="29"/>
                      <a:pt x="56" y="25"/>
                      <a:pt x="58" y="23"/>
                    </a:cubicBezTo>
                    <a:cubicBezTo>
                      <a:pt x="59" y="22"/>
                      <a:pt x="58" y="19"/>
                      <a:pt x="59" y="18"/>
                    </a:cubicBezTo>
                    <a:cubicBezTo>
                      <a:pt x="61" y="16"/>
                      <a:pt x="58" y="16"/>
                      <a:pt x="56" y="13"/>
                    </a:cubicBezTo>
                    <a:cubicBezTo>
                      <a:pt x="54" y="10"/>
                      <a:pt x="57" y="7"/>
                      <a:pt x="54" y="5"/>
                    </a:cubicBezTo>
                    <a:cubicBezTo>
                      <a:pt x="51" y="2"/>
                      <a:pt x="51" y="0"/>
                      <a:pt x="50" y="1"/>
                    </a:cubicBezTo>
                    <a:cubicBezTo>
                      <a:pt x="50" y="2"/>
                      <a:pt x="49" y="6"/>
                      <a:pt x="47" y="7"/>
                    </a:cubicBezTo>
                    <a:cubicBezTo>
                      <a:pt x="47" y="8"/>
                      <a:pt x="46" y="8"/>
                      <a:pt x="45" y="9"/>
                    </a:cubicBezTo>
                    <a:cubicBezTo>
                      <a:pt x="45" y="11"/>
                      <a:pt x="45" y="14"/>
                      <a:pt x="45" y="16"/>
                    </a:cubicBezTo>
                    <a:cubicBezTo>
                      <a:pt x="46" y="19"/>
                      <a:pt x="47" y="32"/>
                      <a:pt x="46" y="37"/>
                    </a:cubicBezTo>
                    <a:cubicBezTo>
                      <a:pt x="45" y="42"/>
                      <a:pt x="44" y="46"/>
                      <a:pt x="43" y="49"/>
                    </a:cubicBezTo>
                    <a:cubicBezTo>
                      <a:pt x="42" y="52"/>
                      <a:pt x="45" y="52"/>
                      <a:pt x="44" y="53"/>
                    </a:cubicBezTo>
                    <a:cubicBezTo>
                      <a:pt x="42" y="55"/>
                      <a:pt x="43" y="58"/>
                      <a:pt x="43" y="64"/>
                    </a:cubicBezTo>
                    <a:cubicBezTo>
                      <a:pt x="43" y="70"/>
                      <a:pt x="40" y="79"/>
                      <a:pt x="39" y="83"/>
                    </a:cubicBezTo>
                    <a:cubicBezTo>
                      <a:pt x="39" y="86"/>
                      <a:pt x="37" y="87"/>
                      <a:pt x="37" y="91"/>
                    </a:cubicBezTo>
                    <a:cubicBezTo>
                      <a:pt x="38" y="94"/>
                      <a:pt x="36" y="96"/>
                      <a:pt x="34" y="98"/>
                    </a:cubicBezTo>
                    <a:cubicBezTo>
                      <a:pt x="32" y="99"/>
                      <a:pt x="37" y="105"/>
                      <a:pt x="37" y="107"/>
                    </a:cubicBezTo>
                    <a:cubicBezTo>
                      <a:pt x="36" y="110"/>
                      <a:pt x="33" y="112"/>
                      <a:pt x="34" y="116"/>
                    </a:cubicBezTo>
                    <a:cubicBezTo>
                      <a:pt x="35" y="122"/>
                      <a:pt x="34" y="132"/>
                      <a:pt x="34" y="134"/>
                    </a:cubicBezTo>
                    <a:cubicBezTo>
                      <a:pt x="34" y="136"/>
                      <a:pt x="31" y="136"/>
                      <a:pt x="32" y="139"/>
                    </a:cubicBezTo>
                    <a:cubicBezTo>
                      <a:pt x="32" y="143"/>
                      <a:pt x="30" y="144"/>
                      <a:pt x="29" y="149"/>
                    </a:cubicBezTo>
                    <a:cubicBezTo>
                      <a:pt x="28" y="155"/>
                      <a:pt x="24" y="162"/>
                      <a:pt x="23" y="167"/>
                    </a:cubicBezTo>
                    <a:cubicBezTo>
                      <a:pt x="21" y="171"/>
                      <a:pt x="21" y="173"/>
                      <a:pt x="19" y="173"/>
                    </a:cubicBezTo>
                    <a:cubicBezTo>
                      <a:pt x="17" y="173"/>
                      <a:pt x="16" y="175"/>
                      <a:pt x="18" y="179"/>
                    </a:cubicBezTo>
                    <a:cubicBezTo>
                      <a:pt x="20" y="182"/>
                      <a:pt x="17" y="185"/>
                      <a:pt x="19" y="189"/>
                    </a:cubicBezTo>
                    <a:cubicBezTo>
                      <a:pt x="21" y="193"/>
                      <a:pt x="20" y="194"/>
                      <a:pt x="19" y="197"/>
                    </a:cubicBezTo>
                    <a:cubicBezTo>
                      <a:pt x="18" y="201"/>
                      <a:pt x="17" y="201"/>
                      <a:pt x="17" y="204"/>
                    </a:cubicBezTo>
                    <a:cubicBezTo>
                      <a:pt x="17" y="207"/>
                      <a:pt x="14" y="210"/>
                      <a:pt x="16" y="213"/>
                    </a:cubicBezTo>
                    <a:cubicBezTo>
                      <a:pt x="17" y="217"/>
                      <a:pt x="17" y="218"/>
                      <a:pt x="15" y="218"/>
                    </a:cubicBezTo>
                    <a:cubicBezTo>
                      <a:pt x="13" y="218"/>
                      <a:pt x="12" y="221"/>
                      <a:pt x="12" y="227"/>
                    </a:cubicBezTo>
                    <a:cubicBezTo>
                      <a:pt x="11" y="233"/>
                      <a:pt x="11" y="233"/>
                      <a:pt x="15" y="232"/>
                    </a:cubicBezTo>
                    <a:cubicBezTo>
                      <a:pt x="20" y="232"/>
                      <a:pt x="16" y="218"/>
                      <a:pt x="19" y="218"/>
                    </a:cubicBezTo>
                    <a:cubicBezTo>
                      <a:pt x="22" y="218"/>
                      <a:pt x="19" y="216"/>
                      <a:pt x="22" y="215"/>
                    </a:cubicBezTo>
                    <a:cubicBezTo>
                      <a:pt x="25" y="214"/>
                      <a:pt x="22" y="217"/>
                      <a:pt x="24" y="218"/>
                    </a:cubicBezTo>
                    <a:cubicBezTo>
                      <a:pt x="26" y="218"/>
                      <a:pt x="27" y="220"/>
                      <a:pt x="25" y="221"/>
                    </a:cubicBezTo>
                    <a:cubicBezTo>
                      <a:pt x="22" y="223"/>
                      <a:pt x="25" y="226"/>
                      <a:pt x="24" y="228"/>
                    </a:cubicBezTo>
                    <a:cubicBezTo>
                      <a:pt x="23" y="230"/>
                      <a:pt x="21" y="232"/>
                      <a:pt x="22" y="235"/>
                    </a:cubicBezTo>
                    <a:cubicBezTo>
                      <a:pt x="23" y="237"/>
                      <a:pt x="21" y="237"/>
                      <a:pt x="21" y="240"/>
                    </a:cubicBezTo>
                    <a:cubicBezTo>
                      <a:pt x="20" y="243"/>
                      <a:pt x="22" y="243"/>
                      <a:pt x="21" y="244"/>
                    </a:cubicBezTo>
                    <a:cubicBezTo>
                      <a:pt x="20" y="244"/>
                      <a:pt x="23" y="247"/>
                      <a:pt x="21" y="247"/>
                    </a:cubicBezTo>
                    <a:cubicBezTo>
                      <a:pt x="19" y="247"/>
                      <a:pt x="20" y="250"/>
                      <a:pt x="21" y="252"/>
                    </a:cubicBezTo>
                    <a:cubicBezTo>
                      <a:pt x="22" y="254"/>
                      <a:pt x="19" y="253"/>
                      <a:pt x="17" y="254"/>
                    </a:cubicBezTo>
                    <a:cubicBezTo>
                      <a:pt x="15" y="256"/>
                      <a:pt x="19" y="258"/>
                      <a:pt x="18" y="260"/>
                    </a:cubicBezTo>
                    <a:cubicBezTo>
                      <a:pt x="17" y="262"/>
                      <a:pt x="14" y="259"/>
                      <a:pt x="13" y="257"/>
                    </a:cubicBezTo>
                    <a:cubicBezTo>
                      <a:pt x="11" y="256"/>
                      <a:pt x="15" y="254"/>
                      <a:pt x="16" y="252"/>
                    </a:cubicBezTo>
                    <a:cubicBezTo>
                      <a:pt x="18" y="250"/>
                      <a:pt x="15" y="245"/>
                      <a:pt x="12" y="246"/>
                    </a:cubicBezTo>
                    <a:cubicBezTo>
                      <a:pt x="9" y="247"/>
                      <a:pt x="15" y="250"/>
                      <a:pt x="15" y="253"/>
                    </a:cubicBezTo>
                    <a:cubicBezTo>
                      <a:pt x="15" y="255"/>
                      <a:pt x="10" y="252"/>
                      <a:pt x="10" y="255"/>
                    </a:cubicBezTo>
                    <a:cubicBezTo>
                      <a:pt x="10" y="257"/>
                      <a:pt x="7" y="256"/>
                      <a:pt x="6" y="258"/>
                    </a:cubicBezTo>
                    <a:cubicBezTo>
                      <a:pt x="4" y="260"/>
                      <a:pt x="8" y="261"/>
                      <a:pt x="6" y="262"/>
                    </a:cubicBezTo>
                    <a:cubicBezTo>
                      <a:pt x="4" y="262"/>
                      <a:pt x="1" y="265"/>
                      <a:pt x="1" y="267"/>
                    </a:cubicBezTo>
                    <a:cubicBezTo>
                      <a:pt x="1" y="269"/>
                      <a:pt x="3" y="269"/>
                      <a:pt x="3" y="267"/>
                    </a:cubicBezTo>
                    <a:cubicBezTo>
                      <a:pt x="3" y="265"/>
                      <a:pt x="6" y="265"/>
                      <a:pt x="7" y="267"/>
                    </a:cubicBezTo>
                    <a:cubicBezTo>
                      <a:pt x="8" y="269"/>
                      <a:pt x="9" y="267"/>
                      <a:pt x="11" y="268"/>
                    </a:cubicBezTo>
                    <a:cubicBezTo>
                      <a:pt x="14" y="268"/>
                      <a:pt x="13" y="272"/>
                      <a:pt x="12" y="272"/>
                    </a:cubicBezTo>
                    <a:cubicBezTo>
                      <a:pt x="11" y="272"/>
                      <a:pt x="9" y="274"/>
                      <a:pt x="10" y="277"/>
                    </a:cubicBezTo>
                    <a:cubicBezTo>
                      <a:pt x="10" y="279"/>
                      <a:pt x="15" y="277"/>
                      <a:pt x="17" y="277"/>
                    </a:cubicBezTo>
                    <a:cubicBezTo>
                      <a:pt x="19" y="278"/>
                      <a:pt x="18" y="282"/>
                      <a:pt x="17" y="281"/>
                    </a:cubicBezTo>
                    <a:cubicBezTo>
                      <a:pt x="16" y="279"/>
                      <a:pt x="13" y="277"/>
                      <a:pt x="12" y="279"/>
                    </a:cubicBezTo>
                    <a:cubicBezTo>
                      <a:pt x="11" y="282"/>
                      <a:pt x="9" y="280"/>
                      <a:pt x="7" y="280"/>
                    </a:cubicBezTo>
                    <a:cubicBezTo>
                      <a:pt x="5" y="279"/>
                      <a:pt x="0" y="283"/>
                      <a:pt x="2" y="284"/>
                    </a:cubicBezTo>
                    <a:cubicBezTo>
                      <a:pt x="4" y="286"/>
                      <a:pt x="4" y="288"/>
                      <a:pt x="5" y="288"/>
                    </a:cubicBezTo>
                    <a:cubicBezTo>
                      <a:pt x="6" y="288"/>
                      <a:pt x="8" y="287"/>
                      <a:pt x="9" y="285"/>
                    </a:cubicBezTo>
                    <a:cubicBezTo>
                      <a:pt x="9" y="284"/>
                      <a:pt x="12" y="282"/>
                      <a:pt x="12" y="286"/>
                    </a:cubicBezTo>
                    <a:cubicBezTo>
                      <a:pt x="12" y="289"/>
                      <a:pt x="9" y="287"/>
                      <a:pt x="8" y="289"/>
                    </a:cubicBezTo>
                    <a:cubicBezTo>
                      <a:pt x="7" y="291"/>
                      <a:pt x="6" y="292"/>
                      <a:pt x="4" y="294"/>
                    </a:cubicBezTo>
                    <a:cubicBezTo>
                      <a:pt x="2" y="295"/>
                      <a:pt x="4" y="298"/>
                      <a:pt x="5" y="297"/>
                    </a:cubicBezTo>
                    <a:cubicBezTo>
                      <a:pt x="7" y="296"/>
                      <a:pt x="5" y="299"/>
                      <a:pt x="7" y="300"/>
                    </a:cubicBezTo>
                    <a:cubicBezTo>
                      <a:pt x="10" y="300"/>
                      <a:pt x="10" y="298"/>
                      <a:pt x="10" y="297"/>
                    </a:cubicBezTo>
                    <a:cubicBezTo>
                      <a:pt x="9" y="295"/>
                      <a:pt x="11" y="291"/>
                      <a:pt x="13" y="293"/>
                    </a:cubicBezTo>
                    <a:cubicBezTo>
                      <a:pt x="15" y="295"/>
                      <a:pt x="12" y="297"/>
                      <a:pt x="12" y="298"/>
                    </a:cubicBezTo>
                    <a:cubicBezTo>
                      <a:pt x="12" y="300"/>
                      <a:pt x="11" y="303"/>
                      <a:pt x="11" y="305"/>
                    </a:cubicBezTo>
                    <a:cubicBezTo>
                      <a:pt x="11" y="307"/>
                      <a:pt x="9" y="305"/>
                      <a:pt x="9" y="308"/>
                    </a:cubicBezTo>
                    <a:cubicBezTo>
                      <a:pt x="9" y="310"/>
                      <a:pt x="4" y="308"/>
                      <a:pt x="6" y="310"/>
                    </a:cubicBezTo>
                    <a:cubicBezTo>
                      <a:pt x="8" y="311"/>
                      <a:pt x="5" y="313"/>
                      <a:pt x="6" y="315"/>
                    </a:cubicBezTo>
                    <a:cubicBezTo>
                      <a:pt x="7" y="316"/>
                      <a:pt x="8" y="313"/>
                      <a:pt x="10" y="313"/>
                    </a:cubicBezTo>
                    <a:cubicBezTo>
                      <a:pt x="12" y="314"/>
                      <a:pt x="12" y="315"/>
                      <a:pt x="14" y="313"/>
                    </a:cubicBezTo>
                    <a:cubicBezTo>
                      <a:pt x="17" y="312"/>
                      <a:pt x="18" y="315"/>
                      <a:pt x="16" y="316"/>
                    </a:cubicBezTo>
                    <a:cubicBezTo>
                      <a:pt x="14" y="317"/>
                      <a:pt x="11" y="320"/>
                      <a:pt x="12" y="320"/>
                    </a:cubicBezTo>
                    <a:cubicBezTo>
                      <a:pt x="13" y="320"/>
                      <a:pt x="16" y="318"/>
                      <a:pt x="17" y="320"/>
                    </a:cubicBezTo>
                    <a:cubicBezTo>
                      <a:pt x="18" y="323"/>
                      <a:pt x="20" y="322"/>
                      <a:pt x="20" y="320"/>
                    </a:cubicBezTo>
                    <a:cubicBezTo>
                      <a:pt x="20" y="317"/>
                      <a:pt x="24" y="319"/>
                      <a:pt x="25" y="321"/>
                    </a:cubicBezTo>
                    <a:cubicBezTo>
                      <a:pt x="26" y="323"/>
                      <a:pt x="20" y="325"/>
                      <a:pt x="18" y="324"/>
                    </a:cubicBezTo>
                    <a:cubicBezTo>
                      <a:pt x="15" y="324"/>
                      <a:pt x="14" y="327"/>
                      <a:pt x="15" y="329"/>
                    </a:cubicBezTo>
                    <a:cubicBezTo>
                      <a:pt x="17" y="331"/>
                      <a:pt x="19" y="329"/>
                      <a:pt x="21" y="327"/>
                    </a:cubicBezTo>
                    <a:cubicBezTo>
                      <a:pt x="23" y="325"/>
                      <a:pt x="33" y="326"/>
                      <a:pt x="34" y="328"/>
                    </a:cubicBezTo>
                    <a:cubicBezTo>
                      <a:pt x="34" y="330"/>
                      <a:pt x="29" y="328"/>
                      <a:pt x="29" y="329"/>
                    </a:cubicBezTo>
                    <a:cubicBezTo>
                      <a:pt x="28" y="331"/>
                      <a:pt x="24" y="332"/>
                      <a:pt x="24" y="330"/>
                    </a:cubicBezTo>
                    <a:cubicBezTo>
                      <a:pt x="23" y="329"/>
                      <a:pt x="19" y="331"/>
                      <a:pt x="19" y="333"/>
                    </a:cubicBezTo>
                    <a:cubicBezTo>
                      <a:pt x="19" y="335"/>
                      <a:pt x="16" y="335"/>
                      <a:pt x="19" y="336"/>
                    </a:cubicBezTo>
                    <a:cubicBezTo>
                      <a:pt x="23" y="337"/>
                      <a:pt x="22" y="333"/>
                      <a:pt x="27" y="333"/>
                    </a:cubicBezTo>
                    <a:cubicBezTo>
                      <a:pt x="32" y="334"/>
                      <a:pt x="34" y="329"/>
                      <a:pt x="36" y="331"/>
                    </a:cubicBezTo>
                    <a:cubicBezTo>
                      <a:pt x="37" y="334"/>
                      <a:pt x="32" y="337"/>
                      <a:pt x="30" y="335"/>
                    </a:cubicBezTo>
                    <a:cubicBezTo>
                      <a:pt x="28" y="333"/>
                      <a:pt x="25" y="336"/>
                      <a:pt x="26" y="339"/>
                    </a:cubicBezTo>
                    <a:cubicBezTo>
                      <a:pt x="26" y="341"/>
                      <a:pt x="20" y="338"/>
                      <a:pt x="17" y="338"/>
                    </a:cubicBezTo>
                    <a:cubicBezTo>
                      <a:pt x="14" y="337"/>
                      <a:pt x="15" y="340"/>
                      <a:pt x="18" y="343"/>
                    </a:cubicBezTo>
                    <a:cubicBezTo>
                      <a:pt x="20" y="346"/>
                      <a:pt x="22" y="343"/>
                      <a:pt x="25" y="345"/>
                    </a:cubicBezTo>
                    <a:cubicBezTo>
                      <a:pt x="28" y="347"/>
                      <a:pt x="28" y="349"/>
                      <a:pt x="30" y="347"/>
                    </a:cubicBezTo>
                    <a:cubicBezTo>
                      <a:pt x="32" y="345"/>
                      <a:pt x="30" y="345"/>
                      <a:pt x="29" y="344"/>
                    </a:cubicBezTo>
                    <a:cubicBezTo>
                      <a:pt x="27" y="343"/>
                      <a:pt x="28" y="340"/>
                      <a:pt x="32" y="342"/>
                    </a:cubicBezTo>
                    <a:cubicBezTo>
                      <a:pt x="35" y="343"/>
                      <a:pt x="39" y="340"/>
                      <a:pt x="38" y="336"/>
                    </a:cubicBezTo>
                    <a:cubicBezTo>
                      <a:pt x="37" y="332"/>
                      <a:pt x="41" y="330"/>
                      <a:pt x="45" y="328"/>
                    </a:cubicBezTo>
                    <a:cubicBezTo>
                      <a:pt x="49" y="327"/>
                      <a:pt x="47" y="331"/>
                      <a:pt x="44" y="332"/>
                    </a:cubicBezTo>
                    <a:cubicBezTo>
                      <a:pt x="41" y="334"/>
                      <a:pt x="41" y="335"/>
                      <a:pt x="43" y="337"/>
                    </a:cubicBezTo>
                    <a:cubicBezTo>
                      <a:pt x="45" y="339"/>
                      <a:pt x="48" y="335"/>
                      <a:pt x="50" y="337"/>
                    </a:cubicBezTo>
                    <a:cubicBezTo>
                      <a:pt x="52" y="339"/>
                      <a:pt x="47" y="339"/>
                      <a:pt x="46" y="341"/>
                    </a:cubicBezTo>
                    <a:cubicBezTo>
                      <a:pt x="45" y="343"/>
                      <a:pt x="49" y="345"/>
                      <a:pt x="46" y="347"/>
                    </a:cubicBezTo>
                    <a:cubicBezTo>
                      <a:pt x="43" y="348"/>
                      <a:pt x="45" y="341"/>
                      <a:pt x="43" y="340"/>
                    </a:cubicBezTo>
                    <a:cubicBezTo>
                      <a:pt x="41" y="339"/>
                      <a:pt x="39" y="341"/>
                      <a:pt x="41" y="345"/>
                    </a:cubicBezTo>
                    <a:cubicBezTo>
                      <a:pt x="43" y="349"/>
                      <a:pt x="39" y="346"/>
                      <a:pt x="37" y="344"/>
                    </a:cubicBezTo>
                    <a:cubicBezTo>
                      <a:pt x="35" y="342"/>
                      <a:pt x="33" y="344"/>
                      <a:pt x="35" y="347"/>
                    </a:cubicBezTo>
                    <a:cubicBezTo>
                      <a:pt x="37" y="349"/>
                      <a:pt x="31" y="346"/>
                      <a:pt x="31" y="350"/>
                    </a:cubicBezTo>
                    <a:cubicBezTo>
                      <a:pt x="31" y="353"/>
                      <a:pt x="34" y="350"/>
                      <a:pt x="37" y="351"/>
                    </a:cubicBezTo>
                    <a:cubicBezTo>
                      <a:pt x="40" y="352"/>
                      <a:pt x="39" y="356"/>
                      <a:pt x="41" y="358"/>
                    </a:cubicBezTo>
                    <a:cubicBezTo>
                      <a:pt x="43" y="360"/>
                      <a:pt x="41" y="353"/>
                      <a:pt x="44" y="352"/>
                    </a:cubicBezTo>
                    <a:cubicBezTo>
                      <a:pt x="46" y="351"/>
                      <a:pt x="44" y="358"/>
                      <a:pt x="50" y="359"/>
                    </a:cubicBezTo>
                    <a:cubicBezTo>
                      <a:pt x="55" y="361"/>
                      <a:pt x="50" y="358"/>
                      <a:pt x="52" y="357"/>
                    </a:cubicBezTo>
                    <a:cubicBezTo>
                      <a:pt x="55" y="355"/>
                      <a:pt x="58" y="362"/>
                      <a:pt x="61" y="363"/>
                    </a:cubicBezTo>
                    <a:cubicBezTo>
                      <a:pt x="63" y="363"/>
                      <a:pt x="62" y="359"/>
                      <a:pt x="60" y="357"/>
                    </a:cubicBezTo>
                    <a:cubicBezTo>
                      <a:pt x="58" y="355"/>
                      <a:pt x="62" y="356"/>
                      <a:pt x="64" y="357"/>
                    </a:cubicBezTo>
                    <a:cubicBezTo>
                      <a:pt x="67" y="358"/>
                      <a:pt x="69" y="359"/>
                      <a:pt x="70" y="357"/>
                    </a:cubicBezTo>
                    <a:cubicBezTo>
                      <a:pt x="70" y="356"/>
                      <a:pt x="70" y="356"/>
                      <a:pt x="71" y="356"/>
                    </a:cubicBezTo>
                    <a:cubicBezTo>
                      <a:pt x="68" y="354"/>
                      <a:pt x="59" y="356"/>
                      <a:pt x="57" y="355"/>
                    </a:cubicBezTo>
                    <a:cubicBezTo>
                      <a:pt x="56" y="355"/>
                      <a:pt x="57" y="334"/>
                      <a:pt x="57" y="329"/>
                    </a:cubicBezTo>
                    <a:cubicBezTo>
                      <a:pt x="57" y="329"/>
                      <a:pt x="57" y="329"/>
                      <a:pt x="57" y="329"/>
                    </a:cubicBezTo>
                    <a:cubicBezTo>
                      <a:pt x="55" y="329"/>
                      <a:pt x="49" y="329"/>
                      <a:pt x="50" y="326"/>
                    </a:cubicBezTo>
                    <a:cubicBezTo>
                      <a:pt x="50" y="325"/>
                      <a:pt x="51" y="325"/>
                      <a:pt x="51" y="325"/>
                    </a:cubicBezTo>
                    <a:cubicBezTo>
                      <a:pt x="50" y="324"/>
                      <a:pt x="49" y="323"/>
                      <a:pt x="47" y="322"/>
                    </a:cubicBezTo>
                    <a:cubicBezTo>
                      <a:pt x="43" y="321"/>
                      <a:pt x="35" y="322"/>
                      <a:pt x="33" y="3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11">
                <a:extLst>
                  <a:ext uri="{FF2B5EF4-FFF2-40B4-BE49-F238E27FC236}">
                    <a16:creationId xmlns:a16="http://schemas.microsoft.com/office/drawing/2014/main" id="{A08D0427-B2A1-4A4E-AC1E-BD03EA29B71B}"/>
                  </a:ext>
                </a:extLst>
              </p:cNvPr>
              <p:cNvSpPr>
                <a:spLocks/>
              </p:cNvSpPr>
              <p:nvPr/>
            </p:nvSpPr>
            <p:spPr bwMode="auto">
              <a:xfrm>
                <a:off x="3745291" y="4454923"/>
                <a:ext cx="163114" cy="166878"/>
              </a:xfrm>
              <a:custGeom>
                <a:avLst/>
                <a:gdLst>
                  <a:gd name="T0" fmla="*/ 69 w 71"/>
                  <a:gd name="T1" fmla="*/ 39 h 72"/>
                  <a:gd name="T2" fmla="*/ 62 w 71"/>
                  <a:gd name="T3" fmla="*/ 40 h 72"/>
                  <a:gd name="T4" fmla="*/ 58 w 71"/>
                  <a:gd name="T5" fmla="*/ 31 h 72"/>
                  <a:gd name="T6" fmla="*/ 52 w 71"/>
                  <a:gd name="T7" fmla="*/ 24 h 72"/>
                  <a:gd name="T8" fmla="*/ 45 w 71"/>
                  <a:gd name="T9" fmla="*/ 24 h 72"/>
                  <a:gd name="T10" fmla="*/ 41 w 71"/>
                  <a:gd name="T11" fmla="*/ 17 h 72"/>
                  <a:gd name="T12" fmla="*/ 40 w 71"/>
                  <a:gd name="T13" fmla="*/ 7 h 72"/>
                  <a:gd name="T14" fmla="*/ 40 w 71"/>
                  <a:gd name="T15" fmla="*/ 3 h 72"/>
                  <a:gd name="T16" fmla="*/ 38 w 71"/>
                  <a:gd name="T17" fmla="*/ 3 h 72"/>
                  <a:gd name="T18" fmla="*/ 31 w 71"/>
                  <a:gd name="T19" fmla="*/ 0 h 72"/>
                  <a:gd name="T20" fmla="*/ 21 w 71"/>
                  <a:gd name="T21" fmla="*/ 1 h 72"/>
                  <a:gd name="T22" fmla="*/ 12 w 71"/>
                  <a:gd name="T23" fmla="*/ 3 h 72"/>
                  <a:gd name="T24" fmla="*/ 5 w 71"/>
                  <a:gd name="T25" fmla="*/ 10 h 72"/>
                  <a:gd name="T26" fmla="*/ 3 w 71"/>
                  <a:gd name="T27" fmla="*/ 23 h 72"/>
                  <a:gd name="T28" fmla="*/ 0 w 71"/>
                  <a:gd name="T29" fmla="*/ 23 h 72"/>
                  <a:gd name="T30" fmla="*/ 11 w 71"/>
                  <a:gd name="T31" fmla="*/ 34 h 72"/>
                  <a:gd name="T32" fmla="*/ 20 w 71"/>
                  <a:gd name="T33" fmla="*/ 40 h 72"/>
                  <a:gd name="T34" fmla="*/ 29 w 71"/>
                  <a:gd name="T35" fmla="*/ 44 h 72"/>
                  <a:gd name="T36" fmla="*/ 44 w 71"/>
                  <a:gd name="T37" fmla="*/ 52 h 72"/>
                  <a:gd name="T38" fmla="*/ 38 w 71"/>
                  <a:gd name="T39" fmla="*/ 62 h 72"/>
                  <a:gd name="T40" fmla="*/ 35 w 71"/>
                  <a:gd name="T41" fmla="*/ 68 h 72"/>
                  <a:gd name="T42" fmla="*/ 43 w 71"/>
                  <a:gd name="T43" fmla="*/ 69 h 72"/>
                  <a:gd name="T44" fmla="*/ 50 w 71"/>
                  <a:gd name="T45" fmla="*/ 70 h 72"/>
                  <a:gd name="T46" fmla="*/ 57 w 71"/>
                  <a:gd name="T47" fmla="*/ 69 h 72"/>
                  <a:gd name="T48" fmla="*/ 64 w 71"/>
                  <a:gd name="T49" fmla="*/ 66 h 72"/>
                  <a:gd name="T50" fmla="*/ 68 w 71"/>
                  <a:gd name="T51" fmla="*/ 54 h 72"/>
                  <a:gd name="T52" fmla="*/ 69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9" y="39"/>
                    </a:moveTo>
                    <a:cubicBezTo>
                      <a:pt x="66" y="37"/>
                      <a:pt x="63" y="40"/>
                      <a:pt x="62" y="40"/>
                    </a:cubicBezTo>
                    <a:cubicBezTo>
                      <a:pt x="61" y="40"/>
                      <a:pt x="59" y="34"/>
                      <a:pt x="58" y="31"/>
                    </a:cubicBezTo>
                    <a:cubicBezTo>
                      <a:pt x="57" y="28"/>
                      <a:pt x="54" y="23"/>
                      <a:pt x="52" y="24"/>
                    </a:cubicBezTo>
                    <a:cubicBezTo>
                      <a:pt x="50" y="26"/>
                      <a:pt x="51" y="24"/>
                      <a:pt x="45" y="24"/>
                    </a:cubicBezTo>
                    <a:cubicBezTo>
                      <a:pt x="40" y="23"/>
                      <a:pt x="40" y="22"/>
                      <a:pt x="41" y="17"/>
                    </a:cubicBezTo>
                    <a:cubicBezTo>
                      <a:pt x="43" y="12"/>
                      <a:pt x="38" y="8"/>
                      <a:pt x="40" y="7"/>
                    </a:cubicBezTo>
                    <a:cubicBezTo>
                      <a:pt x="41" y="6"/>
                      <a:pt x="41" y="5"/>
                      <a:pt x="40" y="3"/>
                    </a:cubicBezTo>
                    <a:cubicBezTo>
                      <a:pt x="39" y="3"/>
                      <a:pt x="39" y="3"/>
                      <a:pt x="38" y="3"/>
                    </a:cubicBezTo>
                    <a:cubicBezTo>
                      <a:pt x="36" y="3"/>
                      <a:pt x="34" y="0"/>
                      <a:pt x="31" y="0"/>
                    </a:cubicBezTo>
                    <a:cubicBezTo>
                      <a:pt x="27" y="0"/>
                      <a:pt x="24" y="0"/>
                      <a:pt x="21" y="1"/>
                    </a:cubicBezTo>
                    <a:cubicBezTo>
                      <a:pt x="19" y="2"/>
                      <a:pt x="14" y="1"/>
                      <a:pt x="12" y="3"/>
                    </a:cubicBezTo>
                    <a:cubicBezTo>
                      <a:pt x="9" y="5"/>
                      <a:pt x="5" y="9"/>
                      <a:pt x="5" y="10"/>
                    </a:cubicBezTo>
                    <a:cubicBezTo>
                      <a:pt x="6" y="12"/>
                      <a:pt x="4" y="22"/>
                      <a:pt x="3" y="23"/>
                    </a:cubicBezTo>
                    <a:cubicBezTo>
                      <a:pt x="3" y="23"/>
                      <a:pt x="1" y="23"/>
                      <a:pt x="0" y="23"/>
                    </a:cubicBezTo>
                    <a:cubicBezTo>
                      <a:pt x="2" y="26"/>
                      <a:pt x="8" y="32"/>
                      <a:pt x="11" y="34"/>
                    </a:cubicBezTo>
                    <a:cubicBezTo>
                      <a:pt x="16" y="37"/>
                      <a:pt x="15" y="39"/>
                      <a:pt x="20" y="40"/>
                    </a:cubicBezTo>
                    <a:cubicBezTo>
                      <a:pt x="25" y="40"/>
                      <a:pt x="28" y="42"/>
                      <a:pt x="29" y="44"/>
                    </a:cubicBezTo>
                    <a:cubicBezTo>
                      <a:pt x="31" y="46"/>
                      <a:pt x="43" y="50"/>
                      <a:pt x="44" y="52"/>
                    </a:cubicBezTo>
                    <a:cubicBezTo>
                      <a:pt x="45" y="53"/>
                      <a:pt x="38" y="58"/>
                      <a:pt x="38" y="62"/>
                    </a:cubicBezTo>
                    <a:cubicBezTo>
                      <a:pt x="38" y="67"/>
                      <a:pt x="35" y="66"/>
                      <a:pt x="35" y="68"/>
                    </a:cubicBezTo>
                    <a:cubicBezTo>
                      <a:pt x="35" y="69"/>
                      <a:pt x="41" y="68"/>
                      <a:pt x="43" y="69"/>
                    </a:cubicBezTo>
                    <a:cubicBezTo>
                      <a:pt x="45" y="71"/>
                      <a:pt x="48" y="69"/>
                      <a:pt x="50" y="70"/>
                    </a:cubicBezTo>
                    <a:cubicBezTo>
                      <a:pt x="53" y="72"/>
                      <a:pt x="56" y="68"/>
                      <a:pt x="57" y="69"/>
                    </a:cubicBezTo>
                    <a:cubicBezTo>
                      <a:pt x="59" y="69"/>
                      <a:pt x="61" y="65"/>
                      <a:pt x="64" y="66"/>
                    </a:cubicBezTo>
                    <a:cubicBezTo>
                      <a:pt x="66" y="66"/>
                      <a:pt x="68" y="57"/>
                      <a:pt x="68" y="54"/>
                    </a:cubicBezTo>
                    <a:cubicBezTo>
                      <a:pt x="67" y="50"/>
                      <a:pt x="71" y="40"/>
                      <a:pt x="69" y="3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12">
                <a:extLst>
                  <a:ext uri="{FF2B5EF4-FFF2-40B4-BE49-F238E27FC236}">
                    <a16:creationId xmlns:a16="http://schemas.microsoft.com/office/drawing/2014/main" id="{9DA00301-47CF-448E-A492-4499117EB55B}"/>
                  </a:ext>
                </a:extLst>
              </p:cNvPr>
              <p:cNvSpPr>
                <a:spLocks/>
              </p:cNvSpPr>
              <p:nvPr/>
            </p:nvSpPr>
            <p:spPr bwMode="auto">
              <a:xfrm>
                <a:off x="3313665" y="3881514"/>
                <a:ext cx="62736" cy="50189"/>
              </a:xfrm>
              <a:custGeom>
                <a:avLst/>
                <a:gdLst>
                  <a:gd name="T0" fmla="*/ 26 w 27"/>
                  <a:gd name="T1" fmla="*/ 17 h 22"/>
                  <a:gd name="T2" fmla="*/ 27 w 27"/>
                  <a:gd name="T3" fmla="*/ 12 h 22"/>
                  <a:gd name="T4" fmla="*/ 19 w 27"/>
                  <a:gd name="T5" fmla="*/ 2 h 22"/>
                  <a:gd name="T6" fmla="*/ 15 w 27"/>
                  <a:gd name="T7" fmla="*/ 2 h 22"/>
                  <a:gd name="T8" fmla="*/ 7 w 27"/>
                  <a:gd name="T9" fmla="*/ 0 h 22"/>
                  <a:gd name="T10" fmla="*/ 3 w 27"/>
                  <a:gd name="T11" fmla="*/ 0 h 22"/>
                  <a:gd name="T12" fmla="*/ 2 w 27"/>
                  <a:gd name="T13" fmla="*/ 3 h 22"/>
                  <a:gd name="T14" fmla="*/ 4 w 27"/>
                  <a:gd name="T15" fmla="*/ 10 h 22"/>
                  <a:gd name="T16" fmla="*/ 9 w 27"/>
                  <a:gd name="T17" fmla="*/ 9 h 22"/>
                  <a:gd name="T18" fmla="*/ 12 w 27"/>
                  <a:gd name="T19" fmla="*/ 12 h 22"/>
                  <a:gd name="T20" fmla="*/ 18 w 27"/>
                  <a:gd name="T21" fmla="*/ 17 h 22"/>
                  <a:gd name="T22" fmla="*/ 23 w 27"/>
                  <a:gd name="T23" fmla="*/ 22 h 22"/>
                  <a:gd name="T24" fmla="*/ 25 w 27"/>
                  <a:gd name="T25" fmla="*/ 22 h 22"/>
                  <a:gd name="T26" fmla="*/ 26 w 27"/>
                  <a:gd name="T27"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2">
                    <a:moveTo>
                      <a:pt x="26" y="17"/>
                    </a:moveTo>
                    <a:cubicBezTo>
                      <a:pt x="25" y="16"/>
                      <a:pt x="26" y="14"/>
                      <a:pt x="27" y="12"/>
                    </a:cubicBezTo>
                    <a:cubicBezTo>
                      <a:pt x="24" y="9"/>
                      <a:pt x="21" y="5"/>
                      <a:pt x="19" y="2"/>
                    </a:cubicBezTo>
                    <a:cubicBezTo>
                      <a:pt x="17" y="2"/>
                      <a:pt x="16" y="2"/>
                      <a:pt x="15" y="2"/>
                    </a:cubicBezTo>
                    <a:cubicBezTo>
                      <a:pt x="13" y="0"/>
                      <a:pt x="9" y="1"/>
                      <a:pt x="7" y="0"/>
                    </a:cubicBezTo>
                    <a:cubicBezTo>
                      <a:pt x="6" y="0"/>
                      <a:pt x="4" y="0"/>
                      <a:pt x="3" y="0"/>
                    </a:cubicBezTo>
                    <a:cubicBezTo>
                      <a:pt x="3" y="2"/>
                      <a:pt x="3" y="3"/>
                      <a:pt x="2" y="3"/>
                    </a:cubicBezTo>
                    <a:cubicBezTo>
                      <a:pt x="0" y="4"/>
                      <a:pt x="0" y="9"/>
                      <a:pt x="4" y="10"/>
                    </a:cubicBezTo>
                    <a:cubicBezTo>
                      <a:pt x="8" y="12"/>
                      <a:pt x="7" y="9"/>
                      <a:pt x="9" y="9"/>
                    </a:cubicBezTo>
                    <a:cubicBezTo>
                      <a:pt x="11" y="9"/>
                      <a:pt x="11" y="12"/>
                      <a:pt x="12" y="12"/>
                    </a:cubicBezTo>
                    <a:cubicBezTo>
                      <a:pt x="14" y="12"/>
                      <a:pt x="18" y="15"/>
                      <a:pt x="18" y="17"/>
                    </a:cubicBezTo>
                    <a:cubicBezTo>
                      <a:pt x="18" y="20"/>
                      <a:pt x="20" y="22"/>
                      <a:pt x="23" y="22"/>
                    </a:cubicBezTo>
                    <a:cubicBezTo>
                      <a:pt x="23" y="22"/>
                      <a:pt x="24" y="22"/>
                      <a:pt x="25" y="22"/>
                    </a:cubicBezTo>
                    <a:cubicBezTo>
                      <a:pt x="25" y="20"/>
                      <a:pt x="26" y="18"/>
                      <a:pt x="26" y="1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3">
                <a:extLst>
                  <a:ext uri="{FF2B5EF4-FFF2-40B4-BE49-F238E27FC236}">
                    <a16:creationId xmlns:a16="http://schemas.microsoft.com/office/drawing/2014/main" id="{4B89AB0B-1F28-425E-A715-744B874A866F}"/>
                  </a:ext>
                </a:extLst>
              </p:cNvPr>
              <p:cNvSpPr>
                <a:spLocks/>
              </p:cNvSpPr>
              <p:nvPr/>
            </p:nvSpPr>
            <p:spPr bwMode="auto">
              <a:xfrm>
                <a:off x="3371383" y="3906608"/>
                <a:ext cx="109161" cy="50189"/>
              </a:xfrm>
              <a:custGeom>
                <a:avLst/>
                <a:gdLst>
                  <a:gd name="T0" fmla="*/ 42 w 47"/>
                  <a:gd name="T1" fmla="*/ 6 h 22"/>
                  <a:gd name="T2" fmla="*/ 30 w 47"/>
                  <a:gd name="T3" fmla="*/ 1 h 22"/>
                  <a:gd name="T4" fmla="*/ 19 w 47"/>
                  <a:gd name="T5" fmla="*/ 5 h 22"/>
                  <a:gd name="T6" fmla="*/ 6 w 47"/>
                  <a:gd name="T7" fmla="*/ 5 h 22"/>
                  <a:gd name="T8" fmla="*/ 2 w 47"/>
                  <a:gd name="T9" fmla="*/ 1 h 22"/>
                  <a:gd name="T10" fmla="*/ 1 w 47"/>
                  <a:gd name="T11" fmla="*/ 6 h 22"/>
                  <a:gd name="T12" fmla="*/ 0 w 47"/>
                  <a:gd name="T13" fmla="*/ 11 h 22"/>
                  <a:gd name="T14" fmla="*/ 10 w 47"/>
                  <a:gd name="T15" fmla="*/ 15 h 22"/>
                  <a:gd name="T16" fmla="*/ 16 w 47"/>
                  <a:gd name="T17" fmla="*/ 19 h 22"/>
                  <a:gd name="T18" fmla="*/ 22 w 47"/>
                  <a:gd name="T19" fmla="*/ 18 h 22"/>
                  <a:gd name="T20" fmla="*/ 20 w 47"/>
                  <a:gd name="T21" fmla="*/ 13 h 22"/>
                  <a:gd name="T22" fmla="*/ 24 w 47"/>
                  <a:gd name="T23" fmla="*/ 9 h 22"/>
                  <a:gd name="T24" fmla="*/ 33 w 47"/>
                  <a:gd name="T25" fmla="*/ 6 h 22"/>
                  <a:gd name="T26" fmla="*/ 35 w 47"/>
                  <a:gd name="T27" fmla="*/ 12 h 22"/>
                  <a:gd name="T28" fmla="*/ 40 w 47"/>
                  <a:gd name="T29" fmla="*/ 20 h 22"/>
                  <a:gd name="T30" fmla="*/ 46 w 47"/>
                  <a:gd name="T31" fmla="*/ 15 h 22"/>
                  <a:gd name="T32" fmla="*/ 47 w 47"/>
                  <a:gd name="T33" fmla="*/ 13 h 22"/>
                  <a:gd name="T34" fmla="*/ 42 w 47"/>
                  <a:gd name="T35"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2">
                    <a:moveTo>
                      <a:pt x="42" y="6"/>
                    </a:moveTo>
                    <a:cubicBezTo>
                      <a:pt x="39" y="2"/>
                      <a:pt x="34" y="2"/>
                      <a:pt x="30" y="1"/>
                    </a:cubicBezTo>
                    <a:cubicBezTo>
                      <a:pt x="27" y="0"/>
                      <a:pt x="23" y="1"/>
                      <a:pt x="19" y="5"/>
                    </a:cubicBezTo>
                    <a:cubicBezTo>
                      <a:pt x="15" y="9"/>
                      <a:pt x="10" y="7"/>
                      <a:pt x="6" y="5"/>
                    </a:cubicBezTo>
                    <a:cubicBezTo>
                      <a:pt x="5" y="4"/>
                      <a:pt x="4" y="3"/>
                      <a:pt x="2" y="1"/>
                    </a:cubicBezTo>
                    <a:cubicBezTo>
                      <a:pt x="1" y="3"/>
                      <a:pt x="0" y="5"/>
                      <a:pt x="1" y="6"/>
                    </a:cubicBezTo>
                    <a:cubicBezTo>
                      <a:pt x="1" y="7"/>
                      <a:pt x="0" y="9"/>
                      <a:pt x="0" y="11"/>
                    </a:cubicBezTo>
                    <a:cubicBezTo>
                      <a:pt x="3" y="11"/>
                      <a:pt x="8" y="13"/>
                      <a:pt x="10" y="15"/>
                    </a:cubicBezTo>
                    <a:cubicBezTo>
                      <a:pt x="13" y="19"/>
                      <a:pt x="14" y="16"/>
                      <a:pt x="16" y="19"/>
                    </a:cubicBezTo>
                    <a:cubicBezTo>
                      <a:pt x="18" y="22"/>
                      <a:pt x="21" y="20"/>
                      <a:pt x="22" y="18"/>
                    </a:cubicBezTo>
                    <a:cubicBezTo>
                      <a:pt x="23" y="16"/>
                      <a:pt x="20" y="15"/>
                      <a:pt x="20" y="13"/>
                    </a:cubicBezTo>
                    <a:cubicBezTo>
                      <a:pt x="19" y="11"/>
                      <a:pt x="23" y="12"/>
                      <a:pt x="24" y="9"/>
                    </a:cubicBezTo>
                    <a:cubicBezTo>
                      <a:pt x="25" y="7"/>
                      <a:pt x="31" y="5"/>
                      <a:pt x="33" y="6"/>
                    </a:cubicBezTo>
                    <a:cubicBezTo>
                      <a:pt x="36" y="8"/>
                      <a:pt x="38" y="9"/>
                      <a:pt x="35" y="12"/>
                    </a:cubicBezTo>
                    <a:cubicBezTo>
                      <a:pt x="34" y="14"/>
                      <a:pt x="37" y="18"/>
                      <a:pt x="40" y="20"/>
                    </a:cubicBezTo>
                    <a:cubicBezTo>
                      <a:pt x="42" y="18"/>
                      <a:pt x="45" y="16"/>
                      <a:pt x="46" y="15"/>
                    </a:cubicBezTo>
                    <a:cubicBezTo>
                      <a:pt x="46" y="15"/>
                      <a:pt x="46" y="14"/>
                      <a:pt x="47" y="13"/>
                    </a:cubicBezTo>
                    <a:cubicBezTo>
                      <a:pt x="45" y="12"/>
                      <a:pt x="44" y="9"/>
                      <a:pt x="42" y="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14">
                <a:extLst>
                  <a:ext uri="{FF2B5EF4-FFF2-40B4-BE49-F238E27FC236}">
                    <a16:creationId xmlns:a16="http://schemas.microsoft.com/office/drawing/2014/main" id="{2C7E10E8-6DD5-4EB5-B6C9-E1F5491F6B51}"/>
                  </a:ext>
                </a:extLst>
              </p:cNvPr>
              <p:cNvSpPr>
                <a:spLocks/>
              </p:cNvSpPr>
              <p:nvPr/>
            </p:nvSpPr>
            <p:spPr bwMode="auto">
              <a:xfrm>
                <a:off x="3445411" y="3851400"/>
                <a:ext cx="220832" cy="316191"/>
              </a:xfrm>
              <a:custGeom>
                <a:avLst/>
                <a:gdLst>
                  <a:gd name="T0" fmla="*/ 15 w 96"/>
                  <a:gd name="T1" fmla="*/ 100 h 137"/>
                  <a:gd name="T2" fmla="*/ 21 w 96"/>
                  <a:gd name="T3" fmla="*/ 100 h 137"/>
                  <a:gd name="T4" fmla="*/ 26 w 96"/>
                  <a:gd name="T5" fmla="*/ 105 h 137"/>
                  <a:gd name="T6" fmla="*/ 27 w 96"/>
                  <a:gd name="T7" fmla="*/ 105 h 137"/>
                  <a:gd name="T8" fmla="*/ 34 w 96"/>
                  <a:gd name="T9" fmla="*/ 105 h 137"/>
                  <a:gd name="T10" fmla="*/ 39 w 96"/>
                  <a:gd name="T11" fmla="*/ 112 h 137"/>
                  <a:gd name="T12" fmla="*/ 44 w 96"/>
                  <a:gd name="T13" fmla="*/ 117 h 137"/>
                  <a:gd name="T14" fmla="*/ 47 w 96"/>
                  <a:gd name="T15" fmla="*/ 122 h 137"/>
                  <a:gd name="T16" fmla="*/ 56 w 96"/>
                  <a:gd name="T17" fmla="*/ 123 h 137"/>
                  <a:gd name="T18" fmla="*/ 61 w 96"/>
                  <a:gd name="T19" fmla="*/ 122 h 137"/>
                  <a:gd name="T20" fmla="*/ 66 w 96"/>
                  <a:gd name="T21" fmla="*/ 122 h 137"/>
                  <a:gd name="T22" fmla="*/ 72 w 96"/>
                  <a:gd name="T23" fmla="*/ 127 h 137"/>
                  <a:gd name="T24" fmla="*/ 68 w 96"/>
                  <a:gd name="T25" fmla="*/ 133 h 137"/>
                  <a:gd name="T26" fmla="*/ 72 w 96"/>
                  <a:gd name="T27" fmla="*/ 137 h 137"/>
                  <a:gd name="T28" fmla="*/ 73 w 96"/>
                  <a:gd name="T29" fmla="*/ 137 h 137"/>
                  <a:gd name="T30" fmla="*/ 76 w 96"/>
                  <a:gd name="T31" fmla="*/ 126 h 137"/>
                  <a:gd name="T32" fmla="*/ 78 w 96"/>
                  <a:gd name="T33" fmla="*/ 115 h 137"/>
                  <a:gd name="T34" fmla="*/ 72 w 96"/>
                  <a:gd name="T35" fmla="*/ 102 h 137"/>
                  <a:gd name="T36" fmla="*/ 78 w 96"/>
                  <a:gd name="T37" fmla="*/ 98 h 137"/>
                  <a:gd name="T38" fmla="*/ 76 w 96"/>
                  <a:gd name="T39" fmla="*/ 95 h 137"/>
                  <a:gd name="T40" fmla="*/ 74 w 96"/>
                  <a:gd name="T41" fmla="*/ 90 h 137"/>
                  <a:gd name="T42" fmla="*/ 86 w 96"/>
                  <a:gd name="T43" fmla="*/ 89 h 137"/>
                  <a:gd name="T44" fmla="*/ 95 w 96"/>
                  <a:gd name="T45" fmla="*/ 86 h 137"/>
                  <a:gd name="T46" fmla="*/ 94 w 96"/>
                  <a:gd name="T47" fmla="*/ 82 h 137"/>
                  <a:gd name="T48" fmla="*/ 94 w 96"/>
                  <a:gd name="T49" fmla="*/ 76 h 137"/>
                  <a:gd name="T50" fmla="*/ 91 w 96"/>
                  <a:gd name="T51" fmla="*/ 70 h 137"/>
                  <a:gd name="T52" fmla="*/ 93 w 96"/>
                  <a:gd name="T53" fmla="*/ 55 h 137"/>
                  <a:gd name="T54" fmla="*/ 84 w 96"/>
                  <a:gd name="T55" fmla="*/ 53 h 137"/>
                  <a:gd name="T56" fmla="*/ 72 w 96"/>
                  <a:gd name="T57" fmla="*/ 48 h 137"/>
                  <a:gd name="T58" fmla="*/ 59 w 96"/>
                  <a:gd name="T59" fmla="*/ 47 h 137"/>
                  <a:gd name="T60" fmla="*/ 53 w 96"/>
                  <a:gd name="T61" fmla="*/ 36 h 137"/>
                  <a:gd name="T62" fmla="*/ 50 w 96"/>
                  <a:gd name="T63" fmla="*/ 31 h 137"/>
                  <a:gd name="T64" fmla="*/ 46 w 96"/>
                  <a:gd name="T65" fmla="*/ 29 h 137"/>
                  <a:gd name="T66" fmla="*/ 47 w 96"/>
                  <a:gd name="T67" fmla="*/ 25 h 137"/>
                  <a:gd name="T68" fmla="*/ 48 w 96"/>
                  <a:gd name="T69" fmla="*/ 19 h 137"/>
                  <a:gd name="T70" fmla="*/ 55 w 96"/>
                  <a:gd name="T71" fmla="*/ 10 h 137"/>
                  <a:gd name="T72" fmla="*/ 58 w 96"/>
                  <a:gd name="T73" fmla="*/ 9 h 137"/>
                  <a:gd name="T74" fmla="*/ 60 w 96"/>
                  <a:gd name="T75" fmla="*/ 7 h 137"/>
                  <a:gd name="T76" fmla="*/ 62 w 96"/>
                  <a:gd name="T77" fmla="*/ 2 h 137"/>
                  <a:gd name="T78" fmla="*/ 53 w 96"/>
                  <a:gd name="T79" fmla="*/ 6 h 137"/>
                  <a:gd name="T80" fmla="*/ 46 w 96"/>
                  <a:gd name="T81" fmla="*/ 11 h 137"/>
                  <a:gd name="T82" fmla="*/ 38 w 96"/>
                  <a:gd name="T83" fmla="*/ 13 h 137"/>
                  <a:gd name="T84" fmla="*/ 35 w 96"/>
                  <a:gd name="T85" fmla="*/ 12 h 137"/>
                  <a:gd name="T86" fmla="*/ 27 w 96"/>
                  <a:gd name="T87" fmla="*/ 19 h 137"/>
                  <a:gd name="T88" fmla="*/ 24 w 96"/>
                  <a:gd name="T89" fmla="*/ 27 h 137"/>
                  <a:gd name="T90" fmla="*/ 16 w 96"/>
                  <a:gd name="T91" fmla="*/ 36 h 137"/>
                  <a:gd name="T92" fmla="*/ 15 w 96"/>
                  <a:gd name="T93" fmla="*/ 37 h 137"/>
                  <a:gd name="T94" fmla="*/ 14 w 96"/>
                  <a:gd name="T95" fmla="*/ 39 h 137"/>
                  <a:gd name="T96" fmla="*/ 8 w 96"/>
                  <a:gd name="T97" fmla="*/ 44 h 137"/>
                  <a:gd name="T98" fmla="*/ 11 w 96"/>
                  <a:gd name="T99" fmla="*/ 47 h 137"/>
                  <a:gd name="T100" fmla="*/ 12 w 96"/>
                  <a:gd name="T101" fmla="*/ 53 h 137"/>
                  <a:gd name="T102" fmla="*/ 12 w 96"/>
                  <a:gd name="T103" fmla="*/ 58 h 137"/>
                  <a:gd name="T104" fmla="*/ 14 w 96"/>
                  <a:gd name="T105" fmla="*/ 70 h 137"/>
                  <a:gd name="T106" fmla="*/ 12 w 96"/>
                  <a:gd name="T107" fmla="*/ 77 h 137"/>
                  <a:gd name="T108" fmla="*/ 5 w 96"/>
                  <a:gd name="T109" fmla="*/ 82 h 137"/>
                  <a:gd name="T110" fmla="*/ 1 w 96"/>
                  <a:gd name="T111" fmla="*/ 88 h 137"/>
                  <a:gd name="T112" fmla="*/ 0 w 96"/>
                  <a:gd name="T113" fmla="*/ 91 h 137"/>
                  <a:gd name="T114" fmla="*/ 10 w 96"/>
                  <a:gd name="T115" fmla="*/ 96 h 137"/>
                  <a:gd name="T116" fmla="*/ 15 w 96"/>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137">
                    <a:moveTo>
                      <a:pt x="15" y="100"/>
                    </a:moveTo>
                    <a:cubicBezTo>
                      <a:pt x="17" y="102"/>
                      <a:pt x="20" y="101"/>
                      <a:pt x="21" y="100"/>
                    </a:cubicBezTo>
                    <a:cubicBezTo>
                      <a:pt x="21" y="99"/>
                      <a:pt x="23" y="101"/>
                      <a:pt x="26" y="105"/>
                    </a:cubicBezTo>
                    <a:cubicBezTo>
                      <a:pt x="27" y="105"/>
                      <a:pt x="27" y="105"/>
                      <a:pt x="27" y="105"/>
                    </a:cubicBezTo>
                    <a:cubicBezTo>
                      <a:pt x="29" y="105"/>
                      <a:pt x="32" y="104"/>
                      <a:pt x="34" y="105"/>
                    </a:cubicBezTo>
                    <a:cubicBezTo>
                      <a:pt x="36" y="106"/>
                      <a:pt x="35" y="111"/>
                      <a:pt x="39" y="112"/>
                    </a:cubicBezTo>
                    <a:cubicBezTo>
                      <a:pt x="42" y="112"/>
                      <a:pt x="44" y="115"/>
                      <a:pt x="44" y="117"/>
                    </a:cubicBezTo>
                    <a:cubicBezTo>
                      <a:pt x="43" y="118"/>
                      <a:pt x="47" y="119"/>
                      <a:pt x="47" y="122"/>
                    </a:cubicBezTo>
                    <a:cubicBezTo>
                      <a:pt x="46" y="124"/>
                      <a:pt x="55" y="124"/>
                      <a:pt x="56" y="123"/>
                    </a:cubicBezTo>
                    <a:cubicBezTo>
                      <a:pt x="57" y="122"/>
                      <a:pt x="59" y="121"/>
                      <a:pt x="61" y="122"/>
                    </a:cubicBezTo>
                    <a:cubicBezTo>
                      <a:pt x="62" y="123"/>
                      <a:pt x="65" y="121"/>
                      <a:pt x="66" y="122"/>
                    </a:cubicBezTo>
                    <a:cubicBezTo>
                      <a:pt x="67" y="122"/>
                      <a:pt x="73" y="125"/>
                      <a:pt x="72" y="127"/>
                    </a:cubicBezTo>
                    <a:cubicBezTo>
                      <a:pt x="71" y="129"/>
                      <a:pt x="67" y="132"/>
                      <a:pt x="68" y="133"/>
                    </a:cubicBezTo>
                    <a:cubicBezTo>
                      <a:pt x="68" y="135"/>
                      <a:pt x="71" y="136"/>
                      <a:pt x="72" y="137"/>
                    </a:cubicBezTo>
                    <a:cubicBezTo>
                      <a:pt x="73" y="137"/>
                      <a:pt x="73" y="137"/>
                      <a:pt x="73" y="137"/>
                    </a:cubicBezTo>
                    <a:cubicBezTo>
                      <a:pt x="75" y="137"/>
                      <a:pt x="76" y="129"/>
                      <a:pt x="76" y="126"/>
                    </a:cubicBezTo>
                    <a:cubicBezTo>
                      <a:pt x="76" y="124"/>
                      <a:pt x="77" y="118"/>
                      <a:pt x="78" y="115"/>
                    </a:cubicBezTo>
                    <a:cubicBezTo>
                      <a:pt x="79" y="111"/>
                      <a:pt x="72" y="107"/>
                      <a:pt x="72" y="102"/>
                    </a:cubicBezTo>
                    <a:cubicBezTo>
                      <a:pt x="72" y="97"/>
                      <a:pt x="75" y="100"/>
                      <a:pt x="78" y="98"/>
                    </a:cubicBezTo>
                    <a:cubicBezTo>
                      <a:pt x="81" y="96"/>
                      <a:pt x="78" y="95"/>
                      <a:pt x="76" y="95"/>
                    </a:cubicBezTo>
                    <a:cubicBezTo>
                      <a:pt x="75" y="94"/>
                      <a:pt x="74" y="92"/>
                      <a:pt x="74" y="90"/>
                    </a:cubicBezTo>
                    <a:cubicBezTo>
                      <a:pt x="75" y="89"/>
                      <a:pt x="83" y="89"/>
                      <a:pt x="86" y="89"/>
                    </a:cubicBezTo>
                    <a:cubicBezTo>
                      <a:pt x="89" y="89"/>
                      <a:pt x="95" y="87"/>
                      <a:pt x="95" y="86"/>
                    </a:cubicBezTo>
                    <a:cubicBezTo>
                      <a:pt x="95" y="86"/>
                      <a:pt x="96" y="84"/>
                      <a:pt x="94" y="82"/>
                    </a:cubicBezTo>
                    <a:cubicBezTo>
                      <a:pt x="92" y="81"/>
                      <a:pt x="92" y="78"/>
                      <a:pt x="94" y="76"/>
                    </a:cubicBezTo>
                    <a:cubicBezTo>
                      <a:pt x="96" y="74"/>
                      <a:pt x="93" y="72"/>
                      <a:pt x="91" y="70"/>
                    </a:cubicBezTo>
                    <a:cubicBezTo>
                      <a:pt x="89" y="68"/>
                      <a:pt x="91" y="59"/>
                      <a:pt x="93" y="55"/>
                    </a:cubicBezTo>
                    <a:cubicBezTo>
                      <a:pt x="95" y="51"/>
                      <a:pt x="88" y="52"/>
                      <a:pt x="84" y="53"/>
                    </a:cubicBezTo>
                    <a:cubicBezTo>
                      <a:pt x="79" y="53"/>
                      <a:pt x="75" y="52"/>
                      <a:pt x="72" y="48"/>
                    </a:cubicBezTo>
                    <a:cubicBezTo>
                      <a:pt x="69" y="44"/>
                      <a:pt x="65" y="47"/>
                      <a:pt x="59" y="47"/>
                    </a:cubicBezTo>
                    <a:cubicBezTo>
                      <a:pt x="52" y="47"/>
                      <a:pt x="53" y="39"/>
                      <a:pt x="53" y="36"/>
                    </a:cubicBezTo>
                    <a:cubicBezTo>
                      <a:pt x="54" y="33"/>
                      <a:pt x="50" y="33"/>
                      <a:pt x="50" y="31"/>
                    </a:cubicBezTo>
                    <a:cubicBezTo>
                      <a:pt x="50" y="29"/>
                      <a:pt x="48" y="29"/>
                      <a:pt x="46" y="29"/>
                    </a:cubicBezTo>
                    <a:cubicBezTo>
                      <a:pt x="44" y="29"/>
                      <a:pt x="46" y="27"/>
                      <a:pt x="47" y="25"/>
                    </a:cubicBezTo>
                    <a:cubicBezTo>
                      <a:pt x="48" y="24"/>
                      <a:pt x="48" y="23"/>
                      <a:pt x="48" y="19"/>
                    </a:cubicBezTo>
                    <a:cubicBezTo>
                      <a:pt x="49" y="16"/>
                      <a:pt x="53" y="13"/>
                      <a:pt x="55" y="10"/>
                    </a:cubicBezTo>
                    <a:cubicBezTo>
                      <a:pt x="56" y="9"/>
                      <a:pt x="57" y="9"/>
                      <a:pt x="58" y="9"/>
                    </a:cubicBezTo>
                    <a:cubicBezTo>
                      <a:pt x="58" y="8"/>
                      <a:pt x="59" y="7"/>
                      <a:pt x="60" y="7"/>
                    </a:cubicBezTo>
                    <a:cubicBezTo>
                      <a:pt x="63" y="6"/>
                      <a:pt x="65" y="4"/>
                      <a:pt x="62" y="2"/>
                    </a:cubicBezTo>
                    <a:cubicBezTo>
                      <a:pt x="58" y="0"/>
                      <a:pt x="57" y="6"/>
                      <a:pt x="53" y="6"/>
                    </a:cubicBezTo>
                    <a:cubicBezTo>
                      <a:pt x="49" y="7"/>
                      <a:pt x="48" y="9"/>
                      <a:pt x="46" y="11"/>
                    </a:cubicBezTo>
                    <a:cubicBezTo>
                      <a:pt x="43" y="12"/>
                      <a:pt x="39" y="11"/>
                      <a:pt x="38" y="13"/>
                    </a:cubicBezTo>
                    <a:cubicBezTo>
                      <a:pt x="38" y="15"/>
                      <a:pt x="37" y="13"/>
                      <a:pt x="35" y="12"/>
                    </a:cubicBezTo>
                    <a:cubicBezTo>
                      <a:pt x="33" y="12"/>
                      <a:pt x="27" y="17"/>
                      <a:pt x="27" y="19"/>
                    </a:cubicBezTo>
                    <a:cubicBezTo>
                      <a:pt x="27" y="22"/>
                      <a:pt x="28" y="24"/>
                      <a:pt x="24" y="27"/>
                    </a:cubicBezTo>
                    <a:cubicBezTo>
                      <a:pt x="20" y="29"/>
                      <a:pt x="18" y="34"/>
                      <a:pt x="16" y="36"/>
                    </a:cubicBezTo>
                    <a:cubicBezTo>
                      <a:pt x="16" y="37"/>
                      <a:pt x="15" y="37"/>
                      <a:pt x="15" y="37"/>
                    </a:cubicBezTo>
                    <a:cubicBezTo>
                      <a:pt x="14" y="38"/>
                      <a:pt x="14" y="39"/>
                      <a:pt x="14" y="39"/>
                    </a:cubicBezTo>
                    <a:cubicBezTo>
                      <a:pt x="13" y="40"/>
                      <a:pt x="10" y="42"/>
                      <a:pt x="8" y="44"/>
                    </a:cubicBezTo>
                    <a:cubicBezTo>
                      <a:pt x="9" y="45"/>
                      <a:pt x="10" y="46"/>
                      <a:pt x="11" y="47"/>
                    </a:cubicBezTo>
                    <a:cubicBezTo>
                      <a:pt x="13" y="50"/>
                      <a:pt x="12" y="52"/>
                      <a:pt x="12" y="53"/>
                    </a:cubicBezTo>
                    <a:cubicBezTo>
                      <a:pt x="13" y="55"/>
                      <a:pt x="14" y="57"/>
                      <a:pt x="12" y="58"/>
                    </a:cubicBezTo>
                    <a:cubicBezTo>
                      <a:pt x="11" y="58"/>
                      <a:pt x="12" y="68"/>
                      <a:pt x="14" y="70"/>
                    </a:cubicBezTo>
                    <a:cubicBezTo>
                      <a:pt x="15" y="72"/>
                      <a:pt x="14" y="73"/>
                      <a:pt x="12" y="77"/>
                    </a:cubicBezTo>
                    <a:cubicBezTo>
                      <a:pt x="10" y="81"/>
                      <a:pt x="9" y="82"/>
                      <a:pt x="5" y="82"/>
                    </a:cubicBezTo>
                    <a:cubicBezTo>
                      <a:pt x="2" y="83"/>
                      <a:pt x="2" y="88"/>
                      <a:pt x="1" y="88"/>
                    </a:cubicBezTo>
                    <a:cubicBezTo>
                      <a:pt x="0" y="88"/>
                      <a:pt x="0" y="89"/>
                      <a:pt x="0" y="91"/>
                    </a:cubicBezTo>
                    <a:cubicBezTo>
                      <a:pt x="3" y="93"/>
                      <a:pt x="8" y="96"/>
                      <a:pt x="10" y="96"/>
                    </a:cubicBezTo>
                    <a:cubicBezTo>
                      <a:pt x="11" y="96"/>
                      <a:pt x="12" y="99"/>
                      <a:pt x="15" y="10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15">
                <a:extLst>
                  <a:ext uri="{FF2B5EF4-FFF2-40B4-BE49-F238E27FC236}">
                    <a16:creationId xmlns:a16="http://schemas.microsoft.com/office/drawing/2014/main" id="{3F843048-E65B-47FD-A3F5-00E5C7D8964E}"/>
                  </a:ext>
                </a:extLst>
              </p:cNvPr>
              <p:cNvSpPr>
                <a:spLocks/>
              </p:cNvSpPr>
              <p:nvPr/>
            </p:nvSpPr>
            <p:spPr bwMode="auto">
              <a:xfrm>
                <a:off x="3618564" y="4270479"/>
                <a:ext cx="228360" cy="258473"/>
              </a:xfrm>
              <a:custGeom>
                <a:avLst/>
                <a:gdLst>
                  <a:gd name="T0" fmla="*/ 98 w 99"/>
                  <a:gd name="T1" fmla="*/ 67 h 112"/>
                  <a:gd name="T2" fmla="*/ 93 w 99"/>
                  <a:gd name="T3" fmla="*/ 59 h 112"/>
                  <a:gd name="T4" fmla="*/ 86 w 99"/>
                  <a:gd name="T5" fmla="*/ 55 h 112"/>
                  <a:gd name="T6" fmla="*/ 78 w 99"/>
                  <a:gd name="T7" fmla="*/ 51 h 112"/>
                  <a:gd name="T8" fmla="*/ 77 w 99"/>
                  <a:gd name="T9" fmla="*/ 44 h 112"/>
                  <a:gd name="T10" fmla="*/ 76 w 99"/>
                  <a:gd name="T11" fmla="*/ 38 h 112"/>
                  <a:gd name="T12" fmla="*/ 72 w 99"/>
                  <a:gd name="T13" fmla="*/ 33 h 112"/>
                  <a:gd name="T14" fmla="*/ 64 w 99"/>
                  <a:gd name="T15" fmla="*/ 31 h 112"/>
                  <a:gd name="T16" fmla="*/ 57 w 99"/>
                  <a:gd name="T17" fmla="*/ 28 h 112"/>
                  <a:gd name="T18" fmla="*/ 54 w 99"/>
                  <a:gd name="T19" fmla="*/ 25 h 112"/>
                  <a:gd name="T20" fmla="*/ 48 w 99"/>
                  <a:gd name="T21" fmla="*/ 24 h 112"/>
                  <a:gd name="T22" fmla="*/ 38 w 99"/>
                  <a:gd name="T23" fmla="*/ 18 h 112"/>
                  <a:gd name="T24" fmla="*/ 36 w 99"/>
                  <a:gd name="T25" fmla="*/ 2 h 112"/>
                  <a:gd name="T26" fmla="*/ 28 w 99"/>
                  <a:gd name="T27" fmla="*/ 2 h 112"/>
                  <a:gd name="T28" fmla="*/ 19 w 99"/>
                  <a:gd name="T29" fmla="*/ 6 h 112"/>
                  <a:gd name="T30" fmla="*/ 12 w 99"/>
                  <a:gd name="T31" fmla="*/ 10 h 112"/>
                  <a:gd name="T32" fmla="*/ 5 w 99"/>
                  <a:gd name="T33" fmla="*/ 11 h 112"/>
                  <a:gd name="T34" fmla="*/ 2 w 99"/>
                  <a:gd name="T35" fmla="*/ 11 h 112"/>
                  <a:gd name="T36" fmla="*/ 8 w 99"/>
                  <a:gd name="T37" fmla="*/ 22 h 112"/>
                  <a:gd name="T38" fmla="*/ 6 w 99"/>
                  <a:gd name="T39" fmla="*/ 26 h 112"/>
                  <a:gd name="T40" fmla="*/ 6 w 99"/>
                  <a:gd name="T41" fmla="*/ 38 h 112"/>
                  <a:gd name="T42" fmla="*/ 4 w 99"/>
                  <a:gd name="T43" fmla="*/ 44 h 112"/>
                  <a:gd name="T44" fmla="*/ 3 w 99"/>
                  <a:gd name="T45" fmla="*/ 51 h 112"/>
                  <a:gd name="T46" fmla="*/ 6 w 99"/>
                  <a:gd name="T47" fmla="*/ 55 h 112"/>
                  <a:gd name="T48" fmla="*/ 1 w 99"/>
                  <a:gd name="T49" fmla="*/ 61 h 112"/>
                  <a:gd name="T50" fmla="*/ 1 w 99"/>
                  <a:gd name="T51" fmla="*/ 65 h 112"/>
                  <a:gd name="T52" fmla="*/ 4 w 99"/>
                  <a:gd name="T53" fmla="*/ 69 h 112"/>
                  <a:gd name="T54" fmla="*/ 6 w 99"/>
                  <a:gd name="T55" fmla="*/ 77 h 112"/>
                  <a:gd name="T56" fmla="*/ 9 w 99"/>
                  <a:gd name="T57" fmla="*/ 82 h 112"/>
                  <a:gd name="T58" fmla="*/ 8 w 99"/>
                  <a:gd name="T59" fmla="*/ 87 h 112"/>
                  <a:gd name="T60" fmla="*/ 10 w 99"/>
                  <a:gd name="T61" fmla="*/ 94 h 112"/>
                  <a:gd name="T62" fmla="*/ 13 w 99"/>
                  <a:gd name="T63" fmla="*/ 101 h 112"/>
                  <a:gd name="T64" fmla="*/ 15 w 99"/>
                  <a:gd name="T65" fmla="*/ 110 h 112"/>
                  <a:gd name="T66" fmla="*/ 26 w 99"/>
                  <a:gd name="T67" fmla="*/ 104 h 112"/>
                  <a:gd name="T68" fmla="*/ 33 w 99"/>
                  <a:gd name="T69" fmla="*/ 104 h 112"/>
                  <a:gd name="T70" fmla="*/ 42 w 99"/>
                  <a:gd name="T71" fmla="*/ 107 h 112"/>
                  <a:gd name="T72" fmla="*/ 47 w 99"/>
                  <a:gd name="T73" fmla="*/ 103 h 112"/>
                  <a:gd name="T74" fmla="*/ 58 w 99"/>
                  <a:gd name="T75" fmla="*/ 103 h 112"/>
                  <a:gd name="T76" fmla="*/ 60 w 99"/>
                  <a:gd name="T77" fmla="*/ 90 h 112"/>
                  <a:gd name="T78" fmla="*/ 67 w 99"/>
                  <a:gd name="T79" fmla="*/ 83 h 112"/>
                  <a:gd name="T80" fmla="*/ 76 w 99"/>
                  <a:gd name="T81" fmla="*/ 81 h 112"/>
                  <a:gd name="T82" fmla="*/ 86 w 99"/>
                  <a:gd name="T83" fmla="*/ 80 h 112"/>
                  <a:gd name="T84" fmla="*/ 93 w 99"/>
                  <a:gd name="T85" fmla="*/ 83 h 112"/>
                  <a:gd name="T86" fmla="*/ 97 w 99"/>
                  <a:gd name="T87" fmla="*/ 77 h 112"/>
                  <a:gd name="T88" fmla="*/ 98 w 99"/>
                  <a:gd name="T89"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7"/>
                    </a:moveTo>
                    <a:cubicBezTo>
                      <a:pt x="97" y="63"/>
                      <a:pt x="93" y="63"/>
                      <a:pt x="93" y="59"/>
                    </a:cubicBezTo>
                    <a:cubicBezTo>
                      <a:pt x="93" y="55"/>
                      <a:pt x="92" y="55"/>
                      <a:pt x="86" y="55"/>
                    </a:cubicBezTo>
                    <a:cubicBezTo>
                      <a:pt x="81" y="55"/>
                      <a:pt x="78" y="54"/>
                      <a:pt x="78" y="51"/>
                    </a:cubicBezTo>
                    <a:cubicBezTo>
                      <a:pt x="77" y="48"/>
                      <a:pt x="74" y="46"/>
                      <a:pt x="77" y="44"/>
                    </a:cubicBezTo>
                    <a:cubicBezTo>
                      <a:pt x="79" y="43"/>
                      <a:pt x="75" y="41"/>
                      <a:pt x="76" y="38"/>
                    </a:cubicBezTo>
                    <a:cubicBezTo>
                      <a:pt x="76" y="35"/>
                      <a:pt x="74" y="34"/>
                      <a:pt x="72" y="33"/>
                    </a:cubicBezTo>
                    <a:cubicBezTo>
                      <a:pt x="71" y="31"/>
                      <a:pt x="64" y="33"/>
                      <a:pt x="64" y="31"/>
                    </a:cubicBezTo>
                    <a:cubicBezTo>
                      <a:pt x="64" y="28"/>
                      <a:pt x="59" y="28"/>
                      <a:pt x="57" y="28"/>
                    </a:cubicBezTo>
                    <a:cubicBezTo>
                      <a:pt x="55" y="28"/>
                      <a:pt x="56" y="25"/>
                      <a:pt x="54" y="25"/>
                    </a:cubicBezTo>
                    <a:cubicBezTo>
                      <a:pt x="51" y="25"/>
                      <a:pt x="52" y="23"/>
                      <a:pt x="48" y="24"/>
                    </a:cubicBezTo>
                    <a:cubicBezTo>
                      <a:pt x="44" y="24"/>
                      <a:pt x="42" y="22"/>
                      <a:pt x="38" y="18"/>
                    </a:cubicBezTo>
                    <a:cubicBezTo>
                      <a:pt x="35" y="13"/>
                      <a:pt x="35" y="5"/>
                      <a:pt x="36" y="2"/>
                    </a:cubicBezTo>
                    <a:cubicBezTo>
                      <a:pt x="37" y="0"/>
                      <a:pt x="31" y="2"/>
                      <a:pt x="28" y="2"/>
                    </a:cubicBezTo>
                    <a:cubicBezTo>
                      <a:pt x="25" y="2"/>
                      <a:pt x="22" y="4"/>
                      <a:pt x="19" y="6"/>
                    </a:cubicBezTo>
                    <a:cubicBezTo>
                      <a:pt x="15" y="8"/>
                      <a:pt x="13" y="8"/>
                      <a:pt x="12" y="10"/>
                    </a:cubicBezTo>
                    <a:cubicBezTo>
                      <a:pt x="10" y="11"/>
                      <a:pt x="8" y="12"/>
                      <a:pt x="5" y="11"/>
                    </a:cubicBezTo>
                    <a:cubicBezTo>
                      <a:pt x="4" y="11"/>
                      <a:pt x="3" y="11"/>
                      <a:pt x="2" y="11"/>
                    </a:cubicBezTo>
                    <a:cubicBezTo>
                      <a:pt x="4" y="14"/>
                      <a:pt x="7" y="20"/>
                      <a:pt x="8" y="22"/>
                    </a:cubicBezTo>
                    <a:cubicBezTo>
                      <a:pt x="9" y="25"/>
                      <a:pt x="7" y="25"/>
                      <a:pt x="6" y="26"/>
                    </a:cubicBezTo>
                    <a:cubicBezTo>
                      <a:pt x="5" y="27"/>
                      <a:pt x="6" y="36"/>
                      <a:pt x="6" y="38"/>
                    </a:cubicBezTo>
                    <a:cubicBezTo>
                      <a:pt x="7" y="40"/>
                      <a:pt x="3" y="43"/>
                      <a:pt x="4" y="44"/>
                    </a:cubicBezTo>
                    <a:cubicBezTo>
                      <a:pt x="6" y="46"/>
                      <a:pt x="3" y="49"/>
                      <a:pt x="3" y="51"/>
                    </a:cubicBezTo>
                    <a:cubicBezTo>
                      <a:pt x="3" y="53"/>
                      <a:pt x="6" y="53"/>
                      <a:pt x="6" y="55"/>
                    </a:cubicBezTo>
                    <a:cubicBezTo>
                      <a:pt x="6" y="57"/>
                      <a:pt x="3" y="61"/>
                      <a:pt x="1" y="61"/>
                    </a:cubicBezTo>
                    <a:cubicBezTo>
                      <a:pt x="0" y="62"/>
                      <a:pt x="0" y="63"/>
                      <a:pt x="1" y="65"/>
                    </a:cubicBezTo>
                    <a:cubicBezTo>
                      <a:pt x="1" y="65"/>
                      <a:pt x="2" y="67"/>
                      <a:pt x="4" y="69"/>
                    </a:cubicBezTo>
                    <a:cubicBezTo>
                      <a:pt x="7" y="71"/>
                      <a:pt x="4" y="74"/>
                      <a:pt x="6" y="77"/>
                    </a:cubicBezTo>
                    <a:cubicBezTo>
                      <a:pt x="8" y="80"/>
                      <a:pt x="11" y="80"/>
                      <a:pt x="9" y="82"/>
                    </a:cubicBezTo>
                    <a:cubicBezTo>
                      <a:pt x="8" y="83"/>
                      <a:pt x="9" y="86"/>
                      <a:pt x="8" y="87"/>
                    </a:cubicBezTo>
                    <a:cubicBezTo>
                      <a:pt x="6" y="89"/>
                      <a:pt x="8" y="93"/>
                      <a:pt x="10" y="94"/>
                    </a:cubicBezTo>
                    <a:cubicBezTo>
                      <a:pt x="13" y="95"/>
                      <a:pt x="11" y="99"/>
                      <a:pt x="13" y="101"/>
                    </a:cubicBezTo>
                    <a:cubicBezTo>
                      <a:pt x="15" y="104"/>
                      <a:pt x="14" y="109"/>
                      <a:pt x="15" y="110"/>
                    </a:cubicBezTo>
                    <a:cubicBezTo>
                      <a:pt x="16" y="112"/>
                      <a:pt x="22" y="108"/>
                      <a:pt x="26" y="104"/>
                    </a:cubicBezTo>
                    <a:cubicBezTo>
                      <a:pt x="30" y="100"/>
                      <a:pt x="30" y="103"/>
                      <a:pt x="33" y="104"/>
                    </a:cubicBezTo>
                    <a:cubicBezTo>
                      <a:pt x="37" y="104"/>
                      <a:pt x="41" y="104"/>
                      <a:pt x="42" y="107"/>
                    </a:cubicBezTo>
                    <a:cubicBezTo>
                      <a:pt x="44" y="111"/>
                      <a:pt x="46" y="104"/>
                      <a:pt x="47" y="103"/>
                    </a:cubicBezTo>
                    <a:cubicBezTo>
                      <a:pt x="48" y="101"/>
                      <a:pt x="57" y="103"/>
                      <a:pt x="58" y="103"/>
                    </a:cubicBezTo>
                    <a:cubicBezTo>
                      <a:pt x="59" y="102"/>
                      <a:pt x="61" y="92"/>
                      <a:pt x="60" y="90"/>
                    </a:cubicBezTo>
                    <a:cubicBezTo>
                      <a:pt x="60" y="89"/>
                      <a:pt x="64" y="85"/>
                      <a:pt x="67" y="83"/>
                    </a:cubicBezTo>
                    <a:cubicBezTo>
                      <a:pt x="69" y="81"/>
                      <a:pt x="74" y="82"/>
                      <a:pt x="76" y="81"/>
                    </a:cubicBezTo>
                    <a:cubicBezTo>
                      <a:pt x="79" y="80"/>
                      <a:pt x="82" y="80"/>
                      <a:pt x="86" y="80"/>
                    </a:cubicBezTo>
                    <a:cubicBezTo>
                      <a:pt x="89" y="80"/>
                      <a:pt x="91" y="83"/>
                      <a:pt x="93" y="83"/>
                    </a:cubicBezTo>
                    <a:cubicBezTo>
                      <a:pt x="95" y="83"/>
                      <a:pt x="97" y="80"/>
                      <a:pt x="97" y="77"/>
                    </a:cubicBezTo>
                    <a:cubicBezTo>
                      <a:pt x="96" y="75"/>
                      <a:pt x="99" y="71"/>
                      <a:pt x="98" y="6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16">
                <a:extLst>
                  <a:ext uri="{FF2B5EF4-FFF2-40B4-BE49-F238E27FC236}">
                    <a16:creationId xmlns:a16="http://schemas.microsoft.com/office/drawing/2014/main" id="{48037D3F-09E2-4653-AE93-FF479118860E}"/>
                  </a:ext>
                </a:extLst>
              </p:cNvPr>
              <p:cNvSpPr>
                <a:spLocks/>
              </p:cNvSpPr>
              <p:nvPr/>
            </p:nvSpPr>
            <p:spPr bwMode="auto">
              <a:xfrm>
                <a:off x="3398987" y="4091053"/>
                <a:ext cx="239653" cy="348814"/>
              </a:xfrm>
              <a:custGeom>
                <a:avLst/>
                <a:gdLst>
                  <a:gd name="T0" fmla="*/ 95 w 104"/>
                  <a:gd name="T1" fmla="*/ 143 h 151"/>
                  <a:gd name="T2" fmla="*/ 96 w 104"/>
                  <a:gd name="T3" fmla="*/ 143 h 151"/>
                  <a:gd name="T4" fmla="*/ 96 w 104"/>
                  <a:gd name="T5" fmla="*/ 139 h 151"/>
                  <a:gd name="T6" fmla="*/ 101 w 104"/>
                  <a:gd name="T7" fmla="*/ 133 h 151"/>
                  <a:gd name="T8" fmla="*/ 98 w 104"/>
                  <a:gd name="T9" fmla="*/ 129 h 151"/>
                  <a:gd name="T10" fmla="*/ 99 w 104"/>
                  <a:gd name="T11" fmla="*/ 122 h 151"/>
                  <a:gd name="T12" fmla="*/ 101 w 104"/>
                  <a:gd name="T13" fmla="*/ 116 h 151"/>
                  <a:gd name="T14" fmla="*/ 101 w 104"/>
                  <a:gd name="T15" fmla="*/ 104 h 151"/>
                  <a:gd name="T16" fmla="*/ 103 w 104"/>
                  <a:gd name="T17" fmla="*/ 100 h 151"/>
                  <a:gd name="T18" fmla="*/ 97 w 104"/>
                  <a:gd name="T19" fmla="*/ 89 h 151"/>
                  <a:gd name="T20" fmla="*/ 89 w 104"/>
                  <a:gd name="T21" fmla="*/ 89 h 151"/>
                  <a:gd name="T22" fmla="*/ 88 w 104"/>
                  <a:gd name="T23" fmla="*/ 79 h 151"/>
                  <a:gd name="T24" fmla="*/ 84 w 104"/>
                  <a:gd name="T25" fmla="*/ 79 h 151"/>
                  <a:gd name="T26" fmla="*/ 75 w 104"/>
                  <a:gd name="T27" fmla="*/ 81 h 151"/>
                  <a:gd name="T28" fmla="*/ 71 w 104"/>
                  <a:gd name="T29" fmla="*/ 76 h 151"/>
                  <a:gd name="T30" fmla="*/ 67 w 104"/>
                  <a:gd name="T31" fmla="*/ 73 h 151"/>
                  <a:gd name="T32" fmla="*/ 64 w 104"/>
                  <a:gd name="T33" fmla="*/ 66 h 151"/>
                  <a:gd name="T34" fmla="*/ 62 w 104"/>
                  <a:gd name="T35" fmla="*/ 59 h 151"/>
                  <a:gd name="T36" fmla="*/ 63 w 104"/>
                  <a:gd name="T37" fmla="*/ 54 h 151"/>
                  <a:gd name="T38" fmla="*/ 66 w 104"/>
                  <a:gd name="T39" fmla="*/ 50 h 151"/>
                  <a:gd name="T40" fmla="*/ 69 w 104"/>
                  <a:gd name="T41" fmla="*/ 42 h 151"/>
                  <a:gd name="T42" fmla="*/ 76 w 104"/>
                  <a:gd name="T43" fmla="*/ 37 h 151"/>
                  <a:gd name="T44" fmla="*/ 86 w 104"/>
                  <a:gd name="T45" fmla="*/ 34 h 151"/>
                  <a:gd name="T46" fmla="*/ 92 w 104"/>
                  <a:gd name="T47" fmla="*/ 33 h 151"/>
                  <a:gd name="T48" fmla="*/ 88 w 104"/>
                  <a:gd name="T49" fmla="*/ 29 h 151"/>
                  <a:gd name="T50" fmla="*/ 92 w 104"/>
                  <a:gd name="T51" fmla="*/ 23 h 151"/>
                  <a:gd name="T52" fmla="*/ 86 w 104"/>
                  <a:gd name="T53" fmla="*/ 18 h 151"/>
                  <a:gd name="T54" fmla="*/ 81 w 104"/>
                  <a:gd name="T55" fmla="*/ 18 h 151"/>
                  <a:gd name="T56" fmla="*/ 76 w 104"/>
                  <a:gd name="T57" fmla="*/ 19 h 151"/>
                  <a:gd name="T58" fmla="*/ 67 w 104"/>
                  <a:gd name="T59" fmla="*/ 18 h 151"/>
                  <a:gd name="T60" fmla="*/ 64 w 104"/>
                  <a:gd name="T61" fmla="*/ 13 h 151"/>
                  <a:gd name="T62" fmla="*/ 59 w 104"/>
                  <a:gd name="T63" fmla="*/ 8 h 151"/>
                  <a:gd name="T64" fmla="*/ 54 w 104"/>
                  <a:gd name="T65" fmla="*/ 1 h 151"/>
                  <a:gd name="T66" fmla="*/ 47 w 104"/>
                  <a:gd name="T67" fmla="*/ 1 h 151"/>
                  <a:gd name="T68" fmla="*/ 49 w 104"/>
                  <a:gd name="T69" fmla="*/ 7 h 151"/>
                  <a:gd name="T70" fmla="*/ 44 w 104"/>
                  <a:gd name="T71" fmla="*/ 15 h 151"/>
                  <a:gd name="T72" fmla="*/ 28 w 104"/>
                  <a:gd name="T73" fmla="*/ 24 h 151"/>
                  <a:gd name="T74" fmla="*/ 21 w 104"/>
                  <a:gd name="T75" fmla="*/ 36 h 151"/>
                  <a:gd name="T76" fmla="*/ 15 w 104"/>
                  <a:gd name="T77" fmla="*/ 37 h 151"/>
                  <a:gd name="T78" fmla="*/ 9 w 104"/>
                  <a:gd name="T79" fmla="*/ 35 h 151"/>
                  <a:gd name="T80" fmla="*/ 9 w 104"/>
                  <a:gd name="T81" fmla="*/ 31 h 151"/>
                  <a:gd name="T82" fmla="*/ 8 w 104"/>
                  <a:gd name="T83" fmla="*/ 27 h 151"/>
                  <a:gd name="T84" fmla="*/ 1 w 104"/>
                  <a:gd name="T85" fmla="*/ 34 h 151"/>
                  <a:gd name="T86" fmla="*/ 4 w 104"/>
                  <a:gd name="T87" fmla="*/ 45 h 151"/>
                  <a:gd name="T88" fmla="*/ 2 w 104"/>
                  <a:gd name="T89" fmla="*/ 47 h 151"/>
                  <a:gd name="T90" fmla="*/ 10 w 104"/>
                  <a:gd name="T91" fmla="*/ 54 h 151"/>
                  <a:gd name="T92" fmla="*/ 18 w 104"/>
                  <a:gd name="T93" fmla="*/ 65 h 151"/>
                  <a:gd name="T94" fmla="*/ 24 w 104"/>
                  <a:gd name="T95" fmla="*/ 77 h 151"/>
                  <a:gd name="T96" fmla="*/ 37 w 104"/>
                  <a:gd name="T97" fmla="*/ 101 h 151"/>
                  <a:gd name="T98" fmla="*/ 41 w 104"/>
                  <a:gd name="T99" fmla="*/ 111 h 151"/>
                  <a:gd name="T100" fmla="*/ 44 w 104"/>
                  <a:gd name="T101" fmla="*/ 119 h 151"/>
                  <a:gd name="T102" fmla="*/ 57 w 104"/>
                  <a:gd name="T103" fmla="*/ 128 h 151"/>
                  <a:gd name="T104" fmla="*/ 80 w 104"/>
                  <a:gd name="T105" fmla="*/ 142 h 151"/>
                  <a:gd name="T106" fmla="*/ 90 w 104"/>
                  <a:gd name="T107" fmla="*/ 149 h 151"/>
                  <a:gd name="T108" fmla="*/ 90 w 104"/>
                  <a:gd name="T109" fmla="*/ 151 h 151"/>
                  <a:gd name="T110" fmla="*/ 92 w 104"/>
                  <a:gd name="T111" fmla="*/ 149 h 151"/>
                  <a:gd name="T112" fmla="*/ 95 w 104"/>
                  <a:gd name="T113" fmla="*/ 1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51">
                    <a:moveTo>
                      <a:pt x="95" y="143"/>
                    </a:moveTo>
                    <a:cubicBezTo>
                      <a:pt x="96" y="143"/>
                      <a:pt x="96" y="143"/>
                      <a:pt x="96" y="143"/>
                    </a:cubicBezTo>
                    <a:cubicBezTo>
                      <a:pt x="95" y="141"/>
                      <a:pt x="95" y="140"/>
                      <a:pt x="96" y="139"/>
                    </a:cubicBezTo>
                    <a:cubicBezTo>
                      <a:pt x="98" y="139"/>
                      <a:pt x="101" y="135"/>
                      <a:pt x="101" y="133"/>
                    </a:cubicBezTo>
                    <a:cubicBezTo>
                      <a:pt x="101" y="131"/>
                      <a:pt x="98" y="131"/>
                      <a:pt x="98" y="129"/>
                    </a:cubicBezTo>
                    <a:cubicBezTo>
                      <a:pt x="98" y="127"/>
                      <a:pt x="101" y="124"/>
                      <a:pt x="99" y="122"/>
                    </a:cubicBezTo>
                    <a:cubicBezTo>
                      <a:pt x="98" y="121"/>
                      <a:pt x="102" y="118"/>
                      <a:pt x="101" y="116"/>
                    </a:cubicBezTo>
                    <a:cubicBezTo>
                      <a:pt x="101" y="114"/>
                      <a:pt x="100" y="105"/>
                      <a:pt x="101" y="104"/>
                    </a:cubicBezTo>
                    <a:cubicBezTo>
                      <a:pt x="102" y="103"/>
                      <a:pt x="104" y="103"/>
                      <a:pt x="103" y="100"/>
                    </a:cubicBezTo>
                    <a:cubicBezTo>
                      <a:pt x="102" y="98"/>
                      <a:pt x="99" y="92"/>
                      <a:pt x="97" y="89"/>
                    </a:cubicBezTo>
                    <a:cubicBezTo>
                      <a:pt x="95" y="88"/>
                      <a:pt x="91" y="88"/>
                      <a:pt x="89" y="89"/>
                    </a:cubicBezTo>
                    <a:cubicBezTo>
                      <a:pt x="87" y="90"/>
                      <a:pt x="88" y="82"/>
                      <a:pt x="88" y="79"/>
                    </a:cubicBezTo>
                    <a:cubicBezTo>
                      <a:pt x="88" y="76"/>
                      <a:pt x="85" y="77"/>
                      <a:pt x="84" y="79"/>
                    </a:cubicBezTo>
                    <a:cubicBezTo>
                      <a:pt x="83" y="81"/>
                      <a:pt x="79" y="81"/>
                      <a:pt x="75" y="81"/>
                    </a:cubicBezTo>
                    <a:cubicBezTo>
                      <a:pt x="72" y="81"/>
                      <a:pt x="74" y="76"/>
                      <a:pt x="71" y="76"/>
                    </a:cubicBezTo>
                    <a:cubicBezTo>
                      <a:pt x="69" y="76"/>
                      <a:pt x="67" y="75"/>
                      <a:pt x="67" y="73"/>
                    </a:cubicBezTo>
                    <a:cubicBezTo>
                      <a:pt x="67" y="71"/>
                      <a:pt x="65" y="69"/>
                      <a:pt x="64" y="66"/>
                    </a:cubicBezTo>
                    <a:cubicBezTo>
                      <a:pt x="62" y="63"/>
                      <a:pt x="60" y="61"/>
                      <a:pt x="62" y="59"/>
                    </a:cubicBezTo>
                    <a:cubicBezTo>
                      <a:pt x="63" y="57"/>
                      <a:pt x="61" y="56"/>
                      <a:pt x="63" y="54"/>
                    </a:cubicBezTo>
                    <a:cubicBezTo>
                      <a:pt x="65" y="52"/>
                      <a:pt x="67" y="52"/>
                      <a:pt x="66" y="50"/>
                    </a:cubicBezTo>
                    <a:cubicBezTo>
                      <a:pt x="66" y="47"/>
                      <a:pt x="69" y="45"/>
                      <a:pt x="69" y="42"/>
                    </a:cubicBezTo>
                    <a:cubicBezTo>
                      <a:pt x="69" y="39"/>
                      <a:pt x="73" y="40"/>
                      <a:pt x="76" y="37"/>
                    </a:cubicBezTo>
                    <a:cubicBezTo>
                      <a:pt x="79" y="35"/>
                      <a:pt x="83" y="36"/>
                      <a:pt x="86" y="34"/>
                    </a:cubicBezTo>
                    <a:cubicBezTo>
                      <a:pt x="89" y="31"/>
                      <a:pt x="90" y="33"/>
                      <a:pt x="92" y="33"/>
                    </a:cubicBezTo>
                    <a:cubicBezTo>
                      <a:pt x="91" y="32"/>
                      <a:pt x="88" y="31"/>
                      <a:pt x="88" y="29"/>
                    </a:cubicBezTo>
                    <a:cubicBezTo>
                      <a:pt x="87" y="28"/>
                      <a:pt x="91" y="25"/>
                      <a:pt x="92" y="23"/>
                    </a:cubicBezTo>
                    <a:cubicBezTo>
                      <a:pt x="93" y="21"/>
                      <a:pt x="87" y="18"/>
                      <a:pt x="86" y="18"/>
                    </a:cubicBezTo>
                    <a:cubicBezTo>
                      <a:pt x="85" y="17"/>
                      <a:pt x="82" y="19"/>
                      <a:pt x="81" y="18"/>
                    </a:cubicBezTo>
                    <a:cubicBezTo>
                      <a:pt x="79" y="17"/>
                      <a:pt x="77" y="18"/>
                      <a:pt x="76" y="19"/>
                    </a:cubicBezTo>
                    <a:cubicBezTo>
                      <a:pt x="75" y="20"/>
                      <a:pt x="66" y="20"/>
                      <a:pt x="67" y="18"/>
                    </a:cubicBezTo>
                    <a:cubicBezTo>
                      <a:pt x="67" y="15"/>
                      <a:pt x="63" y="14"/>
                      <a:pt x="64" y="13"/>
                    </a:cubicBezTo>
                    <a:cubicBezTo>
                      <a:pt x="64" y="11"/>
                      <a:pt x="62" y="8"/>
                      <a:pt x="59" y="8"/>
                    </a:cubicBezTo>
                    <a:cubicBezTo>
                      <a:pt x="55" y="7"/>
                      <a:pt x="56" y="2"/>
                      <a:pt x="54" y="1"/>
                    </a:cubicBezTo>
                    <a:cubicBezTo>
                      <a:pt x="52" y="0"/>
                      <a:pt x="49" y="1"/>
                      <a:pt x="47" y="1"/>
                    </a:cubicBezTo>
                    <a:cubicBezTo>
                      <a:pt x="50" y="4"/>
                      <a:pt x="50" y="5"/>
                      <a:pt x="49" y="7"/>
                    </a:cubicBezTo>
                    <a:cubicBezTo>
                      <a:pt x="46" y="9"/>
                      <a:pt x="49" y="9"/>
                      <a:pt x="44" y="15"/>
                    </a:cubicBezTo>
                    <a:cubicBezTo>
                      <a:pt x="40" y="21"/>
                      <a:pt x="32" y="22"/>
                      <a:pt x="28" y="24"/>
                    </a:cubicBezTo>
                    <a:cubicBezTo>
                      <a:pt x="25" y="25"/>
                      <a:pt x="23" y="32"/>
                      <a:pt x="21" y="36"/>
                    </a:cubicBezTo>
                    <a:cubicBezTo>
                      <a:pt x="19" y="41"/>
                      <a:pt x="17" y="40"/>
                      <a:pt x="15" y="37"/>
                    </a:cubicBezTo>
                    <a:cubicBezTo>
                      <a:pt x="13" y="34"/>
                      <a:pt x="12" y="37"/>
                      <a:pt x="9" y="35"/>
                    </a:cubicBezTo>
                    <a:cubicBezTo>
                      <a:pt x="7" y="33"/>
                      <a:pt x="8" y="33"/>
                      <a:pt x="9" y="31"/>
                    </a:cubicBezTo>
                    <a:cubicBezTo>
                      <a:pt x="10" y="30"/>
                      <a:pt x="9" y="28"/>
                      <a:pt x="8" y="27"/>
                    </a:cubicBezTo>
                    <a:cubicBezTo>
                      <a:pt x="5" y="27"/>
                      <a:pt x="2" y="31"/>
                      <a:pt x="1" y="34"/>
                    </a:cubicBezTo>
                    <a:cubicBezTo>
                      <a:pt x="0" y="37"/>
                      <a:pt x="4" y="43"/>
                      <a:pt x="4" y="45"/>
                    </a:cubicBezTo>
                    <a:cubicBezTo>
                      <a:pt x="5" y="47"/>
                      <a:pt x="2" y="45"/>
                      <a:pt x="2" y="47"/>
                    </a:cubicBezTo>
                    <a:cubicBezTo>
                      <a:pt x="1" y="49"/>
                      <a:pt x="7" y="52"/>
                      <a:pt x="10" y="54"/>
                    </a:cubicBezTo>
                    <a:cubicBezTo>
                      <a:pt x="13" y="56"/>
                      <a:pt x="16" y="62"/>
                      <a:pt x="18" y="65"/>
                    </a:cubicBezTo>
                    <a:cubicBezTo>
                      <a:pt x="21" y="68"/>
                      <a:pt x="21" y="70"/>
                      <a:pt x="24" y="77"/>
                    </a:cubicBezTo>
                    <a:cubicBezTo>
                      <a:pt x="27" y="84"/>
                      <a:pt x="33" y="96"/>
                      <a:pt x="37" y="101"/>
                    </a:cubicBezTo>
                    <a:cubicBezTo>
                      <a:pt x="40" y="106"/>
                      <a:pt x="42" y="110"/>
                      <a:pt x="41" y="111"/>
                    </a:cubicBezTo>
                    <a:cubicBezTo>
                      <a:pt x="40" y="113"/>
                      <a:pt x="42" y="117"/>
                      <a:pt x="44" y="119"/>
                    </a:cubicBezTo>
                    <a:cubicBezTo>
                      <a:pt x="47" y="121"/>
                      <a:pt x="50" y="124"/>
                      <a:pt x="57" y="128"/>
                    </a:cubicBezTo>
                    <a:cubicBezTo>
                      <a:pt x="65" y="131"/>
                      <a:pt x="78" y="139"/>
                      <a:pt x="80" y="142"/>
                    </a:cubicBezTo>
                    <a:cubicBezTo>
                      <a:pt x="82" y="145"/>
                      <a:pt x="89" y="149"/>
                      <a:pt x="90" y="149"/>
                    </a:cubicBezTo>
                    <a:cubicBezTo>
                      <a:pt x="90" y="149"/>
                      <a:pt x="90" y="150"/>
                      <a:pt x="90" y="151"/>
                    </a:cubicBezTo>
                    <a:cubicBezTo>
                      <a:pt x="91" y="150"/>
                      <a:pt x="92" y="150"/>
                      <a:pt x="92" y="149"/>
                    </a:cubicBezTo>
                    <a:cubicBezTo>
                      <a:pt x="94" y="148"/>
                      <a:pt x="95" y="144"/>
                      <a:pt x="95" y="14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17">
                <a:extLst>
                  <a:ext uri="{FF2B5EF4-FFF2-40B4-BE49-F238E27FC236}">
                    <a16:creationId xmlns:a16="http://schemas.microsoft.com/office/drawing/2014/main" id="{1477F600-708B-47FA-85F6-5498D1B47028}"/>
                  </a:ext>
                </a:extLst>
              </p:cNvPr>
              <p:cNvSpPr>
                <a:spLocks/>
              </p:cNvSpPr>
              <p:nvPr/>
            </p:nvSpPr>
            <p:spPr bwMode="auto">
              <a:xfrm>
                <a:off x="3547044" y="3860183"/>
                <a:ext cx="258474" cy="217068"/>
              </a:xfrm>
              <a:custGeom>
                <a:avLst/>
                <a:gdLst>
                  <a:gd name="T0" fmla="*/ 11 w 112"/>
                  <a:gd name="T1" fmla="*/ 6 h 94"/>
                  <a:gd name="T2" fmla="*/ 4 w 112"/>
                  <a:gd name="T3" fmla="*/ 15 h 94"/>
                  <a:gd name="T4" fmla="*/ 3 w 112"/>
                  <a:gd name="T5" fmla="*/ 21 h 94"/>
                  <a:gd name="T6" fmla="*/ 2 w 112"/>
                  <a:gd name="T7" fmla="*/ 25 h 94"/>
                  <a:gd name="T8" fmla="*/ 6 w 112"/>
                  <a:gd name="T9" fmla="*/ 27 h 94"/>
                  <a:gd name="T10" fmla="*/ 9 w 112"/>
                  <a:gd name="T11" fmla="*/ 32 h 94"/>
                  <a:gd name="T12" fmla="*/ 15 w 112"/>
                  <a:gd name="T13" fmla="*/ 43 h 94"/>
                  <a:gd name="T14" fmla="*/ 28 w 112"/>
                  <a:gd name="T15" fmla="*/ 44 h 94"/>
                  <a:gd name="T16" fmla="*/ 40 w 112"/>
                  <a:gd name="T17" fmla="*/ 49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7 h 94"/>
                  <a:gd name="T40" fmla="*/ 81 w 112"/>
                  <a:gd name="T41" fmla="*/ 82 h 94"/>
                  <a:gd name="T42" fmla="*/ 82 w 112"/>
                  <a:gd name="T43" fmla="*/ 79 h 94"/>
                  <a:gd name="T44" fmla="*/ 78 w 112"/>
                  <a:gd name="T45" fmla="*/ 78 h 94"/>
                  <a:gd name="T46" fmla="*/ 76 w 112"/>
                  <a:gd name="T47" fmla="*/ 73 h 94"/>
                  <a:gd name="T48" fmla="*/ 72 w 112"/>
                  <a:gd name="T49" fmla="*/ 67 h 94"/>
                  <a:gd name="T50" fmla="*/ 78 w 112"/>
                  <a:gd name="T51" fmla="*/ 66 h 94"/>
                  <a:gd name="T52" fmla="*/ 85 w 112"/>
                  <a:gd name="T53" fmla="*/ 68 h 94"/>
                  <a:gd name="T54" fmla="*/ 88 w 112"/>
                  <a:gd name="T55" fmla="*/ 69 h 94"/>
                  <a:gd name="T56" fmla="*/ 93 w 112"/>
                  <a:gd name="T57" fmla="*/ 66 h 94"/>
                  <a:gd name="T58" fmla="*/ 103 w 112"/>
                  <a:gd name="T59" fmla="*/ 62 h 94"/>
                  <a:gd name="T60" fmla="*/ 106 w 112"/>
                  <a:gd name="T61" fmla="*/ 59 h 94"/>
                  <a:gd name="T62" fmla="*/ 100 w 112"/>
                  <a:gd name="T63" fmla="*/ 52 h 94"/>
                  <a:gd name="T64" fmla="*/ 101 w 112"/>
                  <a:gd name="T65" fmla="*/ 48 h 94"/>
                  <a:gd name="T66" fmla="*/ 105 w 112"/>
                  <a:gd name="T67" fmla="*/ 44 h 94"/>
                  <a:gd name="T68" fmla="*/ 106 w 112"/>
                  <a:gd name="T69" fmla="*/ 40 h 94"/>
                  <a:gd name="T70" fmla="*/ 109 w 112"/>
                  <a:gd name="T71" fmla="*/ 34 h 94"/>
                  <a:gd name="T72" fmla="*/ 112 w 112"/>
                  <a:gd name="T73" fmla="*/ 31 h 94"/>
                  <a:gd name="T74" fmla="*/ 100 w 112"/>
                  <a:gd name="T75" fmla="*/ 29 h 94"/>
                  <a:gd name="T76" fmla="*/ 102 w 112"/>
                  <a:gd name="T77" fmla="*/ 23 h 94"/>
                  <a:gd name="T78" fmla="*/ 90 w 112"/>
                  <a:gd name="T79" fmla="*/ 18 h 94"/>
                  <a:gd name="T80" fmla="*/ 92 w 112"/>
                  <a:gd name="T81" fmla="*/ 14 h 94"/>
                  <a:gd name="T82" fmla="*/ 85 w 112"/>
                  <a:gd name="T83" fmla="*/ 12 h 94"/>
                  <a:gd name="T84" fmla="*/ 69 w 112"/>
                  <a:gd name="T85" fmla="*/ 17 h 94"/>
                  <a:gd name="T86" fmla="*/ 54 w 112"/>
                  <a:gd name="T87" fmla="*/ 13 h 94"/>
                  <a:gd name="T88" fmla="*/ 44 w 112"/>
                  <a:gd name="T89" fmla="*/ 11 h 94"/>
                  <a:gd name="T90" fmla="*/ 37 w 112"/>
                  <a:gd name="T91" fmla="*/ 5 h 94"/>
                  <a:gd name="T92" fmla="*/ 31 w 112"/>
                  <a:gd name="T93" fmla="*/ 0 h 94"/>
                  <a:gd name="T94" fmla="*/ 28 w 112"/>
                  <a:gd name="T95" fmla="*/ 6 h 94"/>
                  <a:gd name="T96" fmla="*/ 17 w 112"/>
                  <a:gd name="T97" fmla="*/ 12 h 94"/>
                  <a:gd name="T98" fmla="*/ 20 w 112"/>
                  <a:gd name="T99" fmla="*/ 24 h 94"/>
                  <a:gd name="T100" fmla="*/ 11 w 112"/>
                  <a:gd name="T101" fmla="*/ 21 h 94"/>
                  <a:gd name="T102" fmla="*/ 15 w 112"/>
                  <a:gd name="T103" fmla="*/ 10 h 94"/>
                  <a:gd name="T104" fmla="*/ 14 w 112"/>
                  <a:gd name="T105" fmla="*/ 5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5" y="12"/>
                      <a:pt x="4" y="15"/>
                    </a:cubicBezTo>
                    <a:cubicBezTo>
                      <a:pt x="4" y="19"/>
                      <a:pt x="4" y="20"/>
                      <a:pt x="3" y="21"/>
                    </a:cubicBezTo>
                    <a:cubicBezTo>
                      <a:pt x="2" y="23"/>
                      <a:pt x="0" y="25"/>
                      <a:pt x="2" y="25"/>
                    </a:cubicBezTo>
                    <a:cubicBezTo>
                      <a:pt x="4" y="25"/>
                      <a:pt x="6" y="25"/>
                      <a:pt x="6" y="27"/>
                    </a:cubicBezTo>
                    <a:cubicBezTo>
                      <a:pt x="6" y="29"/>
                      <a:pt x="10" y="29"/>
                      <a:pt x="9" y="32"/>
                    </a:cubicBezTo>
                    <a:cubicBezTo>
                      <a:pt x="9" y="35"/>
                      <a:pt x="8" y="43"/>
                      <a:pt x="15" y="43"/>
                    </a:cubicBezTo>
                    <a:cubicBezTo>
                      <a:pt x="21" y="43"/>
                      <a:pt x="25" y="40"/>
                      <a:pt x="28" y="44"/>
                    </a:cubicBezTo>
                    <a:cubicBezTo>
                      <a:pt x="31" y="48"/>
                      <a:pt x="35" y="49"/>
                      <a:pt x="40" y="49"/>
                    </a:cubicBezTo>
                    <a:cubicBezTo>
                      <a:pt x="44" y="48"/>
                      <a:pt x="51" y="47"/>
                      <a:pt x="49" y="51"/>
                    </a:cubicBezTo>
                    <a:cubicBezTo>
                      <a:pt x="47" y="55"/>
                      <a:pt x="45" y="64"/>
                      <a:pt x="47" y="66"/>
                    </a:cubicBezTo>
                    <a:cubicBezTo>
                      <a:pt x="49" y="68"/>
                      <a:pt x="52" y="70"/>
                      <a:pt x="50" y="72"/>
                    </a:cubicBezTo>
                    <a:cubicBezTo>
                      <a:pt x="48" y="74"/>
                      <a:pt x="48" y="77"/>
                      <a:pt x="50" y="78"/>
                    </a:cubicBezTo>
                    <a:cubicBezTo>
                      <a:pt x="52" y="80"/>
                      <a:pt x="51" y="82"/>
                      <a:pt x="51" y="82"/>
                    </a:cubicBezTo>
                    <a:cubicBezTo>
                      <a:pt x="51" y="82"/>
                      <a:pt x="51" y="83"/>
                      <a:pt x="50" y="83"/>
                    </a:cubicBezTo>
                    <a:cubicBezTo>
                      <a:pt x="53" y="86"/>
                      <a:pt x="55" y="90"/>
                      <a:pt x="56" y="91"/>
                    </a:cubicBezTo>
                    <a:cubicBezTo>
                      <a:pt x="59" y="93"/>
                      <a:pt x="59" y="94"/>
                      <a:pt x="61" y="93"/>
                    </a:cubicBezTo>
                    <a:cubicBezTo>
                      <a:pt x="63" y="92"/>
                      <a:pt x="64" y="91"/>
                      <a:pt x="65" y="92"/>
                    </a:cubicBezTo>
                    <a:cubicBezTo>
                      <a:pt x="67" y="93"/>
                      <a:pt x="69" y="91"/>
                      <a:pt x="71" y="89"/>
                    </a:cubicBezTo>
                    <a:cubicBezTo>
                      <a:pt x="73" y="87"/>
                      <a:pt x="76" y="89"/>
                      <a:pt x="76" y="87"/>
                    </a:cubicBezTo>
                    <a:cubicBezTo>
                      <a:pt x="77" y="84"/>
                      <a:pt x="78" y="83"/>
                      <a:pt x="81" y="82"/>
                    </a:cubicBezTo>
                    <a:cubicBezTo>
                      <a:pt x="84" y="82"/>
                      <a:pt x="84" y="79"/>
                      <a:pt x="82" y="79"/>
                    </a:cubicBezTo>
                    <a:cubicBezTo>
                      <a:pt x="80" y="79"/>
                      <a:pt x="78" y="81"/>
                      <a:pt x="78" y="78"/>
                    </a:cubicBezTo>
                    <a:cubicBezTo>
                      <a:pt x="78" y="75"/>
                      <a:pt x="76" y="76"/>
                      <a:pt x="76" y="73"/>
                    </a:cubicBezTo>
                    <a:cubicBezTo>
                      <a:pt x="76" y="70"/>
                      <a:pt x="75" y="69"/>
                      <a:pt x="72" y="67"/>
                    </a:cubicBezTo>
                    <a:cubicBezTo>
                      <a:pt x="70" y="65"/>
                      <a:pt x="76" y="65"/>
                      <a:pt x="78" y="66"/>
                    </a:cubicBezTo>
                    <a:cubicBezTo>
                      <a:pt x="79" y="67"/>
                      <a:pt x="84" y="66"/>
                      <a:pt x="85" y="68"/>
                    </a:cubicBezTo>
                    <a:cubicBezTo>
                      <a:pt x="85" y="71"/>
                      <a:pt x="88" y="71"/>
                      <a:pt x="88" y="69"/>
                    </a:cubicBezTo>
                    <a:cubicBezTo>
                      <a:pt x="88" y="66"/>
                      <a:pt x="91" y="65"/>
                      <a:pt x="93" y="66"/>
                    </a:cubicBezTo>
                    <a:cubicBezTo>
                      <a:pt x="96" y="66"/>
                      <a:pt x="101" y="62"/>
                      <a:pt x="103" y="62"/>
                    </a:cubicBezTo>
                    <a:cubicBezTo>
                      <a:pt x="105" y="61"/>
                      <a:pt x="105" y="60"/>
                      <a:pt x="106" y="59"/>
                    </a:cubicBezTo>
                    <a:cubicBezTo>
                      <a:pt x="104" y="57"/>
                      <a:pt x="101" y="53"/>
                      <a:pt x="100" y="52"/>
                    </a:cubicBezTo>
                    <a:cubicBezTo>
                      <a:pt x="99" y="51"/>
                      <a:pt x="101" y="50"/>
                      <a:pt x="101" y="48"/>
                    </a:cubicBezTo>
                    <a:cubicBezTo>
                      <a:pt x="101" y="46"/>
                      <a:pt x="101" y="44"/>
                      <a:pt x="105" y="44"/>
                    </a:cubicBezTo>
                    <a:cubicBezTo>
                      <a:pt x="109" y="44"/>
                      <a:pt x="108" y="41"/>
                      <a:pt x="106" y="40"/>
                    </a:cubicBezTo>
                    <a:cubicBezTo>
                      <a:pt x="104" y="39"/>
                      <a:pt x="107" y="36"/>
                      <a:pt x="109" y="34"/>
                    </a:cubicBezTo>
                    <a:cubicBezTo>
                      <a:pt x="110" y="34"/>
                      <a:pt x="111" y="32"/>
                      <a:pt x="112" y="31"/>
                    </a:cubicBezTo>
                    <a:cubicBezTo>
                      <a:pt x="108" y="29"/>
                      <a:pt x="103" y="29"/>
                      <a:pt x="100" y="29"/>
                    </a:cubicBezTo>
                    <a:cubicBezTo>
                      <a:pt x="97" y="30"/>
                      <a:pt x="102" y="26"/>
                      <a:pt x="102" y="23"/>
                    </a:cubicBezTo>
                    <a:cubicBezTo>
                      <a:pt x="103" y="20"/>
                      <a:pt x="94" y="19"/>
                      <a:pt x="90" y="18"/>
                    </a:cubicBezTo>
                    <a:cubicBezTo>
                      <a:pt x="87" y="18"/>
                      <a:pt x="88" y="14"/>
                      <a:pt x="92" y="14"/>
                    </a:cubicBezTo>
                    <a:cubicBezTo>
                      <a:pt x="95" y="14"/>
                      <a:pt x="90" y="11"/>
                      <a:pt x="85" y="12"/>
                    </a:cubicBezTo>
                    <a:cubicBezTo>
                      <a:pt x="80" y="13"/>
                      <a:pt x="73" y="15"/>
                      <a:pt x="69" y="17"/>
                    </a:cubicBezTo>
                    <a:cubicBezTo>
                      <a:pt x="65" y="20"/>
                      <a:pt x="59" y="11"/>
                      <a:pt x="54" y="13"/>
                    </a:cubicBezTo>
                    <a:cubicBezTo>
                      <a:pt x="50" y="15"/>
                      <a:pt x="43" y="15"/>
                      <a:pt x="44" y="11"/>
                    </a:cubicBezTo>
                    <a:cubicBezTo>
                      <a:pt x="44" y="8"/>
                      <a:pt x="42" y="5"/>
                      <a:pt x="37" y="5"/>
                    </a:cubicBezTo>
                    <a:cubicBezTo>
                      <a:pt x="33" y="5"/>
                      <a:pt x="34" y="0"/>
                      <a:pt x="31" y="0"/>
                    </a:cubicBezTo>
                    <a:cubicBezTo>
                      <a:pt x="27" y="0"/>
                      <a:pt x="31" y="5"/>
                      <a:pt x="28" y="6"/>
                    </a:cubicBezTo>
                    <a:cubicBezTo>
                      <a:pt x="26" y="7"/>
                      <a:pt x="18" y="9"/>
                      <a:pt x="17" y="12"/>
                    </a:cubicBezTo>
                    <a:cubicBezTo>
                      <a:pt x="17" y="15"/>
                      <a:pt x="22" y="20"/>
                      <a:pt x="20" y="24"/>
                    </a:cubicBezTo>
                    <a:cubicBezTo>
                      <a:pt x="18" y="27"/>
                      <a:pt x="13" y="24"/>
                      <a:pt x="11" y="21"/>
                    </a:cubicBezTo>
                    <a:cubicBezTo>
                      <a:pt x="10" y="17"/>
                      <a:pt x="16" y="12"/>
                      <a:pt x="15" y="10"/>
                    </a:cubicBezTo>
                    <a:cubicBezTo>
                      <a:pt x="14" y="9"/>
                      <a:pt x="13" y="6"/>
                      <a:pt x="14" y="5"/>
                    </a:cubicBezTo>
                    <a:cubicBezTo>
                      <a:pt x="13" y="5"/>
                      <a:pt x="12" y="5"/>
                      <a:pt x="11" y="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18">
                <a:extLst>
                  <a:ext uri="{FF2B5EF4-FFF2-40B4-BE49-F238E27FC236}">
                    <a16:creationId xmlns:a16="http://schemas.microsoft.com/office/drawing/2014/main" id="{95ED7A96-9A8C-476D-AA53-75BB44417D3F}"/>
                  </a:ext>
                </a:extLst>
              </p:cNvPr>
              <p:cNvSpPr>
                <a:spLocks/>
              </p:cNvSpPr>
              <p:nvPr/>
            </p:nvSpPr>
            <p:spPr bwMode="auto">
              <a:xfrm>
                <a:off x="3834376" y="3970599"/>
                <a:ext cx="81557" cy="85321"/>
              </a:xfrm>
              <a:custGeom>
                <a:avLst/>
                <a:gdLst>
                  <a:gd name="T0" fmla="*/ 9 w 35"/>
                  <a:gd name="T1" fmla="*/ 8 h 37"/>
                  <a:gd name="T2" fmla="*/ 5 w 35"/>
                  <a:gd name="T3" fmla="*/ 12 h 37"/>
                  <a:gd name="T4" fmla="*/ 2 w 35"/>
                  <a:gd name="T5" fmla="*/ 18 h 37"/>
                  <a:gd name="T6" fmla="*/ 8 w 35"/>
                  <a:gd name="T7" fmla="*/ 27 h 37"/>
                  <a:gd name="T8" fmla="*/ 13 w 35"/>
                  <a:gd name="T9" fmla="*/ 36 h 37"/>
                  <a:gd name="T10" fmla="*/ 17 w 35"/>
                  <a:gd name="T11" fmla="*/ 36 h 37"/>
                  <a:gd name="T12" fmla="*/ 20 w 35"/>
                  <a:gd name="T13" fmla="*/ 31 h 37"/>
                  <a:gd name="T14" fmla="*/ 29 w 35"/>
                  <a:gd name="T15" fmla="*/ 31 h 37"/>
                  <a:gd name="T16" fmla="*/ 30 w 35"/>
                  <a:gd name="T17" fmla="*/ 32 h 37"/>
                  <a:gd name="T18" fmla="*/ 33 w 35"/>
                  <a:gd name="T19" fmla="*/ 29 h 37"/>
                  <a:gd name="T20" fmla="*/ 32 w 35"/>
                  <a:gd name="T21" fmla="*/ 18 h 37"/>
                  <a:gd name="T22" fmla="*/ 33 w 35"/>
                  <a:gd name="T23" fmla="*/ 8 h 37"/>
                  <a:gd name="T24" fmla="*/ 35 w 35"/>
                  <a:gd name="T25" fmla="*/ 4 h 37"/>
                  <a:gd name="T26" fmla="*/ 27 w 35"/>
                  <a:gd name="T27" fmla="*/ 2 h 37"/>
                  <a:gd name="T28" fmla="*/ 16 w 35"/>
                  <a:gd name="T29" fmla="*/ 3 h 37"/>
                  <a:gd name="T30" fmla="*/ 10 w 35"/>
                  <a:gd name="T31" fmla="*/ 2 h 37"/>
                  <a:gd name="T32" fmla="*/ 9 w 35"/>
                  <a:gd name="T33" fmla="*/ 3 h 37"/>
                  <a:gd name="T34" fmla="*/ 9 w 35"/>
                  <a:gd name="T35"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7">
                    <a:moveTo>
                      <a:pt x="9" y="8"/>
                    </a:moveTo>
                    <a:cubicBezTo>
                      <a:pt x="10" y="10"/>
                      <a:pt x="7" y="11"/>
                      <a:pt x="5" y="12"/>
                    </a:cubicBezTo>
                    <a:cubicBezTo>
                      <a:pt x="2" y="12"/>
                      <a:pt x="3" y="17"/>
                      <a:pt x="2" y="18"/>
                    </a:cubicBezTo>
                    <a:cubicBezTo>
                      <a:pt x="0" y="20"/>
                      <a:pt x="7" y="24"/>
                      <a:pt x="8" y="27"/>
                    </a:cubicBezTo>
                    <a:cubicBezTo>
                      <a:pt x="9" y="29"/>
                      <a:pt x="11" y="33"/>
                      <a:pt x="13" y="36"/>
                    </a:cubicBezTo>
                    <a:cubicBezTo>
                      <a:pt x="15" y="36"/>
                      <a:pt x="16" y="37"/>
                      <a:pt x="17" y="36"/>
                    </a:cubicBezTo>
                    <a:cubicBezTo>
                      <a:pt x="19" y="35"/>
                      <a:pt x="17" y="31"/>
                      <a:pt x="20" y="31"/>
                    </a:cubicBezTo>
                    <a:cubicBezTo>
                      <a:pt x="24" y="31"/>
                      <a:pt x="28" y="29"/>
                      <a:pt x="29" y="31"/>
                    </a:cubicBezTo>
                    <a:cubicBezTo>
                      <a:pt x="30" y="32"/>
                      <a:pt x="30" y="32"/>
                      <a:pt x="30" y="32"/>
                    </a:cubicBezTo>
                    <a:cubicBezTo>
                      <a:pt x="31" y="31"/>
                      <a:pt x="32" y="29"/>
                      <a:pt x="33" y="29"/>
                    </a:cubicBezTo>
                    <a:cubicBezTo>
                      <a:pt x="33" y="27"/>
                      <a:pt x="33" y="21"/>
                      <a:pt x="32" y="18"/>
                    </a:cubicBezTo>
                    <a:cubicBezTo>
                      <a:pt x="30" y="14"/>
                      <a:pt x="31" y="10"/>
                      <a:pt x="33" y="8"/>
                    </a:cubicBezTo>
                    <a:cubicBezTo>
                      <a:pt x="33" y="8"/>
                      <a:pt x="34" y="6"/>
                      <a:pt x="35" y="4"/>
                    </a:cubicBezTo>
                    <a:cubicBezTo>
                      <a:pt x="32" y="3"/>
                      <a:pt x="29" y="2"/>
                      <a:pt x="27" y="2"/>
                    </a:cubicBezTo>
                    <a:cubicBezTo>
                      <a:pt x="22" y="3"/>
                      <a:pt x="18" y="5"/>
                      <a:pt x="16" y="3"/>
                    </a:cubicBezTo>
                    <a:cubicBezTo>
                      <a:pt x="15" y="0"/>
                      <a:pt x="12" y="1"/>
                      <a:pt x="10" y="2"/>
                    </a:cubicBezTo>
                    <a:cubicBezTo>
                      <a:pt x="10" y="3"/>
                      <a:pt x="10" y="3"/>
                      <a:pt x="9" y="3"/>
                    </a:cubicBezTo>
                    <a:cubicBezTo>
                      <a:pt x="9" y="5"/>
                      <a:pt x="8" y="7"/>
                      <a:pt x="9"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19">
                <a:extLst>
                  <a:ext uri="{FF2B5EF4-FFF2-40B4-BE49-F238E27FC236}">
                    <a16:creationId xmlns:a16="http://schemas.microsoft.com/office/drawing/2014/main" id="{647254C0-9EF9-4F69-AB5C-78E8B2CA6E5D}"/>
                  </a:ext>
                </a:extLst>
              </p:cNvPr>
              <p:cNvSpPr>
                <a:spLocks/>
              </p:cNvSpPr>
              <p:nvPr/>
            </p:nvSpPr>
            <p:spPr bwMode="auto">
              <a:xfrm>
                <a:off x="3775404" y="3931703"/>
                <a:ext cx="89086" cy="136765"/>
              </a:xfrm>
              <a:custGeom>
                <a:avLst/>
                <a:gdLst>
                  <a:gd name="T0" fmla="*/ 10 w 39"/>
                  <a:gd name="T1" fmla="*/ 3 h 59"/>
                  <a:gd name="T2" fmla="*/ 7 w 39"/>
                  <a:gd name="T3" fmla="*/ 9 h 59"/>
                  <a:gd name="T4" fmla="*/ 6 w 39"/>
                  <a:gd name="T5" fmla="*/ 13 h 59"/>
                  <a:gd name="T6" fmla="*/ 2 w 39"/>
                  <a:gd name="T7" fmla="*/ 17 h 59"/>
                  <a:gd name="T8" fmla="*/ 1 w 39"/>
                  <a:gd name="T9" fmla="*/ 21 h 59"/>
                  <a:gd name="T10" fmla="*/ 7 w 39"/>
                  <a:gd name="T11" fmla="*/ 28 h 59"/>
                  <a:gd name="T12" fmla="*/ 9 w 39"/>
                  <a:gd name="T13" fmla="*/ 26 h 59"/>
                  <a:gd name="T14" fmla="*/ 13 w 39"/>
                  <a:gd name="T15" fmla="*/ 33 h 59"/>
                  <a:gd name="T16" fmla="*/ 14 w 39"/>
                  <a:gd name="T17" fmla="*/ 40 h 59"/>
                  <a:gd name="T18" fmla="*/ 15 w 39"/>
                  <a:gd name="T19" fmla="*/ 54 h 59"/>
                  <a:gd name="T20" fmla="*/ 24 w 39"/>
                  <a:gd name="T21" fmla="*/ 57 h 59"/>
                  <a:gd name="T22" fmla="*/ 29 w 39"/>
                  <a:gd name="T23" fmla="*/ 55 h 59"/>
                  <a:gd name="T24" fmla="*/ 33 w 39"/>
                  <a:gd name="T25" fmla="*/ 53 h 59"/>
                  <a:gd name="T26" fmla="*/ 39 w 39"/>
                  <a:gd name="T27" fmla="*/ 53 h 59"/>
                  <a:gd name="T28" fmla="*/ 34 w 39"/>
                  <a:gd name="T29" fmla="*/ 44 h 59"/>
                  <a:gd name="T30" fmla="*/ 28 w 39"/>
                  <a:gd name="T31" fmla="*/ 35 h 59"/>
                  <a:gd name="T32" fmla="*/ 31 w 39"/>
                  <a:gd name="T33" fmla="*/ 29 h 59"/>
                  <a:gd name="T34" fmla="*/ 35 w 39"/>
                  <a:gd name="T35" fmla="*/ 25 h 59"/>
                  <a:gd name="T36" fmla="*/ 35 w 39"/>
                  <a:gd name="T37" fmla="*/ 20 h 59"/>
                  <a:gd name="T38" fmla="*/ 28 w 39"/>
                  <a:gd name="T39" fmla="*/ 13 h 59"/>
                  <a:gd name="T40" fmla="*/ 24 w 39"/>
                  <a:gd name="T41" fmla="*/ 8 h 59"/>
                  <a:gd name="T42" fmla="*/ 16 w 39"/>
                  <a:gd name="T43" fmla="*/ 1 h 59"/>
                  <a:gd name="T44" fmla="*/ 13 w 39"/>
                  <a:gd name="T45" fmla="*/ 0 h 59"/>
                  <a:gd name="T46" fmla="*/ 10 w 39"/>
                  <a:gd name="T47"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59">
                    <a:moveTo>
                      <a:pt x="10" y="3"/>
                    </a:moveTo>
                    <a:cubicBezTo>
                      <a:pt x="8" y="5"/>
                      <a:pt x="5" y="8"/>
                      <a:pt x="7" y="9"/>
                    </a:cubicBezTo>
                    <a:cubicBezTo>
                      <a:pt x="9" y="10"/>
                      <a:pt x="10" y="13"/>
                      <a:pt x="6" y="13"/>
                    </a:cubicBezTo>
                    <a:cubicBezTo>
                      <a:pt x="2" y="13"/>
                      <a:pt x="2" y="15"/>
                      <a:pt x="2" y="17"/>
                    </a:cubicBezTo>
                    <a:cubicBezTo>
                      <a:pt x="2" y="19"/>
                      <a:pt x="0" y="20"/>
                      <a:pt x="1" y="21"/>
                    </a:cubicBezTo>
                    <a:cubicBezTo>
                      <a:pt x="2" y="22"/>
                      <a:pt x="5" y="26"/>
                      <a:pt x="7" y="28"/>
                    </a:cubicBezTo>
                    <a:cubicBezTo>
                      <a:pt x="7" y="27"/>
                      <a:pt x="8" y="26"/>
                      <a:pt x="9" y="26"/>
                    </a:cubicBezTo>
                    <a:cubicBezTo>
                      <a:pt x="13" y="27"/>
                      <a:pt x="10" y="32"/>
                      <a:pt x="13" y="33"/>
                    </a:cubicBezTo>
                    <a:cubicBezTo>
                      <a:pt x="16" y="34"/>
                      <a:pt x="16" y="38"/>
                      <a:pt x="14" y="40"/>
                    </a:cubicBezTo>
                    <a:cubicBezTo>
                      <a:pt x="12" y="41"/>
                      <a:pt x="11" y="49"/>
                      <a:pt x="15" y="54"/>
                    </a:cubicBezTo>
                    <a:cubicBezTo>
                      <a:pt x="20" y="59"/>
                      <a:pt x="23" y="58"/>
                      <a:pt x="24" y="57"/>
                    </a:cubicBezTo>
                    <a:cubicBezTo>
                      <a:pt x="25" y="56"/>
                      <a:pt x="28" y="57"/>
                      <a:pt x="29" y="55"/>
                    </a:cubicBezTo>
                    <a:cubicBezTo>
                      <a:pt x="30" y="53"/>
                      <a:pt x="31" y="55"/>
                      <a:pt x="33" y="53"/>
                    </a:cubicBezTo>
                    <a:cubicBezTo>
                      <a:pt x="34" y="52"/>
                      <a:pt x="37" y="52"/>
                      <a:pt x="39" y="53"/>
                    </a:cubicBezTo>
                    <a:cubicBezTo>
                      <a:pt x="37" y="50"/>
                      <a:pt x="35" y="46"/>
                      <a:pt x="34" y="44"/>
                    </a:cubicBezTo>
                    <a:cubicBezTo>
                      <a:pt x="33" y="41"/>
                      <a:pt x="26" y="37"/>
                      <a:pt x="28" y="35"/>
                    </a:cubicBezTo>
                    <a:cubicBezTo>
                      <a:pt x="29" y="34"/>
                      <a:pt x="28" y="29"/>
                      <a:pt x="31" y="29"/>
                    </a:cubicBezTo>
                    <a:cubicBezTo>
                      <a:pt x="33" y="28"/>
                      <a:pt x="36" y="27"/>
                      <a:pt x="35" y="25"/>
                    </a:cubicBezTo>
                    <a:cubicBezTo>
                      <a:pt x="34" y="24"/>
                      <a:pt x="35" y="22"/>
                      <a:pt x="35" y="20"/>
                    </a:cubicBezTo>
                    <a:cubicBezTo>
                      <a:pt x="33" y="19"/>
                      <a:pt x="30" y="13"/>
                      <a:pt x="28" y="13"/>
                    </a:cubicBezTo>
                    <a:cubicBezTo>
                      <a:pt x="26" y="13"/>
                      <a:pt x="23" y="11"/>
                      <a:pt x="24" y="8"/>
                    </a:cubicBezTo>
                    <a:cubicBezTo>
                      <a:pt x="24" y="5"/>
                      <a:pt x="19" y="5"/>
                      <a:pt x="16" y="1"/>
                    </a:cubicBezTo>
                    <a:cubicBezTo>
                      <a:pt x="15" y="1"/>
                      <a:pt x="14" y="0"/>
                      <a:pt x="13" y="0"/>
                    </a:cubicBezTo>
                    <a:cubicBezTo>
                      <a:pt x="12" y="1"/>
                      <a:pt x="11" y="3"/>
                      <a:pt x="10"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0">
                <a:extLst>
                  <a:ext uri="{FF2B5EF4-FFF2-40B4-BE49-F238E27FC236}">
                    <a16:creationId xmlns:a16="http://schemas.microsoft.com/office/drawing/2014/main" id="{BD47719D-2956-450B-BC52-DFDC4157EFE4}"/>
                  </a:ext>
                </a:extLst>
              </p:cNvPr>
              <p:cNvSpPr>
                <a:spLocks/>
              </p:cNvSpPr>
              <p:nvPr/>
            </p:nvSpPr>
            <p:spPr bwMode="auto">
              <a:xfrm>
                <a:off x="3904641" y="3980637"/>
                <a:ext cx="56463" cy="71519"/>
              </a:xfrm>
              <a:custGeom>
                <a:avLst/>
                <a:gdLst>
                  <a:gd name="T0" fmla="*/ 2 w 25"/>
                  <a:gd name="T1" fmla="*/ 14 h 31"/>
                  <a:gd name="T2" fmla="*/ 3 w 25"/>
                  <a:gd name="T3" fmla="*/ 25 h 31"/>
                  <a:gd name="T4" fmla="*/ 0 w 25"/>
                  <a:gd name="T5" fmla="*/ 28 h 31"/>
                  <a:gd name="T6" fmla="*/ 7 w 25"/>
                  <a:gd name="T7" fmla="*/ 30 h 31"/>
                  <a:gd name="T8" fmla="*/ 16 w 25"/>
                  <a:gd name="T9" fmla="*/ 26 h 31"/>
                  <a:gd name="T10" fmla="*/ 25 w 25"/>
                  <a:gd name="T11" fmla="*/ 13 h 31"/>
                  <a:gd name="T12" fmla="*/ 25 w 25"/>
                  <a:gd name="T13" fmla="*/ 13 h 31"/>
                  <a:gd name="T14" fmla="*/ 11 w 25"/>
                  <a:gd name="T15" fmla="*/ 2 h 31"/>
                  <a:gd name="T16" fmla="*/ 5 w 25"/>
                  <a:gd name="T17" fmla="*/ 0 h 31"/>
                  <a:gd name="T18" fmla="*/ 3 w 25"/>
                  <a:gd name="T19" fmla="*/ 4 h 31"/>
                  <a:gd name="T20" fmla="*/ 2 w 25"/>
                  <a:gd name="T21"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 y="14"/>
                    </a:moveTo>
                    <a:cubicBezTo>
                      <a:pt x="3" y="17"/>
                      <a:pt x="3" y="23"/>
                      <a:pt x="3" y="25"/>
                    </a:cubicBezTo>
                    <a:cubicBezTo>
                      <a:pt x="2" y="25"/>
                      <a:pt x="1" y="27"/>
                      <a:pt x="0" y="28"/>
                    </a:cubicBezTo>
                    <a:cubicBezTo>
                      <a:pt x="1" y="30"/>
                      <a:pt x="4" y="31"/>
                      <a:pt x="7" y="30"/>
                    </a:cubicBezTo>
                    <a:cubicBezTo>
                      <a:pt x="12" y="28"/>
                      <a:pt x="14" y="31"/>
                      <a:pt x="16" y="26"/>
                    </a:cubicBezTo>
                    <a:cubicBezTo>
                      <a:pt x="17" y="22"/>
                      <a:pt x="22" y="17"/>
                      <a:pt x="25" y="13"/>
                    </a:cubicBezTo>
                    <a:cubicBezTo>
                      <a:pt x="25" y="13"/>
                      <a:pt x="25" y="13"/>
                      <a:pt x="25" y="13"/>
                    </a:cubicBezTo>
                    <a:cubicBezTo>
                      <a:pt x="22" y="12"/>
                      <a:pt x="17" y="4"/>
                      <a:pt x="11" y="2"/>
                    </a:cubicBezTo>
                    <a:cubicBezTo>
                      <a:pt x="9" y="2"/>
                      <a:pt x="7" y="1"/>
                      <a:pt x="5" y="0"/>
                    </a:cubicBezTo>
                    <a:cubicBezTo>
                      <a:pt x="4" y="2"/>
                      <a:pt x="3" y="4"/>
                      <a:pt x="3" y="4"/>
                    </a:cubicBezTo>
                    <a:cubicBezTo>
                      <a:pt x="1" y="6"/>
                      <a:pt x="0" y="10"/>
                      <a:pt x="2"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5F0A672A-484C-4B2F-AFDD-A54408846C1D}"/>
                  </a:ext>
                </a:extLst>
              </p:cNvPr>
              <p:cNvSpPr>
                <a:spLocks/>
              </p:cNvSpPr>
              <p:nvPr/>
            </p:nvSpPr>
            <p:spPr bwMode="auto">
              <a:xfrm>
                <a:off x="3338760" y="3641861"/>
                <a:ext cx="196992" cy="69010"/>
              </a:xfrm>
              <a:custGeom>
                <a:avLst/>
                <a:gdLst>
                  <a:gd name="T0" fmla="*/ 69 w 85"/>
                  <a:gd name="T1" fmla="*/ 19 h 30"/>
                  <a:gd name="T2" fmla="*/ 30 w 85"/>
                  <a:gd name="T3" fmla="*/ 4 h 30"/>
                  <a:gd name="T4" fmla="*/ 1 w 85"/>
                  <a:gd name="T5" fmla="*/ 14 h 30"/>
                  <a:gd name="T6" fmla="*/ 15 w 85"/>
                  <a:gd name="T7" fmla="*/ 7 h 30"/>
                  <a:gd name="T8" fmla="*/ 23 w 85"/>
                  <a:gd name="T9" fmla="*/ 10 h 30"/>
                  <a:gd name="T10" fmla="*/ 37 w 85"/>
                  <a:gd name="T11" fmla="*/ 14 h 30"/>
                  <a:gd name="T12" fmla="*/ 54 w 85"/>
                  <a:gd name="T13" fmla="*/ 23 h 30"/>
                  <a:gd name="T14" fmla="*/ 58 w 85"/>
                  <a:gd name="T15" fmla="*/ 29 h 30"/>
                  <a:gd name="T16" fmla="*/ 84 w 85"/>
                  <a:gd name="T17" fmla="*/ 28 h 30"/>
                  <a:gd name="T18" fmla="*/ 69 w 85"/>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0">
                    <a:moveTo>
                      <a:pt x="69" y="19"/>
                    </a:moveTo>
                    <a:cubicBezTo>
                      <a:pt x="63" y="19"/>
                      <a:pt x="46" y="7"/>
                      <a:pt x="30" y="4"/>
                    </a:cubicBezTo>
                    <a:cubicBezTo>
                      <a:pt x="14" y="0"/>
                      <a:pt x="0" y="12"/>
                      <a:pt x="1" y="14"/>
                    </a:cubicBezTo>
                    <a:cubicBezTo>
                      <a:pt x="3" y="16"/>
                      <a:pt x="11" y="10"/>
                      <a:pt x="15" y="7"/>
                    </a:cubicBezTo>
                    <a:cubicBezTo>
                      <a:pt x="19" y="4"/>
                      <a:pt x="23" y="9"/>
                      <a:pt x="23" y="10"/>
                    </a:cubicBezTo>
                    <a:cubicBezTo>
                      <a:pt x="23" y="12"/>
                      <a:pt x="28" y="13"/>
                      <a:pt x="37" y="14"/>
                    </a:cubicBezTo>
                    <a:cubicBezTo>
                      <a:pt x="45" y="14"/>
                      <a:pt x="46" y="21"/>
                      <a:pt x="54" y="23"/>
                    </a:cubicBezTo>
                    <a:cubicBezTo>
                      <a:pt x="61" y="24"/>
                      <a:pt x="54" y="27"/>
                      <a:pt x="58" y="29"/>
                    </a:cubicBezTo>
                    <a:cubicBezTo>
                      <a:pt x="61" y="30"/>
                      <a:pt x="82" y="30"/>
                      <a:pt x="84" y="28"/>
                    </a:cubicBezTo>
                    <a:cubicBezTo>
                      <a:pt x="85" y="26"/>
                      <a:pt x="74" y="19"/>
                      <a:pt x="69"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2">
                <a:extLst>
                  <a:ext uri="{FF2B5EF4-FFF2-40B4-BE49-F238E27FC236}">
                    <a16:creationId xmlns:a16="http://schemas.microsoft.com/office/drawing/2014/main" id="{53B4523B-A413-48D0-BFA1-D8663EA8E0F8}"/>
                  </a:ext>
                </a:extLst>
              </p:cNvPr>
              <p:cNvSpPr>
                <a:spLocks/>
              </p:cNvSpPr>
              <p:nvPr/>
            </p:nvSpPr>
            <p:spPr bwMode="auto">
              <a:xfrm>
                <a:off x="3451685" y="3735965"/>
                <a:ext cx="43915" cy="21330"/>
              </a:xfrm>
              <a:custGeom>
                <a:avLst/>
                <a:gdLst>
                  <a:gd name="T0" fmla="*/ 1 w 19"/>
                  <a:gd name="T1" fmla="*/ 3 h 9"/>
                  <a:gd name="T2" fmla="*/ 18 w 19"/>
                  <a:gd name="T3" fmla="*/ 6 h 9"/>
                  <a:gd name="T4" fmla="*/ 1 w 19"/>
                  <a:gd name="T5" fmla="*/ 3 h 9"/>
                </a:gdLst>
                <a:ahLst/>
                <a:cxnLst>
                  <a:cxn ang="0">
                    <a:pos x="T0" y="T1"/>
                  </a:cxn>
                  <a:cxn ang="0">
                    <a:pos x="T2" y="T3"/>
                  </a:cxn>
                  <a:cxn ang="0">
                    <a:pos x="T4" y="T5"/>
                  </a:cxn>
                </a:cxnLst>
                <a:rect l="0" t="0" r="r" b="b"/>
                <a:pathLst>
                  <a:path w="19" h="9">
                    <a:moveTo>
                      <a:pt x="1" y="3"/>
                    </a:moveTo>
                    <a:cubicBezTo>
                      <a:pt x="3" y="5"/>
                      <a:pt x="16" y="9"/>
                      <a:pt x="18" y="6"/>
                    </a:cubicBezTo>
                    <a:cubicBezTo>
                      <a:pt x="19" y="3"/>
                      <a:pt x="0" y="0"/>
                      <a:pt x="1"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
                <a:extLst>
                  <a:ext uri="{FF2B5EF4-FFF2-40B4-BE49-F238E27FC236}">
                    <a16:creationId xmlns:a16="http://schemas.microsoft.com/office/drawing/2014/main" id="{3BDF968F-AC5E-4E7E-8231-3A87CBBCA261}"/>
                  </a:ext>
                </a:extLst>
              </p:cNvPr>
              <p:cNvSpPr>
                <a:spLocks/>
              </p:cNvSpPr>
              <p:nvPr/>
            </p:nvSpPr>
            <p:spPr bwMode="auto">
              <a:xfrm>
                <a:off x="3659970" y="3733456"/>
                <a:ext cx="41406" cy="23840"/>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1"/>
                      <a:pt x="0" y="0"/>
                      <a:pt x="3"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4">
                <a:extLst>
                  <a:ext uri="{FF2B5EF4-FFF2-40B4-BE49-F238E27FC236}">
                    <a16:creationId xmlns:a16="http://schemas.microsoft.com/office/drawing/2014/main" id="{0226EF4B-25D7-42E2-A4F1-C5ABCCBD310B}"/>
                  </a:ext>
                </a:extLst>
              </p:cNvPr>
              <p:cNvSpPr>
                <a:spLocks/>
              </p:cNvSpPr>
              <p:nvPr/>
            </p:nvSpPr>
            <p:spPr bwMode="auto">
              <a:xfrm>
                <a:off x="3404005" y="4060939"/>
                <a:ext cx="112925" cy="124218"/>
              </a:xfrm>
              <a:custGeom>
                <a:avLst/>
                <a:gdLst>
                  <a:gd name="T0" fmla="*/ 44 w 49"/>
                  <a:gd name="T1" fmla="*/ 14 h 54"/>
                  <a:gd name="T2" fmla="*/ 39 w 49"/>
                  <a:gd name="T3" fmla="*/ 9 h 54"/>
                  <a:gd name="T4" fmla="*/ 33 w 49"/>
                  <a:gd name="T5" fmla="*/ 9 h 54"/>
                  <a:gd name="T6" fmla="*/ 28 w 49"/>
                  <a:gd name="T7" fmla="*/ 5 h 54"/>
                  <a:gd name="T8" fmla="*/ 18 w 49"/>
                  <a:gd name="T9" fmla="*/ 0 h 54"/>
                  <a:gd name="T10" fmla="*/ 18 w 49"/>
                  <a:gd name="T11" fmla="*/ 1 h 54"/>
                  <a:gd name="T12" fmla="*/ 12 w 49"/>
                  <a:gd name="T13" fmla="*/ 4 h 54"/>
                  <a:gd name="T14" fmla="*/ 9 w 49"/>
                  <a:gd name="T15" fmla="*/ 10 h 54"/>
                  <a:gd name="T16" fmla="*/ 6 w 49"/>
                  <a:gd name="T17" fmla="*/ 15 h 54"/>
                  <a:gd name="T18" fmla="*/ 4 w 49"/>
                  <a:gd name="T19" fmla="*/ 19 h 54"/>
                  <a:gd name="T20" fmla="*/ 2 w 49"/>
                  <a:gd name="T21" fmla="*/ 24 h 54"/>
                  <a:gd name="T22" fmla="*/ 1 w 49"/>
                  <a:gd name="T23" fmla="*/ 30 h 54"/>
                  <a:gd name="T24" fmla="*/ 6 w 49"/>
                  <a:gd name="T25" fmla="*/ 34 h 54"/>
                  <a:gd name="T26" fmla="*/ 10 w 49"/>
                  <a:gd name="T27" fmla="*/ 35 h 54"/>
                  <a:gd name="T28" fmla="*/ 6 w 49"/>
                  <a:gd name="T29" fmla="*/ 40 h 54"/>
                  <a:gd name="T30" fmla="*/ 6 w 49"/>
                  <a:gd name="T31" fmla="*/ 40 h 54"/>
                  <a:gd name="T32" fmla="*/ 7 w 49"/>
                  <a:gd name="T33" fmla="*/ 44 h 54"/>
                  <a:gd name="T34" fmla="*/ 7 w 49"/>
                  <a:gd name="T35" fmla="*/ 48 h 54"/>
                  <a:gd name="T36" fmla="*/ 13 w 49"/>
                  <a:gd name="T37" fmla="*/ 50 h 54"/>
                  <a:gd name="T38" fmla="*/ 19 w 49"/>
                  <a:gd name="T39" fmla="*/ 49 h 54"/>
                  <a:gd name="T40" fmla="*/ 26 w 49"/>
                  <a:gd name="T41" fmla="*/ 37 h 54"/>
                  <a:gd name="T42" fmla="*/ 42 w 49"/>
                  <a:gd name="T43" fmla="*/ 28 h 54"/>
                  <a:gd name="T44" fmla="*/ 47 w 49"/>
                  <a:gd name="T45" fmla="*/ 20 h 54"/>
                  <a:gd name="T46" fmla="*/ 44 w 49"/>
                  <a:gd name="T47"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44" y="14"/>
                    </a:moveTo>
                    <a:cubicBezTo>
                      <a:pt x="41" y="10"/>
                      <a:pt x="39" y="8"/>
                      <a:pt x="39" y="9"/>
                    </a:cubicBezTo>
                    <a:cubicBezTo>
                      <a:pt x="38" y="10"/>
                      <a:pt x="35" y="11"/>
                      <a:pt x="33" y="9"/>
                    </a:cubicBezTo>
                    <a:cubicBezTo>
                      <a:pt x="30" y="8"/>
                      <a:pt x="29" y="5"/>
                      <a:pt x="28" y="5"/>
                    </a:cubicBezTo>
                    <a:cubicBezTo>
                      <a:pt x="26" y="5"/>
                      <a:pt x="21" y="2"/>
                      <a:pt x="18" y="0"/>
                    </a:cubicBezTo>
                    <a:cubicBezTo>
                      <a:pt x="18" y="0"/>
                      <a:pt x="18" y="1"/>
                      <a:pt x="18" y="1"/>
                    </a:cubicBezTo>
                    <a:cubicBezTo>
                      <a:pt x="18" y="3"/>
                      <a:pt x="15" y="4"/>
                      <a:pt x="12" y="4"/>
                    </a:cubicBezTo>
                    <a:cubicBezTo>
                      <a:pt x="9" y="4"/>
                      <a:pt x="9" y="7"/>
                      <a:pt x="9" y="10"/>
                    </a:cubicBezTo>
                    <a:cubicBezTo>
                      <a:pt x="9" y="12"/>
                      <a:pt x="7" y="12"/>
                      <a:pt x="6" y="15"/>
                    </a:cubicBezTo>
                    <a:cubicBezTo>
                      <a:pt x="5" y="17"/>
                      <a:pt x="6" y="18"/>
                      <a:pt x="4" y="19"/>
                    </a:cubicBezTo>
                    <a:cubicBezTo>
                      <a:pt x="1" y="20"/>
                      <a:pt x="0" y="22"/>
                      <a:pt x="2" y="24"/>
                    </a:cubicBezTo>
                    <a:cubicBezTo>
                      <a:pt x="3" y="27"/>
                      <a:pt x="2" y="28"/>
                      <a:pt x="1" y="30"/>
                    </a:cubicBezTo>
                    <a:cubicBezTo>
                      <a:pt x="1" y="31"/>
                      <a:pt x="4" y="32"/>
                      <a:pt x="6" y="34"/>
                    </a:cubicBezTo>
                    <a:cubicBezTo>
                      <a:pt x="9" y="36"/>
                      <a:pt x="9" y="33"/>
                      <a:pt x="10" y="35"/>
                    </a:cubicBezTo>
                    <a:cubicBezTo>
                      <a:pt x="11" y="37"/>
                      <a:pt x="9" y="40"/>
                      <a:pt x="6" y="40"/>
                    </a:cubicBezTo>
                    <a:cubicBezTo>
                      <a:pt x="6" y="40"/>
                      <a:pt x="6" y="40"/>
                      <a:pt x="6" y="40"/>
                    </a:cubicBezTo>
                    <a:cubicBezTo>
                      <a:pt x="7" y="41"/>
                      <a:pt x="8" y="43"/>
                      <a:pt x="7" y="44"/>
                    </a:cubicBezTo>
                    <a:cubicBezTo>
                      <a:pt x="6" y="46"/>
                      <a:pt x="5" y="46"/>
                      <a:pt x="7" y="48"/>
                    </a:cubicBezTo>
                    <a:cubicBezTo>
                      <a:pt x="10" y="50"/>
                      <a:pt x="11" y="47"/>
                      <a:pt x="13" y="50"/>
                    </a:cubicBezTo>
                    <a:cubicBezTo>
                      <a:pt x="15" y="53"/>
                      <a:pt x="17" y="54"/>
                      <a:pt x="19" y="49"/>
                    </a:cubicBezTo>
                    <a:cubicBezTo>
                      <a:pt x="21" y="45"/>
                      <a:pt x="23" y="38"/>
                      <a:pt x="26" y="37"/>
                    </a:cubicBezTo>
                    <a:cubicBezTo>
                      <a:pt x="30" y="35"/>
                      <a:pt x="38" y="34"/>
                      <a:pt x="42" y="28"/>
                    </a:cubicBezTo>
                    <a:cubicBezTo>
                      <a:pt x="47" y="22"/>
                      <a:pt x="44" y="22"/>
                      <a:pt x="47" y="20"/>
                    </a:cubicBezTo>
                    <a:cubicBezTo>
                      <a:pt x="49" y="18"/>
                      <a:pt x="47" y="17"/>
                      <a:pt x="44"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5">
                <a:extLst>
                  <a:ext uri="{FF2B5EF4-FFF2-40B4-BE49-F238E27FC236}">
                    <a16:creationId xmlns:a16="http://schemas.microsoft.com/office/drawing/2014/main" id="{3565EB77-ACF8-4638-87AC-9AB0C17CACEF}"/>
                  </a:ext>
                </a:extLst>
              </p:cNvPr>
              <p:cNvSpPr>
                <a:spLocks noEditPoints="1"/>
              </p:cNvSpPr>
              <p:nvPr/>
            </p:nvSpPr>
            <p:spPr bwMode="auto">
              <a:xfrm>
                <a:off x="3563356" y="1960529"/>
                <a:ext cx="1135527" cy="848194"/>
              </a:xfrm>
              <a:custGeom>
                <a:avLst/>
                <a:gdLst>
                  <a:gd name="T0" fmla="*/ 432 w 493"/>
                  <a:gd name="T1" fmla="*/ 42 h 368"/>
                  <a:gd name="T2" fmla="*/ 396 w 493"/>
                  <a:gd name="T3" fmla="*/ 59 h 368"/>
                  <a:gd name="T4" fmla="*/ 394 w 493"/>
                  <a:gd name="T5" fmla="*/ 37 h 368"/>
                  <a:gd name="T6" fmla="*/ 352 w 493"/>
                  <a:gd name="T7" fmla="*/ 34 h 368"/>
                  <a:gd name="T8" fmla="*/ 393 w 493"/>
                  <a:gd name="T9" fmla="*/ 27 h 368"/>
                  <a:gd name="T10" fmla="*/ 390 w 493"/>
                  <a:gd name="T11" fmla="*/ 12 h 368"/>
                  <a:gd name="T12" fmla="*/ 333 w 493"/>
                  <a:gd name="T13" fmla="*/ 0 h 368"/>
                  <a:gd name="T14" fmla="*/ 280 w 493"/>
                  <a:gd name="T15" fmla="*/ 7 h 368"/>
                  <a:gd name="T16" fmla="*/ 240 w 493"/>
                  <a:gd name="T17" fmla="*/ 7 h 368"/>
                  <a:gd name="T18" fmla="*/ 207 w 493"/>
                  <a:gd name="T19" fmla="*/ 22 h 368"/>
                  <a:gd name="T20" fmla="*/ 199 w 493"/>
                  <a:gd name="T21" fmla="*/ 26 h 368"/>
                  <a:gd name="T22" fmla="*/ 176 w 493"/>
                  <a:gd name="T23" fmla="*/ 33 h 368"/>
                  <a:gd name="T24" fmla="*/ 154 w 493"/>
                  <a:gd name="T25" fmla="*/ 41 h 368"/>
                  <a:gd name="T26" fmla="*/ 116 w 493"/>
                  <a:gd name="T27" fmla="*/ 34 h 368"/>
                  <a:gd name="T28" fmla="*/ 95 w 493"/>
                  <a:gd name="T29" fmla="*/ 50 h 368"/>
                  <a:gd name="T30" fmla="*/ 63 w 493"/>
                  <a:gd name="T31" fmla="*/ 70 h 368"/>
                  <a:gd name="T32" fmla="*/ 0 w 493"/>
                  <a:gd name="T33" fmla="*/ 101 h 368"/>
                  <a:gd name="T34" fmla="*/ 40 w 493"/>
                  <a:gd name="T35" fmla="*/ 113 h 368"/>
                  <a:gd name="T36" fmla="*/ 11 w 493"/>
                  <a:gd name="T37" fmla="*/ 123 h 368"/>
                  <a:gd name="T38" fmla="*/ 36 w 493"/>
                  <a:gd name="T39" fmla="*/ 138 h 368"/>
                  <a:gd name="T40" fmla="*/ 67 w 493"/>
                  <a:gd name="T41" fmla="*/ 137 h 368"/>
                  <a:gd name="T42" fmla="*/ 116 w 493"/>
                  <a:gd name="T43" fmla="*/ 150 h 368"/>
                  <a:gd name="T44" fmla="*/ 140 w 493"/>
                  <a:gd name="T45" fmla="*/ 183 h 368"/>
                  <a:gd name="T46" fmla="*/ 144 w 493"/>
                  <a:gd name="T47" fmla="*/ 212 h 368"/>
                  <a:gd name="T48" fmla="*/ 174 w 493"/>
                  <a:gd name="T49" fmla="*/ 222 h 368"/>
                  <a:gd name="T50" fmla="*/ 171 w 493"/>
                  <a:gd name="T51" fmla="*/ 234 h 368"/>
                  <a:gd name="T52" fmla="*/ 167 w 493"/>
                  <a:gd name="T53" fmla="*/ 254 h 368"/>
                  <a:gd name="T54" fmla="*/ 161 w 493"/>
                  <a:gd name="T55" fmla="*/ 278 h 368"/>
                  <a:gd name="T56" fmla="*/ 168 w 493"/>
                  <a:gd name="T57" fmla="*/ 311 h 368"/>
                  <a:gd name="T58" fmla="*/ 183 w 493"/>
                  <a:gd name="T59" fmla="*/ 330 h 368"/>
                  <a:gd name="T60" fmla="*/ 205 w 493"/>
                  <a:gd name="T61" fmla="*/ 355 h 368"/>
                  <a:gd name="T62" fmla="*/ 236 w 493"/>
                  <a:gd name="T63" fmla="*/ 367 h 368"/>
                  <a:gd name="T64" fmla="*/ 245 w 493"/>
                  <a:gd name="T65" fmla="*/ 336 h 368"/>
                  <a:gd name="T66" fmla="*/ 259 w 493"/>
                  <a:gd name="T67" fmla="*/ 320 h 368"/>
                  <a:gd name="T68" fmla="*/ 261 w 493"/>
                  <a:gd name="T69" fmla="*/ 305 h 368"/>
                  <a:gd name="T70" fmla="*/ 274 w 493"/>
                  <a:gd name="T71" fmla="*/ 295 h 368"/>
                  <a:gd name="T72" fmla="*/ 286 w 493"/>
                  <a:gd name="T73" fmla="*/ 292 h 368"/>
                  <a:gd name="T74" fmla="*/ 329 w 493"/>
                  <a:gd name="T75" fmla="*/ 263 h 368"/>
                  <a:gd name="T76" fmla="*/ 356 w 493"/>
                  <a:gd name="T77" fmla="*/ 256 h 368"/>
                  <a:gd name="T78" fmla="*/ 411 w 493"/>
                  <a:gd name="T79" fmla="*/ 232 h 368"/>
                  <a:gd name="T80" fmla="*/ 381 w 493"/>
                  <a:gd name="T81" fmla="*/ 225 h 368"/>
                  <a:gd name="T82" fmla="*/ 412 w 493"/>
                  <a:gd name="T83" fmla="*/ 227 h 368"/>
                  <a:gd name="T84" fmla="*/ 406 w 493"/>
                  <a:gd name="T85" fmla="*/ 200 h 368"/>
                  <a:gd name="T86" fmla="*/ 390 w 493"/>
                  <a:gd name="T87" fmla="*/ 186 h 368"/>
                  <a:gd name="T88" fmla="*/ 425 w 493"/>
                  <a:gd name="T89" fmla="*/ 181 h 368"/>
                  <a:gd name="T90" fmla="*/ 434 w 493"/>
                  <a:gd name="T91" fmla="*/ 164 h 368"/>
                  <a:gd name="T92" fmla="*/ 430 w 493"/>
                  <a:gd name="T93" fmla="*/ 138 h 368"/>
                  <a:gd name="T94" fmla="*/ 421 w 493"/>
                  <a:gd name="T95" fmla="*/ 127 h 368"/>
                  <a:gd name="T96" fmla="*/ 424 w 493"/>
                  <a:gd name="T97" fmla="*/ 115 h 368"/>
                  <a:gd name="T98" fmla="*/ 412 w 493"/>
                  <a:gd name="T99" fmla="*/ 110 h 368"/>
                  <a:gd name="T100" fmla="*/ 445 w 493"/>
                  <a:gd name="T101" fmla="*/ 76 h 368"/>
                  <a:gd name="T102" fmla="*/ 437 w 493"/>
                  <a:gd name="T103" fmla="*/ 67 h 368"/>
                  <a:gd name="T104" fmla="*/ 446 w 493"/>
                  <a:gd name="T105" fmla="*/ 58 h 368"/>
                  <a:gd name="T106" fmla="*/ 493 w 493"/>
                  <a:gd name="T107" fmla="*/ 41 h 368"/>
                  <a:gd name="T108" fmla="*/ 162 w 493"/>
                  <a:gd name="T109" fmla="*/ 235 h 368"/>
                  <a:gd name="T110" fmla="*/ 154 w 493"/>
                  <a:gd name="T111" fmla="*/ 2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3" h="368">
                    <a:moveTo>
                      <a:pt x="465" y="34"/>
                    </a:moveTo>
                    <a:cubicBezTo>
                      <a:pt x="456" y="34"/>
                      <a:pt x="449" y="35"/>
                      <a:pt x="449" y="41"/>
                    </a:cubicBezTo>
                    <a:cubicBezTo>
                      <a:pt x="448" y="47"/>
                      <a:pt x="437" y="40"/>
                      <a:pt x="432" y="42"/>
                    </a:cubicBezTo>
                    <a:cubicBezTo>
                      <a:pt x="427" y="44"/>
                      <a:pt x="430" y="37"/>
                      <a:pt x="425" y="40"/>
                    </a:cubicBezTo>
                    <a:cubicBezTo>
                      <a:pt x="420" y="42"/>
                      <a:pt x="415" y="48"/>
                      <a:pt x="409" y="50"/>
                    </a:cubicBezTo>
                    <a:cubicBezTo>
                      <a:pt x="404" y="52"/>
                      <a:pt x="399" y="58"/>
                      <a:pt x="396" y="59"/>
                    </a:cubicBezTo>
                    <a:cubicBezTo>
                      <a:pt x="392" y="59"/>
                      <a:pt x="403" y="48"/>
                      <a:pt x="409" y="42"/>
                    </a:cubicBezTo>
                    <a:cubicBezTo>
                      <a:pt x="415" y="36"/>
                      <a:pt x="412" y="30"/>
                      <a:pt x="404" y="31"/>
                    </a:cubicBezTo>
                    <a:cubicBezTo>
                      <a:pt x="397" y="31"/>
                      <a:pt x="398" y="36"/>
                      <a:pt x="394" y="37"/>
                    </a:cubicBezTo>
                    <a:cubicBezTo>
                      <a:pt x="390" y="38"/>
                      <a:pt x="369" y="48"/>
                      <a:pt x="368" y="45"/>
                    </a:cubicBezTo>
                    <a:cubicBezTo>
                      <a:pt x="367" y="42"/>
                      <a:pt x="385" y="37"/>
                      <a:pt x="385" y="35"/>
                    </a:cubicBezTo>
                    <a:cubicBezTo>
                      <a:pt x="385" y="32"/>
                      <a:pt x="362" y="32"/>
                      <a:pt x="352" y="34"/>
                    </a:cubicBezTo>
                    <a:cubicBezTo>
                      <a:pt x="342" y="35"/>
                      <a:pt x="325" y="41"/>
                      <a:pt x="325" y="38"/>
                    </a:cubicBezTo>
                    <a:cubicBezTo>
                      <a:pt x="324" y="35"/>
                      <a:pt x="345" y="31"/>
                      <a:pt x="355" y="30"/>
                    </a:cubicBezTo>
                    <a:cubicBezTo>
                      <a:pt x="366" y="29"/>
                      <a:pt x="385" y="31"/>
                      <a:pt x="393" y="27"/>
                    </a:cubicBezTo>
                    <a:cubicBezTo>
                      <a:pt x="401" y="24"/>
                      <a:pt x="413" y="24"/>
                      <a:pt x="416" y="21"/>
                    </a:cubicBezTo>
                    <a:cubicBezTo>
                      <a:pt x="418" y="18"/>
                      <a:pt x="406" y="15"/>
                      <a:pt x="401" y="15"/>
                    </a:cubicBezTo>
                    <a:cubicBezTo>
                      <a:pt x="395" y="15"/>
                      <a:pt x="389" y="15"/>
                      <a:pt x="390" y="12"/>
                    </a:cubicBezTo>
                    <a:cubicBezTo>
                      <a:pt x="390" y="9"/>
                      <a:pt x="381" y="8"/>
                      <a:pt x="380" y="6"/>
                    </a:cubicBezTo>
                    <a:cubicBezTo>
                      <a:pt x="379" y="4"/>
                      <a:pt x="361" y="6"/>
                      <a:pt x="357" y="3"/>
                    </a:cubicBezTo>
                    <a:cubicBezTo>
                      <a:pt x="354" y="1"/>
                      <a:pt x="342" y="0"/>
                      <a:pt x="333" y="0"/>
                    </a:cubicBezTo>
                    <a:cubicBezTo>
                      <a:pt x="323" y="1"/>
                      <a:pt x="304" y="1"/>
                      <a:pt x="299" y="1"/>
                    </a:cubicBezTo>
                    <a:cubicBezTo>
                      <a:pt x="295" y="2"/>
                      <a:pt x="292" y="3"/>
                      <a:pt x="288" y="3"/>
                    </a:cubicBezTo>
                    <a:cubicBezTo>
                      <a:pt x="284" y="3"/>
                      <a:pt x="278" y="4"/>
                      <a:pt x="280" y="7"/>
                    </a:cubicBezTo>
                    <a:cubicBezTo>
                      <a:pt x="284" y="12"/>
                      <a:pt x="274" y="14"/>
                      <a:pt x="274" y="10"/>
                    </a:cubicBezTo>
                    <a:cubicBezTo>
                      <a:pt x="275" y="6"/>
                      <a:pt x="265" y="5"/>
                      <a:pt x="262" y="7"/>
                    </a:cubicBezTo>
                    <a:cubicBezTo>
                      <a:pt x="258" y="10"/>
                      <a:pt x="242" y="4"/>
                      <a:pt x="240" y="7"/>
                    </a:cubicBezTo>
                    <a:cubicBezTo>
                      <a:pt x="238" y="11"/>
                      <a:pt x="219" y="10"/>
                      <a:pt x="213" y="11"/>
                    </a:cubicBezTo>
                    <a:cubicBezTo>
                      <a:pt x="208" y="11"/>
                      <a:pt x="222" y="16"/>
                      <a:pt x="222" y="18"/>
                    </a:cubicBezTo>
                    <a:cubicBezTo>
                      <a:pt x="221" y="20"/>
                      <a:pt x="204" y="18"/>
                      <a:pt x="207" y="22"/>
                    </a:cubicBezTo>
                    <a:cubicBezTo>
                      <a:pt x="211" y="26"/>
                      <a:pt x="222" y="30"/>
                      <a:pt x="228" y="35"/>
                    </a:cubicBezTo>
                    <a:cubicBezTo>
                      <a:pt x="233" y="40"/>
                      <a:pt x="223" y="37"/>
                      <a:pt x="217" y="33"/>
                    </a:cubicBezTo>
                    <a:cubicBezTo>
                      <a:pt x="211" y="29"/>
                      <a:pt x="203" y="31"/>
                      <a:pt x="199" y="26"/>
                    </a:cubicBezTo>
                    <a:cubicBezTo>
                      <a:pt x="196" y="22"/>
                      <a:pt x="181" y="19"/>
                      <a:pt x="178" y="22"/>
                    </a:cubicBezTo>
                    <a:cubicBezTo>
                      <a:pt x="174" y="25"/>
                      <a:pt x="188" y="30"/>
                      <a:pt x="188" y="33"/>
                    </a:cubicBezTo>
                    <a:cubicBezTo>
                      <a:pt x="188" y="36"/>
                      <a:pt x="178" y="32"/>
                      <a:pt x="176" y="33"/>
                    </a:cubicBezTo>
                    <a:cubicBezTo>
                      <a:pt x="175" y="35"/>
                      <a:pt x="166" y="25"/>
                      <a:pt x="162" y="25"/>
                    </a:cubicBezTo>
                    <a:cubicBezTo>
                      <a:pt x="157" y="25"/>
                      <a:pt x="161" y="30"/>
                      <a:pt x="161" y="36"/>
                    </a:cubicBezTo>
                    <a:cubicBezTo>
                      <a:pt x="161" y="41"/>
                      <a:pt x="152" y="45"/>
                      <a:pt x="154" y="41"/>
                    </a:cubicBezTo>
                    <a:cubicBezTo>
                      <a:pt x="157" y="37"/>
                      <a:pt x="155" y="26"/>
                      <a:pt x="150" y="25"/>
                    </a:cubicBezTo>
                    <a:cubicBezTo>
                      <a:pt x="145" y="23"/>
                      <a:pt x="132" y="29"/>
                      <a:pt x="125" y="28"/>
                    </a:cubicBezTo>
                    <a:cubicBezTo>
                      <a:pt x="119" y="28"/>
                      <a:pt x="110" y="30"/>
                      <a:pt x="116" y="34"/>
                    </a:cubicBezTo>
                    <a:cubicBezTo>
                      <a:pt x="121" y="37"/>
                      <a:pt x="115" y="39"/>
                      <a:pt x="110" y="35"/>
                    </a:cubicBezTo>
                    <a:cubicBezTo>
                      <a:pt x="105" y="32"/>
                      <a:pt x="89" y="35"/>
                      <a:pt x="92" y="38"/>
                    </a:cubicBezTo>
                    <a:cubicBezTo>
                      <a:pt x="96" y="40"/>
                      <a:pt x="97" y="47"/>
                      <a:pt x="95" y="50"/>
                    </a:cubicBezTo>
                    <a:cubicBezTo>
                      <a:pt x="93" y="53"/>
                      <a:pt x="86" y="47"/>
                      <a:pt x="79" y="47"/>
                    </a:cubicBezTo>
                    <a:cubicBezTo>
                      <a:pt x="73" y="48"/>
                      <a:pt x="41" y="63"/>
                      <a:pt x="43" y="67"/>
                    </a:cubicBezTo>
                    <a:cubicBezTo>
                      <a:pt x="45" y="71"/>
                      <a:pt x="58" y="68"/>
                      <a:pt x="63" y="70"/>
                    </a:cubicBezTo>
                    <a:cubicBezTo>
                      <a:pt x="67" y="73"/>
                      <a:pt x="61" y="81"/>
                      <a:pt x="56" y="85"/>
                    </a:cubicBezTo>
                    <a:cubicBezTo>
                      <a:pt x="51" y="89"/>
                      <a:pt x="31" y="85"/>
                      <a:pt x="31" y="89"/>
                    </a:cubicBezTo>
                    <a:cubicBezTo>
                      <a:pt x="30" y="94"/>
                      <a:pt x="0" y="94"/>
                      <a:pt x="0" y="101"/>
                    </a:cubicBezTo>
                    <a:cubicBezTo>
                      <a:pt x="0" y="104"/>
                      <a:pt x="2" y="107"/>
                      <a:pt x="5" y="107"/>
                    </a:cubicBezTo>
                    <a:cubicBezTo>
                      <a:pt x="9" y="108"/>
                      <a:pt x="14" y="107"/>
                      <a:pt x="18" y="111"/>
                    </a:cubicBezTo>
                    <a:cubicBezTo>
                      <a:pt x="22" y="115"/>
                      <a:pt x="33" y="116"/>
                      <a:pt x="40" y="113"/>
                    </a:cubicBezTo>
                    <a:cubicBezTo>
                      <a:pt x="47" y="110"/>
                      <a:pt x="53" y="113"/>
                      <a:pt x="53" y="118"/>
                    </a:cubicBezTo>
                    <a:cubicBezTo>
                      <a:pt x="52" y="122"/>
                      <a:pt x="36" y="116"/>
                      <a:pt x="31" y="119"/>
                    </a:cubicBezTo>
                    <a:cubicBezTo>
                      <a:pt x="26" y="122"/>
                      <a:pt x="11" y="119"/>
                      <a:pt x="11" y="123"/>
                    </a:cubicBezTo>
                    <a:cubicBezTo>
                      <a:pt x="12" y="126"/>
                      <a:pt x="20" y="125"/>
                      <a:pt x="26" y="127"/>
                    </a:cubicBezTo>
                    <a:cubicBezTo>
                      <a:pt x="32" y="128"/>
                      <a:pt x="26" y="130"/>
                      <a:pt x="26" y="133"/>
                    </a:cubicBezTo>
                    <a:cubicBezTo>
                      <a:pt x="26" y="136"/>
                      <a:pt x="29" y="135"/>
                      <a:pt x="36" y="138"/>
                    </a:cubicBezTo>
                    <a:cubicBezTo>
                      <a:pt x="42" y="141"/>
                      <a:pt x="52" y="143"/>
                      <a:pt x="49" y="140"/>
                    </a:cubicBezTo>
                    <a:cubicBezTo>
                      <a:pt x="45" y="136"/>
                      <a:pt x="55" y="137"/>
                      <a:pt x="57" y="139"/>
                    </a:cubicBezTo>
                    <a:cubicBezTo>
                      <a:pt x="58" y="141"/>
                      <a:pt x="63" y="136"/>
                      <a:pt x="67" y="137"/>
                    </a:cubicBezTo>
                    <a:cubicBezTo>
                      <a:pt x="72" y="138"/>
                      <a:pt x="74" y="133"/>
                      <a:pt x="77" y="135"/>
                    </a:cubicBezTo>
                    <a:cubicBezTo>
                      <a:pt x="81" y="137"/>
                      <a:pt x="97" y="139"/>
                      <a:pt x="103" y="142"/>
                    </a:cubicBezTo>
                    <a:cubicBezTo>
                      <a:pt x="109" y="145"/>
                      <a:pt x="117" y="146"/>
                      <a:pt x="116" y="150"/>
                    </a:cubicBezTo>
                    <a:cubicBezTo>
                      <a:pt x="115" y="155"/>
                      <a:pt x="121" y="158"/>
                      <a:pt x="127" y="161"/>
                    </a:cubicBezTo>
                    <a:cubicBezTo>
                      <a:pt x="134" y="164"/>
                      <a:pt x="135" y="170"/>
                      <a:pt x="135" y="174"/>
                    </a:cubicBezTo>
                    <a:cubicBezTo>
                      <a:pt x="134" y="178"/>
                      <a:pt x="141" y="181"/>
                      <a:pt x="140" y="183"/>
                    </a:cubicBezTo>
                    <a:cubicBezTo>
                      <a:pt x="139" y="185"/>
                      <a:pt x="140" y="187"/>
                      <a:pt x="144" y="191"/>
                    </a:cubicBezTo>
                    <a:cubicBezTo>
                      <a:pt x="149" y="195"/>
                      <a:pt x="138" y="198"/>
                      <a:pt x="140" y="201"/>
                    </a:cubicBezTo>
                    <a:cubicBezTo>
                      <a:pt x="143" y="204"/>
                      <a:pt x="136" y="211"/>
                      <a:pt x="144" y="212"/>
                    </a:cubicBezTo>
                    <a:cubicBezTo>
                      <a:pt x="152" y="213"/>
                      <a:pt x="150" y="207"/>
                      <a:pt x="156" y="207"/>
                    </a:cubicBezTo>
                    <a:cubicBezTo>
                      <a:pt x="162" y="207"/>
                      <a:pt x="156" y="212"/>
                      <a:pt x="159" y="215"/>
                    </a:cubicBezTo>
                    <a:cubicBezTo>
                      <a:pt x="162" y="218"/>
                      <a:pt x="169" y="217"/>
                      <a:pt x="174" y="222"/>
                    </a:cubicBezTo>
                    <a:cubicBezTo>
                      <a:pt x="180" y="227"/>
                      <a:pt x="177" y="230"/>
                      <a:pt x="171" y="226"/>
                    </a:cubicBezTo>
                    <a:cubicBezTo>
                      <a:pt x="166" y="221"/>
                      <a:pt x="150" y="222"/>
                      <a:pt x="150" y="224"/>
                    </a:cubicBezTo>
                    <a:cubicBezTo>
                      <a:pt x="150" y="225"/>
                      <a:pt x="167" y="235"/>
                      <a:pt x="171" y="234"/>
                    </a:cubicBezTo>
                    <a:cubicBezTo>
                      <a:pt x="175" y="232"/>
                      <a:pt x="181" y="240"/>
                      <a:pt x="178" y="242"/>
                    </a:cubicBezTo>
                    <a:cubicBezTo>
                      <a:pt x="176" y="245"/>
                      <a:pt x="177" y="250"/>
                      <a:pt x="177" y="253"/>
                    </a:cubicBezTo>
                    <a:cubicBezTo>
                      <a:pt x="176" y="256"/>
                      <a:pt x="170" y="253"/>
                      <a:pt x="167" y="254"/>
                    </a:cubicBezTo>
                    <a:cubicBezTo>
                      <a:pt x="163" y="254"/>
                      <a:pt x="160" y="255"/>
                      <a:pt x="160" y="260"/>
                    </a:cubicBezTo>
                    <a:cubicBezTo>
                      <a:pt x="160" y="264"/>
                      <a:pt x="154" y="266"/>
                      <a:pt x="154" y="271"/>
                    </a:cubicBezTo>
                    <a:cubicBezTo>
                      <a:pt x="153" y="276"/>
                      <a:pt x="158" y="276"/>
                      <a:pt x="161" y="278"/>
                    </a:cubicBezTo>
                    <a:cubicBezTo>
                      <a:pt x="164" y="280"/>
                      <a:pt x="156" y="282"/>
                      <a:pt x="155" y="285"/>
                    </a:cubicBezTo>
                    <a:cubicBezTo>
                      <a:pt x="155" y="289"/>
                      <a:pt x="163" y="295"/>
                      <a:pt x="166" y="297"/>
                    </a:cubicBezTo>
                    <a:cubicBezTo>
                      <a:pt x="169" y="299"/>
                      <a:pt x="167" y="307"/>
                      <a:pt x="168" y="311"/>
                    </a:cubicBezTo>
                    <a:cubicBezTo>
                      <a:pt x="169" y="315"/>
                      <a:pt x="173" y="310"/>
                      <a:pt x="173" y="315"/>
                    </a:cubicBezTo>
                    <a:cubicBezTo>
                      <a:pt x="172" y="320"/>
                      <a:pt x="176" y="320"/>
                      <a:pt x="177" y="323"/>
                    </a:cubicBezTo>
                    <a:cubicBezTo>
                      <a:pt x="177" y="326"/>
                      <a:pt x="184" y="326"/>
                      <a:pt x="183" y="330"/>
                    </a:cubicBezTo>
                    <a:cubicBezTo>
                      <a:pt x="181" y="334"/>
                      <a:pt x="185" y="338"/>
                      <a:pt x="187" y="340"/>
                    </a:cubicBezTo>
                    <a:cubicBezTo>
                      <a:pt x="188" y="342"/>
                      <a:pt x="194" y="346"/>
                      <a:pt x="196" y="349"/>
                    </a:cubicBezTo>
                    <a:cubicBezTo>
                      <a:pt x="197" y="352"/>
                      <a:pt x="200" y="357"/>
                      <a:pt x="205" y="355"/>
                    </a:cubicBezTo>
                    <a:cubicBezTo>
                      <a:pt x="209" y="354"/>
                      <a:pt x="209" y="358"/>
                      <a:pt x="213" y="358"/>
                    </a:cubicBezTo>
                    <a:cubicBezTo>
                      <a:pt x="216" y="357"/>
                      <a:pt x="221" y="359"/>
                      <a:pt x="222" y="362"/>
                    </a:cubicBezTo>
                    <a:cubicBezTo>
                      <a:pt x="223" y="364"/>
                      <a:pt x="233" y="367"/>
                      <a:pt x="236" y="367"/>
                    </a:cubicBezTo>
                    <a:cubicBezTo>
                      <a:pt x="239" y="368"/>
                      <a:pt x="239" y="362"/>
                      <a:pt x="242" y="361"/>
                    </a:cubicBezTo>
                    <a:cubicBezTo>
                      <a:pt x="245" y="360"/>
                      <a:pt x="244" y="349"/>
                      <a:pt x="246" y="348"/>
                    </a:cubicBezTo>
                    <a:cubicBezTo>
                      <a:pt x="248" y="348"/>
                      <a:pt x="248" y="337"/>
                      <a:pt x="245" y="336"/>
                    </a:cubicBezTo>
                    <a:cubicBezTo>
                      <a:pt x="243" y="335"/>
                      <a:pt x="244" y="331"/>
                      <a:pt x="249" y="332"/>
                    </a:cubicBezTo>
                    <a:cubicBezTo>
                      <a:pt x="255" y="333"/>
                      <a:pt x="253" y="327"/>
                      <a:pt x="256" y="326"/>
                    </a:cubicBezTo>
                    <a:cubicBezTo>
                      <a:pt x="258" y="326"/>
                      <a:pt x="257" y="321"/>
                      <a:pt x="259" y="320"/>
                    </a:cubicBezTo>
                    <a:cubicBezTo>
                      <a:pt x="261" y="320"/>
                      <a:pt x="261" y="316"/>
                      <a:pt x="259" y="314"/>
                    </a:cubicBezTo>
                    <a:cubicBezTo>
                      <a:pt x="258" y="313"/>
                      <a:pt x="259" y="311"/>
                      <a:pt x="262" y="311"/>
                    </a:cubicBezTo>
                    <a:cubicBezTo>
                      <a:pt x="265" y="310"/>
                      <a:pt x="264" y="306"/>
                      <a:pt x="261" y="305"/>
                    </a:cubicBezTo>
                    <a:cubicBezTo>
                      <a:pt x="257" y="303"/>
                      <a:pt x="258" y="299"/>
                      <a:pt x="262" y="302"/>
                    </a:cubicBezTo>
                    <a:cubicBezTo>
                      <a:pt x="266" y="304"/>
                      <a:pt x="268" y="302"/>
                      <a:pt x="266" y="299"/>
                    </a:cubicBezTo>
                    <a:cubicBezTo>
                      <a:pt x="264" y="297"/>
                      <a:pt x="269" y="295"/>
                      <a:pt x="274" y="295"/>
                    </a:cubicBezTo>
                    <a:cubicBezTo>
                      <a:pt x="279" y="294"/>
                      <a:pt x="281" y="292"/>
                      <a:pt x="281" y="288"/>
                    </a:cubicBezTo>
                    <a:cubicBezTo>
                      <a:pt x="280" y="284"/>
                      <a:pt x="286" y="284"/>
                      <a:pt x="285" y="288"/>
                    </a:cubicBezTo>
                    <a:cubicBezTo>
                      <a:pt x="283" y="291"/>
                      <a:pt x="284" y="294"/>
                      <a:pt x="286" y="292"/>
                    </a:cubicBezTo>
                    <a:cubicBezTo>
                      <a:pt x="289" y="289"/>
                      <a:pt x="293" y="291"/>
                      <a:pt x="301" y="289"/>
                    </a:cubicBezTo>
                    <a:cubicBezTo>
                      <a:pt x="309" y="286"/>
                      <a:pt x="317" y="280"/>
                      <a:pt x="319" y="273"/>
                    </a:cubicBezTo>
                    <a:cubicBezTo>
                      <a:pt x="321" y="267"/>
                      <a:pt x="330" y="268"/>
                      <a:pt x="329" y="263"/>
                    </a:cubicBezTo>
                    <a:cubicBezTo>
                      <a:pt x="328" y="259"/>
                      <a:pt x="331" y="257"/>
                      <a:pt x="337" y="260"/>
                    </a:cubicBezTo>
                    <a:cubicBezTo>
                      <a:pt x="343" y="263"/>
                      <a:pt x="338" y="258"/>
                      <a:pt x="344" y="258"/>
                    </a:cubicBezTo>
                    <a:cubicBezTo>
                      <a:pt x="351" y="258"/>
                      <a:pt x="350" y="256"/>
                      <a:pt x="356" y="256"/>
                    </a:cubicBezTo>
                    <a:cubicBezTo>
                      <a:pt x="363" y="255"/>
                      <a:pt x="379" y="253"/>
                      <a:pt x="385" y="248"/>
                    </a:cubicBezTo>
                    <a:cubicBezTo>
                      <a:pt x="391" y="243"/>
                      <a:pt x="403" y="239"/>
                      <a:pt x="408" y="236"/>
                    </a:cubicBezTo>
                    <a:cubicBezTo>
                      <a:pt x="413" y="233"/>
                      <a:pt x="414" y="230"/>
                      <a:pt x="411" y="232"/>
                    </a:cubicBezTo>
                    <a:cubicBezTo>
                      <a:pt x="408" y="234"/>
                      <a:pt x="402" y="234"/>
                      <a:pt x="397" y="233"/>
                    </a:cubicBezTo>
                    <a:cubicBezTo>
                      <a:pt x="392" y="231"/>
                      <a:pt x="384" y="227"/>
                      <a:pt x="379" y="230"/>
                    </a:cubicBezTo>
                    <a:cubicBezTo>
                      <a:pt x="373" y="234"/>
                      <a:pt x="377" y="226"/>
                      <a:pt x="381" y="225"/>
                    </a:cubicBezTo>
                    <a:cubicBezTo>
                      <a:pt x="386" y="225"/>
                      <a:pt x="384" y="222"/>
                      <a:pt x="383" y="218"/>
                    </a:cubicBezTo>
                    <a:cubicBezTo>
                      <a:pt x="382" y="213"/>
                      <a:pt x="390" y="216"/>
                      <a:pt x="394" y="221"/>
                    </a:cubicBezTo>
                    <a:cubicBezTo>
                      <a:pt x="398" y="227"/>
                      <a:pt x="405" y="229"/>
                      <a:pt x="412" y="227"/>
                    </a:cubicBezTo>
                    <a:cubicBezTo>
                      <a:pt x="418" y="226"/>
                      <a:pt x="412" y="220"/>
                      <a:pt x="415" y="217"/>
                    </a:cubicBezTo>
                    <a:cubicBezTo>
                      <a:pt x="417" y="213"/>
                      <a:pt x="395" y="202"/>
                      <a:pt x="394" y="198"/>
                    </a:cubicBezTo>
                    <a:cubicBezTo>
                      <a:pt x="393" y="194"/>
                      <a:pt x="399" y="197"/>
                      <a:pt x="406" y="200"/>
                    </a:cubicBezTo>
                    <a:cubicBezTo>
                      <a:pt x="412" y="202"/>
                      <a:pt x="413" y="195"/>
                      <a:pt x="413" y="191"/>
                    </a:cubicBezTo>
                    <a:cubicBezTo>
                      <a:pt x="413" y="188"/>
                      <a:pt x="400" y="188"/>
                      <a:pt x="394" y="191"/>
                    </a:cubicBezTo>
                    <a:cubicBezTo>
                      <a:pt x="388" y="194"/>
                      <a:pt x="382" y="187"/>
                      <a:pt x="390" y="186"/>
                    </a:cubicBezTo>
                    <a:cubicBezTo>
                      <a:pt x="398" y="185"/>
                      <a:pt x="391" y="182"/>
                      <a:pt x="393" y="179"/>
                    </a:cubicBezTo>
                    <a:cubicBezTo>
                      <a:pt x="396" y="177"/>
                      <a:pt x="406" y="186"/>
                      <a:pt x="411" y="184"/>
                    </a:cubicBezTo>
                    <a:cubicBezTo>
                      <a:pt x="417" y="183"/>
                      <a:pt x="420" y="185"/>
                      <a:pt x="425" y="181"/>
                    </a:cubicBezTo>
                    <a:cubicBezTo>
                      <a:pt x="429" y="177"/>
                      <a:pt x="417" y="174"/>
                      <a:pt x="414" y="171"/>
                    </a:cubicBezTo>
                    <a:cubicBezTo>
                      <a:pt x="412" y="168"/>
                      <a:pt x="427" y="169"/>
                      <a:pt x="432" y="169"/>
                    </a:cubicBezTo>
                    <a:cubicBezTo>
                      <a:pt x="437" y="170"/>
                      <a:pt x="438" y="162"/>
                      <a:pt x="434" y="164"/>
                    </a:cubicBezTo>
                    <a:cubicBezTo>
                      <a:pt x="430" y="165"/>
                      <a:pt x="417" y="159"/>
                      <a:pt x="420" y="155"/>
                    </a:cubicBezTo>
                    <a:cubicBezTo>
                      <a:pt x="422" y="151"/>
                      <a:pt x="428" y="156"/>
                      <a:pt x="434" y="152"/>
                    </a:cubicBezTo>
                    <a:cubicBezTo>
                      <a:pt x="440" y="149"/>
                      <a:pt x="434" y="138"/>
                      <a:pt x="430" y="138"/>
                    </a:cubicBezTo>
                    <a:cubicBezTo>
                      <a:pt x="426" y="138"/>
                      <a:pt x="416" y="136"/>
                      <a:pt x="416" y="134"/>
                    </a:cubicBezTo>
                    <a:cubicBezTo>
                      <a:pt x="416" y="132"/>
                      <a:pt x="407" y="130"/>
                      <a:pt x="410" y="128"/>
                    </a:cubicBezTo>
                    <a:cubicBezTo>
                      <a:pt x="412" y="126"/>
                      <a:pt x="415" y="131"/>
                      <a:pt x="421" y="127"/>
                    </a:cubicBezTo>
                    <a:cubicBezTo>
                      <a:pt x="426" y="123"/>
                      <a:pt x="437" y="128"/>
                      <a:pt x="442" y="127"/>
                    </a:cubicBezTo>
                    <a:cubicBezTo>
                      <a:pt x="447" y="126"/>
                      <a:pt x="440" y="116"/>
                      <a:pt x="437" y="118"/>
                    </a:cubicBezTo>
                    <a:cubicBezTo>
                      <a:pt x="435" y="120"/>
                      <a:pt x="425" y="120"/>
                      <a:pt x="424" y="115"/>
                    </a:cubicBezTo>
                    <a:cubicBezTo>
                      <a:pt x="423" y="110"/>
                      <a:pt x="433" y="115"/>
                      <a:pt x="435" y="113"/>
                    </a:cubicBezTo>
                    <a:cubicBezTo>
                      <a:pt x="437" y="110"/>
                      <a:pt x="421" y="104"/>
                      <a:pt x="419" y="109"/>
                    </a:cubicBezTo>
                    <a:cubicBezTo>
                      <a:pt x="417" y="114"/>
                      <a:pt x="408" y="113"/>
                      <a:pt x="412" y="110"/>
                    </a:cubicBezTo>
                    <a:cubicBezTo>
                      <a:pt x="417" y="107"/>
                      <a:pt x="418" y="99"/>
                      <a:pt x="417" y="95"/>
                    </a:cubicBezTo>
                    <a:cubicBezTo>
                      <a:pt x="417" y="91"/>
                      <a:pt x="434" y="90"/>
                      <a:pt x="432" y="84"/>
                    </a:cubicBezTo>
                    <a:cubicBezTo>
                      <a:pt x="430" y="77"/>
                      <a:pt x="440" y="76"/>
                      <a:pt x="445" y="76"/>
                    </a:cubicBezTo>
                    <a:cubicBezTo>
                      <a:pt x="451" y="76"/>
                      <a:pt x="445" y="69"/>
                      <a:pt x="440" y="69"/>
                    </a:cubicBezTo>
                    <a:cubicBezTo>
                      <a:pt x="434" y="70"/>
                      <a:pt x="429" y="76"/>
                      <a:pt x="426" y="74"/>
                    </a:cubicBezTo>
                    <a:cubicBezTo>
                      <a:pt x="424" y="71"/>
                      <a:pt x="432" y="67"/>
                      <a:pt x="437" y="67"/>
                    </a:cubicBezTo>
                    <a:cubicBezTo>
                      <a:pt x="442" y="67"/>
                      <a:pt x="453" y="66"/>
                      <a:pt x="457" y="64"/>
                    </a:cubicBezTo>
                    <a:cubicBezTo>
                      <a:pt x="461" y="62"/>
                      <a:pt x="450" y="60"/>
                      <a:pt x="443" y="60"/>
                    </a:cubicBezTo>
                    <a:cubicBezTo>
                      <a:pt x="435" y="61"/>
                      <a:pt x="435" y="58"/>
                      <a:pt x="446" y="58"/>
                    </a:cubicBezTo>
                    <a:cubicBezTo>
                      <a:pt x="458" y="58"/>
                      <a:pt x="456" y="55"/>
                      <a:pt x="464" y="54"/>
                    </a:cubicBezTo>
                    <a:cubicBezTo>
                      <a:pt x="472" y="53"/>
                      <a:pt x="470" y="50"/>
                      <a:pt x="475" y="50"/>
                    </a:cubicBezTo>
                    <a:cubicBezTo>
                      <a:pt x="480" y="50"/>
                      <a:pt x="493" y="44"/>
                      <a:pt x="493" y="41"/>
                    </a:cubicBezTo>
                    <a:cubicBezTo>
                      <a:pt x="493" y="39"/>
                      <a:pt x="474" y="34"/>
                      <a:pt x="465" y="34"/>
                    </a:cubicBezTo>
                    <a:close/>
                    <a:moveTo>
                      <a:pt x="169" y="241"/>
                    </a:moveTo>
                    <a:cubicBezTo>
                      <a:pt x="169" y="237"/>
                      <a:pt x="165" y="239"/>
                      <a:pt x="162" y="235"/>
                    </a:cubicBezTo>
                    <a:cubicBezTo>
                      <a:pt x="160" y="230"/>
                      <a:pt x="148" y="228"/>
                      <a:pt x="147" y="232"/>
                    </a:cubicBezTo>
                    <a:cubicBezTo>
                      <a:pt x="146" y="233"/>
                      <a:pt x="142" y="235"/>
                      <a:pt x="145" y="239"/>
                    </a:cubicBezTo>
                    <a:cubicBezTo>
                      <a:pt x="149" y="242"/>
                      <a:pt x="151" y="241"/>
                      <a:pt x="154" y="244"/>
                    </a:cubicBezTo>
                    <a:cubicBezTo>
                      <a:pt x="158" y="247"/>
                      <a:pt x="169" y="245"/>
                      <a:pt x="169" y="24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7">
                <a:extLst>
                  <a:ext uri="{FF2B5EF4-FFF2-40B4-BE49-F238E27FC236}">
                    <a16:creationId xmlns:a16="http://schemas.microsoft.com/office/drawing/2014/main" id="{A3693F2D-62B9-46EB-A3C5-44C9DBCEA3C0}"/>
                  </a:ext>
                </a:extLst>
              </p:cNvPr>
              <p:cNvSpPr>
                <a:spLocks/>
              </p:cNvSpPr>
              <p:nvPr/>
            </p:nvSpPr>
            <p:spPr bwMode="auto">
              <a:xfrm>
                <a:off x="1785409" y="2456146"/>
                <a:ext cx="718958" cy="495617"/>
              </a:xfrm>
              <a:custGeom>
                <a:avLst/>
                <a:gdLst>
                  <a:gd name="T0" fmla="*/ 285 w 312"/>
                  <a:gd name="T1" fmla="*/ 178 h 215"/>
                  <a:gd name="T2" fmla="*/ 249 w 312"/>
                  <a:gd name="T3" fmla="*/ 163 h 215"/>
                  <a:gd name="T4" fmla="*/ 230 w 312"/>
                  <a:gd name="T5" fmla="*/ 147 h 215"/>
                  <a:gd name="T6" fmla="*/ 218 w 312"/>
                  <a:gd name="T7" fmla="*/ 25 h 215"/>
                  <a:gd name="T8" fmla="*/ 182 w 312"/>
                  <a:gd name="T9" fmla="*/ 20 h 215"/>
                  <a:gd name="T10" fmla="*/ 132 w 312"/>
                  <a:gd name="T11" fmla="*/ 14 h 215"/>
                  <a:gd name="T12" fmla="*/ 110 w 312"/>
                  <a:gd name="T13" fmla="*/ 8 h 215"/>
                  <a:gd name="T14" fmla="*/ 96 w 312"/>
                  <a:gd name="T15" fmla="*/ 7 h 215"/>
                  <a:gd name="T16" fmla="*/ 85 w 312"/>
                  <a:gd name="T17" fmla="*/ 6 h 215"/>
                  <a:gd name="T18" fmla="*/ 66 w 312"/>
                  <a:gd name="T19" fmla="*/ 15 h 215"/>
                  <a:gd name="T20" fmla="*/ 39 w 312"/>
                  <a:gd name="T21" fmla="*/ 24 h 215"/>
                  <a:gd name="T22" fmla="*/ 13 w 312"/>
                  <a:gd name="T23" fmla="*/ 42 h 215"/>
                  <a:gd name="T24" fmla="*/ 49 w 312"/>
                  <a:gd name="T25" fmla="*/ 62 h 215"/>
                  <a:gd name="T26" fmla="*/ 50 w 312"/>
                  <a:gd name="T27" fmla="*/ 73 h 215"/>
                  <a:gd name="T28" fmla="*/ 33 w 312"/>
                  <a:gd name="T29" fmla="*/ 69 h 215"/>
                  <a:gd name="T30" fmla="*/ 12 w 312"/>
                  <a:gd name="T31" fmla="*/ 75 h 215"/>
                  <a:gd name="T32" fmla="*/ 11 w 312"/>
                  <a:gd name="T33" fmla="*/ 90 h 215"/>
                  <a:gd name="T34" fmla="*/ 42 w 312"/>
                  <a:gd name="T35" fmla="*/ 97 h 215"/>
                  <a:gd name="T36" fmla="*/ 55 w 312"/>
                  <a:gd name="T37" fmla="*/ 108 h 215"/>
                  <a:gd name="T38" fmla="*/ 30 w 312"/>
                  <a:gd name="T39" fmla="*/ 112 h 215"/>
                  <a:gd name="T40" fmla="*/ 15 w 312"/>
                  <a:gd name="T41" fmla="*/ 134 h 215"/>
                  <a:gd name="T42" fmla="*/ 32 w 312"/>
                  <a:gd name="T43" fmla="*/ 156 h 215"/>
                  <a:gd name="T44" fmla="*/ 49 w 312"/>
                  <a:gd name="T45" fmla="*/ 160 h 215"/>
                  <a:gd name="T46" fmla="*/ 68 w 312"/>
                  <a:gd name="T47" fmla="*/ 168 h 215"/>
                  <a:gd name="T48" fmla="*/ 85 w 312"/>
                  <a:gd name="T49" fmla="*/ 166 h 215"/>
                  <a:gd name="T50" fmla="*/ 73 w 312"/>
                  <a:gd name="T51" fmla="*/ 191 h 215"/>
                  <a:gd name="T52" fmla="*/ 41 w 312"/>
                  <a:gd name="T53" fmla="*/ 212 h 215"/>
                  <a:gd name="T54" fmla="*/ 60 w 312"/>
                  <a:gd name="T55" fmla="*/ 204 h 215"/>
                  <a:gd name="T56" fmla="*/ 78 w 312"/>
                  <a:gd name="T57" fmla="*/ 196 h 215"/>
                  <a:gd name="T58" fmla="*/ 104 w 312"/>
                  <a:gd name="T59" fmla="*/ 178 h 215"/>
                  <a:gd name="T60" fmla="*/ 117 w 312"/>
                  <a:gd name="T61" fmla="*/ 166 h 215"/>
                  <a:gd name="T62" fmla="*/ 123 w 312"/>
                  <a:gd name="T63" fmla="*/ 152 h 215"/>
                  <a:gd name="T64" fmla="*/ 139 w 312"/>
                  <a:gd name="T65" fmla="*/ 136 h 215"/>
                  <a:gd name="T66" fmla="*/ 136 w 312"/>
                  <a:gd name="T67" fmla="*/ 143 h 215"/>
                  <a:gd name="T68" fmla="*/ 130 w 312"/>
                  <a:gd name="T69" fmla="*/ 160 h 215"/>
                  <a:gd name="T70" fmla="*/ 161 w 312"/>
                  <a:gd name="T71" fmla="*/ 153 h 215"/>
                  <a:gd name="T72" fmla="*/ 160 w 312"/>
                  <a:gd name="T73" fmla="*/ 140 h 215"/>
                  <a:gd name="T74" fmla="*/ 177 w 312"/>
                  <a:gd name="T75" fmla="*/ 143 h 215"/>
                  <a:gd name="T76" fmla="*/ 181 w 312"/>
                  <a:gd name="T77" fmla="*/ 148 h 215"/>
                  <a:gd name="T78" fmla="*/ 196 w 312"/>
                  <a:gd name="T79" fmla="*/ 151 h 215"/>
                  <a:gd name="T80" fmla="*/ 231 w 312"/>
                  <a:gd name="T81" fmla="*/ 153 h 215"/>
                  <a:gd name="T82" fmla="*/ 243 w 312"/>
                  <a:gd name="T83" fmla="*/ 165 h 215"/>
                  <a:gd name="T84" fmla="*/ 263 w 312"/>
                  <a:gd name="T85" fmla="*/ 172 h 215"/>
                  <a:gd name="T86" fmla="*/ 268 w 312"/>
                  <a:gd name="T87" fmla="*/ 177 h 215"/>
                  <a:gd name="T88" fmla="*/ 263 w 312"/>
                  <a:gd name="T89" fmla="*/ 185 h 215"/>
                  <a:gd name="T90" fmla="*/ 268 w 312"/>
                  <a:gd name="T91" fmla="*/ 186 h 215"/>
                  <a:gd name="T92" fmla="*/ 275 w 312"/>
                  <a:gd name="T93" fmla="*/ 184 h 215"/>
                  <a:gd name="T94" fmla="*/ 277 w 312"/>
                  <a:gd name="T95" fmla="*/ 187 h 215"/>
                  <a:gd name="T96" fmla="*/ 277 w 312"/>
                  <a:gd name="T97" fmla="*/ 195 h 215"/>
                  <a:gd name="T98" fmla="*/ 286 w 312"/>
                  <a:gd name="T99" fmla="*/ 195 h 215"/>
                  <a:gd name="T100" fmla="*/ 288 w 312"/>
                  <a:gd name="T101" fmla="*/ 203 h 215"/>
                  <a:gd name="T102" fmla="*/ 282 w 312"/>
                  <a:gd name="T103" fmla="*/ 214 h 215"/>
                  <a:gd name="T104" fmla="*/ 291 w 312"/>
                  <a:gd name="T105" fmla="*/ 208 h 215"/>
                  <a:gd name="T106" fmla="*/ 300 w 312"/>
                  <a:gd name="T107" fmla="*/ 213 h 215"/>
                  <a:gd name="T108" fmla="*/ 309 w 312"/>
                  <a:gd name="T109" fmla="*/ 21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5">
                    <a:moveTo>
                      <a:pt x="307" y="203"/>
                    </a:moveTo>
                    <a:cubicBezTo>
                      <a:pt x="308" y="200"/>
                      <a:pt x="308" y="198"/>
                      <a:pt x="299" y="195"/>
                    </a:cubicBezTo>
                    <a:cubicBezTo>
                      <a:pt x="290" y="191"/>
                      <a:pt x="291" y="189"/>
                      <a:pt x="285" y="178"/>
                    </a:cubicBezTo>
                    <a:cubicBezTo>
                      <a:pt x="279" y="167"/>
                      <a:pt x="268" y="162"/>
                      <a:pt x="268" y="158"/>
                    </a:cubicBezTo>
                    <a:cubicBezTo>
                      <a:pt x="268" y="154"/>
                      <a:pt x="257" y="155"/>
                      <a:pt x="257" y="158"/>
                    </a:cubicBezTo>
                    <a:cubicBezTo>
                      <a:pt x="257" y="161"/>
                      <a:pt x="252" y="162"/>
                      <a:pt x="249" y="163"/>
                    </a:cubicBezTo>
                    <a:cubicBezTo>
                      <a:pt x="247" y="165"/>
                      <a:pt x="246" y="162"/>
                      <a:pt x="243" y="159"/>
                    </a:cubicBezTo>
                    <a:cubicBezTo>
                      <a:pt x="241" y="156"/>
                      <a:pt x="235" y="153"/>
                      <a:pt x="235" y="151"/>
                    </a:cubicBezTo>
                    <a:cubicBezTo>
                      <a:pt x="235" y="149"/>
                      <a:pt x="234" y="145"/>
                      <a:pt x="230" y="147"/>
                    </a:cubicBezTo>
                    <a:cubicBezTo>
                      <a:pt x="226" y="149"/>
                      <a:pt x="224" y="147"/>
                      <a:pt x="222" y="149"/>
                    </a:cubicBezTo>
                    <a:cubicBezTo>
                      <a:pt x="221" y="150"/>
                      <a:pt x="218" y="148"/>
                      <a:pt x="218" y="148"/>
                    </a:cubicBezTo>
                    <a:cubicBezTo>
                      <a:pt x="218" y="25"/>
                      <a:pt x="218" y="25"/>
                      <a:pt x="218" y="25"/>
                    </a:cubicBezTo>
                    <a:cubicBezTo>
                      <a:pt x="217" y="24"/>
                      <a:pt x="215" y="24"/>
                      <a:pt x="214" y="24"/>
                    </a:cubicBezTo>
                    <a:cubicBezTo>
                      <a:pt x="209" y="22"/>
                      <a:pt x="202" y="18"/>
                      <a:pt x="197" y="19"/>
                    </a:cubicBezTo>
                    <a:cubicBezTo>
                      <a:pt x="193" y="20"/>
                      <a:pt x="185" y="21"/>
                      <a:pt x="182" y="20"/>
                    </a:cubicBezTo>
                    <a:cubicBezTo>
                      <a:pt x="179" y="18"/>
                      <a:pt x="175" y="17"/>
                      <a:pt x="170" y="18"/>
                    </a:cubicBezTo>
                    <a:cubicBezTo>
                      <a:pt x="164" y="19"/>
                      <a:pt x="160" y="15"/>
                      <a:pt x="152" y="13"/>
                    </a:cubicBezTo>
                    <a:cubicBezTo>
                      <a:pt x="145" y="11"/>
                      <a:pt x="134" y="13"/>
                      <a:pt x="132" y="14"/>
                    </a:cubicBezTo>
                    <a:cubicBezTo>
                      <a:pt x="129" y="15"/>
                      <a:pt x="130" y="12"/>
                      <a:pt x="127" y="12"/>
                    </a:cubicBezTo>
                    <a:cubicBezTo>
                      <a:pt x="124" y="12"/>
                      <a:pt x="126" y="11"/>
                      <a:pt x="124" y="8"/>
                    </a:cubicBezTo>
                    <a:cubicBezTo>
                      <a:pt x="123" y="5"/>
                      <a:pt x="114" y="8"/>
                      <a:pt x="110" y="8"/>
                    </a:cubicBezTo>
                    <a:cubicBezTo>
                      <a:pt x="107" y="8"/>
                      <a:pt x="106" y="6"/>
                      <a:pt x="106" y="5"/>
                    </a:cubicBezTo>
                    <a:cubicBezTo>
                      <a:pt x="107" y="3"/>
                      <a:pt x="104" y="4"/>
                      <a:pt x="102" y="6"/>
                    </a:cubicBezTo>
                    <a:cubicBezTo>
                      <a:pt x="101" y="8"/>
                      <a:pt x="98" y="8"/>
                      <a:pt x="96" y="7"/>
                    </a:cubicBezTo>
                    <a:cubicBezTo>
                      <a:pt x="95" y="6"/>
                      <a:pt x="99" y="5"/>
                      <a:pt x="99" y="3"/>
                    </a:cubicBezTo>
                    <a:cubicBezTo>
                      <a:pt x="100" y="2"/>
                      <a:pt x="95" y="1"/>
                      <a:pt x="93" y="0"/>
                    </a:cubicBezTo>
                    <a:cubicBezTo>
                      <a:pt x="91" y="0"/>
                      <a:pt x="88" y="2"/>
                      <a:pt x="85" y="6"/>
                    </a:cubicBezTo>
                    <a:cubicBezTo>
                      <a:pt x="81" y="9"/>
                      <a:pt x="75" y="9"/>
                      <a:pt x="72" y="8"/>
                    </a:cubicBezTo>
                    <a:cubicBezTo>
                      <a:pt x="68" y="8"/>
                      <a:pt x="64" y="9"/>
                      <a:pt x="64" y="11"/>
                    </a:cubicBezTo>
                    <a:cubicBezTo>
                      <a:pt x="65" y="13"/>
                      <a:pt x="69" y="12"/>
                      <a:pt x="66" y="15"/>
                    </a:cubicBezTo>
                    <a:cubicBezTo>
                      <a:pt x="64" y="17"/>
                      <a:pt x="63" y="11"/>
                      <a:pt x="60" y="14"/>
                    </a:cubicBezTo>
                    <a:cubicBezTo>
                      <a:pt x="58" y="17"/>
                      <a:pt x="50" y="17"/>
                      <a:pt x="48" y="16"/>
                    </a:cubicBezTo>
                    <a:cubicBezTo>
                      <a:pt x="47" y="16"/>
                      <a:pt x="41" y="22"/>
                      <a:pt x="39" y="24"/>
                    </a:cubicBezTo>
                    <a:cubicBezTo>
                      <a:pt x="37" y="26"/>
                      <a:pt x="40" y="28"/>
                      <a:pt x="36" y="33"/>
                    </a:cubicBezTo>
                    <a:cubicBezTo>
                      <a:pt x="31" y="38"/>
                      <a:pt x="18" y="37"/>
                      <a:pt x="15" y="37"/>
                    </a:cubicBezTo>
                    <a:cubicBezTo>
                      <a:pt x="13" y="37"/>
                      <a:pt x="15" y="40"/>
                      <a:pt x="13" y="42"/>
                    </a:cubicBezTo>
                    <a:cubicBezTo>
                      <a:pt x="12" y="44"/>
                      <a:pt x="15" y="46"/>
                      <a:pt x="22" y="47"/>
                    </a:cubicBezTo>
                    <a:cubicBezTo>
                      <a:pt x="29" y="49"/>
                      <a:pt x="34" y="59"/>
                      <a:pt x="35" y="61"/>
                    </a:cubicBezTo>
                    <a:cubicBezTo>
                      <a:pt x="36" y="64"/>
                      <a:pt x="45" y="61"/>
                      <a:pt x="49" y="62"/>
                    </a:cubicBezTo>
                    <a:cubicBezTo>
                      <a:pt x="52" y="62"/>
                      <a:pt x="48" y="67"/>
                      <a:pt x="52" y="69"/>
                    </a:cubicBezTo>
                    <a:cubicBezTo>
                      <a:pt x="55" y="70"/>
                      <a:pt x="59" y="68"/>
                      <a:pt x="60" y="70"/>
                    </a:cubicBezTo>
                    <a:cubicBezTo>
                      <a:pt x="61" y="73"/>
                      <a:pt x="54" y="70"/>
                      <a:pt x="50" y="73"/>
                    </a:cubicBezTo>
                    <a:cubicBezTo>
                      <a:pt x="47" y="76"/>
                      <a:pt x="45" y="77"/>
                      <a:pt x="44" y="75"/>
                    </a:cubicBezTo>
                    <a:cubicBezTo>
                      <a:pt x="42" y="73"/>
                      <a:pt x="36" y="74"/>
                      <a:pt x="33" y="75"/>
                    </a:cubicBezTo>
                    <a:cubicBezTo>
                      <a:pt x="30" y="75"/>
                      <a:pt x="33" y="71"/>
                      <a:pt x="33" y="69"/>
                    </a:cubicBezTo>
                    <a:cubicBezTo>
                      <a:pt x="34" y="67"/>
                      <a:pt x="29" y="66"/>
                      <a:pt x="23" y="70"/>
                    </a:cubicBezTo>
                    <a:cubicBezTo>
                      <a:pt x="17" y="73"/>
                      <a:pt x="20" y="72"/>
                      <a:pt x="19" y="74"/>
                    </a:cubicBezTo>
                    <a:cubicBezTo>
                      <a:pt x="18" y="77"/>
                      <a:pt x="16" y="73"/>
                      <a:pt x="12" y="75"/>
                    </a:cubicBezTo>
                    <a:cubicBezTo>
                      <a:pt x="8" y="77"/>
                      <a:pt x="2" y="79"/>
                      <a:pt x="1" y="81"/>
                    </a:cubicBezTo>
                    <a:cubicBezTo>
                      <a:pt x="0" y="84"/>
                      <a:pt x="9" y="85"/>
                      <a:pt x="13" y="86"/>
                    </a:cubicBezTo>
                    <a:cubicBezTo>
                      <a:pt x="16" y="87"/>
                      <a:pt x="8" y="89"/>
                      <a:pt x="11" y="90"/>
                    </a:cubicBezTo>
                    <a:cubicBezTo>
                      <a:pt x="14" y="91"/>
                      <a:pt x="13" y="93"/>
                      <a:pt x="17" y="96"/>
                    </a:cubicBezTo>
                    <a:cubicBezTo>
                      <a:pt x="22" y="98"/>
                      <a:pt x="32" y="96"/>
                      <a:pt x="34" y="96"/>
                    </a:cubicBezTo>
                    <a:cubicBezTo>
                      <a:pt x="37" y="96"/>
                      <a:pt x="40" y="99"/>
                      <a:pt x="42" y="97"/>
                    </a:cubicBezTo>
                    <a:cubicBezTo>
                      <a:pt x="44" y="94"/>
                      <a:pt x="52" y="88"/>
                      <a:pt x="56" y="92"/>
                    </a:cubicBezTo>
                    <a:cubicBezTo>
                      <a:pt x="60" y="95"/>
                      <a:pt x="52" y="95"/>
                      <a:pt x="54" y="97"/>
                    </a:cubicBezTo>
                    <a:cubicBezTo>
                      <a:pt x="56" y="100"/>
                      <a:pt x="58" y="105"/>
                      <a:pt x="55" y="108"/>
                    </a:cubicBezTo>
                    <a:cubicBezTo>
                      <a:pt x="51" y="111"/>
                      <a:pt x="47" y="109"/>
                      <a:pt x="45" y="109"/>
                    </a:cubicBezTo>
                    <a:cubicBezTo>
                      <a:pt x="43" y="108"/>
                      <a:pt x="44" y="113"/>
                      <a:pt x="40" y="115"/>
                    </a:cubicBezTo>
                    <a:cubicBezTo>
                      <a:pt x="37" y="118"/>
                      <a:pt x="35" y="112"/>
                      <a:pt x="30" y="112"/>
                    </a:cubicBezTo>
                    <a:cubicBezTo>
                      <a:pt x="26" y="112"/>
                      <a:pt x="27" y="118"/>
                      <a:pt x="27" y="121"/>
                    </a:cubicBezTo>
                    <a:cubicBezTo>
                      <a:pt x="27" y="123"/>
                      <a:pt x="21" y="120"/>
                      <a:pt x="19" y="126"/>
                    </a:cubicBezTo>
                    <a:cubicBezTo>
                      <a:pt x="17" y="133"/>
                      <a:pt x="11" y="127"/>
                      <a:pt x="15" y="134"/>
                    </a:cubicBezTo>
                    <a:cubicBezTo>
                      <a:pt x="20" y="140"/>
                      <a:pt x="19" y="136"/>
                      <a:pt x="22" y="138"/>
                    </a:cubicBezTo>
                    <a:cubicBezTo>
                      <a:pt x="26" y="141"/>
                      <a:pt x="19" y="145"/>
                      <a:pt x="22" y="146"/>
                    </a:cubicBezTo>
                    <a:cubicBezTo>
                      <a:pt x="26" y="147"/>
                      <a:pt x="30" y="153"/>
                      <a:pt x="32" y="156"/>
                    </a:cubicBezTo>
                    <a:cubicBezTo>
                      <a:pt x="35" y="158"/>
                      <a:pt x="38" y="154"/>
                      <a:pt x="42" y="154"/>
                    </a:cubicBezTo>
                    <a:cubicBezTo>
                      <a:pt x="45" y="154"/>
                      <a:pt x="44" y="149"/>
                      <a:pt x="46" y="151"/>
                    </a:cubicBezTo>
                    <a:cubicBezTo>
                      <a:pt x="48" y="153"/>
                      <a:pt x="51" y="158"/>
                      <a:pt x="49" y="160"/>
                    </a:cubicBezTo>
                    <a:cubicBezTo>
                      <a:pt x="47" y="161"/>
                      <a:pt x="48" y="166"/>
                      <a:pt x="48" y="168"/>
                    </a:cubicBezTo>
                    <a:cubicBezTo>
                      <a:pt x="48" y="170"/>
                      <a:pt x="56" y="169"/>
                      <a:pt x="57" y="167"/>
                    </a:cubicBezTo>
                    <a:cubicBezTo>
                      <a:pt x="57" y="164"/>
                      <a:pt x="64" y="164"/>
                      <a:pt x="68" y="168"/>
                    </a:cubicBezTo>
                    <a:cubicBezTo>
                      <a:pt x="72" y="172"/>
                      <a:pt x="73" y="172"/>
                      <a:pt x="73" y="169"/>
                    </a:cubicBezTo>
                    <a:cubicBezTo>
                      <a:pt x="73" y="166"/>
                      <a:pt x="76" y="163"/>
                      <a:pt x="76" y="165"/>
                    </a:cubicBezTo>
                    <a:cubicBezTo>
                      <a:pt x="76" y="168"/>
                      <a:pt x="80" y="169"/>
                      <a:pt x="85" y="166"/>
                    </a:cubicBezTo>
                    <a:cubicBezTo>
                      <a:pt x="91" y="164"/>
                      <a:pt x="88" y="166"/>
                      <a:pt x="85" y="170"/>
                    </a:cubicBezTo>
                    <a:cubicBezTo>
                      <a:pt x="81" y="175"/>
                      <a:pt x="85" y="182"/>
                      <a:pt x="82" y="183"/>
                    </a:cubicBezTo>
                    <a:cubicBezTo>
                      <a:pt x="80" y="183"/>
                      <a:pt x="77" y="191"/>
                      <a:pt x="73" y="191"/>
                    </a:cubicBezTo>
                    <a:cubicBezTo>
                      <a:pt x="68" y="192"/>
                      <a:pt x="60" y="201"/>
                      <a:pt x="59" y="202"/>
                    </a:cubicBezTo>
                    <a:cubicBezTo>
                      <a:pt x="58" y="203"/>
                      <a:pt x="48" y="199"/>
                      <a:pt x="47" y="203"/>
                    </a:cubicBezTo>
                    <a:cubicBezTo>
                      <a:pt x="45" y="207"/>
                      <a:pt x="39" y="210"/>
                      <a:pt x="41" y="212"/>
                    </a:cubicBezTo>
                    <a:cubicBezTo>
                      <a:pt x="42" y="213"/>
                      <a:pt x="50" y="209"/>
                      <a:pt x="50" y="207"/>
                    </a:cubicBezTo>
                    <a:cubicBezTo>
                      <a:pt x="51" y="205"/>
                      <a:pt x="52" y="205"/>
                      <a:pt x="53" y="207"/>
                    </a:cubicBezTo>
                    <a:cubicBezTo>
                      <a:pt x="55" y="208"/>
                      <a:pt x="58" y="206"/>
                      <a:pt x="60" y="204"/>
                    </a:cubicBezTo>
                    <a:cubicBezTo>
                      <a:pt x="61" y="203"/>
                      <a:pt x="64" y="204"/>
                      <a:pt x="66" y="204"/>
                    </a:cubicBezTo>
                    <a:cubicBezTo>
                      <a:pt x="67" y="204"/>
                      <a:pt x="68" y="202"/>
                      <a:pt x="73" y="201"/>
                    </a:cubicBezTo>
                    <a:cubicBezTo>
                      <a:pt x="78" y="200"/>
                      <a:pt x="76" y="199"/>
                      <a:pt x="78" y="196"/>
                    </a:cubicBezTo>
                    <a:cubicBezTo>
                      <a:pt x="79" y="194"/>
                      <a:pt x="90" y="188"/>
                      <a:pt x="92" y="188"/>
                    </a:cubicBezTo>
                    <a:cubicBezTo>
                      <a:pt x="94" y="187"/>
                      <a:pt x="93" y="184"/>
                      <a:pt x="95" y="183"/>
                    </a:cubicBezTo>
                    <a:cubicBezTo>
                      <a:pt x="98" y="183"/>
                      <a:pt x="101" y="180"/>
                      <a:pt x="104" y="178"/>
                    </a:cubicBezTo>
                    <a:cubicBezTo>
                      <a:pt x="107" y="175"/>
                      <a:pt x="108" y="176"/>
                      <a:pt x="110" y="176"/>
                    </a:cubicBezTo>
                    <a:cubicBezTo>
                      <a:pt x="113" y="175"/>
                      <a:pt x="111" y="170"/>
                      <a:pt x="113" y="170"/>
                    </a:cubicBezTo>
                    <a:cubicBezTo>
                      <a:pt x="116" y="169"/>
                      <a:pt x="117" y="168"/>
                      <a:pt x="117" y="166"/>
                    </a:cubicBezTo>
                    <a:cubicBezTo>
                      <a:pt x="117" y="164"/>
                      <a:pt x="111" y="164"/>
                      <a:pt x="111" y="162"/>
                    </a:cubicBezTo>
                    <a:cubicBezTo>
                      <a:pt x="110" y="161"/>
                      <a:pt x="116" y="156"/>
                      <a:pt x="118" y="157"/>
                    </a:cubicBezTo>
                    <a:cubicBezTo>
                      <a:pt x="119" y="157"/>
                      <a:pt x="123" y="155"/>
                      <a:pt x="123" y="152"/>
                    </a:cubicBezTo>
                    <a:cubicBezTo>
                      <a:pt x="123" y="149"/>
                      <a:pt x="126" y="148"/>
                      <a:pt x="128" y="146"/>
                    </a:cubicBezTo>
                    <a:cubicBezTo>
                      <a:pt x="131" y="143"/>
                      <a:pt x="130" y="141"/>
                      <a:pt x="132" y="141"/>
                    </a:cubicBezTo>
                    <a:cubicBezTo>
                      <a:pt x="135" y="141"/>
                      <a:pt x="137" y="138"/>
                      <a:pt x="139" y="136"/>
                    </a:cubicBezTo>
                    <a:cubicBezTo>
                      <a:pt x="142" y="135"/>
                      <a:pt x="139" y="138"/>
                      <a:pt x="144" y="138"/>
                    </a:cubicBezTo>
                    <a:cubicBezTo>
                      <a:pt x="149" y="138"/>
                      <a:pt x="148" y="143"/>
                      <a:pt x="144" y="141"/>
                    </a:cubicBezTo>
                    <a:cubicBezTo>
                      <a:pt x="141" y="140"/>
                      <a:pt x="139" y="140"/>
                      <a:pt x="136" y="143"/>
                    </a:cubicBezTo>
                    <a:cubicBezTo>
                      <a:pt x="133" y="146"/>
                      <a:pt x="135" y="147"/>
                      <a:pt x="133" y="150"/>
                    </a:cubicBezTo>
                    <a:cubicBezTo>
                      <a:pt x="130" y="154"/>
                      <a:pt x="130" y="156"/>
                      <a:pt x="133" y="156"/>
                    </a:cubicBezTo>
                    <a:cubicBezTo>
                      <a:pt x="136" y="156"/>
                      <a:pt x="133" y="159"/>
                      <a:pt x="130" y="160"/>
                    </a:cubicBezTo>
                    <a:cubicBezTo>
                      <a:pt x="127" y="161"/>
                      <a:pt x="129" y="162"/>
                      <a:pt x="134" y="162"/>
                    </a:cubicBezTo>
                    <a:cubicBezTo>
                      <a:pt x="138" y="162"/>
                      <a:pt x="144" y="156"/>
                      <a:pt x="149" y="154"/>
                    </a:cubicBezTo>
                    <a:cubicBezTo>
                      <a:pt x="155" y="151"/>
                      <a:pt x="159" y="154"/>
                      <a:pt x="161" y="153"/>
                    </a:cubicBezTo>
                    <a:cubicBezTo>
                      <a:pt x="163" y="153"/>
                      <a:pt x="159" y="150"/>
                      <a:pt x="161" y="149"/>
                    </a:cubicBezTo>
                    <a:cubicBezTo>
                      <a:pt x="163" y="148"/>
                      <a:pt x="159" y="148"/>
                      <a:pt x="158" y="144"/>
                    </a:cubicBezTo>
                    <a:cubicBezTo>
                      <a:pt x="156" y="141"/>
                      <a:pt x="160" y="143"/>
                      <a:pt x="160" y="140"/>
                    </a:cubicBezTo>
                    <a:cubicBezTo>
                      <a:pt x="161" y="138"/>
                      <a:pt x="163" y="139"/>
                      <a:pt x="165" y="140"/>
                    </a:cubicBezTo>
                    <a:cubicBezTo>
                      <a:pt x="167" y="141"/>
                      <a:pt x="169" y="139"/>
                      <a:pt x="171" y="142"/>
                    </a:cubicBezTo>
                    <a:cubicBezTo>
                      <a:pt x="172" y="145"/>
                      <a:pt x="174" y="141"/>
                      <a:pt x="177" y="143"/>
                    </a:cubicBezTo>
                    <a:cubicBezTo>
                      <a:pt x="180" y="146"/>
                      <a:pt x="176" y="145"/>
                      <a:pt x="173" y="146"/>
                    </a:cubicBezTo>
                    <a:cubicBezTo>
                      <a:pt x="170" y="147"/>
                      <a:pt x="172" y="151"/>
                      <a:pt x="174" y="149"/>
                    </a:cubicBezTo>
                    <a:cubicBezTo>
                      <a:pt x="177" y="147"/>
                      <a:pt x="179" y="146"/>
                      <a:pt x="181" y="148"/>
                    </a:cubicBezTo>
                    <a:cubicBezTo>
                      <a:pt x="183" y="150"/>
                      <a:pt x="184" y="149"/>
                      <a:pt x="185" y="147"/>
                    </a:cubicBezTo>
                    <a:cubicBezTo>
                      <a:pt x="187" y="145"/>
                      <a:pt x="187" y="147"/>
                      <a:pt x="187" y="149"/>
                    </a:cubicBezTo>
                    <a:cubicBezTo>
                      <a:pt x="187" y="150"/>
                      <a:pt x="191" y="151"/>
                      <a:pt x="196" y="151"/>
                    </a:cubicBezTo>
                    <a:cubicBezTo>
                      <a:pt x="202" y="152"/>
                      <a:pt x="211" y="151"/>
                      <a:pt x="214" y="151"/>
                    </a:cubicBezTo>
                    <a:cubicBezTo>
                      <a:pt x="216" y="151"/>
                      <a:pt x="215" y="155"/>
                      <a:pt x="221" y="156"/>
                    </a:cubicBezTo>
                    <a:cubicBezTo>
                      <a:pt x="226" y="157"/>
                      <a:pt x="228" y="150"/>
                      <a:pt x="231" y="153"/>
                    </a:cubicBezTo>
                    <a:cubicBezTo>
                      <a:pt x="234" y="155"/>
                      <a:pt x="231" y="156"/>
                      <a:pt x="229" y="158"/>
                    </a:cubicBezTo>
                    <a:cubicBezTo>
                      <a:pt x="228" y="159"/>
                      <a:pt x="231" y="159"/>
                      <a:pt x="233" y="160"/>
                    </a:cubicBezTo>
                    <a:cubicBezTo>
                      <a:pt x="235" y="161"/>
                      <a:pt x="240" y="163"/>
                      <a:pt x="243" y="165"/>
                    </a:cubicBezTo>
                    <a:cubicBezTo>
                      <a:pt x="245" y="167"/>
                      <a:pt x="246" y="170"/>
                      <a:pt x="252" y="173"/>
                    </a:cubicBezTo>
                    <a:cubicBezTo>
                      <a:pt x="258" y="176"/>
                      <a:pt x="252" y="166"/>
                      <a:pt x="257" y="169"/>
                    </a:cubicBezTo>
                    <a:cubicBezTo>
                      <a:pt x="261" y="172"/>
                      <a:pt x="259" y="169"/>
                      <a:pt x="263" y="172"/>
                    </a:cubicBezTo>
                    <a:cubicBezTo>
                      <a:pt x="267" y="175"/>
                      <a:pt x="265" y="171"/>
                      <a:pt x="264" y="165"/>
                    </a:cubicBezTo>
                    <a:cubicBezTo>
                      <a:pt x="262" y="160"/>
                      <a:pt x="265" y="164"/>
                      <a:pt x="267" y="166"/>
                    </a:cubicBezTo>
                    <a:cubicBezTo>
                      <a:pt x="269" y="169"/>
                      <a:pt x="269" y="173"/>
                      <a:pt x="268" y="177"/>
                    </a:cubicBezTo>
                    <a:cubicBezTo>
                      <a:pt x="266" y="180"/>
                      <a:pt x="261" y="177"/>
                      <a:pt x="262" y="175"/>
                    </a:cubicBezTo>
                    <a:cubicBezTo>
                      <a:pt x="262" y="174"/>
                      <a:pt x="256" y="174"/>
                      <a:pt x="256" y="177"/>
                    </a:cubicBezTo>
                    <a:cubicBezTo>
                      <a:pt x="256" y="179"/>
                      <a:pt x="260" y="184"/>
                      <a:pt x="263" y="185"/>
                    </a:cubicBezTo>
                    <a:cubicBezTo>
                      <a:pt x="266" y="185"/>
                      <a:pt x="263" y="190"/>
                      <a:pt x="265" y="190"/>
                    </a:cubicBezTo>
                    <a:cubicBezTo>
                      <a:pt x="268" y="191"/>
                      <a:pt x="268" y="196"/>
                      <a:pt x="269" y="195"/>
                    </a:cubicBezTo>
                    <a:cubicBezTo>
                      <a:pt x="270" y="194"/>
                      <a:pt x="270" y="189"/>
                      <a:pt x="268" y="186"/>
                    </a:cubicBezTo>
                    <a:cubicBezTo>
                      <a:pt x="267" y="184"/>
                      <a:pt x="267" y="180"/>
                      <a:pt x="269" y="181"/>
                    </a:cubicBezTo>
                    <a:cubicBezTo>
                      <a:pt x="272" y="181"/>
                      <a:pt x="269" y="185"/>
                      <a:pt x="271" y="186"/>
                    </a:cubicBezTo>
                    <a:cubicBezTo>
                      <a:pt x="272" y="188"/>
                      <a:pt x="273" y="185"/>
                      <a:pt x="275" y="184"/>
                    </a:cubicBezTo>
                    <a:cubicBezTo>
                      <a:pt x="278" y="182"/>
                      <a:pt x="274" y="178"/>
                      <a:pt x="275" y="176"/>
                    </a:cubicBezTo>
                    <a:cubicBezTo>
                      <a:pt x="276" y="174"/>
                      <a:pt x="279" y="178"/>
                      <a:pt x="280" y="182"/>
                    </a:cubicBezTo>
                    <a:cubicBezTo>
                      <a:pt x="281" y="185"/>
                      <a:pt x="277" y="185"/>
                      <a:pt x="277" y="187"/>
                    </a:cubicBezTo>
                    <a:cubicBezTo>
                      <a:pt x="277" y="189"/>
                      <a:pt x="274" y="188"/>
                      <a:pt x="273" y="189"/>
                    </a:cubicBezTo>
                    <a:cubicBezTo>
                      <a:pt x="272" y="190"/>
                      <a:pt x="272" y="197"/>
                      <a:pt x="274" y="198"/>
                    </a:cubicBezTo>
                    <a:cubicBezTo>
                      <a:pt x="275" y="198"/>
                      <a:pt x="276" y="192"/>
                      <a:pt x="277" y="195"/>
                    </a:cubicBezTo>
                    <a:cubicBezTo>
                      <a:pt x="278" y="198"/>
                      <a:pt x="281" y="191"/>
                      <a:pt x="282" y="194"/>
                    </a:cubicBezTo>
                    <a:cubicBezTo>
                      <a:pt x="283" y="197"/>
                      <a:pt x="287" y="200"/>
                      <a:pt x="289" y="199"/>
                    </a:cubicBezTo>
                    <a:cubicBezTo>
                      <a:pt x="291" y="198"/>
                      <a:pt x="288" y="195"/>
                      <a:pt x="286" y="195"/>
                    </a:cubicBezTo>
                    <a:cubicBezTo>
                      <a:pt x="283" y="195"/>
                      <a:pt x="284" y="191"/>
                      <a:pt x="286" y="191"/>
                    </a:cubicBezTo>
                    <a:cubicBezTo>
                      <a:pt x="288" y="191"/>
                      <a:pt x="292" y="197"/>
                      <a:pt x="292" y="199"/>
                    </a:cubicBezTo>
                    <a:cubicBezTo>
                      <a:pt x="292" y="201"/>
                      <a:pt x="290" y="201"/>
                      <a:pt x="288" y="203"/>
                    </a:cubicBezTo>
                    <a:cubicBezTo>
                      <a:pt x="286" y="205"/>
                      <a:pt x="283" y="199"/>
                      <a:pt x="281" y="199"/>
                    </a:cubicBezTo>
                    <a:cubicBezTo>
                      <a:pt x="279" y="200"/>
                      <a:pt x="281" y="203"/>
                      <a:pt x="282" y="206"/>
                    </a:cubicBezTo>
                    <a:cubicBezTo>
                      <a:pt x="283" y="208"/>
                      <a:pt x="279" y="212"/>
                      <a:pt x="282" y="214"/>
                    </a:cubicBezTo>
                    <a:cubicBezTo>
                      <a:pt x="285" y="215"/>
                      <a:pt x="284" y="212"/>
                      <a:pt x="285" y="211"/>
                    </a:cubicBezTo>
                    <a:cubicBezTo>
                      <a:pt x="286" y="209"/>
                      <a:pt x="288" y="211"/>
                      <a:pt x="289" y="212"/>
                    </a:cubicBezTo>
                    <a:cubicBezTo>
                      <a:pt x="291" y="214"/>
                      <a:pt x="291" y="210"/>
                      <a:pt x="291" y="208"/>
                    </a:cubicBezTo>
                    <a:cubicBezTo>
                      <a:pt x="291" y="206"/>
                      <a:pt x="294" y="207"/>
                      <a:pt x="295" y="209"/>
                    </a:cubicBezTo>
                    <a:cubicBezTo>
                      <a:pt x="297" y="212"/>
                      <a:pt x="297" y="207"/>
                      <a:pt x="299" y="207"/>
                    </a:cubicBezTo>
                    <a:cubicBezTo>
                      <a:pt x="301" y="208"/>
                      <a:pt x="300" y="211"/>
                      <a:pt x="300" y="213"/>
                    </a:cubicBezTo>
                    <a:cubicBezTo>
                      <a:pt x="300" y="215"/>
                      <a:pt x="304" y="212"/>
                      <a:pt x="303" y="214"/>
                    </a:cubicBezTo>
                    <a:cubicBezTo>
                      <a:pt x="303" y="214"/>
                      <a:pt x="303" y="214"/>
                      <a:pt x="303" y="215"/>
                    </a:cubicBezTo>
                    <a:cubicBezTo>
                      <a:pt x="305" y="213"/>
                      <a:pt x="307" y="212"/>
                      <a:pt x="309" y="211"/>
                    </a:cubicBezTo>
                    <a:cubicBezTo>
                      <a:pt x="312" y="208"/>
                      <a:pt x="306" y="206"/>
                      <a:pt x="307" y="20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8">
                <a:extLst>
                  <a:ext uri="{FF2B5EF4-FFF2-40B4-BE49-F238E27FC236}">
                    <a16:creationId xmlns:a16="http://schemas.microsoft.com/office/drawing/2014/main" id="{FA20492C-4C6B-499F-BAB7-1BDEC87A555A}"/>
                  </a:ext>
                </a:extLst>
              </p:cNvPr>
              <p:cNvSpPr>
                <a:spLocks/>
              </p:cNvSpPr>
              <p:nvPr/>
            </p:nvSpPr>
            <p:spPr bwMode="auto">
              <a:xfrm>
                <a:off x="1792937" y="2963055"/>
                <a:ext cx="20076" cy="23840"/>
              </a:xfrm>
              <a:custGeom>
                <a:avLst/>
                <a:gdLst>
                  <a:gd name="T0" fmla="*/ 3 w 9"/>
                  <a:gd name="T1" fmla="*/ 9 h 10"/>
                  <a:gd name="T2" fmla="*/ 7 w 9"/>
                  <a:gd name="T3" fmla="*/ 3 h 10"/>
                  <a:gd name="T4" fmla="*/ 3 w 9"/>
                  <a:gd name="T5" fmla="*/ 9 h 10"/>
                </a:gdLst>
                <a:ahLst/>
                <a:cxnLst>
                  <a:cxn ang="0">
                    <a:pos x="T0" y="T1"/>
                  </a:cxn>
                  <a:cxn ang="0">
                    <a:pos x="T2" y="T3"/>
                  </a:cxn>
                  <a:cxn ang="0">
                    <a:pos x="T4" y="T5"/>
                  </a:cxn>
                </a:cxnLst>
                <a:rect l="0" t="0" r="r" b="b"/>
                <a:pathLst>
                  <a:path w="9" h="10">
                    <a:moveTo>
                      <a:pt x="3" y="9"/>
                    </a:moveTo>
                    <a:cubicBezTo>
                      <a:pt x="7" y="7"/>
                      <a:pt x="9" y="5"/>
                      <a:pt x="7" y="3"/>
                    </a:cubicBezTo>
                    <a:cubicBezTo>
                      <a:pt x="6" y="0"/>
                      <a:pt x="0" y="10"/>
                      <a:pt x="3"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9">
                <a:extLst>
                  <a:ext uri="{FF2B5EF4-FFF2-40B4-BE49-F238E27FC236}">
                    <a16:creationId xmlns:a16="http://schemas.microsoft.com/office/drawing/2014/main" id="{B6D590C0-63AB-46CF-A9CA-6FBCDD37C012}"/>
                  </a:ext>
                </a:extLst>
              </p:cNvPr>
              <p:cNvSpPr>
                <a:spLocks/>
              </p:cNvSpPr>
              <p:nvPr/>
            </p:nvSpPr>
            <p:spPr bwMode="auto">
              <a:xfrm>
                <a:off x="1836853" y="2942979"/>
                <a:ext cx="41406" cy="16311"/>
              </a:xfrm>
              <a:custGeom>
                <a:avLst/>
                <a:gdLst>
                  <a:gd name="T0" fmla="*/ 14 w 18"/>
                  <a:gd name="T1" fmla="*/ 2 h 7"/>
                  <a:gd name="T2" fmla="*/ 4 w 18"/>
                  <a:gd name="T3" fmla="*/ 7 h 7"/>
                  <a:gd name="T4" fmla="*/ 10 w 18"/>
                  <a:gd name="T5" fmla="*/ 5 h 7"/>
                  <a:gd name="T6" fmla="*/ 14 w 18"/>
                  <a:gd name="T7" fmla="*/ 2 h 7"/>
                </a:gdLst>
                <a:ahLst/>
                <a:cxnLst>
                  <a:cxn ang="0">
                    <a:pos x="T0" y="T1"/>
                  </a:cxn>
                  <a:cxn ang="0">
                    <a:pos x="T2" y="T3"/>
                  </a:cxn>
                  <a:cxn ang="0">
                    <a:pos x="T4" y="T5"/>
                  </a:cxn>
                  <a:cxn ang="0">
                    <a:pos x="T6" y="T7"/>
                  </a:cxn>
                </a:cxnLst>
                <a:rect l="0" t="0" r="r" b="b"/>
                <a:pathLst>
                  <a:path w="18" h="7">
                    <a:moveTo>
                      <a:pt x="14" y="2"/>
                    </a:moveTo>
                    <a:cubicBezTo>
                      <a:pt x="10" y="0"/>
                      <a:pt x="0" y="6"/>
                      <a:pt x="4" y="7"/>
                    </a:cubicBezTo>
                    <a:cubicBezTo>
                      <a:pt x="6" y="7"/>
                      <a:pt x="7" y="5"/>
                      <a:pt x="10" y="5"/>
                    </a:cubicBezTo>
                    <a:cubicBezTo>
                      <a:pt x="13" y="5"/>
                      <a:pt x="18" y="3"/>
                      <a:pt x="14"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30">
                <a:extLst>
                  <a:ext uri="{FF2B5EF4-FFF2-40B4-BE49-F238E27FC236}">
                    <a16:creationId xmlns:a16="http://schemas.microsoft.com/office/drawing/2014/main" id="{3020BD60-AD10-4C38-9E06-084827FE219E}"/>
                  </a:ext>
                </a:extLst>
              </p:cNvPr>
              <p:cNvSpPr>
                <a:spLocks/>
              </p:cNvSpPr>
              <p:nvPr/>
            </p:nvSpPr>
            <p:spPr bwMode="auto">
              <a:xfrm>
                <a:off x="2030081" y="2846365"/>
                <a:ext cx="55208" cy="50189"/>
              </a:xfrm>
              <a:custGeom>
                <a:avLst/>
                <a:gdLst>
                  <a:gd name="T0" fmla="*/ 21 w 24"/>
                  <a:gd name="T1" fmla="*/ 2 h 22"/>
                  <a:gd name="T2" fmla="*/ 15 w 24"/>
                  <a:gd name="T3" fmla="*/ 4 h 22"/>
                  <a:gd name="T4" fmla="*/ 7 w 24"/>
                  <a:gd name="T5" fmla="*/ 12 h 22"/>
                  <a:gd name="T6" fmla="*/ 2 w 24"/>
                  <a:gd name="T7" fmla="*/ 14 h 22"/>
                  <a:gd name="T8" fmla="*/ 5 w 24"/>
                  <a:gd name="T9" fmla="*/ 21 h 22"/>
                  <a:gd name="T10" fmla="*/ 9 w 24"/>
                  <a:gd name="T11" fmla="*/ 21 h 22"/>
                  <a:gd name="T12" fmla="*/ 20 w 24"/>
                  <a:gd name="T13" fmla="*/ 13 h 22"/>
                  <a:gd name="T14" fmla="*/ 17 w 24"/>
                  <a:gd name="T15" fmla="*/ 8 h 22"/>
                  <a:gd name="T16" fmla="*/ 22 w 24"/>
                  <a:gd name="T17" fmla="*/ 6 h 22"/>
                  <a:gd name="T18" fmla="*/ 21 w 24"/>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2">
                    <a:moveTo>
                      <a:pt x="21" y="2"/>
                    </a:moveTo>
                    <a:cubicBezTo>
                      <a:pt x="21" y="0"/>
                      <a:pt x="18" y="0"/>
                      <a:pt x="15" y="4"/>
                    </a:cubicBezTo>
                    <a:cubicBezTo>
                      <a:pt x="11" y="8"/>
                      <a:pt x="8" y="10"/>
                      <a:pt x="7" y="12"/>
                    </a:cubicBezTo>
                    <a:cubicBezTo>
                      <a:pt x="7" y="14"/>
                      <a:pt x="3" y="12"/>
                      <a:pt x="2" y="14"/>
                    </a:cubicBezTo>
                    <a:cubicBezTo>
                      <a:pt x="0" y="17"/>
                      <a:pt x="2" y="22"/>
                      <a:pt x="5" y="21"/>
                    </a:cubicBezTo>
                    <a:cubicBezTo>
                      <a:pt x="7" y="19"/>
                      <a:pt x="8" y="21"/>
                      <a:pt x="9" y="21"/>
                    </a:cubicBezTo>
                    <a:cubicBezTo>
                      <a:pt x="11" y="21"/>
                      <a:pt x="18" y="16"/>
                      <a:pt x="20" y="13"/>
                    </a:cubicBezTo>
                    <a:cubicBezTo>
                      <a:pt x="21" y="11"/>
                      <a:pt x="17" y="10"/>
                      <a:pt x="17" y="8"/>
                    </a:cubicBezTo>
                    <a:cubicBezTo>
                      <a:pt x="17" y="7"/>
                      <a:pt x="20" y="7"/>
                      <a:pt x="22" y="6"/>
                    </a:cubicBezTo>
                    <a:cubicBezTo>
                      <a:pt x="24" y="5"/>
                      <a:pt x="21" y="4"/>
                      <a:pt x="21"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31">
                <a:extLst>
                  <a:ext uri="{FF2B5EF4-FFF2-40B4-BE49-F238E27FC236}">
                    <a16:creationId xmlns:a16="http://schemas.microsoft.com/office/drawing/2014/main" id="{68C8A0AD-1C5D-4405-B75C-E5ECFA8EDFF6}"/>
                  </a:ext>
                </a:extLst>
              </p:cNvPr>
              <p:cNvSpPr>
                <a:spLocks/>
              </p:cNvSpPr>
              <p:nvPr/>
            </p:nvSpPr>
            <p:spPr bwMode="auto">
              <a:xfrm>
                <a:off x="1796702" y="2794921"/>
                <a:ext cx="37642" cy="23840"/>
              </a:xfrm>
              <a:custGeom>
                <a:avLst/>
                <a:gdLst>
                  <a:gd name="T0" fmla="*/ 8 w 16"/>
                  <a:gd name="T1" fmla="*/ 3 h 10"/>
                  <a:gd name="T2" fmla="*/ 1 w 16"/>
                  <a:gd name="T3" fmla="*/ 5 h 10"/>
                  <a:gd name="T4" fmla="*/ 12 w 16"/>
                  <a:gd name="T5" fmla="*/ 9 h 10"/>
                  <a:gd name="T6" fmla="*/ 14 w 16"/>
                  <a:gd name="T7" fmla="*/ 3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2"/>
                      <a:pt x="1" y="5"/>
                    </a:cubicBezTo>
                    <a:cubicBezTo>
                      <a:pt x="2" y="8"/>
                      <a:pt x="9" y="10"/>
                      <a:pt x="12" y="9"/>
                    </a:cubicBezTo>
                    <a:cubicBezTo>
                      <a:pt x="15" y="8"/>
                      <a:pt x="16" y="5"/>
                      <a:pt x="14" y="3"/>
                    </a:cubicBezTo>
                    <a:cubicBezTo>
                      <a:pt x="12" y="1"/>
                      <a:pt x="9" y="6"/>
                      <a:pt x="8"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32">
                <a:extLst>
                  <a:ext uri="{FF2B5EF4-FFF2-40B4-BE49-F238E27FC236}">
                    <a16:creationId xmlns:a16="http://schemas.microsoft.com/office/drawing/2014/main" id="{45653021-BAD4-4A07-9ECA-EE868B34C84F}"/>
                  </a:ext>
                </a:extLst>
              </p:cNvPr>
              <p:cNvSpPr>
                <a:spLocks/>
              </p:cNvSpPr>
              <p:nvPr/>
            </p:nvSpPr>
            <p:spPr bwMode="auto">
              <a:xfrm>
                <a:off x="2594707" y="3077235"/>
                <a:ext cx="1076555" cy="537022"/>
              </a:xfrm>
              <a:custGeom>
                <a:avLst/>
                <a:gdLst>
                  <a:gd name="T0" fmla="*/ 439 w 467"/>
                  <a:gd name="T1" fmla="*/ 36 h 233"/>
                  <a:gd name="T2" fmla="*/ 391 w 467"/>
                  <a:gd name="T3" fmla="*/ 55 h 233"/>
                  <a:gd name="T4" fmla="*/ 369 w 467"/>
                  <a:gd name="T5" fmla="*/ 64 h 233"/>
                  <a:gd name="T6" fmla="*/ 348 w 467"/>
                  <a:gd name="T7" fmla="*/ 81 h 233"/>
                  <a:gd name="T8" fmla="*/ 342 w 467"/>
                  <a:gd name="T9" fmla="*/ 74 h 233"/>
                  <a:gd name="T10" fmla="*/ 329 w 467"/>
                  <a:gd name="T11" fmla="*/ 59 h 233"/>
                  <a:gd name="T12" fmla="*/ 311 w 467"/>
                  <a:gd name="T13" fmla="*/ 49 h 233"/>
                  <a:gd name="T14" fmla="*/ 297 w 467"/>
                  <a:gd name="T15" fmla="*/ 63 h 233"/>
                  <a:gd name="T16" fmla="*/ 328 w 467"/>
                  <a:gd name="T17" fmla="*/ 35 h 233"/>
                  <a:gd name="T18" fmla="*/ 323 w 467"/>
                  <a:gd name="T19" fmla="*/ 32 h 233"/>
                  <a:gd name="T20" fmla="*/ 295 w 467"/>
                  <a:gd name="T21" fmla="*/ 27 h 233"/>
                  <a:gd name="T22" fmla="*/ 264 w 467"/>
                  <a:gd name="T23" fmla="*/ 29 h 233"/>
                  <a:gd name="T24" fmla="*/ 272 w 467"/>
                  <a:gd name="T25" fmla="*/ 15 h 233"/>
                  <a:gd name="T26" fmla="*/ 251 w 467"/>
                  <a:gd name="T27" fmla="*/ 11 h 233"/>
                  <a:gd name="T28" fmla="*/ 238 w 467"/>
                  <a:gd name="T29" fmla="*/ 6 h 233"/>
                  <a:gd name="T30" fmla="*/ 19 w 467"/>
                  <a:gd name="T31" fmla="*/ 17 h 233"/>
                  <a:gd name="T32" fmla="*/ 14 w 467"/>
                  <a:gd name="T33" fmla="*/ 16 h 233"/>
                  <a:gd name="T34" fmla="*/ 0 w 467"/>
                  <a:gd name="T35" fmla="*/ 13 h 233"/>
                  <a:gd name="T36" fmla="*/ 8 w 467"/>
                  <a:gd name="T37" fmla="*/ 34 h 233"/>
                  <a:gd name="T38" fmla="*/ 3 w 467"/>
                  <a:gd name="T39" fmla="*/ 74 h 233"/>
                  <a:gd name="T40" fmla="*/ 9 w 467"/>
                  <a:gd name="T41" fmla="*/ 108 h 233"/>
                  <a:gd name="T42" fmla="*/ 22 w 467"/>
                  <a:gd name="T43" fmla="*/ 124 h 233"/>
                  <a:gd name="T44" fmla="*/ 36 w 467"/>
                  <a:gd name="T45" fmla="*/ 147 h 233"/>
                  <a:gd name="T46" fmla="*/ 60 w 467"/>
                  <a:gd name="T47" fmla="*/ 162 h 233"/>
                  <a:gd name="T48" fmla="*/ 89 w 467"/>
                  <a:gd name="T49" fmla="*/ 169 h 233"/>
                  <a:gd name="T50" fmla="*/ 136 w 467"/>
                  <a:gd name="T51" fmla="*/ 173 h 233"/>
                  <a:gd name="T52" fmla="*/ 162 w 467"/>
                  <a:gd name="T53" fmla="*/ 187 h 233"/>
                  <a:gd name="T54" fmla="*/ 181 w 467"/>
                  <a:gd name="T55" fmla="*/ 190 h 233"/>
                  <a:gd name="T56" fmla="*/ 205 w 467"/>
                  <a:gd name="T57" fmla="*/ 215 h 233"/>
                  <a:gd name="T58" fmla="*/ 222 w 467"/>
                  <a:gd name="T59" fmla="*/ 225 h 233"/>
                  <a:gd name="T60" fmla="*/ 227 w 467"/>
                  <a:gd name="T61" fmla="*/ 202 h 233"/>
                  <a:gd name="T62" fmla="*/ 244 w 467"/>
                  <a:gd name="T63" fmla="*/ 192 h 233"/>
                  <a:gd name="T64" fmla="*/ 257 w 467"/>
                  <a:gd name="T65" fmla="*/ 190 h 233"/>
                  <a:gd name="T66" fmla="*/ 276 w 467"/>
                  <a:gd name="T67" fmla="*/ 195 h 233"/>
                  <a:gd name="T68" fmla="*/ 284 w 467"/>
                  <a:gd name="T69" fmla="*/ 193 h 233"/>
                  <a:gd name="T70" fmla="*/ 295 w 467"/>
                  <a:gd name="T71" fmla="*/ 183 h 233"/>
                  <a:gd name="T72" fmla="*/ 317 w 467"/>
                  <a:gd name="T73" fmla="*/ 190 h 233"/>
                  <a:gd name="T74" fmla="*/ 338 w 467"/>
                  <a:gd name="T75" fmla="*/ 197 h 233"/>
                  <a:gd name="T76" fmla="*/ 345 w 467"/>
                  <a:gd name="T77" fmla="*/ 222 h 233"/>
                  <a:gd name="T78" fmla="*/ 360 w 467"/>
                  <a:gd name="T79" fmla="*/ 221 h 233"/>
                  <a:gd name="T80" fmla="*/ 349 w 467"/>
                  <a:gd name="T81" fmla="*/ 181 h 233"/>
                  <a:gd name="T82" fmla="*/ 372 w 467"/>
                  <a:gd name="T83" fmla="*/ 154 h 233"/>
                  <a:gd name="T84" fmla="*/ 386 w 467"/>
                  <a:gd name="T85" fmla="*/ 141 h 233"/>
                  <a:gd name="T86" fmla="*/ 395 w 467"/>
                  <a:gd name="T87" fmla="*/ 134 h 233"/>
                  <a:gd name="T88" fmla="*/ 390 w 467"/>
                  <a:gd name="T89" fmla="*/ 122 h 233"/>
                  <a:gd name="T90" fmla="*/ 389 w 467"/>
                  <a:gd name="T91" fmla="*/ 101 h 233"/>
                  <a:gd name="T92" fmla="*/ 393 w 467"/>
                  <a:gd name="T93" fmla="*/ 119 h 233"/>
                  <a:gd name="T94" fmla="*/ 398 w 467"/>
                  <a:gd name="T95" fmla="*/ 103 h 233"/>
                  <a:gd name="T96" fmla="*/ 413 w 467"/>
                  <a:gd name="T97" fmla="*/ 90 h 233"/>
                  <a:gd name="T98" fmla="*/ 425 w 467"/>
                  <a:gd name="T99" fmla="*/ 82 h 233"/>
                  <a:gd name="T100" fmla="*/ 434 w 467"/>
                  <a:gd name="T101" fmla="*/ 73 h 233"/>
                  <a:gd name="T102" fmla="*/ 445 w 467"/>
                  <a:gd name="T103" fmla="*/ 58 h 233"/>
                  <a:gd name="T104" fmla="*/ 467 w 467"/>
                  <a:gd name="T105" fmla="*/ 4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7" h="233">
                    <a:moveTo>
                      <a:pt x="460" y="25"/>
                    </a:moveTo>
                    <a:cubicBezTo>
                      <a:pt x="460" y="23"/>
                      <a:pt x="452" y="25"/>
                      <a:pt x="449" y="22"/>
                    </a:cubicBezTo>
                    <a:cubicBezTo>
                      <a:pt x="446" y="19"/>
                      <a:pt x="440" y="31"/>
                      <a:pt x="439" y="36"/>
                    </a:cubicBezTo>
                    <a:cubicBezTo>
                      <a:pt x="438" y="41"/>
                      <a:pt x="429" y="47"/>
                      <a:pt x="429" y="47"/>
                    </a:cubicBezTo>
                    <a:cubicBezTo>
                      <a:pt x="429" y="47"/>
                      <a:pt x="404" y="47"/>
                      <a:pt x="401" y="47"/>
                    </a:cubicBezTo>
                    <a:cubicBezTo>
                      <a:pt x="400" y="47"/>
                      <a:pt x="394" y="52"/>
                      <a:pt x="391" y="55"/>
                    </a:cubicBezTo>
                    <a:cubicBezTo>
                      <a:pt x="391" y="55"/>
                      <a:pt x="391" y="55"/>
                      <a:pt x="391" y="56"/>
                    </a:cubicBezTo>
                    <a:cubicBezTo>
                      <a:pt x="393" y="60"/>
                      <a:pt x="384" y="63"/>
                      <a:pt x="375" y="63"/>
                    </a:cubicBezTo>
                    <a:cubicBezTo>
                      <a:pt x="372" y="64"/>
                      <a:pt x="370" y="64"/>
                      <a:pt x="369" y="64"/>
                    </a:cubicBezTo>
                    <a:cubicBezTo>
                      <a:pt x="369" y="65"/>
                      <a:pt x="369" y="66"/>
                      <a:pt x="369" y="67"/>
                    </a:cubicBezTo>
                    <a:cubicBezTo>
                      <a:pt x="369" y="68"/>
                      <a:pt x="368" y="69"/>
                      <a:pt x="367" y="69"/>
                    </a:cubicBezTo>
                    <a:cubicBezTo>
                      <a:pt x="366" y="72"/>
                      <a:pt x="355" y="77"/>
                      <a:pt x="348" y="81"/>
                    </a:cubicBezTo>
                    <a:cubicBezTo>
                      <a:pt x="342" y="84"/>
                      <a:pt x="332" y="82"/>
                      <a:pt x="332" y="77"/>
                    </a:cubicBezTo>
                    <a:cubicBezTo>
                      <a:pt x="332" y="72"/>
                      <a:pt x="337" y="73"/>
                      <a:pt x="338" y="75"/>
                    </a:cubicBezTo>
                    <a:cubicBezTo>
                      <a:pt x="339" y="76"/>
                      <a:pt x="340" y="76"/>
                      <a:pt x="342" y="74"/>
                    </a:cubicBezTo>
                    <a:cubicBezTo>
                      <a:pt x="340" y="73"/>
                      <a:pt x="340" y="70"/>
                      <a:pt x="340" y="68"/>
                    </a:cubicBezTo>
                    <a:cubicBezTo>
                      <a:pt x="338" y="67"/>
                      <a:pt x="342" y="59"/>
                      <a:pt x="337" y="58"/>
                    </a:cubicBezTo>
                    <a:cubicBezTo>
                      <a:pt x="333" y="56"/>
                      <a:pt x="328" y="64"/>
                      <a:pt x="329" y="59"/>
                    </a:cubicBezTo>
                    <a:cubicBezTo>
                      <a:pt x="330" y="55"/>
                      <a:pt x="336" y="51"/>
                      <a:pt x="332" y="45"/>
                    </a:cubicBezTo>
                    <a:cubicBezTo>
                      <a:pt x="328" y="39"/>
                      <a:pt x="321" y="39"/>
                      <a:pt x="320" y="43"/>
                    </a:cubicBezTo>
                    <a:cubicBezTo>
                      <a:pt x="318" y="48"/>
                      <a:pt x="313" y="46"/>
                      <a:pt x="311" y="49"/>
                    </a:cubicBezTo>
                    <a:cubicBezTo>
                      <a:pt x="310" y="53"/>
                      <a:pt x="308" y="61"/>
                      <a:pt x="309" y="66"/>
                    </a:cubicBezTo>
                    <a:cubicBezTo>
                      <a:pt x="311" y="72"/>
                      <a:pt x="309" y="75"/>
                      <a:pt x="304" y="78"/>
                    </a:cubicBezTo>
                    <a:cubicBezTo>
                      <a:pt x="298" y="81"/>
                      <a:pt x="295" y="73"/>
                      <a:pt x="297" y="63"/>
                    </a:cubicBezTo>
                    <a:cubicBezTo>
                      <a:pt x="299" y="56"/>
                      <a:pt x="303" y="49"/>
                      <a:pt x="299" y="49"/>
                    </a:cubicBezTo>
                    <a:cubicBezTo>
                      <a:pt x="296" y="49"/>
                      <a:pt x="304" y="40"/>
                      <a:pt x="311" y="39"/>
                    </a:cubicBezTo>
                    <a:cubicBezTo>
                      <a:pt x="319" y="37"/>
                      <a:pt x="328" y="37"/>
                      <a:pt x="328" y="35"/>
                    </a:cubicBezTo>
                    <a:cubicBezTo>
                      <a:pt x="328" y="35"/>
                      <a:pt x="328" y="35"/>
                      <a:pt x="329" y="34"/>
                    </a:cubicBezTo>
                    <a:cubicBezTo>
                      <a:pt x="328" y="33"/>
                      <a:pt x="326" y="32"/>
                      <a:pt x="324" y="31"/>
                    </a:cubicBezTo>
                    <a:cubicBezTo>
                      <a:pt x="324" y="32"/>
                      <a:pt x="324" y="32"/>
                      <a:pt x="323" y="32"/>
                    </a:cubicBezTo>
                    <a:cubicBezTo>
                      <a:pt x="321" y="34"/>
                      <a:pt x="321" y="29"/>
                      <a:pt x="316" y="29"/>
                    </a:cubicBezTo>
                    <a:cubicBezTo>
                      <a:pt x="311" y="29"/>
                      <a:pt x="305" y="34"/>
                      <a:pt x="301" y="32"/>
                    </a:cubicBezTo>
                    <a:cubicBezTo>
                      <a:pt x="297" y="30"/>
                      <a:pt x="299" y="27"/>
                      <a:pt x="295" y="27"/>
                    </a:cubicBezTo>
                    <a:cubicBezTo>
                      <a:pt x="291" y="27"/>
                      <a:pt x="298" y="20"/>
                      <a:pt x="292" y="23"/>
                    </a:cubicBezTo>
                    <a:cubicBezTo>
                      <a:pt x="286" y="26"/>
                      <a:pt x="278" y="34"/>
                      <a:pt x="274" y="30"/>
                    </a:cubicBezTo>
                    <a:cubicBezTo>
                      <a:pt x="270" y="27"/>
                      <a:pt x="266" y="31"/>
                      <a:pt x="264" y="29"/>
                    </a:cubicBezTo>
                    <a:cubicBezTo>
                      <a:pt x="261" y="26"/>
                      <a:pt x="274" y="18"/>
                      <a:pt x="280" y="18"/>
                    </a:cubicBezTo>
                    <a:cubicBezTo>
                      <a:pt x="281" y="18"/>
                      <a:pt x="282" y="18"/>
                      <a:pt x="284" y="17"/>
                    </a:cubicBezTo>
                    <a:cubicBezTo>
                      <a:pt x="281" y="15"/>
                      <a:pt x="274" y="13"/>
                      <a:pt x="272" y="15"/>
                    </a:cubicBezTo>
                    <a:cubicBezTo>
                      <a:pt x="270" y="18"/>
                      <a:pt x="267" y="16"/>
                      <a:pt x="265" y="14"/>
                    </a:cubicBezTo>
                    <a:cubicBezTo>
                      <a:pt x="264" y="12"/>
                      <a:pt x="262" y="14"/>
                      <a:pt x="259" y="11"/>
                    </a:cubicBezTo>
                    <a:cubicBezTo>
                      <a:pt x="256" y="8"/>
                      <a:pt x="253" y="10"/>
                      <a:pt x="251" y="11"/>
                    </a:cubicBezTo>
                    <a:cubicBezTo>
                      <a:pt x="250" y="12"/>
                      <a:pt x="248" y="10"/>
                      <a:pt x="244" y="9"/>
                    </a:cubicBezTo>
                    <a:cubicBezTo>
                      <a:pt x="241" y="7"/>
                      <a:pt x="244" y="4"/>
                      <a:pt x="241" y="2"/>
                    </a:cubicBezTo>
                    <a:cubicBezTo>
                      <a:pt x="238" y="0"/>
                      <a:pt x="238" y="6"/>
                      <a:pt x="238" y="6"/>
                    </a:cubicBezTo>
                    <a:cubicBezTo>
                      <a:pt x="17" y="7"/>
                      <a:pt x="17" y="7"/>
                      <a:pt x="17" y="7"/>
                    </a:cubicBezTo>
                    <a:cubicBezTo>
                      <a:pt x="17" y="8"/>
                      <a:pt x="17" y="8"/>
                      <a:pt x="17" y="8"/>
                    </a:cubicBezTo>
                    <a:cubicBezTo>
                      <a:pt x="20" y="11"/>
                      <a:pt x="18" y="13"/>
                      <a:pt x="19" y="17"/>
                    </a:cubicBezTo>
                    <a:cubicBezTo>
                      <a:pt x="20" y="20"/>
                      <a:pt x="19" y="25"/>
                      <a:pt x="16" y="25"/>
                    </a:cubicBezTo>
                    <a:cubicBezTo>
                      <a:pt x="14" y="25"/>
                      <a:pt x="13" y="22"/>
                      <a:pt x="15" y="21"/>
                    </a:cubicBezTo>
                    <a:cubicBezTo>
                      <a:pt x="17" y="20"/>
                      <a:pt x="16" y="16"/>
                      <a:pt x="14" y="16"/>
                    </a:cubicBezTo>
                    <a:cubicBezTo>
                      <a:pt x="13" y="16"/>
                      <a:pt x="13" y="14"/>
                      <a:pt x="13" y="13"/>
                    </a:cubicBezTo>
                    <a:cubicBezTo>
                      <a:pt x="9" y="14"/>
                      <a:pt x="5" y="13"/>
                      <a:pt x="0" y="13"/>
                    </a:cubicBezTo>
                    <a:cubicBezTo>
                      <a:pt x="0" y="13"/>
                      <a:pt x="0" y="13"/>
                      <a:pt x="0" y="13"/>
                    </a:cubicBezTo>
                    <a:cubicBezTo>
                      <a:pt x="0" y="16"/>
                      <a:pt x="1" y="20"/>
                      <a:pt x="4" y="24"/>
                    </a:cubicBezTo>
                    <a:cubicBezTo>
                      <a:pt x="7" y="28"/>
                      <a:pt x="5" y="30"/>
                      <a:pt x="8" y="32"/>
                    </a:cubicBezTo>
                    <a:cubicBezTo>
                      <a:pt x="10" y="33"/>
                      <a:pt x="10" y="35"/>
                      <a:pt x="8" y="34"/>
                    </a:cubicBezTo>
                    <a:cubicBezTo>
                      <a:pt x="5" y="34"/>
                      <a:pt x="7" y="36"/>
                      <a:pt x="6" y="42"/>
                    </a:cubicBezTo>
                    <a:cubicBezTo>
                      <a:pt x="5" y="47"/>
                      <a:pt x="5" y="58"/>
                      <a:pt x="5" y="61"/>
                    </a:cubicBezTo>
                    <a:cubicBezTo>
                      <a:pt x="4" y="65"/>
                      <a:pt x="1" y="70"/>
                      <a:pt x="3" y="74"/>
                    </a:cubicBezTo>
                    <a:cubicBezTo>
                      <a:pt x="5" y="77"/>
                      <a:pt x="7" y="82"/>
                      <a:pt x="5" y="87"/>
                    </a:cubicBezTo>
                    <a:cubicBezTo>
                      <a:pt x="4" y="91"/>
                      <a:pt x="4" y="94"/>
                      <a:pt x="6" y="97"/>
                    </a:cubicBezTo>
                    <a:cubicBezTo>
                      <a:pt x="8" y="101"/>
                      <a:pt x="7" y="107"/>
                      <a:pt x="9" y="108"/>
                    </a:cubicBezTo>
                    <a:cubicBezTo>
                      <a:pt x="11" y="109"/>
                      <a:pt x="13" y="112"/>
                      <a:pt x="15" y="115"/>
                    </a:cubicBezTo>
                    <a:cubicBezTo>
                      <a:pt x="17" y="118"/>
                      <a:pt x="19" y="116"/>
                      <a:pt x="19" y="119"/>
                    </a:cubicBezTo>
                    <a:cubicBezTo>
                      <a:pt x="19" y="123"/>
                      <a:pt x="19" y="123"/>
                      <a:pt x="22" y="124"/>
                    </a:cubicBezTo>
                    <a:cubicBezTo>
                      <a:pt x="25" y="126"/>
                      <a:pt x="23" y="129"/>
                      <a:pt x="23" y="131"/>
                    </a:cubicBezTo>
                    <a:cubicBezTo>
                      <a:pt x="23" y="132"/>
                      <a:pt x="27" y="136"/>
                      <a:pt x="32" y="140"/>
                    </a:cubicBezTo>
                    <a:cubicBezTo>
                      <a:pt x="36" y="144"/>
                      <a:pt x="32" y="147"/>
                      <a:pt x="36" y="147"/>
                    </a:cubicBezTo>
                    <a:cubicBezTo>
                      <a:pt x="39" y="147"/>
                      <a:pt x="42" y="149"/>
                      <a:pt x="46" y="151"/>
                    </a:cubicBezTo>
                    <a:cubicBezTo>
                      <a:pt x="49" y="153"/>
                      <a:pt x="50" y="152"/>
                      <a:pt x="53" y="153"/>
                    </a:cubicBezTo>
                    <a:cubicBezTo>
                      <a:pt x="55" y="153"/>
                      <a:pt x="59" y="158"/>
                      <a:pt x="60" y="162"/>
                    </a:cubicBezTo>
                    <a:cubicBezTo>
                      <a:pt x="60" y="163"/>
                      <a:pt x="61" y="165"/>
                      <a:pt x="62" y="167"/>
                    </a:cubicBezTo>
                    <a:cubicBezTo>
                      <a:pt x="80" y="164"/>
                      <a:pt x="80" y="164"/>
                      <a:pt x="80" y="164"/>
                    </a:cubicBezTo>
                    <a:cubicBezTo>
                      <a:pt x="80" y="164"/>
                      <a:pt x="86" y="168"/>
                      <a:pt x="89" y="169"/>
                    </a:cubicBezTo>
                    <a:cubicBezTo>
                      <a:pt x="93" y="170"/>
                      <a:pt x="110" y="176"/>
                      <a:pt x="110" y="176"/>
                    </a:cubicBezTo>
                    <a:cubicBezTo>
                      <a:pt x="133" y="176"/>
                      <a:pt x="133" y="176"/>
                      <a:pt x="133" y="176"/>
                    </a:cubicBezTo>
                    <a:cubicBezTo>
                      <a:pt x="136" y="173"/>
                      <a:pt x="136" y="173"/>
                      <a:pt x="136" y="173"/>
                    </a:cubicBezTo>
                    <a:cubicBezTo>
                      <a:pt x="148" y="173"/>
                      <a:pt x="148" y="173"/>
                      <a:pt x="148" y="173"/>
                    </a:cubicBezTo>
                    <a:cubicBezTo>
                      <a:pt x="148" y="173"/>
                      <a:pt x="156" y="180"/>
                      <a:pt x="157" y="181"/>
                    </a:cubicBezTo>
                    <a:cubicBezTo>
                      <a:pt x="158" y="181"/>
                      <a:pt x="162" y="185"/>
                      <a:pt x="162" y="187"/>
                    </a:cubicBezTo>
                    <a:cubicBezTo>
                      <a:pt x="162" y="189"/>
                      <a:pt x="163" y="191"/>
                      <a:pt x="165" y="192"/>
                    </a:cubicBezTo>
                    <a:cubicBezTo>
                      <a:pt x="167" y="193"/>
                      <a:pt x="174" y="197"/>
                      <a:pt x="175" y="197"/>
                    </a:cubicBezTo>
                    <a:cubicBezTo>
                      <a:pt x="176" y="197"/>
                      <a:pt x="178" y="189"/>
                      <a:pt x="181" y="190"/>
                    </a:cubicBezTo>
                    <a:cubicBezTo>
                      <a:pt x="184" y="190"/>
                      <a:pt x="194" y="192"/>
                      <a:pt x="195" y="198"/>
                    </a:cubicBezTo>
                    <a:cubicBezTo>
                      <a:pt x="197" y="203"/>
                      <a:pt x="201" y="207"/>
                      <a:pt x="203" y="209"/>
                    </a:cubicBezTo>
                    <a:cubicBezTo>
                      <a:pt x="204" y="210"/>
                      <a:pt x="204" y="213"/>
                      <a:pt x="205" y="215"/>
                    </a:cubicBezTo>
                    <a:cubicBezTo>
                      <a:pt x="206" y="216"/>
                      <a:pt x="206" y="220"/>
                      <a:pt x="207" y="220"/>
                    </a:cubicBezTo>
                    <a:cubicBezTo>
                      <a:pt x="208" y="220"/>
                      <a:pt x="215" y="224"/>
                      <a:pt x="218" y="224"/>
                    </a:cubicBezTo>
                    <a:cubicBezTo>
                      <a:pt x="219" y="224"/>
                      <a:pt x="220" y="224"/>
                      <a:pt x="222" y="225"/>
                    </a:cubicBezTo>
                    <a:cubicBezTo>
                      <a:pt x="222" y="219"/>
                      <a:pt x="215" y="217"/>
                      <a:pt x="219" y="215"/>
                    </a:cubicBezTo>
                    <a:cubicBezTo>
                      <a:pt x="224" y="211"/>
                      <a:pt x="219" y="208"/>
                      <a:pt x="221" y="207"/>
                    </a:cubicBezTo>
                    <a:cubicBezTo>
                      <a:pt x="223" y="205"/>
                      <a:pt x="227" y="204"/>
                      <a:pt x="227" y="202"/>
                    </a:cubicBezTo>
                    <a:cubicBezTo>
                      <a:pt x="227" y="200"/>
                      <a:pt x="229" y="200"/>
                      <a:pt x="232" y="200"/>
                    </a:cubicBezTo>
                    <a:cubicBezTo>
                      <a:pt x="235" y="200"/>
                      <a:pt x="240" y="195"/>
                      <a:pt x="240" y="193"/>
                    </a:cubicBezTo>
                    <a:cubicBezTo>
                      <a:pt x="239" y="192"/>
                      <a:pt x="240" y="191"/>
                      <a:pt x="244" y="192"/>
                    </a:cubicBezTo>
                    <a:cubicBezTo>
                      <a:pt x="247" y="193"/>
                      <a:pt x="247" y="188"/>
                      <a:pt x="249" y="189"/>
                    </a:cubicBezTo>
                    <a:cubicBezTo>
                      <a:pt x="251" y="189"/>
                      <a:pt x="253" y="191"/>
                      <a:pt x="253" y="189"/>
                    </a:cubicBezTo>
                    <a:cubicBezTo>
                      <a:pt x="253" y="187"/>
                      <a:pt x="255" y="188"/>
                      <a:pt x="257" y="190"/>
                    </a:cubicBezTo>
                    <a:cubicBezTo>
                      <a:pt x="258" y="192"/>
                      <a:pt x="263" y="193"/>
                      <a:pt x="263" y="190"/>
                    </a:cubicBezTo>
                    <a:cubicBezTo>
                      <a:pt x="264" y="188"/>
                      <a:pt x="266" y="190"/>
                      <a:pt x="269" y="193"/>
                    </a:cubicBezTo>
                    <a:cubicBezTo>
                      <a:pt x="271" y="195"/>
                      <a:pt x="272" y="194"/>
                      <a:pt x="276" y="195"/>
                    </a:cubicBezTo>
                    <a:cubicBezTo>
                      <a:pt x="279" y="195"/>
                      <a:pt x="279" y="194"/>
                      <a:pt x="279" y="192"/>
                    </a:cubicBezTo>
                    <a:cubicBezTo>
                      <a:pt x="279" y="190"/>
                      <a:pt x="283" y="196"/>
                      <a:pt x="286" y="197"/>
                    </a:cubicBezTo>
                    <a:cubicBezTo>
                      <a:pt x="290" y="197"/>
                      <a:pt x="287" y="195"/>
                      <a:pt x="284" y="193"/>
                    </a:cubicBezTo>
                    <a:cubicBezTo>
                      <a:pt x="282" y="191"/>
                      <a:pt x="285" y="190"/>
                      <a:pt x="283" y="188"/>
                    </a:cubicBezTo>
                    <a:cubicBezTo>
                      <a:pt x="281" y="187"/>
                      <a:pt x="286" y="184"/>
                      <a:pt x="290" y="185"/>
                    </a:cubicBezTo>
                    <a:cubicBezTo>
                      <a:pt x="294" y="185"/>
                      <a:pt x="294" y="186"/>
                      <a:pt x="295" y="183"/>
                    </a:cubicBezTo>
                    <a:cubicBezTo>
                      <a:pt x="297" y="181"/>
                      <a:pt x="299" y="183"/>
                      <a:pt x="299" y="185"/>
                    </a:cubicBezTo>
                    <a:cubicBezTo>
                      <a:pt x="299" y="188"/>
                      <a:pt x="306" y="184"/>
                      <a:pt x="309" y="184"/>
                    </a:cubicBezTo>
                    <a:cubicBezTo>
                      <a:pt x="313" y="184"/>
                      <a:pt x="317" y="187"/>
                      <a:pt x="317" y="190"/>
                    </a:cubicBezTo>
                    <a:cubicBezTo>
                      <a:pt x="317" y="192"/>
                      <a:pt x="320" y="193"/>
                      <a:pt x="322" y="190"/>
                    </a:cubicBezTo>
                    <a:cubicBezTo>
                      <a:pt x="325" y="188"/>
                      <a:pt x="327" y="185"/>
                      <a:pt x="330" y="188"/>
                    </a:cubicBezTo>
                    <a:cubicBezTo>
                      <a:pt x="332" y="190"/>
                      <a:pt x="335" y="194"/>
                      <a:pt x="338" y="197"/>
                    </a:cubicBezTo>
                    <a:cubicBezTo>
                      <a:pt x="341" y="200"/>
                      <a:pt x="337" y="204"/>
                      <a:pt x="338" y="206"/>
                    </a:cubicBezTo>
                    <a:cubicBezTo>
                      <a:pt x="340" y="208"/>
                      <a:pt x="338" y="212"/>
                      <a:pt x="342" y="214"/>
                    </a:cubicBezTo>
                    <a:cubicBezTo>
                      <a:pt x="345" y="216"/>
                      <a:pt x="342" y="222"/>
                      <a:pt x="345" y="222"/>
                    </a:cubicBezTo>
                    <a:cubicBezTo>
                      <a:pt x="348" y="223"/>
                      <a:pt x="350" y="228"/>
                      <a:pt x="350" y="229"/>
                    </a:cubicBezTo>
                    <a:cubicBezTo>
                      <a:pt x="351" y="231"/>
                      <a:pt x="356" y="233"/>
                      <a:pt x="356" y="230"/>
                    </a:cubicBezTo>
                    <a:cubicBezTo>
                      <a:pt x="357" y="227"/>
                      <a:pt x="360" y="224"/>
                      <a:pt x="360" y="221"/>
                    </a:cubicBezTo>
                    <a:cubicBezTo>
                      <a:pt x="360" y="218"/>
                      <a:pt x="358" y="208"/>
                      <a:pt x="355" y="205"/>
                    </a:cubicBezTo>
                    <a:cubicBezTo>
                      <a:pt x="353" y="202"/>
                      <a:pt x="356" y="201"/>
                      <a:pt x="353" y="197"/>
                    </a:cubicBezTo>
                    <a:cubicBezTo>
                      <a:pt x="350" y="193"/>
                      <a:pt x="348" y="187"/>
                      <a:pt x="349" y="181"/>
                    </a:cubicBezTo>
                    <a:cubicBezTo>
                      <a:pt x="349" y="176"/>
                      <a:pt x="355" y="167"/>
                      <a:pt x="358" y="165"/>
                    </a:cubicBezTo>
                    <a:cubicBezTo>
                      <a:pt x="361" y="162"/>
                      <a:pt x="365" y="163"/>
                      <a:pt x="365" y="160"/>
                    </a:cubicBezTo>
                    <a:cubicBezTo>
                      <a:pt x="366" y="158"/>
                      <a:pt x="370" y="154"/>
                      <a:pt x="372" y="154"/>
                    </a:cubicBezTo>
                    <a:cubicBezTo>
                      <a:pt x="374" y="154"/>
                      <a:pt x="376" y="155"/>
                      <a:pt x="377" y="152"/>
                    </a:cubicBezTo>
                    <a:cubicBezTo>
                      <a:pt x="377" y="150"/>
                      <a:pt x="381" y="147"/>
                      <a:pt x="385" y="146"/>
                    </a:cubicBezTo>
                    <a:cubicBezTo>
                      <a:pt x="390" y="146"/>
                      <a:pt x="387" y="143"/>
                      <a:pt x="386" y="141"/>
                    </a:cubicBezTo>
                    <a:cubicBezTo>
                      <a:pt x="385" y="139"/>
                      <a:pt x="387" y="137"/>
                      <a:pt x="388" y="138"/>
                    </a:cubicBezTo>
                    <a:cubicBezTo>
                      <a:pt x="389" y="140"/>
                      <a:pt x="392" y="140"/>
                      <a:pt x="393" y="139"/>
                    </a:cubicBezTo>
                    <a:cubicBezTo>
                      <a:pt x="395" y="137"/>
                      <a:pt x="399" y="134"/>
                      <a:pt x="395" y="134"/>
                    </a:cubicBezTo>
                    <a:cubicBezTo>
                      <a:pt x="391" y="134"/>
                      <a:pt x="391" y="132"/>
                      <a:pt x="393" y="131"/>
                    </a:cubicBezTo>
                    <a:cubicBezTo>
                      <a:pt x="395" y="130"/>
                      <a:pt x="393" y="126"/>
                      <a:pt x="390" y="126"/>
                    </a:cubicBezTo>
                    <a:cubicBezTo>
                      <a:pt x="387" y="125"/>
                      <a:pt x="388" y="124"/>
                      <a:pt x="390" y="122"/>
                    </a:cubicBezTo>
                    <a:cubicBezTo>
                      <a:pt x="392" y="120"/>
                      <a:pt x="387" y="116"/>
                      <a:pt x="385" y="115"/>
                    </a:cubicBezTo>
                    <a:cubicBezTo>
                      <a:pt x="382" y="113"/>
                      <a:pt x="386" y="112"/>
                      <a:pt x="388" y="112"/>
                    </a:cubicBezTo>
                    <a:cubicBezTo>
                      <a:pt x="390" y="112"/>
                      <a:pt x="388" y="103"/>
                      <a:pt x="389" y="101"/>
                    </a:cubicBezTo>
                    <a:cubicBezTo>
                      <a:pt x="390" y="100"/>
                      <a:pt x="393" y="100"/>
                      <a:pt x="392" y="101"/>
                    </a:cubicBezTo>
                    <a:cubicBezTo>
                      <a:pt x="391" y="103"/>
                      <a:pt x="389" y="107"/>
                      <a:pt x="391" y="109"/>
                    </a:cubicBezTo>
                    <a:cubicBezTo>
                      <a:pt x="393" y="112"/>
                      <a:pt x="394" y="115"/>
                      <a:pt x="393" y="119"/>
                    </a:cubicBezTo>
                    <a:cubicBezTo>
                      <a:pt x="392" y="123"/>
                      <a:pt x="394" y="122"/>
                      <a:pt x="397" y="117"/>
                    </a:cubicBezTo>
                    <a:cubicBezTo>
                      <a:pt x="399" y="111"/>
                      <a:pt x="400" y="107"/>
                      <a:pt x="398" y="106"/>
                    </a:cubicBezTo>
                    <a:cubicBezTo>
                      <a:pt x="396" y="106"/>
                      <a:pt x="396" y="100"/>
                      <a:pt x="398" y="103"/>
                    </a:cubicBezTo>
                    <a:cubicBezTo>
                      <a:pt x="400" y="105"/>
                      <a:pt x="401" y="106"/>
                      <a:pt x="404" y="102"/>
                    </a:cubicBezTo>
                    <a:cubicBezTo>
                      <a:pt x="407" y="99"/>
                      <a:pt x="410" y="94"/>
                      <a:pt x="408" y="92"/>
                    </a:cubicBezTo>
                    <a:cubicBezTo>
                      <a:pt x="406" y="91"/>
                      <a:pt x="409" y="90"/>
                      <a:pt x="413" y="90"/>
                    </a:cubicBezTo>
                    <a:cubicBezTo>
                      <a:pt x="416" y="90"/>
                      <a:pt x="424" y="88"/>
                      <a:pt x="425" y="87"/>
                    </a:cubicBezTo>
                    <a:cubicBezTo>
                      <a:pt x="426" y="83"/>
                      <a:pt x="412" y="88"/>
                      <a:pt x="412" y="86"/>
                    </a:cubicBezTo>
                    <a:cubicBezTo>
                      <a:pt x="412" y="85"/>
                      <a:pt x="421" y="83"/>
                      <a:pt x="425" y="82"/>
                    </a:cubicBezTo>
                    <a:cubicBezTo>
                      <a:pt x="429" y="82"/>
                      <a:pt x="427" y="77"/>
                      <a:pt x="429" y="79"/>
                    </a:cubicBezTo>
                    <a:cubicBezTo>
                      <a:pt x="431" y="81"/>
                      <a:pt x="434" y="81"/>
                      <a:pt x="436" y="80"/>
                    </a:cubicBezTo>
                    <a:cubicBezTo>
                      <a:pt x="438" y="78"/>
                      <a:pt x="437" y="74"/>
                      <a:pt x="434" y="73"/>
                    </a:cubicBezTo>
                    <a:cubicBezTo>
                      <a:pt x="431" y="73"/>
                      <a:pt x="436" y="71"/>
                      <a:pt x="435" y="69"/>
                    </a:cubicBezTo>
                    <a:cubicBezTo>
                      <a:pt x="434" y="68"/>
                      <a:pt x="437" y="61"/>
                      <a:pt x="440" y="60"/>
                    </a:cubicBezTo>
                    <a:cubicBezTo>
                      <a:pt x="444" y="60"/>
                      <a:pt x="442" y="58"/>
                      <a:pt x="445" y="58"/>
                    </a:cubicBezTo>
                    <a:cubicBezTo>
                      <a:pt x="448" y="58"/>
                      <a:pt x="448" y="54"/>
                      <a:pt x="451" y="52"/>
                    </a:cubicBezTo>
                    <a:cubicBezTo>
                      <a:pt x="453" y="49"/>
                      <a:pt x="457" y="56"/>
                      <a:pt x="461" y="52"/>
                    </a:cubicBezTo>
                    <a:cubicBezTo>
                      <a:pt x="462" y="51"/>
                      <a:pt x="464" y="49"/>
                      <a:pt x="467" y="48"/>
                    </a:cubicBezTo>
                    <a:cubicBezTo>
                      <a:pt x="457" y="35"/>
                      <a:pt x="460" y="27"/>
                      <a:pt x="46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33">
                <a:extLst>
                  <a:ext uri="{FF2B5EF4-FFF2-40B4-BE49-F238E27FC236}">
                    <a16:creationId xmlns:a16="http://schemas.microsoft.com/office/drawing/2014/main" id="{B50F5F92-966E-42B8-9609-BEE96A4E7F5A}"/>
                  </a:ext>
                </a:extLst>
              </p:cNvPr>
              <p:cNvSpPr>
                <a:spLocks noEditPoints="1"/>
              </p:cNvSpPr>
              <p:nvPr/>
            </p:nvSpPr>
            <p:spPr bwMode="auto">
              <a:xfrm>
                <a:off x="4747817" y="3212745"/>
                <a:ext cx="239653" cy="170643"/>
              </a:xfrm>
              <a:custGeom>
                <a:avLst/>
                <a:gdLst>
                  <a:gd name="T0" fmla="*/ 102 w 104"/>
                  <a:gd name="T1" fmla="*/ 13 h 74"/>
                  <a:gd name="T2" fmla="*/ 94 w 104"/>
                  <a:gd name="T3" fmla="*/ 13 h 74"/>
                  <a:gd name="T4" fmla="*/ 85 w 104"/>
                  <a:gd name="T5" fmla="*/ 11 h 74"/>
                  <a:gd name="T6" fmla="*/ 81 w 104"/>
                  <a:gd name="T7" fmla="*/ 10 h 74"/>
                  <a:gd name="T8" fmla="*/ 74 w 104"/>
                  <a:gd name="T9" fmla="*/ 11 h 74"/>
                  <a:gd name="T10" fmla="*/ 67 w 104"/>
                  <a:gd name="T11" fmla="*/ 7 h 74"/>
                  <a:gd name="T12" fmla="*/ 62 w 104"/>
                  <a:gd name="T13" fmla="*/ 5 h 74"/>
                  <a:gd name="T14" fmla="*/ 48 w 104"/>
                  <a:gd name="T15" fmla="*/ 3 h 74"/>
                  <a:gd name="T16" fmla="*/ 22 w 104"/>
                  <a:gd name="T17" fmla="*/ 3 h 74"/>
                  <a:gd name="T18" fmla="*/ 12 w 104"/>
                  <a:gd name="T19" fmla="*/ 0 h 74"/>
                  <a:gd name="T20" fmla="*/ 5 w 104"/>
                  <a:gd name="T21" fmla="*/ 4 h 74"/>
                  <a:gd name="T22" fmla="*/ 3 w 104"/>
                  <a:gd name="T23" fmla="*/ 10 h 74"/>
                  <a:gd name="T24" fmla="*/ 5 w 104"/>
                  <a:gd name="T25" fmla="*/ 18 h 74"/>
                  <a:gd name="T26" fmla="*/ 7 w 104"/>
                  <a:gd name="T27" fmla="*/ 17 h 74"/>
                  <a:gd name="T28" fmla="*/ 10 w 104"/>
                  <a:gd name="T29" fmla="*/ 18 h 74"/>
                  <a:gd name="T30" fmla="*/ 15 w 104"/>
                  <a:gd name="T31" fmla="*/ 19 h 74"/>
                  <a:gd name="T32" fmla="*/ 18 w 104"/>
                  <a:gd name="T33" fmla="*/ 19 h 74"/>
                  <a:gd name="T34" fmla="*/ 23 w 104"/>
                  <a:gd name="T35" fmla="*/ 20 h 74"/>
                  <a:gd name="T36" fmla="*/ 25 w 104"/>
                  <a:gd name="T37" fmla="*/ 23 h 74"/>
                  <a:gd name="T38" fmla="*/ 20 w 104"/>
                  <a:gd name="T39" fmla="*/ 27 h 74"/>
                  <a:gd name="T40" fmla="*/ 20 w 104"/>
                  <a:gd name="T41" fmla="*/ 35 h 74"/>
                  <a:gd name="T42" fmla="*/ 19 w 104"/>
                  <a:gd name="T43" fmla="*/ 40 h 74"/>
                  <a:gd name="T44" fmla="*/ 17 w 104"/>
                  <a:gd name="T45" fmla="*/ 44 h 74"/>
                  <a:gd name="T46" fmla="*/ 19 w 104"/>
                  <a:gd name="T47" fmla="*/ 48 h 74"/>
                  <a:gd name="T48" fmla="*/ 17 w 104"/>
                  <a:gd name="T49" fmla="*/ 52 h 74"/>
                  <a:gd name="T50" fmla="*/ 19 w 104"/>
                  <a:gd name="T51" fmla="*/ 56 h 74"/>
                  <a:gd name="T52" fmla="*/ 16 w 104"/>
                  <a:gd name="T53" fmla="*/ 61 h 74"/>
                  <a:gd name="T54" fmla="*/ 17 w 104"/>
                  <a:gd name="T55" fmla="*/ 64 h 74"/>
                  <a:gd name="T56" fmla="*/ 21 w 104"/>
                  <a:gd name="T57" fmla="*/ 64 h 74"/>
                  <a:gd name="T58" fmla="*/ 31 w 104"/>
                  <a:gd name="T59" fmla="*/ 73 h 74"/>
                  <a:gd name="T60" fmla="*/ 33 w 104"/>
                  <a:gd name="T61" fmla="*/ 71 h 74"/>
                  <a:gd name="T62" fmla="*/ 37 w 104"/>
                  <a:gd name="T63" fmla="*/ 71 h 74"/>
                  <a:gd name="T64" fmla="*/ 45 w 104"/>
                  <a:gd name="T65" fmla="*/ 68 h 74"/>
                  <a:gd name="T66" fmla="*/ 55 w 104"/>
                  <a:gd name="T67" fmla="*/ 67 h 74"/>
                  <a:gd name="T68" fmla="*/ 61 w 104"/>
                  <a:gd name="T69" fmla="*/ 65 h 74"/>
                  <a:gd name="T70" fmla="*/ 67 w 104"/>
                  <a:gd name="T71" fmla="*/ 60 h 74"/>
                  <a:gd name="T72" fmla="*/ 70 w 104"/>
                  <a:gd name="T73" fmla="*/ 55 h 74"/>
                  <a:gd name="T74" fmla="*/ 76 w 104"/>
                  <a:gd name="T75" fmla="*/ 48 h 74"/>
                  <a:gd name="T76" fmla="*/ 76 w 104"/>
                  <a:gd name="T77" fmla="*/ 37 h 74"/>
                  <a:gd name="T78" fmla="*/ 83 w 104"/>
                  <a:gd name="T79" fmla="*/ 29 h 74"/>
                  <a:gd name="T80" fmla="*/ 90 w 104"/>
                  <a:gd name="T81" fmla="*/ 25 h 74"/>
                  <a:gd name="T82" fmla="*/ 99 w 104"/>
                  <a:gd name="T83" fmla="*/ 20 h 74"/>
                  <a:gd name="T84" fmla="*/ 102 w 104"/>
                  <a:gd name="T85" fmla="*/ 13 h 74"/>
                  <a:gd name="T86" fmla="*/ 103 w 104"/>
                  <a:gd name="T87" fmla="*/ 39 h 74"/>
                  <a:gd name="T88" fmla="*/ 96 w 104"/>
                  <a:gd name="T89" fmla="*/ 42 h 74"/>
                  <a:gd name="T90" fmla="*/ 103 w 104"/>
                  <a:gd name="T9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74">
                    <a:moveTo>
                      <a:pt x="102" y="13"/>
                    </a:moveTo>
                    <a:cubicBezTo>
                      <a:pt x="100" y="13"/>
                      <a:pt x="96" y="14"/>
                      <a:pt x="94" y="13"/>
                    </a:cubicBezTo>
                    <a:cubicBezTo>
                      <a:pt x="92" y="13"/>
                      <a:pt x="86" y="12"/>
                      <a:pt x="85" y="11"/>
                    </a:cubicBezTo>
                    <a:cubicBezTo>
                      <a:pt x="83" y="9"/>
                      <a:pt x="81" y="8"/>
                      <a:pt x="81" y="10"/>
                    </a:cubicBezTo>
                    <a:cubicBezTo>
                      <a:pt x="81" y="12"/>
                      <a:pt x="77" y="12"/>
                      <a:pt x="74" y="11"/>
                    </a:cubicBezTo>
                    <a:cubicBezTo>
                      <a:pt x="72" y="9"/>
                      <a:pt x="68" y="8"/>
                      <a:pt x="67" y="7"/>
                    </a:cubicBezTo>
                    <a:cubicBezTo>
                      <a:pt x="66" y="6"/>
                      <a:pt x="64" y="5"/>
                      <a:pt x="62" y="5"/>
                    </a:cubicBezTo>
                    <a:cubicBezTo>
                      <a:pt x="60" y="5"/>
                      <a:pt x="53" y="2"/>
                      <a:pt x="48" y="3"/>
                    </a:cubicBezTo>
                    <a:cubicBezTo>
                      <a:pt x="43" y="4"/>
                      <a:pt x="28" y="2"/>
                      <a:pt x="22" y="3"/>
                    </a:cubicBezTo>
                    <a:cubicBezTo>
                      <a:pt x="16" y="3"/>
                      <a:pt x="15" y="0"/>
                      <a:pt x="12" y="0"/>
                    </a:cubicBezTo>
                    <a:cubicBezTo>
                      <a:pt x="9" y="0"/>
                      <a:pt x="10" y="4"/>
                      <a:pt x="5" y="4"/>
                    </a:cubicBezTo>
                    <a:cubicBezTo>
                      <a:pt x="1" y="5"/>
                      <a:pt x="0" y="8"/>
                      <a:pt x="3" y="10"/>
                    </a:cubicBezTo>
                    <a:cubicBezTo>
                      <a:pt x="5" y="12"/>
                      <a:pt x="5" y="15"/>
                      <a:pt x="5" y="18"/>
                    </a:cubicBezTo>
                    <a:cubicBezTo>
                      <a:pt x="6" y="18"/>
                      <a:pt x="7" y="18"/>
                      <a:pt x="7" y="17"/>
                    </a:cubicBezTo>
                    <a:cubicBezTo>
                      <a:pt x="9" y="16"/>
                      <a:pt x="10" y="16"/>
                      <a:pt x="10" y="18"/>
                    </a:cubicBezTo>
                    <a:cubicBezTo>
                      <a:pt x="10" y="19"/>
                      <a:pt x="13" y="19"/>
                      <a:pt x="15" y="19"/>
                    </a:cubicBezTo>
                    <a:cubicBezTo>
                      <a:pt x="17" y="19"/>
                      <a:pt x="16" y="20"/>
                      <a:pt x="18" y="19"/>
                    </a:cubicBezTo>
                    <a:cubicBezTo>
                      <a:pt x="20" y="17"/>
                      <a:pt x="23" y="18"/>
                      <a:pt x="23" y="20"/>
                    </a:cubicBezTo>
                    <a:cubicBezTo>
                      <a:pt x="23" y="21"/>
                      <a:pt x="27" y="20"/>
                      <a:pt x="25" y="23"/>
                    </a:cubicBezTo>
                    <a:cubicBezTo>
                      <a:pt x="23" y="25"/>
                      <a:pt x="20" y="26"/>
                      <a:pt x="20" y="27"/>
                    </a:cubicBezTo>
                    <a:cubicBezTo>
                      <a:pt x="20" y="29"/>
                      <a:pt x="22" y="33"/>
                      <a:pt x="20" y="35"/>
                    </a:cubicBezTo>
                    <a:cubicBezTo>
                      <a:pt x="18" y="37"/>
                      <a:pt x="21" y="40"/>
                      <a:pt x="19" y="40"/>
                    </a:cubicBezTo>
                    <a:cubicBezTo>
                      <a:pt x="17" y="40"/>
                      <a:pt x="15" y="41"/>
                      <a:pt x="17" y="44"/>
                    </a:cubicBezTo>
                    <a:cubicBezTo>
                      <a:pt x="19" y="46"/>
                      <a:pt x="21" y="48"/>
                      <a:pt x="19" y="48"/>
                    </a:cubicBezTo>
                    <a:cubicBezTo>
                      <a:pt x="17" y="48"/>
                      <a:pt x="16" y="51"/>
                      <a:pt x="17" y="52"/>
                    </a:cubicBezTo>
                    <a:cubicBezTo>
                      <a:pt x="18" y="53"/>
                      <a:pt x="22" y="56"/>
                      <a:pt x="19" y="56"/>
                    </a:cubicBezTo>
                    <a:cubicBezTo>
                      <a:pt x="16" y="57"/>
                      <a:pt x="16" y="59"/>
                      <a:pt x="16" y="61"/>
                    </a:cubicBezTo>
                    <a:cubicBezTo>
                      <a:pt x="16" y="62"/>
                      <a:pt x="16" y="63"/>
                      <a:pt x="17" y="64"/>
                    </a:cubicBezTo>
                    <a:cubicBezTo>
                      <a:pt x="18" y="64"/>
                      <a:pt x="20" y="64"/>
                      <a:pt x="21" y="64"/>
                    </a:cubicBezTo>
                    <a:cubicBezTo>
                      <a:pt x="25" y="66"/>
                      <a:pt x="26" y="74"/>
                      <a:pt x="31" y="73"/>
                    </a:cubicBezTo>
                    <a:cubicBezTo>
                      <a:pt x="33" y="73"/>
                      <a:pt x="32" y="72"/>
                      <a:pt x="33" y="71"/>
                    </a:cubicBezTo>
                    <a:cubicBezTo>
                      <a:pt x="34" y="70"/>
                      <a:pt x="36" y="71"/>
                      <a:pt x="37" y="71"/>
                    </a:cubicBezTo>
                    <a:cubicBezTo>
                      <a:pt x="39" y="71"/>
                      <a:pt x="40" y="68"/>
                      <a:pt x="45" y="68"/>
                    </a:cubicBezTo>
                    <a:cubicBezTo>
                      <a:pt x="49" y="68"/>
                      <a:pt x="52" y="67"/>
                      <a:pt x="55" y="67"/>
                    </a:cubicBezTo>
                    <a:cubicBezTo>
                      <a:pt x="58" y="67"/>
                      <a:pt x="60" y="67"/>
                      <a:pt x="61" y="65"/>
                    </a:cubicBezTo>
                    <a:cubicBezTo>
                      <a:pt x="62" y="62"/>
                      <a:pt x="64" y="61"/>
                      <a:pt x="67" y="60"/>
                    </a:cubicBezTo>
                    <a:cubicBezTo>
                      <a:pt x="70" y="60"/>
                      <a:pt x="70" y="56"/>
                      <a:pt x="70" y="55"/>
                    </a:cubicBezTo>
                    <a:cubicBezTo>
                      <a:pt x="70" y="53"/>
                      <a:pt x="76" y="50"/>
                      <a:pt x="76" y="48"/>
                    </a:cubicBezTo>
                    <a:cubicBezTo>
                      <a:pt x="76" y="47"/>
                      <a:pt x="73" y="41"/>
                      <a:pt x="76" y="37"/>
                    </a:cubicBezTo>
                    <a:cubicBezTo>
                      <a:pt x="79" y="32"/>
                      <a:pt x="83" y="31"/>
                      <a:pt x="83" y="29"/>
                    </a:cubicBezTo>
                    <a:cubicBezTo>
                      <a:pt x="83" y="26"/>
                      <a:pt x="86" y="25"/>
                      <a:pt x="90" y="25"/>
                    </a:cubicBezTo>
                    <a:cubicBezTo>
                      <a:pt x="94" y="24"/>
                      <a:pt x="96" y="22"/>
                      <a:pt x="99" y="20"/>
                    </a:cubicBezTo>
                    <a:cubicBezTo>
                      <a:pt x="102" y="19"/>
                      <a:pt x="103" y="17"/>
                      <a:pt x="102" y="13"/>
                    </a:cubicBezTo>
                    <a:close/>
                    <a:moveTo>
                      <a:pt x="103" y="39"/>
                    </a:moveTo>
                    <a:cubicBezTo>
                      <a:pt x="103" y="35"/>
                      <a:pt x="94" y="41"/>
                      <a:pt x="96" y="42"/>
                    </a:cubicBezTo>
                    <a:cubicBezTo>
                      <a:pt x="100" y="44"/>
                      <a:pt x="104" y="43"/>
                      <a:pt x="103" y="3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34">
                <a:extLst>
                  <a:ext uri="{FF2B5EF4-FFF2-40B4-BE49-F238E27FC236}">
                    <a16:creationId xmlns:a16="http://schemas.microsoft.com/office/drawing/2014/main" id="{EEF8DDA3-82DA-474C-AEB2-E256EB05D54B}"/>
                  </a:ext>
                </a:extLst>
              </p:cNvPr>
              <p:cNvSpPr>
                <a:spLocks/>
              </p:cNvSpPr>
              <p:nvPr/>
            </p:nvSpPr>
            <p:spPr bwMode="auto">
              <a:xfrm>
                <a:off x="5163131" y="3138716"/>
                <a:ext cx="61482" cy="37642"/>
              </a:xfrm>
              <a:custGeom>
                <a:avLst/>
                <a:gdLst>
                  <a:gd name="T0" fmla="*/ 0 w 27"/>
                  <a:gd name="T1" fmla="*/ 14 h 16"/>
                  <a:gd name="T2" fmla="*/ 5 w 27"/>
                  <a:gd name="T3" fmla="*/ 13 h 16"/>
                  <a:gd name="T4" fmla="*/ 7 w 27"/>
                  <a:gd name="T5" fmla="*/ 15 h 16"/>
                  <a:gd name="T6" fmla="*/ 12 w 27"/>
                  <a:gd name="T7" fmla="*/ 14 h 16"/>
                  <a:gd name="T8" fmla="*/ 17 w 27"/>
                  <a:gd name="T9" fmla="*/ 15 h 16"/>
                  <a:gd name="T10" fmla="*/ 20 w 27"/>
                  <a:gd name="T11" fmla="*/ 11 h 16"/>
                  <a:gd name="T12" fmla="*/ 22 w 27"/>
                  <a:gd name="T13" fmla="*/ 7 h 16"/>
                  <a:gd name="T14" fmla="*/ 27 w 27"/>
                  <a:gd name="T15" fmla="*/ 4 h 16"/>
                  <a:gd name="T16" fmla="*/ 25 w 27"/>
                  <a:gd name="T17" fmla="*/ 1 h 16"/>
                  <a:gd name="T18" fmla="*/ 20 w 27"/>
                  <a:gd name="T19" fmla="*/ 2 h 16"/>
                  <a:gd name="T20" fmla="*/ 13 w 27"/>
                  <a:gd name="T21" fmla="*/ 5 h 16"/>
                  <a:gd name="T22" fmla="*/ 4 w 27"/>
                  <a:gd name="T23" fmla="*/ 3 h 16"/>
                  <a:gd name="T24" fmla="*/ 0 w 27"/>
                  <a:gd name="T25" fmla="*/ 3 h 16"/>
                  <a:gd name="T26" fmla="*/ 0 w 27"/>
                  <a:gd name="T2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6">
                    <a:moveTo>
                      <a:pt x="0" y="14"/>
                    </a:moveTo>
                    <a:cubicBezTo>
                      <a:pt x="2" y="13"/>
                      <a:pt x="4" y="13"/>
                      <a:pt x="5" y="13"/>
                    </a:cubicBezTo>
                    <a:cubicBezTo>
                      <a:pt x="6" y="13"/>
                      <a:pt x="6" y="14"/>
                      <a:pt x="7" y="15"/>
                    </a:cubicBezTo>
                    <a:cubicBezTo>
                      <a:pt x="8" y="15"/>
                      <a:pt x="11" y="15"/>
                      <a:pt x="12" y="14"/>
                    </a:cubicBezTo>
                    <a:cubicBezTo>
                      <a:pt x="14" y="14"/>
                      <a:pt x="17" y="16"/>
                      <a:pt x="17" y="15"/>
                    </a:cubicBezTo>
                    <a:cubicBezTo>
                      <a:pt x="18" y="13"/>
                      <a:pt x="19" y="11"/>
                      <a:pt x="20" y="11"/>
                    </a:cubicBezTo>
                    <a:cubicBezTo>
                      <a:pt x="21" y="11"/>
                      <a:pt x="21" y="7"/>
                      <a:pt x="22" y="7"/>
                    </a:cubicBezTo>
                    <a:cubicBezTo>
                      <a:pt x="23" y="7"/>
                      <a:pt x="27" y="4"/>
                      <a:pt x="27" y="4"/>
                    </a:cubicBezTo>
                    <a:cubicBezTo>
                      <a:pt x="27" y="4"/>
                      <a:pt x="26" y="1"/>
                      <a:pt x="25" y="1"/>
                    </a:cubicBezTo>
                    <a:cubicBezTo>
                      <a:pt x="25" y="0"/>
                      <a:pt x="23" y="2"/>
                      <a:pt x="20" y="2"/>
                    </a:cubicBezTo>
                    <a:cubicBezTo>
                      <a:pt x="16" y="2"/>
                      <a:pt x="14" y="5"/>
                      <a:pt x="13" y="5"/>
                    </a:cubicBezTo>
                    <a:cubicBezTo>
                      <a:pt x="11" y="5"/>
                      <a:pt x="7" y="3"/>
                      <a:pt x="4" y="3"/>
                    </a:cubicBezTo>
                    <a:cubicBezTo>
                      <a:pt x="3" y="3"/>
                      <a:pt x="1" y="3"/>
                      <a:pt x="0" y="3"/>
                    </a:cubicBezTo>
                    <a:cubicBezTo>
                      <a:pt x="0" y="6"/>
                      <a:pt x="0" y="10"/>
                      <a:pt x="0"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35">
                <a:extLst>
                  <a:ext uri="{FF2B5EF4-FFF2-40B4-BE49-F238E27FC236}">
                    <a16:creationId xmlns:a16="http://schemas.microsoft.com/office/drawing/2014/main" id="{A9B95A7C-0CFE-4BF8-816E-03325A56460C}"/>
                  </a:ext>
                </a:extLst>
              </p:cNvPr>
              <p:cNvSpPr>
                <a:spLocks noEditPoints="1"/>
              </p:cNvSpPr>
              <p:nvPr/>
            </p:nvSpPr>
            <p:spPr bwMode="auto">
              <a:xfrm>
                <a:off x="5291113" y="3259170"/>
                <a:ext cx="117944" cy="144293"/>
              </a:xfrm>
              <a:custGeom>
                <a:avLst/>
                <a:gdLst>
                  <a:gd name="T0" fmla="*/ 50 w 51"/>
                  <a:gd name="T1" fmla="*/ 0 h 63"/>
                  <a:gd name="T2" fmla="*/ 46 w 51"/>
                  <a:gd name="T3" fmla="*/ 1 h 63"/>
                  <a:gd name="T4" fmla="*/ 43 w 51"/>
                  <a:gd name="T5" fmla="*/ 3 h 63"/>
                  <a:gd name="T6" fmla="*/ 34 w 51"/>
                  <a:gd name="T7" fmla="*/ 2 h 63"/>
                  <a:gd name="T8" fmla="*/ 24 w 51"/>
                  <a:gd name="T9" fmla="*/ 2 h 63"/>
                  <a:gd name="T10" fmla="*/ 23 w 51"/>
                  <a:gd name="T11" fmla="*/ 2 h 63"/>
                  <a:gd name="T12" fmla="*/ 16 w 51"/>
                  <a:gd name="T13" fmla="*/ 6 h 63"/>
                  <a:gd name="T14" fmla="*/ 12 w 51"/>
                  <a:gd name="T15" fmla="*/ 8 h 63"/>
                  <a:gd name="T16" fmla="*/ 7 w 51"/>
                  <a:gd name="T17" fmla="*/ 9 h 63"/>
                  <a:gd name="T18" fmla="*/ 4 w 51"/>
                  <a:gd name="T19" fmla="*/ 13 h 63"/>
                  <a:gd name="T20" fmla="*/ 2 w 51"/>
                  <a:gd name="T21" fmla="*/ 16 h 63"/>
                  <a:gd name="T22" fmla="*/ 0 w 51"/>
                  <a:gd name="T23" fmla="*/ 21 h 63"/>
                  <a:gd name="T24" fmla="*/ 0 w 51"/>
                  <a:gd name="T25" fmla="*/ 21 h 63"/>
                  <a:gd name="T26" fmla="*/ 4 w 51"/>
                  <a:gd name="T27" fmla="*/ 28 h 63"/>
                  <a:gd name="T28" fmla="*/ 10 w 51"/>
                  <a:gd name="T29" fmla="*/ 30 h 63"/>
                  <a:gd name="T30" fmla="*/ 17 w 51"/>
                  <a:gd name="T31" fmla="*/ 32 h 63"/>
                  <a:gd name="T32" fmla="*/ 9 w 51"/>
                  <a:gd name="T33" fmla="*/ 33 h 63"/>
                  <a:gd name="T34" fmla="*/ 10 w 51"/>
                  <a:gd name="T35" fmla="*/ 40 h 63"/>
                  <a:gd name="T36" fmla="*/ 14 w 51"/>
                  <a:gd name="T37" fmla="*/ 45 h 63"/>
                  <a:gd name="T38" fmla="*/ 22 w 51"/>
                  <a:gd name="T39" fmla="*/ 49 h 63"/>
                  <a:gd name="T40" fmla="*/ 20 w 51"/>
                  <a:gd name="T41" fmla="*/ 41 h 63"/>
                  <a:gd name="T42" fmla="*/ 26 w 51"/>
                  <a:gd name="T43" fmla="*/ 40 h 63"/>
                  <a:gd name="T44" fmla="*/ 22 w 51"/>
                  <a:gd name="T45" fmla="*/ 37 h 63"/>
                  <a:gd name="T46" fmla="*/ 25 w 51"/>
                  <a:gd name="T47" fmla="*/ 36 h 63"/>
                  <a:gd name="T48" fmla="*/ 31 w 51"/>
                  <a:gd name="T49" fmla="*/ 35 h 63"/>
                  <a:gd name="T50" fmla="*/ 28 w 51"/>
                  <a:gd name="T51" fmla="*/ 28 h 63"/>
                  <a:gd name="T52" fmla="*/ 22 w 51"/>
                  <a:gd name="T53" fmla="*/ 29 h 63"/>
                  <a:gd name="T54" fmla="*/ 24 w 51"/>
                  <a:gd name="T55" fmla="*/ 24 h 63"/>
                  <a:gd name="T56" fmla="*/ 18 w 51"/>
                  <a:gd name="T57" fmla="*/ 15 h 63"/>
                  <a:gd name="T58" fmla="*/ 22 w 51"/>
                  <a:gd name="T59" fmla="*/ 13 h 63"/>
                  <a:gd name="T60" fmla="*/ 28 w 51"/>
                  <a:gd name="T61" fmla="*/ 14 h 63"/>
                  <a:gd name="T62" fmla="*/ 30 w 51"/>
                  <a:gd name="T63" fmla="*/ 8 h 63"/>
                  <a:gd name="T64" fmla="*/ 35 w 51"/>
                  <a:gd name="T65" fmla="*/ 10 h 63"/>
                  <a:gd name="T66" fmla="*/ 41 w 51"/>
                  <a:gd name="T67" fmla="*/ 7 h 63"/>
                  <a:gd name="T68" fmla="*/ 46 w 51"/>
                  <a:gd name="T69" fmla="*/ 9 h 63"/>
                  <a:gd name="T70" fmla="*/ 48 w 51"/>
                  <a:gd name="T71" fmla="*/ 6 h 63"/>
                  <a:gd name="T72" fmla="*/ 51 w 51"/>
                  <a:gd name="T73" fmla="*/ 3 h 63"/>
                  <a:gd name="T74" fmla="*/ 50 w 51"/>
                  <a:gd name="T75" fmla="*/ 0 h 63"/>
                  <a:gd name="T76" fmla="*/ 43 w 51"/>
                  <a:gd name="T77" fmla="*/ 59 h 63"/>
                  <a:gd name="T78" fmla="*/ 30 w 51"/>
                  <a:gd name="T79" fmla="*/ 58 h 63"/>
                  <a:gd name="T80" fmla="*/ 26 w 51"/>
                  <a:gd name="T81" fmla="*/ 60 h 63"/>
                  <a:gd name="T82" fmla="*/ 37 w 51"/>
                  <a:gd name="T83" fmla="*/ 63 h 63"/>
                  <a:gd name="T84" fmla="*/ 48 w 51"/>
                  <a:gd name="T85" fmla="*/ 60 h 63"/>
                  <a:gd name="T86" fmla="*/ 43 w 51"/>
                  <a:gd name="T87"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63">
                    <a:moveTo>
                      <a:pt x="50" y="0"/>
                    </a:moveTo>
                    <a:cubicBezTo>
                      <a:pt x="48" y="0"/>
                      <a:pt x="46" y="0"/>
                      <a:pt x="46" y="1"/>
                    </a:cubicBezTo>
                    <a:cubicBezTo>
                      <a:pt x="47" y="3"/>
                      <a:pt x="45" y="3"/>
                      <a:pt x="43" y="3"/>
                    </a:cubicBezTo>
                    <a:cubicBezTo>
                      <a:pt x="43" y="3"/>
                      <a:pt x="36" y="3"/>
                      <a:pt x="34" y="2"/>
                    </a:cubicBezTo>
                    <a:cubicBezTo>
                      <a:pt x="33" y="1"/>
                      <a:pt x="27" y="1"/>
                      <a:pt x="24" y="2"/>
                    </a:cubicBezTo>
                    <a:cubicBezTo>
                      <a:pt x="24" y="2"/>
                      <a:pt x="24" y="2"/>
                      <a:pt x="23" y="2"/>
                    </a:cubicBezTo>
                    <a:cubicBezTo>
                      <a:pt x="23" y="3"/>
                      <a:pt x="17" y="6"/>
                      <a:pt x="16" y="6"/>
                    </a:cubicBezTo>
                    <a:cubicBezTo>
                      <a:pt x="15" y="5"/>
                      <a:pt x="14" y="7"/>
                      <a:pt x="12" y="8"/>
                    </a:cubicBezTo>
                    <a:cubicBezTo>
                      <a:pt x="10" y="8"/>
                      <a:pt x="7" y="8"/>
                      <a:pt x="7" y="9"/>
                    </a:cubicBezTo>
                    <a:cubicBezTo>
                      <a:pt x="7" y="9"/>
                      <a:pt x="5" y="12"/>
                      <a:pt x="4" y="13"/>
                    </a:cubicBezTo>
                    <a:cubicBezTo>
                      <a:pt x="3" y="14"/>
                      <a:pt x="4" y="16"/>
                      <a:pt x="2" y="16"/>
                    </a:cubicBezTo>
                    <a:cubicBezTo>
                      <a:pt x="1" y="16"/>
                      <a:pt x="0" y="19"/>
                      <a:pt x="0" y="21"/>
                    </a:cubicBezTo>
                    <a:cubicBezTo>
                      <a:pt x="0" y="21"/>
                      <a:pt x="0" y="21"/>
                      <a:pt x="0" y="21"/>
                    </a:cubicBezTo>
                    <a:cubicBezTo>
                      <a:pt x="3" y="22"/>
                      <a:pt x="5" y="25"/>
                      <a:pt x="4" y="28"/>
                    </a:cubicBezTo>
                    <a:cubicBezTo>
                      <a:pt x="4" y="31"/>
                      <a:pt x="8" y="32"/>
                      <a:pt x="10" y="30"/>
                    </a:cubicBezTo>
                    <a:cubicBezTo>
                      <a:pt x="12" y="27"/>
                      <a:pt x="17" y="31"/>
                      <a:pt x="17" y="32"/>
                    </a:cubicBezTo>
                    <a:cubicBezTo>
                      <a:pt x="17" y="34"/>
                      <a:pt x="12" y="31"/>
                      <a:pt x="9" y="33"/>
                    </a:cubicBezTo>
                    <a:cubicBezTo>
                      <a:pt x="6" y="35"/>
                      <a:pt x="11" y="37"/>
                      <a:pt x="10" y="40"/>
                    </a:cubicBezTo>
                    <a:cubicBezTo>
                      <a:pt x="10" y="42"/>
                      <a:pt x="12" y="45"/>
                      <a:pt x="14" y="45"/>
                    </a:cubicBezTo>
                    <a:cubicBezTo>
                      <a:pt x="17" y="45"/>
                      <a:pt x="20" y="50"/>
                      <a:pt x="22" y="49"/>
                    </a:cubicBezTo>
                    <a:cubicBezTo>
                      <a:pt x="24" y="48"/>
                      <a:pt x="20" y="42"/>
                      <a:pt x="20" y="41"/>
                    </a:cubicBezTo>
                    <a:cubicBezTo>
                      <a:pt x="21" y="40"/>
                      <a:pt x="24" y="42"/>
                      <a:pt x="26" y="40"/>
                    </a:cubicBezTo>
                    <a:cubicBezTo>
                      <a:pt x="28" y="39"/>
                      <a:pt x="25" y="37"/>
                      <a:pt x="22" y="37"/>
                    </a:cubicBezTo>
                    <a:cubicBezTo>
                      <a:pt x="20" y="37"/>
                      <a:pt x="22" y="34"/>
                      <a:pt x="25" y="36"/>
                    </a:cubicBezTo>
                    <a:cubicBezTo>
                      <a:pt x="28" y="37"/>
                      <a:pt x="30" y="35"/>
                      <a:pt x="31" y="35"/>
                    </a:cubicBezTo>
                    <a:cubicBezTo>
                      <a:pt x="32" y="35"/>
                      <a:pt x="33" y="30"/>
                      <a:pt x="28" y="28"/>
                    </a:cubicBezTo>
                    <a:cubicBezTo>
                      <a:pt x="24" y="27"/>
                      <a:pt x="25" y="32"/>
                      <a:pt x="22" y="29"/>
                    </a:cubicBezTo>
                    <a:cubicBezTo>
                      <a:pt x="19" y="26"/>
                      <a:pt x="24" y="27"/>
                      <a:pt x="24" y="24"/>
                    </a:cubicBezTo>
                    <a:cubicBezTo>
                      <a:pt x="24" y="22"/>
                      <a:pt x="20" y="18"/>
                      <a:pt x="18" y="15"/>
                    </a:cubicBezTo>
                    <a:cubicBezTo>
                      <a:pt x="16" y="12"/>
                      <a:pt x="21" y="11"/>
                      <a:pt x="22" y="13"/>
                    </a:cubicBezTo>
                    <a:cubicBezTo>
                      <a:pt x="23" y="15"/>
                      <a:pt x="26" y="15"/>
                      <a:pt x="28" y="14"/>
                    </a:cubicBezTo>
                    <a:cubicBezTo>
                      <a:pt x="30" y="13"/>
                      <a:pt x="26" y="9"/>
                      <a:pt x="30" y="8"/>
                    </a:cubicBezTo>
                    <a:cubicBezTo>
                      <a:pt x="34" y="7"/>
                      <a:pt x="34" y="9"/>
                      <a:pt x="35" y="10"/>
                    </a:cubicBezTo>
                    <a:cubicBezTo>
                      <a:pt x="36" y="10"/>
                      <a:pt x="37" y="7"/>
                      <a:pt x="41" y="7"/>
                    </a:cubicBezTo>
                    <a:cubicBezTo>
                      <a:pt x="43" y="7"/>
                      <a:pt x="45" y="8"/>
                      <a:pt x="46" y="9"/>
                    </a:cubicBezTo>
                    <a:cubicBezTo>
                      <a:pt x="47" y="8"/>
                      <a:pt x="48" y="7"/>
                      <a:pt x="48" y="6"/>
                    </a:cubicBezTo>
                    <a:cubicBezTo>
                      <a:pt x="48" y="5"/>
                      <a:pt x="51" y="5"/>
                      <a:pt x="51" y="3"/>
                    </a:cubicBezTo>
                    <a:cubicBezTo>
                      <a:pt x="51" y="2"/>
                      <a:pt x="50" y="1"/>
                      <a:pt x="50" y="0"/>
                    </a:cubicBezTo>
                    <a:close/>
                    <a:moveTo>
                      <a:pt x="43" y="59"/>
                    </a:moveTo>
                    <a:cubicBezTo>
                      <a:pt x="41" y="58"/>
                      <a:pt x="33" y="60"/>
                      <a:pt x="30" y="58"/>
                    </a:cubicBezTo>
                    <a:cubicBezTo>
                      <a:pt x="28" y="56"/>
                      <a:pt x="24" y="60"/>
                      <a:pt x="26" y="60"/>
                    </a:cubicBezTo>
                    <a:cubicBezTo>
                      <a:pt x="28" y="61"/>
                      <a:pt x="33" y="63"/>
                      <a:pt x="37" y="63"/>
                    </a:cubicBezTo>
                    <a:cubicBezTo>
                      <a:pt x="42" y="63"/>
                      <a:pt x="48" y="61"/>
                      <a:pt x="48" y="60"/>
                    </a:cubicBezTo>
                    <a:cubicBezTo>
                      <a:pt x="48" y="59"/>
                      <a:pt x="45" y="61"/>
                      <a:pt x="43" y="5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36">
                <a:extLst>
                  <a:ext uri="{FF2B5EF4-FFF2-40B4-BE49-F238E27FC236}">
                    <a16:creationId xmlns:a16="http://schemas.microsoft.com/office/drawing/2014/main" id="{F9DB9BFE-0418-4F15-985F-DC236B42A5FF}"/>
                  </a:ext>
                </a:extLst>
              </p:cNvPr>
              <p:cNvSpPr>
                <a:spLocks/>
              </p:cNvSpPr>
              <p:nvPr/>
            </p:nvSpPr>
            <p:spPr bwMode="auto">
              <a:xfrm>
                <a:off x="5508181" y="3385897"/>
                <a:ext cx="48934" cy="30113"/>
              </a:xfrm>
              <a:custGeom>
                <a:avLst/>
                <a:gdLst>
                  <a:gd name="T0" fmla="*/ 14 w 21"/>
                  <a:gd name="T1" fmla="*/ 8 h 13"/>
                  <a:gd name="T2" fmla="*/ 19 w 21"/>
                  <a:gd name="T3" fmla="*/ 3 h 13"/>
                  <a:gd name="T4" fmla="*/ 19 w 21"/>
                  <a:gd name="T5" fmla="*/ 1 h 13"/>
                  <a:gd name="T6" fmla="*/ 7 w 21"/>
                  <a:gd name="T7" fmla="*/ 5 h 13"/>
                  <a:gd name="T8" fmla="*/ 4 w 21"/>
                  <a:gd name="T9" fmla="*/ 10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9" y="1"/>
                    </a:cubicBezTo>
                    <a:cubicBezTo>
                      <a:pt x="17" y="3"/>
                      <a:pt x="13" y="4"/>
                      <a:pt x="7" y="5"/>
                    </a:cubicBezTo>
                    <a:cubicBezTo>
                      <a:pt x="2" y="5"/>
                      <a:pt x="0" y="8"/>
                      <a:pt x="4" y="10"/>
                    </a:cubicBezTo>
                    <a:cubicBezTo>
                      <a:pt x="8" y="13"/>
                      <a:pt x="15" y="9"/>
                      <a:pt x="14"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37">
                <a:extLst>
                  <a:ext uri="{FF2B5EF4-FFF2-40B4-BE49-F238E27FC236}">
                    <a16:creationId xmlns:a16="http://schemas.microsoft.com/office/drawing/2014/main" id="{042FB53C-1881-47C5-9B50-1068D8043D8D}"/>
                  </a:ext>
                </a:extLst>
              </p:cNvPr>
              <p:cNvSpPr>
                <a:spLocks/>
              </p:cNvSpPr>
              <p:nvPr/>
            </p:nvSpPr>
            <p:spPr bwMode="auto">
              <a:xfrm>
                <a:off x="4473032" y="2610477"/>
                <a:ext cx="198247" cy="99123"/>
              </a:xfrm>
              <a:custGeom>
                <a:avLst/>
                <a:gdLst>
                  <a:gd name="T0" fmla="*/ 72 w 86"/>
                  <a:gd name="T1" fmla="*/ 31 h 43"/>
                  <a:gd name="T2" fmla="*/ 79 w 86"/>
                  <a:gd name="T3" fmla="*/ 26 h 43"/>
                  <a:gd name="T4" fmla="*/ 85 w 86"/>
                  <a:gd name="T5" fmla="*/ 20 h 43"/>
                  <a:gd name="T6" fmla="*/ 81 w 86"/>
                  <a:gd name="T7" fmla="*/ 13 h 43"/>
                  <a:gd name="T8" fmla="*/ 76 w 86"/>
                  <a:gd name="T9" fmla="*/ 9 h 43"/>
                  <a:gd name="T10" fmla="*/ 75 w 86"/>
                  <a:gd name="T11" fmla="*/ 4 h 43"/>
                  <a:gd name="T12" fmla="*/ 69 w 86"/>
                  <a:gd name="T13" fmla="*/ 4 h 43"/>
                  <a:gd name="T14" fmla="*/ 62 w 86"/>
                  <a:gd name="T15" fmla="*/ 1 h 43"/>
                  <a:gd name="T16" fmla="*/ 61 w 86"/>
                  <a:gd name="T17" fmla="*/ 6 h 43"/>
                  <a:gd name="T18" fmla="*/ 56 w 86"/>
                  <a:gd name="T19" fmla="*/ 6 h 43"/>
                  <a:gd name="T20" fmla="*/ 53 w 86"/>
                  <a:gd name="T21" fmla="*/ 6 h 43"/>
                  <a:gd name="T22" fmla="*/ 48 w 86"/>
                  <a:gd name="T23" fmla="*/ 7 h 43"/>
                  <a:gd name="T24" fmla="*/ 44 w 86"/>
                  <a:gd name="T25" fmla="*/ 5 h 43"/>
                  <a:gd name="T26" fmla="*/ 39 w 86"/>
                  <a:gd name="T27" fmla="*/ 9 h 43"/>
                  <a:gd name="T28" fmla="*/ 35 w 86"/>
                  <a:gd name="T29" fmla="*/ 7 h 43"/>
                  <a:gd name="T30" fmla="*/ 32 w 86"/>
                  <a:gd name="T31" fmla="*/ 10 h 43"/>
                  <a:gd name="T32" fmla="*/ 31 w 86"/>
                  <a:gd name="T33" fmla="*/ 14 h 43"/>
                  <a:gd name="T34" fmla="*/ 25 w 86"/>
                  <a:gd name="T35" fmla="*/ 16 h 43"/>
                  <a:gd name="T36" fmla="*/ 23 w 86"/>
                  <a:gd name="T37" fmla="*/ 10 h 43"/>
                  <a:gd name="T38" fmla="*/ 11 w 86"/>
                  <a:gd name="T39" fmla="*/ 2 h 43"/>
                  <a:gd name="T40" fmla="*/ 12 w 86"/>
                  <a:gd name="T41" fmla="*/ 6 h 43"/>
                  <a:gd name="T42" fmla="*/ 9 w 86"/>
                  <a:gd name="T43" fmla="*/ 6 h 43"/>
                  <a:gd name="T44" fmla="*/ 4 w 86"/>
                  <a:gd name="T45" fmla="*/ 8 h 43"/>
                  <a:gd name="T46" fmla="*/ 0 w 86"/>
                  <a:gd name="T47" fmla="*/ 13 h 43"/>
                  <a:gd name="T48" fmla="*/ 8 w 86"/>
                  <a:gd name="T49" fmla="*/ 15 h 43"/>
                  <a:gd name="T50" fmla="*/ 17 w 86"/>
                  <a:gd name="T51" fmla="*/ 15 h 43"/>
                  <a:gd name="T52" fmla="*/ 16 w 86"/>
                  <a:gd name="T53" fmla="*/ 19 h 43"/>
                  <a:gd name="T54" fmla="*/ 12 w 86"/>
                  <a:gd name="T55" fmla="*/ 21 h 43"/>
                  <a:gd name="T56" fmla="*/ 3 w 86"/>
                  <a:gd name="T57" fmla="*/ 24 h 43"/>
                  <a:gd name="T58" fmla="*/ 14 w 86"/>
                  <a:gd name="T59" fmla="*/ 24 h 43"/>
                  <a:gd name="T60" fmla="*/ 17 w 86"/>
                  <a:gd name="T61" fmla="*/ 27 h 43"/>
                  <a:gd name="T62" fmla="*/ 19 w 86"/>
                  <a:gd name="T63" fmla="*/ 30 h 43"/>
                  <a:gd name="T64" fmla="*/ 17 w 86"/>
                  <a:gd name="T65" fmla="*/ 33 h 43"/>
                  <a:gd name="T66" fmla="*/ 13 w 86"/>
                  <a:gd name="T67" fmla="*/ 36 h 43"/>
                  <a:gd name="T68" fmla="*/ 23 w 86"/>
                  <a:gd name="T69" fmla="*/ 36 h 43"/>
                  <a:gd name="T70" fmla="*/ 37 w 86"/>
                  <a:gd name="T71" fmla="*/ 41 h 43"/>
                  <a:gd name="T72" fmla="*/ 51 w 86"/>
                  <a:gd name="T73" fmla="*/ 38 h 43"/>
                  <a:gd name="T74" fmla="*/ 61 w 86"/>
                  <a:gd name="T75" fmla="*/ 35 h 43"/>
                  <a:gd name="T76" fmla="*/ 72 w 86"/>
                  <a:gd name="T7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43">
                    <a:moveTo>
                      <a:pt x="72" y="31"/>
                    </a:moveTo>
                    <a:cubicBezTo>
                      <a:pt x="77" y="31"/>
                      <a:pt x="77" y="25"/>
                      <a:pt x="79" y="26"/>
                    </a:cubicBezTo>
                    <a:cubicBezTo>
                      <a:pt x="81" y="26"/>
                      <a:pt x="84" y="22"/>
                      <a:pt x="85" y="20"/>
                    </a:cubicBezTo>
                    <a:cubicBezTo>
                      <a:pt x="86" y="17"/>
                      <a:pt x="83" y="13"/>
                      <a:pt x="81" y="13"/>
                    </a:cubicBezTo>
                    <a:cubicBezTo>
                      <a:pt x="78" y="13"/>
                      <a:pt x="76" y="11"/>
                      <a:pt x="76" y="9"/>
                    </a:cubicBezTo>
                    <a:cubicBezTo>
                      <a:pt x="77" y="7"/>
                      <a:pt x="75" y="5"/>
                      <a:pt x="75" y="4"/>
                    </a:cubicBezTo>
                    <a:cubicBezTo>
                      <a:pt x="75" y="3"/>
                      <a:pt x="71" y="4"/>
                      <a:pt x="69" y="4"/>
                    </a:cubicBezTo>
                    <a:cubicBezTo>
                      <a:pt x="67" y="5"/>
                      <a:pt x="63" y="0"/>
                      <a:pt x="62" y="1"/>
                    </a:cubicBezTo>
                    <a:cubicBezTo>
                      <a:pt x="60" y="2"/>
                      <a:pt x="61" y="4"/>
                      <a:pt x="61" y="6"/>
                    </a:cubicBezTo>
                    <a:cubicBezTo>
                      <a:pt x="60" y="7"/>
                      <a:pt x="56" y="4"/>
                      <a:pt x="56" y="6"/>
                    </a:cubicBezTo>
                    <a:cubicBezTo>
                      <a:pt x="56" y="8"/>
                      <a:pt x="54" y="8"/>
                      <a:pt x="53" y="6"/>
                    </a:cubicBezTo>
                    <a:cubicBezTo>
                      <a:pt x="51" y="4"/>
                      <a:pt x="48" y="5"/>
                      <a:pt x="48" y="7"/>
                    </a:cubicBezTo>
                    <a:cubicBezTo>
                      <a:pt x="48" y="8"/>
                      <a:pt x="47" y="7"/>
                      <a:pt x="44" y="5"/>
                    </a:cubicBezTo>
                    <a:cubicBezTo>
                      <a:pt x="41" y="4"/>
                      <a:pt x="38" y="7"/>
                      <a:pt x="39" y="9"/>
                    </a:cubicBezTo>
                    <a:cubicBezTo>
                      <a:pt x="39" y="11"/>
                      <a:pt x="38" y="11"/>
                      <a:pt x="35" y="7"/>
                    </a:cubicBezTo>
                    <a:cubicBezTo>
                      <a:pt x="33" y="4"/>
                      <a:pt x="30" y="8"/>
                      <a:pt x="32" y="10"/>
                    </a:cubicBezTo>
                    <a:cubicBezTo>
                      <a:pt x="33" y="12"/>
                      <a:pt x="32" y="15"/>
                      <a:pt x="31" y="14"/>
                    </a:cubicBezTo>
                    <a:cubicBezTo>
                      <a:pt x="29" y="13"/>
                      <a:pt x="26" y="14"/>
                      <a:pt x="25" y="16"/>
                    </a:cubicBezTo>
                    <a:cubicBezTo>
                      <a:pt x="24" y="18"/>
                      <a:pt x="20" y="11"/>
                      <a:pt x="23" y="10"/>
                    </a:cubicBezTo>
                    <a:cubicBezTo>
                      <a:pt x="26" y="8"/>
                      <a:pt x="15" y="2"/>
                      <a:pt x="11" y="2"/>
                    </a:cubicBezTo>
                    <a:cubicBezTo>
                      <a:pt x="7" y="2"/>
                      <a:pt x="10" y="4"/>
                      <a:pt x="12" y="6"/>
                    </a:cubicBezTo>
                    <a:cubicBezTo>
                      <a:pt x="15" y="8"/>
                      <a:pt x="10" y="7"/>
                      <a:pt x="9" y="6"/>
                    </a:cubicBezTo>
                    <a:cubicBezTo>
                      <a:pt x="8" y="4"/>
                      <a:pt x="5" y="5"/>
                      <a:pt x="4" y="8"/>
                    </a:cubicBezTo>
                    <a:cubicBezTo>
                      <a:pt x="3" y="10"/>
                      <a:pt x="0" y="12"/>
                      <a:pt x="0" y="13"/>
                    </a:cubicBezTo>
                    <a:cubicBezTo>
                      <a:pt x="0" y="15"/>
                      <a:pt x="4" y="17"/>
                      <a:pt x="8" y="15"/>
                    </a:cubicBezTo>
                    <a:cubicBezTo>
                      <a:pt x="11" y="14"/>
                      <a:pt x="15" y="13"/>
                      <a:pt x="17" y="15"/>
                    </a:cubicBezTo>
                    <a:cubicBezTo>
                      <a:pt x="19" y="17"/>
                      <a:pt x="14" y="18"/>
                      <a:pt x="16" y="19"/>
                    </a:cubicBezTo>
                    <a:cubicBezTo>
                      <a:pt x="18" y="20"/>
                      <a:pt x="16" y="22"/>
                      <a:pt x="12" y="21"/>
                    </a:cubicBezTo>
                    <a:cubicBezTo>
                      <a:pt x="7" y="21"/>
                      <a:pt x="2" y="22"/>
                      <a:pt x="3" y="24"/>
                    </a:cubicBezTo>
                    <a:cubicBezTo>
                      <a:pt x="3" y="25"/>
                      <a:pt x="14" y="22"/>
                      <a:pt x="14" y="24"/>
                    </a:cubicBezTo>
                    <a:cubicBezTo>
                      <a:pt x="14" y="26"/>
                      <a:pt x="14" y="28"/>
                      <a:pt x="17" y="27"/>
                    </a:cubicBezTo>
                    <a:cubicBezTo>
                      <a:pt x="20" y="26"/>
                      <a:pt x="18" y="29"/>
                      <a:pt x="19" y="30"/>
                    </a:cubicBezTo>
                    <a:cubicBezTo>
                      <a:pt x="21" y="30"/>
                      <a:pt x="20" y="33"/>
                      <a:pt x="17" y="33"/>
                    </a:cubicBezTo>
                    <a:cubicBezTo>
                      <a:pt x="13" y="34"/>
                      <a:pt x="11" y="34"/>
                      <a:pt x="13" y="36"/>
                    </a:cubicBezTo>
                    <a:cubicBezTo>
                      <a:pt x="15" y="38"/>
                      <a:pt x="19" y="37"/>
                      <a:pt x="23" y="36"/>
                    </a:cubicBezTo>
                    <a:cubicBezTo>
                      <a:pt x="27" y="35"/>
                      <a:pt x="33" y="40"/>
                      <a:pt x="37" y="41"/>
                    </a:cubicBezTo>
                    <a:cubicBezTo>
                      <a:pt x="42" y="43"/>
                      <a:pt x="50" y="41"/>
                      <a:pt x="51" y="38"/>
                    </a:cubicBezTo>
                    <a:cubicBezTo>
                      <a:pt x="52" y="36"/>
                      <a:pt x="59" y="37"/>
                      <a:pt x="61" y="35"/>
                    </a:cubicBezTo>
                    <a:cubicBezTo>
                      <a:pt x="64" y="33"/>
                      <a:pt x="68" y="31"/>
                      <a:pt x="72"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38">
                <a:extLst>
                  <a:ext uri="{FF2B5EF4-FFF2-40B4-BE49-F238E27FC236}">
                    <a16:creationId xmlns:a16="http://schemas.microsoft.com/office/drawing/2014/main" id="{B3ED0D58-CFEA-436A-B406-70BD84741F8E}"/>
                  </a:ext>
                </a:extLst>
              </p:cNvPr>
              <p:cNvSpPr>
                <a:spLocks/>
              </p:cNvSpPr>
              <p:nvPr/>
            </p:nvSpPr>
            <p:spPr bwMode="auto">
              <a:xfrm>
                <a:off x="4726487" y="2935451"/>
                <a:ext cx="85321" cy="92850"/>
              </a:xfrm>
              <a:custGeom>
                <a:avLst/>
                <a:gdLst>
                  <a:gd name="T0" fmla="*/ 33 w 37"/>
                  <a:gd name="T1" fmla="*/ 12 h 40"/>
                  <a:gd name="T2" fmla="*/ 30 w 37"/>
                  <a:gd name="T3" fmla="*/ 10 h 40"/>
                  <a:gd name="T4" fmla="*/ 26 w 37"/>
                  <a:gd name="T5" fmla="*/ 11 h 40"/>
                  <a:gd name="T6" fmla="*/ 21 w 37"/>
                  <a:gd name="T7" fmla="*/ 10 h 40"/>
                  <a:gd name="T8" fmla="*/ 22 w 37"/>
                  <a:gd name="T9" fmla="*/ 6 h 40"/>
                  <a:gd name="T10" fmla="*/ 25 w 37"/>
                  <a:gd name="T11" fmla="*/ 1 h 40"/>
                  <a:gd name="T12" fmla="*/ 24 w 37"/>
                  <a:gd name="T13" fmla="*/ 1 h 40"/>
                  <a:gd name="T14" fmla="*/ 16 w 37"/>
                  <a:gd name="T15" fmla="*/ 3 h 40"/>
                  <a:gd name="T16" fmla="*/ 19 w 37"/>
                  <a:gd name="T17" fmla="*/ 6 h 40"/>
                  <a:gd name="T18" fmla="*/ 13 w 37"/>
                  <a:gd name="T19" fmla="*/ 10 h 40"/>
                  <a:gd name="T20" fmla="*/ 4 w 37"/>
                  <a:gd name="T21" fmla="*/ 10 h 40"/>
                  <a:gd name="T22" fmla="*/ 5 w 37"/>
                  <a:gd name="T23" fmla="*/ 16 h 40"/>
                  <a:gd name="T24" fmla="*/ 9 w 37"/>
                  <a:gd name="T25" fmla="*/ 22 h 40"/>
                  <a:gd name="T26" fmla="*/ 7 w 37"/>
                  <a:gd name="T27" fmla="*/ 28 h 40"/>
                  <a:gd name="T28" fmla="*/ 1 w 37"/>
                  <a:gd name="T29" fmla="*/ 34 h 40"/>
                  <a:gd name="T30" fmla="*/ 9 w 37"/>
                  <a:gd name="T31" fmla="*/ 40 h 40"/>
                  <a:gd name="T32" fmla="*/ 23 w 37"/>
                  <a:gd name="T33" fmla="*/ 34 h 40"/>
                  <a:gd name="T34" fmla="*/ 33 w 37"/>
                  <a:gd name="T35" fmla="*/ 32 h 40"/>
                  <a:gd name="T36" fmla="*/ 33 w 37"/>
                  <a:gd name="T37" fmla="*/ 14 h 40"/>
                  <a:gd name="T38" fmla="*/ 33 w 37"/>
                  <a:gd name="T3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 h="40">
                    <a:moveTo>
                      <a:pt x="33" y="12"/>
                    </a:moveTo>
                    <a:cubicBezTo>
                      <a:pt x="32" y="12"/>
                      <a:pt x="31" y="11"/>
                      <a:pt x="30" y="10"/>
                    </a:cubicBezTo>
                    <a:cubicBezTo>
                      <a:pt x="27" y="6"/>
                      <a:pt x="26" y="9"/>
                      <a:pt x="26" y="11"/>
                    </a:cubicBezTo>
                    <a:cubicBezTo>
                      <a:pt x="25" y="14"/>
                      <a:pt x="22" y="11"/>
                      <a:pt x="21" y="10"/>
                    </a:cubicBezTo>
                    <a:cubicBezTo>
                      <a:pt x="19" y="10"/>
                      <a:pt x="21" y="7"/>
                      <a:pt x="22" y="6"/>
                    </a:cubicBezTo>
                    <a:cubicBezTo>
                      <a:pt x="23" y="5"/>
                      <a:pt x="24" y="3"/>
                      <a:pt x="25" y="1"/>
                    </a:cubicBezTo>
                    <a:cubicBezTo>
                      <a:pt x="24" y="1"/>
                      <a:pt x="24" y="1"/>
                      <a:pt x="24" y="1"/>
                    </a:cubicBezTo>
                    <a:cubicBezTo>
                      <a:pt x="20" y="0"/>
                      <a:pt x="16" y="0"/>
                      <a:pt x="16" y="3"/>
                    </a:cubicBezTo>
                    <a:cubicBezTo>
                      <a:pt x="15" y="6"/>
                      <a:pt x="19" y="5"/>
                      <a:pt x="19" y="6"/>
                    </a:cubicBezTo>
                    <a:cubicBezTo>
                      <a:pt x="19" y="8"/>
                      <a:pt x="16" y="8"/>
                      <a:pt x="13" y="10"/>
                    </a:cubicBezTo>
                    <a:cubicBezTo>
                      <a:pt x="10" y="12"/>
                      <a:pt x="7" y="8"/>
                      <a:pt x="4" y="10"/>
                    </a:cubicBezTo>
                    <a:cubicBezTo>
                      <a:pt x="1" y="11"/>
                      <a:pt x="7" y="13"/>
                      <a:pt x="5" y="16"/>
                    </a:cubicBezTo>
                    <a:cubicBezTo>
                      <a:pt x="3" y="19"/>
                      <a:pt x="5" y="19"/>
                      <a:pt x="9" y="22"/>
                    </a:cubicBezTo>
                    <a:cubicBezTo>
                      <a:pt x="12" y="24"/>
                      <a:pt x="7" y="25"/>
                      <a:pt x="7" y="28"/>
                    </a:cubicBezTo>
                    <a:cubicBezTo>
                      <a:pt x="7" y="32"/>
                      <a:pt x="2" y="31"/>
                      <a:pt x="1" y="34"/>
                    </a:cubicBezTo>
                    <a:cubicBezTo>
                      <a:pt x="0" y="36"/>
                      <a:pt x="5" y="40"/>
                      <a:pt x="9" y="40"/>
                    </a:cubicBezTo>
                    <a:cubicBezTo>
                      <a:pt x="12" y="40"/>
                      <a:pt x="19" y="38"/>
                      <a:pt x="23" y="34"/>
                    </a:cubicBezTo>
                    <a:cubicBezTo>
                      <a:pt x="27" y="31"/>
                      <a:pt x="29" y="34"/>
                      <a:pt x="33" y="32"/>
                    </a:cubicBezTo>
                    <a:cubicBezTo>
                      <a:pt x="37" y="30"/>
                      <a:pt x="35" y="17"/>
                      <a:pt x="33" y="14"/>
                    </a:cubicBezTo>
                    <a:cubicBezTo>
                      <a:pt x="33" y="13"/>
                      <a:pt x="33" y="13"/>
                      <a:pt x="33" y="1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39">
                <a:extLst>
                  <a:ext uri="{FF2B5EF4-FFF2-40B4-BE49-F238E27FC236}">
                    <a16:creationId xmlns:a16="http://schemas.microsoft.com/office/drawing/2014/main" id="{44D3FC2A-8643-4FD6-A8B8-A1940E1D8C11}"/>
                  </a:ext>
                </a:extLst>
              </p:cNvPr>
              <p:cNvSpPr>
                <a:spLocks noEditPoints="1"/>
              </p:cNvSpPr>
              <p:nvPr/>
            </p:nvSpPr>
            <p:spPr bwMode="auto">
              <a:xfrm>
                <a:off x="4770402" y="2783629"/>
                <a:ext cx="186954" cy="286077"/>
              </a:xfrm>
              <a:custGeom>
                <a:avLst/>
                <a:gdLst>
                  <a:gd name="T0" fmla="*/ 6 w 81"/>
                  <a:gd name="T1" fmla="*/ 67 h 124"/>
                  <a:gd name="T2" fmla="*/ 2 w 81"/>
                  <a:gd name="T3" fmla="*/ 76 h 124"/>
                  <a:gd name="T4" fmla="*/ 11 w 81"/>
                  <a:gd name="T5" fmla="*/ 76 h 124"/>
                  <a:gd name="T6" fmla="*/ 20 w 81"/>
                  <a:gd name="T7" fmla="*/ 75 h 124"/>
                  <a:gd name="T8" fmla="*/ 81 w 81"/>
                  <a:gd name="T9" fmla="*/ 95 h 124"/>
                  <a:gd name="T10" fmla="*/ 68 w 81"/>
                  <a:gd name="T11" fmla="*/ 90 h 124"/>
                  <a:gd name="T12" fmla="*/ 66 w 81"/>
                  <a:gd name="T13" fmla="*/ 82 h 124"/>
                  <a:gd name="T14" fmla="*/ 54 w 81"/>
                  <a:gd name="T15" fmla="*/ 62 h 124"/>
                  <a:gd name="T16" fmla="*/ 42 w 81"/>
                  <a:gd name="T17" fmla="*/ 57 h 124"/>
                  <a:gd name="T18" fmla="*/ 51 w 81"/>
                  <a:gd name="T19" fmla="*/ 38 h 124"/>
                  <a:gd name="T20" fmla="*/ 33 w 81"/>
                  <a:gd name="T21" fmla="*/ 34 h 124"/>
                  <a:gd name="T22" fmla="*/ 40 w 81"/>
                  <a:gd name="T23" fmla="*/ 23 h 124"/>
                  <a:gd name="T24" fmla="*/ 28 w 81"/>
                  <a:gd name="T25" fmla="*/ 26 h 124"/>
                  <a:gd name="T26" fmla="*/ 20 w 81"/>
                  <a:gd name="T27" fmla="*/ 38 h 124"/>
                  <a:gd name="T28" fmla="*/ 13 w 81"/>
                  <a:gd name="T29" fmla="*/ 39 h 124"/>
                  <a:gd name="T30" fmla="*/ 15 w 81"/>
                  <a:gd name="T31" fmla="*/ 50 h 124"/>
                  <a:gd name="T32" fmla="*/ 13 w 81"/>
                  <a:gd name="T33" fmla="*/ 59 h 124"/>
                  <a:gd name="T34" fmla="*/ 22 w 81"/>
                  <a:gd name="T35" fmla="*/ 62 h 124"/>
                  <a:gd name="T36" fmla="*/ 27 w 81"/>
                  <a:gd name="T37" fmla="*/ 61 h 124"/>
                  <a:gd name="T38" fmla="*/ 36 w 81"/>
                  <a:gd name="T39" fmla="*/ 68 h 124"/>
                  <a:gd name="T40" fmla="*/ 39 w 81"/>
                  <a:gd name="T41" fmla="*/ 75 h 124"/>
                  <a:gd name="T42" fmla="*/ 41 w 81"/>
                  <a:gd name="T43" fmla="*/ 86 h 124"/>
                  <a:gd name="T44" fmla="*/ 30 w 81"/>
                  <a:gd name="T45" fmla="*/ 87 h 124"/>
                  <a:gd name="T46" fmla="*/ 33 w 81"/>
                  <a:gd name="T47" fmla="*/ 95 h 124"/>
                  <a:gd name="T48" fmla="*/ 28 w 81"/>
                  <a:gd name="T49" fmla="*/ 104 h 124"/>
                  <a:gd name="T50" fmla="*/ 41 w 81"/>
                  <a:gd name="T51" fmla="*/ 106 h 124"/>
                  <a:gd name="T52" fmla="*/ 33 w 81"/>
                  <a:gd name="T53" fmla="*/ 110 h 124"/>
                  <a:gd name="T54" fmla="*/ 29 w 81"/>
                  <a:gd name="T55" fmla="*/ 119 h 124"/>
                  <a:gd name="T56" fmla="*/ 38 w 81"/>
                  <a:gd name="T57" fmla="*/ 117 h 124"/>
                  <a:gd name="T58" fmla="*/ 50 w 81"/>
                  <a:gd name="T59" fmla="*/ 114 h 124"/>
                  <a:gd name="T60" fmla="*/ 66 w 81"/>
                  <a:gd name="T61" fmla="*/ 114 h 124"/>
                  <a:gd name="T62" fmla="*/ 73 w 81"/>
                  <a:gd name="T63" fmla="*/ 107 h 124"/>
                  <a:gd name="T64" fmla="*/ 81 w 81"/>
                  <a:gd name="T65" fmla="*/ 95 h 124"/>
                  <a:gd name="T66" fmla="*/ 15 w 81"/>
                  <a:gd name="T67" fmla="*/ 28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3" y="63"/>
                      <a:pt x="9" y="67"/>
                      <a:pt x="6" y="67"/>
                    </a:cubicBezTo>
                    <a:cubicBezTo>
                      <a:pt x="5" y="69"/>
                      <a:pt x="4" y="71"/>
                      <a:pt x="3" y="72"/>
                    </a:cubicBezTo>
                    <a:cubicBezTo>
                      <a:pt x="2" y="73"/>
                      <a:pt x="0" y="76"/>
                      <a:pt x="2" y="76"/>
                    </a:cubicBezTo>
                    <a:cubicBezTo>
                      <a:pt x="3" y="77"/>
                      <a:pt x="6" y="80"/>
                      <a:pt x="7" y="77"/>
                    </a:cubicBezTo>
                    <a:cubicBezTo>
                      <a:pt x="7" y="75"/>
                      <a:pt x="8" y="72"/>
                      <a:pt x="11" y="76"/>
                    </a:cubicBezTo>
                    <a:cubicBezTo>
                      <a:pt x="12" y="77"/>
                      <a:pt x="13" y="78"/>
                      <a:pt x="14" y="78"/>
                    </a:cubicBezTo>
                    <a:cubicBezTo>
                      <a:pt x="15" y="77"/>
                      <a:pt x="18" y="77"/>
                      <a:pt x="20" y="75"/>
                    </a:cubicBezTo>
                    <a:cubicBezTo>
                      <a:pt x="23" y="72"/>
                      <a:pt x="19" y="69"/>
                      <a:pt x="16" y="66"/>
                    </a:cubicBezTo>
                    <a:close/>
                    <a:moveTo>
                      <a:pt x="81" y="95"/>
                    </a:moveTo>
                    <a:cubicBezTo>
                      <a:pt x="81" y="91"/>
                      <a:pt x="73" y="89"/>
                      <a:pt x="72" y="91"/>
                    </a:cubicBezTo>
                    <a:cubicBezTo>
                      <a:pt x="71" y="93"/>
                      <a:pt x="70" y="93"/>
                      <a:pt x="68" y="90"/>
                    </a:cubicBezTo>
                    <a:cubicBezTo>
                      <a:pt x="67" y="88"/>
                      <a:pt x="70" y="86"/>
                      <a:pt x="68" y="86"/>
                    </a:cubicBezTo>
                    <a:cubicBezTo>
                      <a:pt x="67" y="86"/>
                      <a:pt x="65" y="83"/>
                      <a:pt x="66" y="82"/>
                    </a:cubicBezTo>
                    <a:cubicBezTo>
                      <a:pt x="66" y="80"/>
                      <a:pt x="64" y="73"/>
                      <a:pt x="60" y="72"/>
                    </a:cubicBezTo>
                    <a:cubicBezTo>
                      <a:pt x="56" y="71"/>
                      <a:pt x="55" y="65"/>
                      <a:pt x="54" y="62"/>
                    </a:cubicBezTo>
                    <a:cubicBezTo>
                      <a:pt x="54" y="59"/>
                      <a:pt x="51" y="61"/>
                      <a:pt x="49" y="58"/>
                    </a:cubicBezTo>
                    <a:cubicBezTo>
                      <a:pt x="47" y="55"/>
                      <a:pt x="43" y="57"/>
                      <a:pt x="42" y="57"/>
                    </a:cubicBezTo>
                    <a:cubicBezTo>
                      <a:pt x="40" y="57"/>
                      <a:pt x="42" y="53"/>
                      <a:pt x="44" y="52"/>
                    </a:cubicBezTo>
                    <a:cubicBezTo>
                      <a:pt x="47" y="50"/>
                      <a:pt x="51" y="40"/>
                      <a:pt x="51" y="38"/>
                    </a:cubicBezTo>
                    <a:cubicBezTo>
                      <a:pt x="51" y="36"/>
                      <a:pt x="38" y="36"/>
                      <a:pt x="36" y="37"/>
                    </a:cubicBezTo>
                    <a:cubicBezTo>
                      <a:pt x="33" y="38"/>
                      <a:pt x="31" y="35"/>
                      <a:pt x="33" y="34"/>
                    </a:cubicBezTo>
                    <a:cubicBezTo>
                      <a:pt x="35" y="33"/>
                      <a:pt x="39" y="29"/>
                      <a:pt x="39" y="28"/>
                    </a:cubicBezTo>
                    <a:cubicBezTo>
                      <a:pt x="39" y="26"/>
                      <a:pt x="42" y="24"/>
                      <a:pt x="40" y="23"/>
                    </a:cubicBezTo>
                    <a:cubicBezTo>
                      <a:pt x="39" y="21"/>
                      <a:pt x="38" y="25"/>
                      <a:pt x="37" y="26"/>
                    </a:cubicBezTo>
                    <a:cubicBezTo>
                      <a:pt x="35" y="27"/>
                      <a:pt x="32" y="27"/>
                      <a:pt x="28" y="26"/>
                    </a:cubicBezTo>
                    <a:cubicBezTo>
                      <a:pt x="24" y="25"/>
                      <a:pt x="23" y="31"/>
                      <a:pt x="23" y="33"/>
                    </a:cubicBezTo>
                    <a:cubicBezTo>
                      <a:pt x="23" y="35"/>
                      <a:pt x="19" y="37"/>
                      <a:pt x="20" y="38"/>
                    </a:cubicBezTo>
                    <a:cubicBezTo>
                      <a:pt x="20" y="40"/>
                      <a:pt x="19" y="42"/>
                      <a:pt x="17" y="41"/>
                    </a:cubicBezTo>
                    <a:cubicBezTo>
                      <a:pt x="16" y="40"/>
                      <a:pt x="15" y="37"/>
                      <a:pt x="13" y="39"/>
                    </a:cubicBezTo>
                    <a:cubicBezTo>
                      <a:pt x="10" y="41"/>
                      <a:pt x="15" y="43"/>
                      <a:pt x="18" y="44"/>
                    </a:cubicBezTo>
                    <a:cubicBezTo>
                      <a:pt x="22" y="44"/>
                      <a:pt x="16" y="46"/>
                      <a:pt x="15" y="50"/>
                    </a:cubicBezTo>
                    <a:cubicBezTo>
                      <a:pt x="15" y="53"/>
                      <a:pt x="20" y="51"/>
                      <a:pt x="20" y="54"/>
                    </a:cubicBezTo>
                    <a:cubicBezTo>
                      <a:pt x="20" y="56"/>
                      <a:pt x="13" y="57"/>
                      <a:pt x="13" y="59"/>
                    </a:cubicBezTo>
                    <a:cubicBezTo>
                      <a:pt x="13" y="61"/>
                      <a:pt x="17" y="58"/>
                      <a:pt x="19" y="57"/>
                    </a:cubicBezTo>
                    <a:cubicBezTo>
                      <a:pt x="21" y="56"/>
                      <a:pt x="18" y="62"/>
                      <a:pt x="22" y="62"/>
                    </a:cubicBezTo>
                    <a:cubicBezTo>
                      <a:pt x="26" y="61"/>
                      <a:pt x="25" y="55"/>
                      <a:pt x="27" y="55"/>
                    </a:cubicBezTo>
                    <a:cubicBezTo>
                      <a:pt x="28" y="56"/>
                      <a:pt x="26" y="58"/>
                      <a:pt x="27" y="61"/>
                    </a:cubicBezTo>
                    <a:cubicBezTo>
                      <a:pt x="29" y="63"/>
                      <a:pt x="24" y="67"/>
                      <a:pt x="25" y="69"/>
                    </a:cubicBezTo>
                    <a:cubicBezTo>
                      <a:pt x="25" y="71"/>
                      <a:pt x="33" y="71"/>
                      <a:pt x="36" y="68"/>
                    </a:cubicBezTo>
                    <a:cubicBezTo>
                      <a:pt x="39" y="65"/>
                      <a:pt x="40" y="68"/>
                      <a:pt x="38" y="70"/>
                    </a:cubicBezTo>
                    <a:cubicBezTo>
                      <a:pt x="36" y="73"/>
                      <a:pt x="37" y="75"/>
                      <a:pt x="39" y="75"/>
                    </a:cubicBezTo>
                    <a:cubicBezTo>
                      <a:pt x="42" y="76"/>
                      <a:pt x="43" y="76"/>
                      <a:pt x="42" y="78"/>
                    </a:cubicBezTo>
                    <a:cubicBezTo>
                      <a:pt x="41" y="80"/>
                      <a:pt x="42" y="84"/>
                      <a:pt x="41" y="86"/>
                    </a:cubicBezTo>
                    <a:cubicBezTo>
                      <a:pt x="40" y="87"/>
                      <a:pt x="33" y="87"/>
                      <a:pt x="33" y="86"/>
                    </a:cubicBezTo>
                    <a:cubicBezTo>
                      <a:pt x="32" y="85"/>
                      <a:pt x="29" y="86"/>
                      <a:pt x="30" y="87"/>
                    </a:cubicBezTo>
                    <a:cubicBezTo>
                      <a:pt x="31" y="89"/>
                      <a:pt x="28" y="91"/>
                      <a:pt x="28" y="92"/>
                    </a:cubicBezTo>
                    <a:cubicBezTo>
                      <a:pt x="28" y="94"/>
                      <a:pt x="32" y="93"/>
                      <a:pt x="33" y="95"/>
                    </a:cubicBezTo>
                    <a:cubicBezTo>
                      <a:pt x="33" y="97"/>
                      <a:pt x="29" y="100"/>
                      <a:pt x="25" y="101"/>
                    </a:cubicBezTo>
                    <a:cubicBezTo>
                      <a:pt x="20" y="102"/>
                      <a:pt x="26" y="106"/>
                      <a:pt x="28" y="104"/>
                    </a:cubicBezTo>
                    <a:cubicBezTo>
                      <a:pt x="30" y="103"/>
                      <a:pt x="30" y="105"/>
                      <a:pt x="33" y="105"/>
                    </a:cubicBezTo>
                    <a:cubicBezTo>
                      <a:pt x="36" y="105"/>
                      <a:pt x="38" y="108"/>
                      <a:pt x="41" y="106"/>
                    </a:cubicBezTo>
                    <a:cubicBezTo>
                      <a:pt x="45" y="105"/>
                      <a:pt x="44" y="106"/>
                      <a:pt x="42" y="108"/>
                    </a:cubicBezTo>
                    <a:cubicBezTo>
                      <a:pt x="39" y="110"/>
                      <a:pt x="35" y="108"/>
                      <a:pt x="33" y="110"/>
                    </a:cubicBezTo>
                    <a:cubicBezTo>
                      <a:pt x="31" y="111"/>
                      <a:pt x="21" y="120"/>
                      <a:pt x="23" y="122"/>
                    </a:cubicBezTo>
                    <a:cubicBezTo>
                      <a:pt x="24" y="124"/>
                      <a:pt x="25" y="120"/>
                      <a:pt x="29" y="119"/>
                    </a:cubicBezTo>
                    <a:cubicBezTo>
                      <a:pt x="32" y="117"/>
                      <a:pt x="33" y="120"/>
                      <a:pt x="35" y="120"/>
                    </a:cubicBezTo>
                    <a:cubicBezTo>
                      <a:pt x="37" y="120"/>
                      <a:pt x="37" y="116"/>
                      <a:pt x="38" y="117"/>
                    </a:cubicBezTo>
                    <a:cubicBezTo>
                      <a:pt x="40" y="117"/>
                      <a:pt x="41" y="115"/>
                      <a:pt x="44" y="116"/>
                    </a:cubicBezTo>
                    <a:cubicBezTo>
                      <a:pt x="47" y="116"/>
                      <a:pt x="49" y="115"/>
                      <a:pt x="50" y="114"/>
                    </a:cubicBezTo>
                    <a:cubicBezTo>
                      <a:pt x="52" y="113"/>
                      <a:pt x="56" y="116"/>
                      <a:pt x="57" y="115"/>
                    </a:cubicBezTo>
                    <a:cubicBezTo>
                      <a:pt x="58" y="115"/>
                      <a:pt x="63" y="114"/>
                      <a:pt x="66" y="114"/>
                    </a:cubicBezTo>
                    <a:cubicBezTo>
                      <a:pt x="68" y="114"/>
                      <a:pt x="75" y="111"/>
                      <a:pt x="77" y="109"/>
                    </a:cubicBezTo>
                    <a:cubicBezTo>
                      <a:pt x="79" y="107"/>
                      <a:pt x="76" y="107"/>
                      <a:pt x="73" y="107"/>
                    </a:cubicBezTo>
                    <a:cubicBezTo>
                      <a:pt x="71" y="108"/>
                      <a:pt x="72" y="105"/>
                      <a:pt x="74" y="103"/>
                    </a:cubicBezTo>
                    <a:cubicBezTo>
                      <a:pt x="77" y="100"/>
                      <a:pt x="81" y="99"/>
                      <a:pt x="81" y="95"/>
                    </a:cubicBezTo>
                    <a:close/>
                    <a:moveTo>
                      <a:pt x="9" y="35"/>
                    </a:moveTo>
                    <a:cubicBezTo>
                      <a:pt x="13" y="35"/>
                      <a:pt x="16" y="30"/>
                      <a:pt x="15" y="28"/>
                    </a:cubicBezTo>
                    <a:cubicBezTo>
                      <a:pt x="13" y="27"/>
                      <a:pt x="7" y="35"/>
                      <a:pt x="9" y="35"/>
                    </a:cubicBezTo>
                    <a:close/>
                    <a:moveTo>
                      <a:pt x="55" y="10"/>
                    </a:moveTo>
                    <a:cubicBezTo>
                      <a:pt x="57" y="7"/>
                      <a:pt x="60" y="0"/>
                      <a:pt x="57" y="1"/>
                    </a:cubicBezTo>
                    <a:cubicBezTo>
                      <a:pt x="54" y="1"/>
                      <a:pt x="54" y="10"/>
                      <a:pt x="55" y="1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40">
                <a:extLst>
                  <a:ext uri="{FF2B5EF4-FFF2-40B4-BE49-F238E27FC236}">
                    <a16:creationId xmlns:a16="http://schemas.microsoft.com/office/drawing/2014/main" id="{C1FC0A31-D9F9-44B4-95DE-3F0AA10E74C0}"/>
                  </a:ext>
                </a:extLst>
              </p:cNvPr>
              <p:cNvSpPr>
                <a:spLocks noEditPoints="1"/>
              </p:cNvSpPr>
              <p:nvPr/>
            </p:nvSpPr>
            <p:spPr bwMode="auto">
              <a:xfrm>
                <a:off x="4770402" y="2783629"/>
                <a:ext cx="186954" cy="286077"/>
              </a:xfrm>
              <a:custGeom>
                <a:avLst/>
                <a:gdLst>
                  <a:gd name="T0" fmla="*/ 6 w 81"/>
                  <a:gd name="T1" fmla="*/ 67 h 124"/>
                  <a:gd name="T2" fmla="*/ 2 w 81"/>
                  <a:gd name="T3" fmla="*/ 76 h 124"/>
                  <a:gd name="T4" fmla="*/ 11 w 81"/>
                  <a:gd name="T5" fmla="*/ 76 h 124"/>
                  <a:gd name="T6" fmla="*/ 20 w 81"/>
                  <a:gd name="T7" fmla="*/ 75 h 124"/>
                  <a:gd name="T8" fmla="*/ 81 w 81"/>
                  <a:gd name="T9" fmla="*/ 95 h 124"/>
                  <a:gd name="T10" fmla="*/ 68 w 81"/>
                  <a:gd name="T11" fmla="*/ 90 h 124"/>
                  <a:gd name="T12" fmla="*/ 66 w 81"/>
                  <a:gd name="T13" fmla="*/ 82 h 124"/>
                  <a:gd name="T14" fmla="*/ 54 w 81"/>
                  <a:gd name="T15" fmla="*/ 62 h 124"/>
                  <a:gd name="T16" fmla="*/ 42 w 81"/>
                  <a:gd name="T17" fmla="*/ 57 h 124"/>
                  <a:gd name="T18" fmla="*/ 51 w 81"/>
                  <a:gd name="T19" fmla="*/ 38 h 124"/>
                  <a:gd name="T20" fmla="*/ 33 w 81"/>
                  <a:gd name="T21" fmla="*/ 34 h 124"/>
                  <a:gd name="T22" fmla="*/ 40 w 81"/>
                  <a:gd name="T23" fmla="*/ 23 h 124"/>
                  <a:gd name="T24" fmla="*/ 28 w 81"/>
                  <a:gd name="T25" fmla="*/ 26 h 124"/>
                  <a:gd name="T26" fmla="*/ 20 w 81"/>
                  <a:gd name="T27" fmla="*/ 38 h 124"/>
                  <a:gd name="T28" fmla="*/ 13 w 81"/>
                  <a:gd name="T29" fmla="*/ 39 h 124"/>
                  <a:gd name="T30" fmla="*/ 15 w 81"/>
                  <a:gd name="T31" fmla="*/ 50 h 124"/>
                  <a:gd name="T32" fmla="*/ 13 w 81"/>
                  <a:gd name="T33" fmla="*/ 59 h 124"/>
                  <a:gd name="T34" fmla="*/ 22 w 81"/>
                  <a:gd name="T35" fmla="*/ 62 h 124"/>
                  <a:gd name="T36" fmla="*/ 27 w 81"/>
                  <a:gd name="T37" fmla="*/ 61 h 124"/>
                  <a:gd name="T38" fmla="*/ 36 w 81"/>
                  <a:gd name="T39" fmla="*/ 68 h 124"/>
                  <a:gd name="T40" fmla="*/ 39 w 81"/>
                  <a:gd name="T41" fmla="*/ 75 h 124"/>
                  <a:gd name="T42" fmla="*/ 41 w 81"/>
                  <a:gd name="T43" fmla="*/ 86 h 124"/>
                  <a:gd name="T44" fmla="*/ 30 w 81"/>
                  <a:gd name="T45" fmla="*/ 87 h 124"/>
                  <a:gd name="T46" fmla="*/ 33 w 81"/>
                  <a:gd name="T47" fmla="*/ 95 h 124"/>
                  <a:gd name="T48" fmla="*/ 28 w 81"/>
                  <a:gd name="T49" fmla="*/ 104 h 124"/>
                  <a:gd name="T50" fmla="*/ 41 w 81"/>
                  <a:gd name="T51" fmla="*/ 106 h 124"/>
                  <a:gd name="T52" fmla="*/ 33 w 81"/>
                  <a:gd name="T53" fmla="*/ 110 h 124"/>
                  <a:gd name="T54" fmla="*/ 29 w 81"/>
                  <a:gd name="T55" fmla="*/ 119 h 124"/>
                  <a:gd name="T56" fmla="*/ 38 w 81"/>
                  <a:gd name="T57" fmla="*/ 117 h 124"/>
                  <a:gd name="T58" fmla="*/ 50 w 81"/>
                  <a:gd name="T59" fmla="*/ 114 h 124"/>
                  <a:gd name="T60" fmla="*/ 66 w 81"/>
                  <a:gd name="T61" fmla="*/ 114 h 124"/>
                  <a:gd name="T62" fmla="*/ 73 w 81"/>
                  <a:gd name="T63" fmla="*/ 107 h 124"/>
                  <a:gd name="T64" fmla="*/ 81 w 81"/>
                  <a:gd name="T65" fmla="*/ 95 h 124"/>
                  <a:gd name="T66" fmla="*/ 15 w 81"/>
                  <a:gd name="T67" fmla="*/ 28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3" y="63"/>
                      <a:pt x="9" y="67"/>
                      <a:pt x="6" y="67"/>
                    </a:cubicBezTo>
                    <a:cubicBezTo>
                      <a:pt x="5" y="69"/>
                      <a:pt x="4" y="71"/>
                      <a:pt x="3" y="72"/>
                    </a:cubicBezTo>
                    <a:cubicBezTo>
                      <a:pt x="2" y="73"/>
                      <a:pt x="0" y="76"/>
                      <a:pt x="2" y="76"/>
                    </a:cubicBezTo>
                    <a:cubicBezTo>
                      <a:pt x="3" y="77"/>
                      <a:pt x="6" y="80"/>
                      <a:pt x="7" y="77"/>
                    </a:cubicBezTo>
                    <a:cubicBezTo>
                      <a:pt x="7" y="75"/>
                      <a:pt x="8" y="72"/>
                      <a:pt x="11" y="76"/>
                    </a:cubicBezTo>
                    <a:cubicBezTo>
                      <a:pt x="12" y="77"/>
                      <a:pt x="13" y="78"/>
                      <a:pt x="14" y="78"/>
                    </a:cubicBezTo>
                    <a:cubicBezTo>
                      <a:pt x="15" y="77"/>
                      <a:pt x="18" y="77"/>
                      <a:pt x="20" y="75"/>
                    </a:cubicBezTo>
                    <a:cubicBezTo>
                      <a:pt x="23" y="72"/>
                      <a:pt x="19" y="69"/>
                      <a:pt x="16" y="66"/>
                    </a:cubicBezTo>
                    <a:close/>
                    <a:moveTo>
                      <a:pt x="81" y="95"/>
                    </a:moveTo>
                    <a:cubicBezTo>
                      <a:pt x="81" y="91"/>
                      <a:pt x="73" y="89"/>
                      <a:pt x="72" y="91"/>
                    </a:cubicBezTo>
                    <a:cubicBezTo>
                      <a:pt x="71" y="93"/>
                      <a:pt x="70" y="93"/>
                      <a:pt x="68" y="90"/>
                    </a:cubicBezTo>
                    <a:cubicBezTo>
                      <a:pt x="67" y="88"/>
                      <a:pt x="70" y="86"/>
                      <a:pt x="68" y="86"/>
                    </a:cubicBezTo>
                    <a:cubicBezTo>
                      <a:pt x="67" y="86"/>
                      <a:pt x="65" y="83"/>
                      <a:pt x="66" y="82"/>
                    </a:cubicBezTo>
                    <a:cubicBezTo>
                      <a:pt x="66" y="80"/>
                      <a:pt x="64" y="73"/>
                      <a:pt x="60" y="72"/>
                    </a:cubicBezTo>
                    <a:cubicBezTo>
                      <a:pt x="56" y="71"/>
                      <a:pt x="55" y="65"/>
                      <a:pt x="54" y="62"/>
                    </a:cubicBezTo>
                    <a:cubicBezTo>
                      <a:pt x="54" y="59"/>
                      <a:pt x="51" y="61"/>
                      <a:pt x="49" y="58"/>
                    </a:cubicBezTo>
                    <a:cubicBezTo>
                      <a:pt x="47" y="55"/>
                      <a:pt x="43" y="57"/>
                      <a:pt x="42" y="57"/>
                    </a:cubicBezTo>
                    <a:cubicBezTo>
                      <a:pt x="40" y="57"/>
                      <a:pt x="42" y="53"/>
                      <a:pt x="44" y="52"/>
                    </a:cubicBezTo>
                    <a:cubicBezTo>
                      <a:pt x="47" y="50"/>
                      <a:pt x="51" y="40"/>
                      <a:pt x="51" y="38"/>
                    </a:cubicBezTo>
                    <a:cubicBezTo>
                      <a:pt x="51" y="36"/>
                      <a:pt x="38" y="36"/>
                      <a:pt x="36" y="37"/>
                    </a:cubicBezTo>
                    <a:cubicBezTo>
                      <a:pt x="33" y="38"/>
                      <a:pt x="31" y="35"/>
                      <a:pt x="33" y="34"/>
                    </a:cubicBezTo>
                    <a:cubicBezTo>
                      <a:pt x="35" y="33"/>
                      <a:pt x="39" y="29"/>
                      <a:pt x="39" y="28"/>
                    </a:cubicBezTo>
                    <a:cubicBezTo>
                      <a:pt x="39" y="26"/>
                      <a:pt x="42" y="24"/>
                      <a:pt x="40" y="23"/>
                    </a:cubicBezTo>
                    <a:cubicBezTo>
                      <a:pt x="39" y="21"/>
                      <a:pt x="38" y="25"/>
                      <a:pt x="37" y="26"/>
                    </a:cubicBezTo>
                    <a:cubicBezTo>
                      <a:pt x="35" y="27"/>
                      <a:pt x="32" y="27"/>
                      <a:pt x="28" y="26"/>
                    </a:cubicBezTo>
                    <a:cubicBezTo>
                      <a:pt x="24" y="25"/>
                      <a:pt x="23" y="31"/>
                      <a:pt x="23" y="33"/>
                    </a:cubicBezTo>
                    <a:cubicBezTo>
                      <a:pt x="23" y="35"/>
                      <a:pt x="19" y="37"/>
                      <a:pt x="20" y="38"/>
                    </a:cubicBezTo>
                    <a:cubicBezTo>
                      <a:pt x="20" y="40"/>
                      <a:pt x="19" y="42"/>
                      <a:pt x="17" y="41"/>
                    </a:cubicBezTo>
                    <a:cubicBezTo>
                      <a:pt x="16" y="40"/>
                      <a:pt x="15" y="37"/>
                      <a:pt x="13" y="39"/>
                    </a:cubicBezTo>
                    <a:cubicBezTo>
                      <a:pt x="10" y="41"/>
                      <a:pt x="15" y="43"/>
                      <a:pt x="18" y="44"/>
                    </a:cubicBezTo>
                    <a:cubicBezTo>
                      <a:pt x="22" y="44"/>
                      <a:pt x="16" y="46"/>
                      <a:pt x="15" y="50"/>
                    </a:cubicBezTo>
                    <a:cubicBezTo>
                      <a:pt x="15" y="53"/>
                      <a:pt x="20" y="51"/>
                      <a:pt x="20" y="54"/>
                    </a:cubicBezTo>
                    <a:cubicBezTo>
                      <a:pt x="20" y="56"/>
                      <a:pt x="13" y="57"/>
                      <a:pt x="13" y="59"/>
                    </a:cubicBezTo>
                    <a:cubicBezTo>
                      <a:pt x="13" y="61"/>
                      <a:pt x="17" y="58"/>
                      <a:pt x="19" y="57"/>
                    </a:cubicBezTo>
                    <a:cubicBezTo>
                      <a:pt x="21" y="56"/>
                      <a:pt x="18" y="62"/>
                      <a:pt x="22" y="62"/>
                    </a:cubicBezTo>
                    <a:cubicBezTo>
                      <a:pt x="26" y="61"/>
                      <a:pt x="25" y="55"/>
                      <a:pt x="27" y="55"/>
                    </a:cubicBezTo>
                    <a:cubicBezTo>
                      <a:pt x="28" y="56"/>
                      <a:pt x="26" y="58"/>
                      <a:pt x="27" y="61"/>
                    </a:cubicBezTo>
                    <a:cubicBezTo>
                      <a:pt x="29" y="63"/>
                      <a:pt x="24" y="67"/>
                      <a:pt x="25" y="69"/>
                    </a:cubicBezTo>
                    <a:cubicBezTo>
                      <a:pt x="25" y="71"/>
                      <a:pt x="33" y="71"/>
                      <a:pt x="36" y="68"/>
                    </a:cubicBezTo>
                    <a:cubicBezTo>
                      <a:pt x="39" y="65"/>
                      <a:pt x="40" y="68"/>
                      <a:pt x="38" y="70"/>
                    </a:cubicBezTo>
                    <a:cubicBezTo>
                      <a:pt x="36" y="73"/>
                      <a:pt x="37" y="75"/>
                      <a:pt x="39" y="75"/>
                    </a:cubicBezTo>
                    <a:cubicBezTo>
                      <a:pt x="42" y="76"/>
                      <a:pt x="43" y="76"/>
                      <a:pt x="42" y="78"/>
                    </a:cubicBezTo>
                    <a:cubicBezTo>
                      <a:pt x="41" y="80"/>
                      <a:pt x="42" y="84"/>
                      <a:pt x="41" y="86"/>
                    </a:cubicBezTo>
                    <a:cubicBezTo>
                      <a:pt x="40" y="87"/>
                      <a:pt x="33" y="87"/>
                      <a:pt x="33" y="86"/>
                    </a:cubicBezTo>
                    <a:cubicBezTo>
                      <a:pt x="32" y="85"/>
                      <a:pt x="29" y="86"/>
                      <a:pt x="30" y="87"/>
                    </a:cubicBezTo>
                    <a:cubicBezTo>
                      <a:pt x="31" y="89"/>
                      <a:pt x="28" y="91"/>
                      <a:pt x="28" y="92"/>
                    </a:cubicBezTo>
                    <a:cubicBezTo>
                      <a:pt x="28" y="94"/>
                      <a:pt x="32" y="93"/>
                      <a:pt x="33" y="95"/>
                    </a:cubicBezTo>
                    <a:cubicBezTo>
                      <a:pt x="33" y="97"/>
                      <a:pt x="29" y="100"/>
                      <a:pt x="25" y="101"/>
                    </a:cubicBezTo>
                    <a:cubicBezTo>
                      <a:pt x="20" y="102"/>
                      <a:pt x="26" y="106"/>
                      <a:pt x="28" y="104"/>
                    </a:cubicBezTo>
                    <a:cubicBezTo>
                      <a:pt x="30" y="103"/>
                      <a:pt x="30" y="105"/>
                      <a:pt x="33" y="105"/>
                    </a:cubicBezTo>
                    <a:cubicBezTo>
                      <a:pt x="36" y="105"/>
                      <a:pt x="38" y="108"/>
                      <a:pt x="41" y="106"/>
                    </a:cubicBezTo>
                    <a:cubicBezTo>
                      <a:pt x="45" y="105"/>
                      <a:pt x="44" y="106"/>
                      <a:pt x="42" y="108"/>
                    </a:cubicBezTo>
                    <a:cubicBezTo>
                      <a:pt x="39" y="110"/>
                      <a:pt x="35" y="108"/>
                      <a:pt x="33" y="110"/>
                    </a:cubicBezTo>
                    <a:cubicBezTo>
                      <a:pt x="31" y="111"/>
                      <a:pt x="21" y="120"/>
                      <a:pt x="23" y="122"/>
                    </a:cubicBezTo>
                    <a:cubicBezTo>
                      <a:pt x="24" y="124"/>
                      <a:pt x="25" y="120"/>
                      <a:pt x="29" y="119"/>
                    </a:cubicBezTo>
                    <a:cubicBezTo>
                      <a:pt x="32" y="117"/>
                      <a:pt x="33" y="120"/>
                      <a:pt x="35" y="120"/>
                    </a:cubicBezTo>
                    <a:cubicBezTo>
                      <a:pt x="37" y="120"/>
                      <a:pt x="37" y="116"/>
                      <a:pt x="38" y="117"/>
                    </a:cubicBezTo>
                    <a:cubicBezTo>
                      <a:pt x="40" y="117"/>
                      <a:pt x="41" y="115"/>
                      <a:pt x="44" y="116"/>
                    </a:cubicBezTo>
                    <a:cubicBezTo>
                      <a:pt x="47" y="116"/>
                      <a:pt x="49" y="115"/>
                      <a:pt x="50" y="114"/>
                    </a:cubicBezTo>
                    <a:cubicBezTo>
                      <a:pt x="52" y="113"/>
                      <a:pt x="56" y="116"/>
                      <a:pt x="57" y="115"/>
                    </a:cubicBezTo>
                    <a:cubicBezTo>
                      <a:pt x="58" y="115"/>
                      <a:pt x="63" y="114"/>
                      <a:pt x="66" y="114"/>
                    </a:cubicBezTo>
                    <a:cubicBezTo>
                      <a:pt x="68" y="114"/>
                      <a:pt x="75" y="111"/>
                      <a:pt x="77" y="109"/>
                    </a:cubicBezTo>
                    <a:cubicBezTo>
                      <a:pt x="79" y="107"/>
                      <a:pt x="76" y="107"/>
                      <a:pt x="73" y="107"/>
                    </a:cubicBezTo>
                    <a:cubicBezTo>
                      <a:pt x="71" y="108"/>
                      <a:pt x="72" y="105"/>
                      <a:pt x="74" y="103"/>
                    </a:cubicBezTo>
                    <a:cubicBezTo>
                      <a:pt x="77" y="100"/>
                      <a:pt x="81" y="99"/>
                      <a:pt x="81" y="95"/>
                    </a:cubicBezTo>
                    <a:close/>
                    <a:moveTo>
                      <a:pt x="9" y="35"/>
                    </a:moveTo>
                    <a:cubicBezTo>
                      <a:pt x="13" y="35"/>
                      <a:pt x="16" y="30"/>
                      <a:pt x="15" y="28"/>
                    </a:cubicBezTo>
                    <a:cubicBezTo>
                      <a:pt x="13" y="27"/>
                      <a:pt x="7" y="35"/>
                      <a:pt x="9" y="35"/>
                    </a:cubicBezTo>
                    <a:close/>
                    <a:moveTo>
                      <a:pt x="55" y="10"/>
                    </a:moveTo>
                    <a:cubicBezTo>
                      <a:pt x="57" y="7"/>
                      <a:pt x="60" y="0"/>
                      <a:pt x="57" y="1"/>
                    </a:cubicBezTo>
                    <a:cubicBezTo>
                      <a:pt x="54" y="1"/>
                      <a:pt x="54" y="10"/>
                      <a:pt x="55" y="1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41">
                <a:extLst>
                  <a:ext uri="{FF2B5EF4-FFF2-40B4-BE49-F238E27FC236}">
                    <a16:creationId xmlns:a16="http://schemas.microsoft.com/office/drawing/2014/main" id="{8E95EA1D-D297-4626-848F-4BE6D813E54A}"/>
                  </a:ext>
                </a:extLst>
              </p:cNvPr>
              <p:cNvSpPr>
                <a:spLocks noEditPoints="1"/>
              </p:cNvSpPr>
              <p:nvPr/>
            </p:nvSpPr>
            <p:spPr bwMode="auto">
              <a:xfrm>
                <a:off x="5072791" y="2866441"/>
                <a:ext cx="87831" cy="82812"/>
              </a:xfrm>
              <a:custGeom>
                <a:avLst/>
                <a:gdLst>
                  <a:gd name="T0" fmla="*/ 19 w 38"/>
                  <a:gd name="T1" fmla="*/ 13 h 36"/>
                  <a:gd name="T2" fmla="*/ 19 w 38"/>
                  <a:gd name="T3" fmla="*/ 8 h 36"/>
                  <a:gd name="T4" fmla="*/ 20 w 38"/>
                  <a:gd name="T5" fmla="*/ 1 h 36"/>
                  <a:gd name="T6" fmla="*/ 14 w 38"/>
                  <a:gd name="T7" fmla="*/ 4 h 36"/>
                  <a:gd name="T8" fmla="*/ 9 w 38"/>
                  <a:gd name="T9" fmla="*/ 6 h 36"/>
                  <a:gd name="T10" fmla="*/ 10 w 38"/>
                  <a:gd name="T11" fmla="*/ 10 h 36"/>
                  <a:gd name="T12" fmla="*/ 5 w 38"/>
                  <a:gd name="T13" fmla="*/ 8 h 36"/>
                  <a:gd name="T14" fmla="*/ 1 w 38"/>
                  <a:gd name="T15" fmla="*/ 13 h 36"/>
                  <a:gd name="T16" fmla="*/ 1 w 38"/>
                  <a:gd name="T17" fmla="*/ 23 h 36"/>
                  <a:gd name="T18" fmla="*/ 4 w 38"/>
                  <a:gd name="T19" fmla="*/ 30 h 36"/>
                  <a:gd name="T20" fmla="*/ 5 w 38"/>
                  <a:gd name="T21" fmla="*/ 33 h 36"/>
                  <a:gd name="T22" fmla="*/ 13 w 38"/>
                  <a:gd name="T23" fmla="*/ 34 h 36"/>
                  <a:gd name="T24" fmla="*/ 16 w 38"/>
                  <a:gd name="T25" fmla="*/ 34 h 36"/>
                  <a:gd name="T26" fmla="*/ 12 w 38"/>
                  <a:gd name="T27" fmla="*/ 30 h 36"/>
                  <a:gd name="T28" fmla="*/ 17 w 38"/>
                  <a:gd name="T29" fmla="*/ 30 h 36"/>
                  <a:gd name="T30" fmla="*/ 22 w 38"/>
                  <a:gd name="T31" fmla="*/ 30 h 36"/>
                  <a:gd name="T32" fmla="*/ 19 w 38"/>
                  <a:gd name="T33" fmla="*/ 25 h 36"/>
                  <a:gd name="T34" fmla="*/ 16 w 38"/>
                  <a:gd name="T35" fmla="*/ 25 h 36"/>
                  <a:gd name="T36" fmla="*/ 18 w 38"/>
                  <a:gd name="T37" fmla="*/ 20 h 36"/>
                  <a:gd name="T38" fmla="*/ 23 w 38"/>
                  <a:gd name="T39" fmla="*/ 17 h 36"/>
                  <a:gd name="T40" fmla="*/ 19 w 38"/>
                  <a:gd name="T41" fmla="*/ 13 h 36"/>
                  <a:gd name="T42" fmla="*/ 37 w 38"/>
                  <a:gd name="T43" fmla="*/ 20 h 36"/>
                  <a:gd name="T44" fmla="*/ 35 w 38"/>
                  <a:gd name="T45" fmla="*/ 22 h 36"/>
                  <a:gd name="T46" fmla="*/ 32 w 38"/>
                  <a:gd name="T47" fmla="*/ 20 h 36"/>
                  <a:gd name="T48" fmla="*/ 27 w 38"/>
                  <a:gd name="T49" fmla="*/ 23 h 36"/>
                  <a:gd name="T50" fmla="*/ 30 w 38"/>
                  <a:gd name="T51" fmla="*/ 30 h 36"/>
                  <a:gd name="T52" fmla="*/ 27 w 38"/>
                  <a:gd name="T53" fmla="*/ 32 h 36"/>
                  <a:gd name="T54" fmla="*/ 30 w 38"/>
                  <a:gd name="T55" fmla="*/ 36 h 36"/>
                  <a:gd name="T56" fmla="*/ 35 w 38"/>
                  <a:gd name="T57" fmla="*/ 29 h 36"/>
                  <a:gd name="T58" fmla="*/ 37 w 38"/>
                  <a:gd name="T5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6">
                    <a:moveTo>
                      <a:pt x="19" y="13"/>
                    </a:moveTo>
                    <a:cubicBezTo>
                      <a:pt x="18" y="13"/>
                      <a:pt x="18" y="9"/>
                      <a:pt x="19" y="8"/>
                    </a:cubicBezTo>
                    <a:cubicBezTo>
                      <a:pt x="20" y="6"/>
                      <a:pt x="21" y="2"/>
                      <a:pt x="20" y="1"/>
                    </a:cubicBezTo>
                    <a:cubicBezTo>
                      <a:pt x="19" y="0"/>
                      <a:pt x="14" y="1"/>
                      <a:pt x="14" y="4"/>
                    </a:cubicBezTo>
                    <a:cubicBezTo>
                      <a:pt x="14" y="7"/>
                      <a:pt x="10" y="6"/>
                      <a:pt x="9" y="6"/>
                    </a:cubicBezTo>
                    <a:cubicBezTo>
                      <a:pt x="8" y="7"/>
                      <a:pt x="11" y="9"/>
                      <a:pt x="10" y="10"/>
                    </a:cubicBezTo>
                    <a:cubicBezTo>
                      <a:pt x="8" y="11"/>
                      <a:pt x="8" y="8"/>
                      <a:pt x="5" y="8"/>
                    </a:cubicBezTo>
                    <a:cubicBezTo>
                      <a:pt x="3" y="7"/>
                      <a:pt x="2" y="11"/>
                      <a:pt x="1" y="13"/>
                    </a:cubicBezTo>
                    <a:cubicBezTo>
                      <a:pt x="0" y="15"/>
                      <a:pt x="1" y="20"/>
                      <a:pt x="1" y="23"/>
                    </a:cubicBezTo>
                    <a:cubicBezTo>
                      <a:pt x="1" y="25"/>
                      <a:pt x="5" y="27"/>
                      <a:pt x="4" y="30"/>
                    </a:cubicBezTo>
                    <a:cubicBezTo>
                      <a:pt x="4" y="31"/>
                      <a:pt x="4" y="32"/>
                      <a:pt x="5" y="33"/>
                    </a:cubicBezTo>
                    <a:cubicBezTo>
                      <a:pt x="8" y="33"/>
                      <a:pt x="11" y="33"/>
                      <a:pt x="13" y="34"/>
                    </a:cubicBezTo>
                    <a:cubicBezTo>
                      <a:pt x="13" y="34"/>
                      <a:pt x="14" y="34"/>
                      <a:pt x="16" y="34"/>
                    </a:cubicBezTo>
                    <a:cubicBezTo>
                      <a:pt x="15" y="32"/>
                      <a:pt x="12" y="31"/>
                      <a:pt x="12" y="30"/>
                    </a:cubicBezTo>
                    <a:cubicBezTo>
                      <a:pt x="13" y="28"/>
                      <a:pt x="15" y="29"/>
                      <a:pt x="17" y="30"/>
                    </a:cubicBezTo>
                    <a:cubicBezTo>
                      <a:pt x="18" y="32"/>
                      <a:pt x="22" y="32"/>
                      <a:pt x="22" y="30"/>
                    </a:cubicBezTo>
                    <a:cubicBezTo>
                      <a:pt x="22" y="29"/>
                      <a:pt x="22" y="24"/>
                      <a:pt x="19" y="25"/>
                    </a:cubicBezTo>
                    <a:cubicBezTo>
                      <a:pt x="17" y="26"/>
                      <a:pt x="17" y="26"/>
                      <a:pt x="16" y="25"/>
                    </a:cubicBezTo>
                    <a:cubicBezTo>
                      <a:pt x="15" y="24"/>
                      <a:pt x="17" y="22"/>
                      <a:pt x="18" y="20"/>
                    </a:cubicBezTo>
                    <a:cubicBezTo>
                      <a:pt x="19" y="18"/>
                      <a:pt x="23" y="19"/>
                      <a:pt x="23" y="17"/>
                    </a:cubicBezTo>
                    <a:cubicBezTo>
                      <a:pt x="24" y="15"/>
                      <a:pt x="20" y="14"/>
                      <a:pt x="19" y="13"/>
                    </a:cubicBezTo>
                    <a:close/>
                    <a:moveTo>
                      <a:pt x="37" y="20"/>
                    </a:moveTo>
                    <a:cubicBezTo>
                      <a:pt x="36" y="20"/>
                      <a:pt x="36" y="22"/>
                      <a:pt x="35" y="22"/>
                    </a:cubicBezTo>
                    <a:cubicBezTo>
                      <a:pt x="33" y="23"/>
                      <a:pt x="32" y="18"/>
                      <a:pt x="32" y="20"/>
                    </a:cubicBezTo>
                    <a:cubicBezTo>
                      <a:pt x="31" y="23"/>
                      <a:pt x="29" y="19"/>
                      <a:pt x="27" y="23"/>
                    </a:cubicBezTo>
                    <a:cubicBezTo>
                      <a:pt x="24" y="26"/>
                      <a:pt x="28" y="29"/>
                      <a:pt x="30" y="30"/>
                    </a:cubicBezTo>
                    <a:cubicBezTo>
                      <a:pt x="31" y="31"/>
                      <a:pt x="30" y="33"/>
                      <a:pt x="27" y="32"/>
                    </a:cubicBezTo>
                    <a:cubicBezTo>
                      <a:pt x="25" y="32"/>
                      <a:pt x="27" y="35"/>
                      <a:pt x="30" y="36"/>
                    </a:cubicBezTo>
                    <a:cubicBezTo>
                      <a:pt x="32" y="36"/>
                      <a:pt x="36" y="31"/>
                      <a:pt x="35" y="29"/>
                    </a:cubicBezTo>
                    <a:cubicBezTo>
                      <a:pt x="35" y="28"/>
                      <a:pt x="38" y="21"/>
                      <a:pt x="37" y="2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42">
                <a:extLst>
                  <a:ext uri="{FF2B5EF4-FFF2-40B4-BE49-F238E27FC236}">
                    <a16:creationId xmlns:a16="http://schemas.microsoft.com/office/drawing/2014/main" id="{3DD208E2-EB66-47A6-83D8-35EEBA17EDED}"/>
                  </a:ext>
                </a:extLst>
              </p:cNvPr>
              <p:cNvSpPr>
                <a:spLocks noEditPoints="1"/>
              </p:cNvSpPr>
              <p:nvPr/>
            </p:nvSpPr>
            <p:spPr bwMode="auto">
              <a:xfrm>
                <a:off x="5133018" y="2525155"/>
                <a:ext cx="229615" cy="406531"/>
              </a:xfrm>
              <a:custGeom>
                <a:avLst/>
                <a:gdLst>
                  <a:gd name="T0" fmla="*/ 98 w 100"/>
                  <a:gd name="T1" fmla="*/ 38 h 176"/>
                  <a:gd name="T2" fmla="*/ 96 w 100"/>
                  <a:gd name="T3" fmla="*/ 24 h 176"/>
                  <a:gd name="T4" fmla="*/ 84 w 100"/>
                  <a:gd name="T5" fmla="*/ 9 h 176"/>
                  <a:gd name="T6" fmla="*/ 70 w 100"/>
                  <a:gd name="T7" fmla="*/ 8 h 176"/>
                  <a:gd name="T8" fmla="*/ 56 w 100"/>
                  <a:gd name="T9" fmla="*/ 8 h 176"/>
                  <a:gd name="T10" fmla="*/ 48 w 100"/>
                  <a:gd name="T11" fmla="*/ 16 h 176"/>
                  <a:gd name="T12" fmla="*/ 40 w 100"/>
                  <a:gd name="T13" fmla="*/ 27 h 176"/>
                  <a:gd name="T14" fmla="*/ 34 w 100"/>
                  <a:gd name="T15" fmla="*/ 37 h 176"/>
                  <a:gd name="T16" fmla="*/ 26 w 100"/>
                  <a:gd name="T17" fmla="*/ 43 h 176"/>
                  <a:gd name="T18" fmla="*/ 21 w 100"/>
                  <a:gd name="T19" fmla="*/ 61 h 176"/>
                  <a:gd name="T20" fmla="*/ 22 w 100"/>
                  <a:gd name="T21" fmla="*/ 70 h 176"/>
                  <a:gd name="T22" fmla="*/ 9 w 100"/>
                  <a:gd name="T23" fmla="*/ 75 h 176"/>
                  <a:gd name="T24" fmla="*/ 8 w 100"/>
                  <a:gd name="T25" fmla="*/ 91 h 176"/>
                  <a:gd name="T26" fmla="*/ 13 w 100"/>
                  <a:gd name="T27" fmla="*/ 105 h 176"/>
                  <a:gd name="T28" fmla="*/ 11 w 100"/>
                  <a:gd name="T29" fmla="*/ 113 h 176"/>
                  <a:gd name="T30" fmla="*/ 6 w 100"/>
                  <a:gd name="T31" fmla="*/ 122 h 176"/>
                  <a:gd name="T32" fmla="*/ 3 w 100"/>
                  <a:gd name="T33" fmla="*/ 134 h 176"/>
                  <a:gd name="T34" fmla="*/ 0 w 100"/>
                  <a:gd name="T35" fmla="*/ 134 h 176"/>
                  <a:gd name="T36" fmla="*/ 6 w 100"/>
                  <a:gd name="T37" fmla="*/ 151 h 176"/>
                  <a:gd name="T38" fmla="*/ 12 w 100"/>
                  <a:gd name="T39" fmla="*/ 164 h 176"/>
                  <a:gd name="T40" fmla="*/ 15 w 100"/>
                  <a:gd name="T41" fmla="*/ 175 h 176"/>
                  <a:gd name="T42" fmla="*/ 24 w 100"/>
                  <a:gd name="T43" fmla="*/ 170 h 176"/>
                  <a:gd name="T44" fmla="*/ 33 w 100"/>
                  <a:gd name="T45" fmla="*/ 167 h 176"/>
                  <a:gd name="T46" fmla="*/ 41 w 100"/>
                  <a:gd name="T47" fmla="*/ 164 h 176"/>
                  <a:gd name="T48" fmla="*/ 42 w 100"/>
                  <a:gd name="T49" fmla="*/ 157 h 176"/>
                  <a:gd name="T50" fmla="*/ 43 w 100"/>
                  <a:gd name="T51" fmla="*/ 140 h 176"/>
                  <a:gd name="T52" fmla="*/ 55 w 100"/>
                  <a:gd name="T53" fmla="*/ 128 h 176"/>
                  <a:gd name="T54" fmla="*/ 52 w 100"/>
                  <a:gd name="T55" fmla="*/ 113 h 176"/>
                  <a:gd name="T56" fmla="*/ 46 w 100"/>
                  <a:gd name="T57" fmla="*/ 103 h 176"/>
                  <a:gd name="T58" fmla="*/ 51 w 100"/>
                  <a:gd name="T59" fmla="*/ 89 h 176"/>
                  <a:gd name="T60" fmla="*/ 60 w 100"/>
                  <a:gd name="T61" fmla="*/ 79 h 176"/>
                  <a:gd name="T62" fmla="*/ 80 w 100"/>
                  <a:gd name="T63" fmla="*/ 65 h 176"/>
                  <a:gd name="T64" fmla="*/ 82 w 100"/>
                  <a:gd name="T65" fmla="*/ 51 h 176"/>
                  <a:gd name="T66" fmla="*/ 96 w 100"/>
                  <a:gd name="T67" fmla="*/ 46 h 176"/>
                  <a:gd name="T68" fmla="*/ 99 w 100"/>
                  <a:gd name="T69" fmla="*/ 42 h 176"/>
                  <a:gd name="T70" fmla="*/ 54 w 100"/>
                  <a:gd name="T71"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6">
                    <a:moveTo>
                      <a:pt x="99" y="42"/>
                    </a:moveTo>
                    <a:cubicBezTo>
                      <a:pt x="98" y="41"/>
                      <a:pt x="96" y="38"/>
                      <a:pt x="98" y="38"/>
                    </a:cubicBezTo>
                    <a:cubicBezTo>
                      <a:pt x="100" y="38"/>
                      <a:pt x="100" y="32"/>
                      <a:pt x="98" y="31"/>
                    </a:cubicBezTo>
                    <a:cubicBezTo>
                      <a:pt x="96" y="30"/>
                      <a:pt x="98" y="25"/>
                      <a:pt x="96" y="24"/>
                    </a:cubicBezTo>
                    <a:cubicBezTo>
                      <a:pt x="94" y="23"/>
                      <a:pt x="95" y="19"/>
                      <a:pt x="96" y="16"/>
                    </a:cubicBezTo>
                    <a:cubicBezTo>
                      <a:pt x="96" y="13"/>
                      <a:pt x="89" y="11"/>
                      <a:pt x="84" y="9"/>
                    </a:cubicBezTo>
                    <a:cubicBezTo>
                      <a:pt x="80" y="7"/>
                      <a:pt x="78" y="4"/>
                      <a:pt x="75" y="2"/>
                    </a:cubicBezTo>
                    <a:cubicBezTo>
                      <a:pt x="71" y="0"/>
                      <a:pt x="70" y="5"/>
                      <a:pt x="70" y="8"/>
                    </a:cubicBezTo>
                    <a:cubicBezTo>
                      <a:pt x="70" y="11"/>
                      <a:pt x="67" y="12"/>
                      <a:pt x="65" y="10"/>
                    </a:cubicBezTo>
                    <a:cubicBezTo>
                      <a:pt x="63" y="8"/>
                      <a:pt x="60" y="10"/>
                      <a:pt x="56" y="8"/>
                    </a:cubicBezTo>
                    <a:cubicBezTo>
                      <a:pt x="53" y="7"/>
                      <a:pt x="55" y="12"/>
                      <a:pt x="55" y="14"/>
                    </a:cubicBezTo>
                    <a:cubicBezTo>
                      <a:pt x="55" y="16"/>
                      <a:pt x="51" y="16"/>
                      <a:pt x="48" y="16"/>
                    </a:cubicBezTo>
                    <a:cubicBezTo>
                      <a:pt x="46" y="16"/>
                      <a:pt x="42" y="18"/>
                      <a:pt x="42" y="21"/>
                    </a:cubicBezTo>
                    <a:cubicBezTo>
                      <a:pt x="42" y="24"/>
                      <a:pt x="39" y="25"/>
                      <a:pt x="40" y="27"/>
                    </a:cubicBezTo>
                    <a:cubicBezTo>
                      <a:pt x="41" y="28"/>
                      <a:pt x="40" y="30"/>
                      <a:pt x="38" y="31"/>
                    </a:cubicBezTo>
                    <a:cubicBezTo>
                      <a:pt x="37" y="32"/>
                      <a:pt x="35" y="36"/>
                      <a:pt x="34" y="37"/>
                    </a:cubicBezTo>
                    <a:cubicBezTo>
                      <a:pt x="33" y="38"/>
                      <a:pt x="35" y="40"/>
                      <a:pt x="32" y="42"/>
                    </a:cubicBezTo>
                    <a:cubicBezTo>
                      <a:pt x="30" y="43"/>
                      <a:pt x="27" y="42"/>
                      <a:pt x="26" y="43"/>
                    </a:cubicBezTo>
                    <a:cubicBezTo>
                      <a:pt x="25" y="44"/>
                      <a:pt x="26" y="47"/>
                      <a:pt x="26" y="50"/>
                    </a:cubicBezTo>
                    <a:cubicBezTo>
                      <a:pt x="26" y="54"/>
                      <a:pt x="23" y="58"/>
                      <a:pt x="21" y="61"/>
                    </a:cubicBezTo>
                    <a:cubicBezTo>
                      <a:pt x="18" y="64"/>
                      <a:pt x="21" y="65"/>
                      <a:pt x="22" y="65"/>
                    </a:cubicBezTo>
                    <a:cubicBezTo>
                      <a:pt x="24" y="65"/>
                      <a:pt x="24" y="67"/>
                      <a:pt x="22" y="70"/>
                    </a:cubicBezTo>
                    <a:cubicBezTo>
                      <a:pt x="21" y="72"/>
                      <a:pt x="19" y="70"/>
                      <a:pt x="17" y="70"/>
                    </a:cubicBezTo>
                    <a:cubicBezTo>
                      <a:pt x="16" y="70"/>
                      <a:pt x="11" y="71"/>
                      <a:pt x="9" y="75"/>
                    </a:cubicBezTo>
                    <a:cubicBezTo>
                      <a:pt x="7" y="79"/>
                      <a:pt x="8" y="81"/>
                      <a:pt x="8" y="83"/>
                    </a:cubicBezTo>
                    <a:cubicBezTo>
                      <a:pt x="9" y="85"/>
                      <a:pt x="6" y="87"/>
                      <a:pt x="8" y="91"/>
                    </a:cubicBezTo>
                    <a:cubicBezTo>
                      <a:pt x="10" y="95"/>
                      <a:pt x="8" y="96"/>
                      <a:pt x="8" y="99"/>
                    </a:cubicBezTo>
                    <a:cubicBezTo>
                      <a:pt x="8" y="102"/>
                      <a:pt x="13" y="102"/>
                      <a:pt x="13" y="105"/>
                    </a:cubicBezTo>
                    <a:cubicBezTo>
                      <a:pt x="14" y="108"/>
                      <a:pt x="12" y="109"/>
                      <a:pt x="10" y="109"/>
                    </a:cubicBezTo>
                    <a:cubicBezTo>
                      <a:pt x="9" y="109"/>
                      <a:pt x="9" y="112"/>
                      <a:pt x="11" y="113"/>
                    </a:cubicBezTo>
                    <a:cubicBezTo>
                      <a:pt x="12" y="113"/>
                      <a:pt x="12" y="119"/>
                      <a:pt x="11" y="120"/>
                    </a:cubicBezTo>
                    <a:cubicBezTo>
                      <a:pt x="10" y="122"/>
                      <a:pt x="5" y="120"/>
                      <a:pt x="6" y="122"/>
                    </a:cubicBezTo>
                    <a:cubicBezTo>
                      <a:pt x="6" y="124"/>
                      <a:pt x="5" y="127"/>
                      <a:pt x="5" y="129"/>
                    </a:cubicBezTo>
                    <a:cubicBezTo>
                      <a:pt x="5" y="130"/>
                      <a:pt x="4" y="135"/>
                      <a:pt x="3" y="134"/>
                    </a:cubicBezTo>
                    <a:cubicBezTo>
                      <a:pt x="2" y="134"/>
                      <a:pt x="1" y="134"/>
                      <a:pt x="0" y="134"/>
                    </a:cubicBezTo>
                    <a:cubicBezTo>
                      <a:pt x="0" y="134"/>
                      <a:pt x="0" y="134"/>
                      <a:pt x="0" y="134"/>
                    </a:cubicBezTo>
                    <a:cubicBezTo>
                      <a:pt x="0" y="137"/>
                      <a:pt x="1" y="140"/>
                      <a:pt x="4" y="143"/>
                    </a:cubicBezTo>
                    <a:cubicBezTo>
                      <a:pt x="6" y="145"/>
                      <a:pt x="4" y="148"/>
                      <a:pt x="6" y="151"/>
                    </a:cubicBezTo>
                    <a:cubicBezTo>
                      <a:pt x="9" y="154"/>
                      <a:pt x="8" y="156"/>
                      <a:pt x="11" y="158"/>
                    </a:cubicBezTo>
                    <a:cubicBezTo>
                      <a:pt x="13" y="160"/>
                      <a:pt x="13" y="161"/>
                      <a:pt x="12" y="164"/>
                    </a:cubicBezTo>
                    <a:cubicBezTo>
                      <a:pt x="11" y="167"/>
                      <a:pt x="14" y="166"/>
                      <a:pt x="14" y="168"/>
                    </a:cubicBezTo>
                    <a:cubicBezTo>
                      <a:pt x="15" y="170"/>
                      <a:pt x="14" y="173"/>
                      <a:pt x="15" y="175"/>
                    </a:cubicBezTo>
                    <a:cubicBezTo>
                      <a:pt x="15" y="176"/>
                      <a:pt x="17" y="175"/>
                      <a:pt x="21" y="175"/>
                    </a:cubicBezTo>
                    <a:cubicBezTo>
                      <a:pt x="25" y="174"/>
                      <a:pt x="24" y="172"/>
                      <a:pt x="24" y="170"/>
                    </a:cubicBezTo>
                    <a:cubicBezTo>
                      <a:pt x="24" y="168"/>
                      <a:pt x="26" y="169"/>
                      <a:pt x="26" y="167"/>
                    </a:cubicBezTo>
                    <a:cubicBezTo>
                      <a:pt x="27" y="166"/>
                      <a:pt x="30" y="165"/>
                      <a:pt x="33" y="167"/>
                    </a:cubicBezTo>
                    <a:cubicBezTo>
                      <a:pt x="36" y="168"/>
                      <a:pt x="37" y="166"/>
                      <a:pt x="38" y="163"/>
                    </a:cubicBezTo>
                    <a:cubicBezTo>
                      <a:pt x="38" y="160"/>
                      <a:pt x="40" y="163"/>
                      <a:pt x="41" y="164"/>
                    </a:cubicBezTo>
                    <a:cubicBezTo>
                      <a:pt x="41" y="165"/>
                      <a:pt x="44" y="160"/>
                      <a:pt x="45" y="156"/>
                    </a:cubicBezTo>
                    <a:cubicBezTo>
                      <a:pt x="46" y="153"/>
                      <a:pt x="45" y="154"/>
                      <a:pt x="42" y="157"/>
                    </a:cubicBezTo>
                    <a:cubicBezTo>
                      <a:pt x="39" y="160"/>
                      <a:pt x="41" y="154"/>
                      <a:pt x="42" y="151"/>
                    </a:cubicBezTo>
                    <a:cubicBezTo>
                      <a:pt x="43" y="149"/>
                      <a:pt x="43" y="142"/>
                      <a:pt x="43" y="140"/>
                    </a:cubicBezTo>
                    <a:cubicBezTo>
                      <a:pt x="44" y="138"/>
                      <a:pt x="44" y="136"/>
                      <a:pt x="48" y="135"/>
                    </a:cubicBezTo>
                    <a:cubicBezTo>
                      <a:pt x="51" y="134"/>
                      <a:pt x="56" y="130"/>
                      <a:pt x="55" y="128"/>
                    </a:cubicBezTo>
                    <a:cubicBezTo>
                      <a:pt x="54" y="127"/>
                      <a:pt x="60" y="124"/>
                      <a:pt x="60" y="122"/>
                    </a:cubicBezTo>
                    <a:cubicBezTo>
                      <a:pt x="60" y="120"/>
                      <a:pt x="54" y="114"/>
                      <a:pt x="52" y="113"/>
                    </a:cubicBezTo>
                    <a:cubicBezTo>
                      <a:pt x="50" y="112"/>
                      <a:pt x="46" y="113"/>
                      <a:pt x="47" y="112"/>
                    </a:cubicBezTo>
                    <a:cubicBezTo>
                      <a:pt x="47" y="110"/>
                      <a:pt x="46" y="105"/>
                      <a:pt x="46" y="103"/>
                    </a:cubicBezTo>
                    <a:cubicBezTo>
                      <a:pt x="45" y="100"/>
                      <a:pt x="49" y="97"/>
                      <a:pt x="49" y="95"/>
                    </a:cubicBezTo>
                    <a:cubicBezTo>
                      <a:pt x="49" y="92"/>
                      <a:pt x="48" y="90"/>
                      <a:pt x="51" y="89"/>
                    </a:cubicBezTo>
                    <a:cubicBezTo>
                      <a:pt x="53" y="88"/>
                      <a:pt x="52" y="86"/>
                      <a:pt x="55" y="85"/>
                    </a:cubicBezTo>
                    <a:cubicBezTo>
                      <a:pt x="58" y="84"/>
                      <a:pt x="57" y="80"/>
                      <a:pt x="60" y="79"/>
                    </a:cubicBezTo>
                    <a:cubicBezTo>
                      <a:pt x="63" y="77"/>
                      <a:pt x="64" y="76"/>
                      <a:pt x="68" y="74"/>
                    </a:cubicBezTo>
                    <a:cubicBezTo>
                      <a:pt x="72" y="72"/>
                      <a:pt x="79" y="68"/>
                      <a:pt x="80" y="65"/>
                    </a:cubicBezTo>
                    <a:cubicBezTo>
                      <a:pt x="81" y="63"/>
                      <a:pt x="76" y="60"/>
                      <a:pt x="79" y="57"/>
                    </a:cubicBezTo>
                    <a:cubicBezTo>
                      <a:pt x="83" y="55"/>
                      <a:pt x="80" y="52"/>
                      <a:pt x="82" y="51"/>
                    </a:cubicBezTo>
                    <a:cubicBezTo>
                      <a:pt x="85" y="50"/>
                      <a:pt x="86" y="49"/>
                      <a:pt x="88" y="47"/>
                    </a:cubicBezTo>
                    <a:cubicBezTo>
                      <a:pt x="89" y="45"/>
                      <a:pt x="92" y="46"/>
                      <a:pt x="96" y="46"/>
                    </a:cubicBezTo>
                    <a:cubicBezTo>
                      <a:pt x="98" y="46"/>
                      <a:pt x="99" y="46"/>
                      <a:pt x="100" y="46"/>
                    </a:cubicBezTo>
                    <a:cubicBezTo>
                      <a:pt x="100" y="44"/>
                      <a:pt x="100" y="43"/>
                      <a:pt x="99" y="42"/>
                    </a:cubicBezTo>
                    <a:close/>
                    <a:moveTo>
                      <a:pt x="59" y="147"/>
                    </a:moveTo>
                    <a:cubicBezTo>
                      <a:pt x="55" y="147"/>
                      <a:pt x="52" y="156"/>
                      <a:pt x="54" y="157"/>
                    </a:cubicBezTo>
                    <a:cubicBezTo>
                      <a:pt x="55" y="158"/>
                      <a:pt x="64" y="146"/>
                      <a:pt x="59" y="14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43">
                <a:extLst>
                  <a:ext uri="{FF2B5EF4-FFF2-40B4-BE49-F238E27FC236}">
                    <a16:creationId xmlns:a16="http://schemas.microsoft.com/office/drawing/2014/main" id="{4D86A19A-7FC7-468E-9671-EBE02D3B2496}"/>
                  </a:ext>
                </a:extLst>
              </p:cNvPr>
              <p:cNvSpPr>
                <a:spLocks noEditPoints="1"/>
              </p:cNvSpPr>
              <p:nvPr/>
            </p:nvSpPr>
            <p:spPr bwMode="auto">
              <a:xfrm>
                <a:off x="5323736" y="2813742"/>
                <a:ext cx="115435" cy="55208"/>
              </a:xfrm>
              <a:custGeom>
                <a:avLst/>
                <a:gdLst>
                  <a:gd name="T0" fmla="*/ 47 w 50"/>
                  <a:gd name="T1" fmla="*/ 6 h 24"/>
                  <a:gd name="T2" fmla="*/ 48 w 50"/>
                  <a:gd name="T3" fmla="*/ 1 h 24"/>
                  <a:gd name="T4" fmla="*/ 46 w 50"/>
                  <a:gd name="T5" fmla="*/ 2 h 24"/>
                  <a:gd name="T6" fmla="*/ 31 w 50"/>
                  <a:gd name="T7" fmla="*/ 0 h 24"/>
                  <a:gd name="T8" fmla="*/ 16 w 50"/>
                  <a:gd name="T9" fmla="*/ 3 h 24"/>
                  <a:gd name="T10" fmla="*/ 11 w 50"/>
                  <a:gd name="T11" fmla="*/ 8 h 24"/>
                  <a:gd name="T12" fmla="*/ 13 w 50"/>
                  <a:gd name="T13" fmla="*/ 13 h 24"/>
                  <a:gd name="T14" fmla="*/ 18 w 50"/>
                  <a:gd name="T15" fmla="*/ 16 h 24"/>
                  <a:gd name="T16" fmla="*/ 19 w 50"/>
                  <a:gd name="T17" fmla="*/ 19 h 24"/>
                  <a:gd name="T18" fmla="*/ 19 w 50"/>
                  <a:gd name="T19" fmla="*/ 19 h 24"/>
                  <a:gd name="T20" fmla="*/ 28 w 50"/>
                  <a:gd name="T21" fmla="*/ 19 h 24"/>
                  <a:gd name="T22" fmla="*/ 36 w 50"/>
                  <a:gd name="T23" fmla="*/ 24 h 24"/>
                  <a:gd name="T24" fmla="*/ 44 w 50"/>
                  <a:gd name="T25" fmla="*/ 24 h 24"/>
                  <a:gd name="T26" fmla="*/ 44 w 50"/>
                  <a:gd name="T27" fmla="*/ 22 h 24"/>
                  <a:gd name="T28" fmla="*/ 46 w 50"/>
                  <a:gd name="T29" fmla="*/ 19 h 24"/>
                  <a:gd name="T30" fmla="*/ 44 w 50"/>
                  <a:gd name="T31" fmla="*/ 15 h 24"/>
                  <a:gd name="T32" fmla="*/ 44 w 50"/>
                  <a:gd name="T33" fmla="*/ 11 h 24"/>
                  <a:gd name="T34" fmla="*/ 47 w 50"/>
                  <a:gd name="T35" fmla="*/ 6 h 24"/>
                  <a:gd name="T36" fmla="*/ 4 w 50"/>
                  <a:gd name="T37" fmla="*/ 12 h 24"/>
                  <a:gd name="T38" fmla="*/ 1 w 50"/>
                  <a:gd name="T39" fmla="*/ 19 h 24"/>
                  <a:gd name="T40" fmla="*/ 10 w 50"/>
                  <a:gd name="T41" fmla="*/ 14 h 24"/>
                  <a:gd name="T42" fmla="*/ 4 w 50"/>
                  <a:gd name="T43" fmla="*/ 12 h 24"/>
                  <a:gd name="T44" fmla="*/ 8 w 50"/>
                  <a:gd name="T45" fmla="*/ 9 h 24"/>
                  <a:gd name="T46" fmla="*/ 3 w 50"/>
                  <a:gd name="T47" fmla="*/ 9 h 24"/>
                  <a:gd name="T48" fmla="*/ 8 w 50"/>
                  <a:gd name="T49"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24">
                    <a:moveTo>
                      <a:pt x="47" y="6"/>
                    </a:moveTo>
                    <a:cubicBezTo>
                      <a:pt x="48" y="4"/>
                      <a:pt x="50" y="4"/>
                      <a:pt x="48" y="1"/>
                    </a:cubicBezTo>
                    <a:cubicBezTo>
                      <a:pt x="48" y="1"/>
                      <a:pt x="47" y="2"/>
                      <a:pt x="46" y="2"/>
                    </a:cubicBezTo>
                    <a:cubicBezTo>
                      <a:pt x="43" y="3"/>
                      <a:pt x="35" y="0"/>
                      <a:pt x="31" y="0"/>
                    </a:cubicBezTo>
                    <a:cubicBezTo>
                      <a:pt x="27" y="1"/>
                      <a:pt x="18" y="1"/>
                      <a:pt x="16" y="3"/>
                    </a:cubicBezTo>
                    <a:cubicBezTo>
                      <a:pt x="14" y="6"/>
                      <a:pt x="9" y="6"/>
                      <a:pt x="11" y="8"/>
                    </a:cubicBezTo>
                    <a:cubicBezTo>
                      <a:pt x="14" y="10"/>
                      <a:pt x="11" y="11"/>
                      <a:pt x="13" y="13"/>
                    </a:cubicBezTo>
                    <a:cubicBezTo>
                      <a:pt x="15" y="15"/>
                      <a:pt x="16" y="16"/>
                      <a:pt x="18" y="16"/>
                    </a:cubicBezTo>
                    <a:cubicBezTo>
                      <a:pt x="20" y="15"/>
                      <a:pt x="22" y="17"/>
                      <a:pt x="19" y="19"/>
                    </a:cubicBezTo>
                    <a:cubicBezTo>
                      <a:pt x="19" y="19"/>
                      <a:pt x="19" y="19"/>
                      <a:pt x="19" y="19"/>
                    </a:cubicBezTo>
                    <a:cubicBezTo>
                      <a:pt x="23" y="19"/>
                      <a:pt x="27" y="19"/>
                      <a:pt x="28" y="19"/>
                    </a:cubicBezTo>
                    <a:cubicBezTo>
                      <a:pt x="29" y="20"/>
                      <a:pt x="35" y="24"/>
                      <a:pt x="36" y="24"/>
                    </a:cubicBezTo>
                    <a:cubicBezTo>
                      <a:pt x="37" y="24"/>
                      <a:pt x="41" y="24"/>
                      <a:pt x="44" y="24"/>
                    </a:cubicBezTo>
                    <a:cubicBezTo>
                      <a:pt x="43" y="23"/>
                      <a:pt x="43" y="23"/>
                      <a:pt x="44" y="22"/>
                    </a:cubicBezTo>
                    <a:cubicBezTo>
                      <a:pt x="45" y="21"/>
                      <a:pt x="47" y="21"/>
                      <a:pt x="46" y="19"/>
                    </a:cubicBezTo>
                    <a:cubicBezTo>
                      <a:pt x="45" y="18"/>
                      <a:pt x="45" y="17"/>
                      <a:pt x="44" y="15"/>
                    </a:cubicBezTo>
                    <a:cubicBezTo>
                      <a:pt x="44" y="13"/>
                      <a:pt x="44" y="12"/>
                      <a:pt x="44" y="11"/>
                    </a:cubicBezTo>
                    <a:cubicBezTo>
                      <a:pt x="44" y="9"/>
                      <a:pt x="45" y="9"/>
                      <a:pt x="47" y="6"/>
                    </a:cubicBezTo>
                    <a:close/>
                    <a:moveTo>
                      <a:pt x="4" y="12"/>
                    </a:moveTo>
                    <a:cubicBezTo>
                      <a:pt x="0" y="13"/>
                      <a:pt x="0" y="19"/>
                      <a:pt x="1" y="19"/>
                    </a:cubicBezTo>
                    <a:cubicBezTo>
                      <a:pt x="3" y="19"/>
                      <a:pt x="8" y="15"/>
                      <a:pt x="10" y="14"/>
                    </a:cubicBezTo>
                    <a:cubicBezTo>
                      <a:pt x="11" y="12"/>
                      <a:pt x="9" y="11"/>
                      <a:pt x="4" y="12"/>
                    </a:cubicBezTo>
                    <a:close/>
                    <a:moveTo>
                      <a:pt x="8" y="9"/>
                    </a:moveTo>
                    <a:cubicBezTo>
                      <a:pt x="9" y="7"/>
                      <a:pt x="1" y="8"/>
                      <a:pt x="3" y="9"/>
                    </a:cubicBezTo>
                    <a:cubicBezTo>
                      <a:pt x="4" y="11"/>
                      <a:pt x="7" y="11"/>
                      <a:pt x="8"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61F413D1-BC6E-43FB-9838-AC4D31FF7D89}"/>
                  </a:ext>
                </a:extLst>
              </p:cNvPr>
              <p:cNvSpPr>
                <a:spLocks/>
              </p:cNvSpPr>
              <p:nvPr/>
            </p:nvSpPr>
            <p:spPr bwMode="auto">
              <a:xfrm>
                <a:off x="5538294" y="3994439"/>
                <a:ext cx="148058" cy="181935"/>
              </a:xfrm>
              <a:custGeom>
                <a:avLst/>
                <a:gdLst>
                  <a:gd name="T0" fmla="*/ 57 w 64"/>
                  <a:gd name="T1" fmla="*/ 18 h 79"/>
                  <a:gd name="T2" fmla="*/ 61 w 64"/>
                  <a:gd name="T3" fmla="*/ 12 h 79"/>
                  <a:gd name="T4" fmla="*/ 64 w 64"/>
                  <a:gd name="T5" fmla="*/ 7 h 79"/>
                  <a:gd name="T6" fmla="*/ 60 w 64"/>
                  <a:gd name="T7" fmla="*/ 8 h 79"/>
                  <a:gd name="T8" fmla="*/ 56 w 64"/>
                  <a:gd name="T9" fmla="*/ 6 h 79"/>
                  <a:gd name="T10" fmla="*/ 50 w 64"/>
                  <a:gd name="T11" fmla="*/ 8 h 79"/>
                  <a:gd name="T12" fmla="*/ 44 w 64"/>
                  <a:gd name="T13" fmla="*/ 12 h 79"/>
                  <a:gd name="T14" fmla="*/ 35 w 64"/>
                  <a:gd name="T15" fmla="*/ 10 h 79"/>
                  <a:gd name="T16" fmla="*/ 26 w 64"/>
                  <a:gd name="T17" fmla="*/ 5 h 79"/>
                  <a:gd name="T18" fmla="*/ 17 w 64"/>
                  <a:gd name="T19" fmla="*/ 3 h 79"/>
                  <a:gd name="T20" fmla="*/ 13 w 64"/>
                  <a:gd name="T21" fmla="*/ 1 h 79"/>
                  <a:gd name="T22" fmla="*/ 8 w 64"/>
                  <a:gd name="T23" fmla="*/ 1 h 79"/>
                  <a:gd name="T24" fmla="*/ 2 w 64"/>
                  <a:gd name="T25" fmla="*/ 5 h 79"/>
                  <a:gd name="T26" fmla="*/ 1 w 64"/>
                  <a:gd name="T27" fmla="*/ 6 h 79"/>
                  <a:gd name="T28" fmla="*/ 4 w 64"/>
                  <a:gd name="T29" fmla="*/ 10 h 79"/>
                  <a:gd name="T30" fmla="*/ 5 w 64"/>
                  <a:gd name="T31" fmla="*/ 15 h 79"/>
                  <a:gd name="T32" fmla="*/ 8 w 64"/>
                  <a:gd name="T33" fmla="*/ 18 h 79"/>
                  <a:gd name="T34" fmla="*/ 8 w 64"/>
                  <a:gd name="T35" fmla="*/ 25 h 79"/>
                  <a:gd name="T36" fmla="*/ 3 w 64"/>
                  <a:gd name="T37" fmla="*/ 34 h 79"/>
                  <a:gd name="T38" fmla="*/ 0 w 64"/>
                  <a:gd name="T39" fmla="*/ 39 h 79"/>
                  <a:gd name="T40" fmla="*/ 5 w 64"/>
                  <a:gd name="T41" fmla="*/ 42 h 79"/>
                  <a:gd name="T42" fmla="*/ 0 w 64"/>
                  <a:gd name="T43" fmla="*/ 47 h 79"/>
                  <a:gd name="T44" fmla="*/ 0 w 64"/>
                  <a:gd name="T45" fmla="*/ 48 h 79"/>
                  <a:gd name="T46" fmla="*/ 30 w 64"/>
                  <a:gd name="T47" fmla="*/ 64 h 79"/>
                  <a:gd name="T48" fmla="*/ 30 w 64"/>
                  <a:gd name="T49" fmla="*/ 69 h 79"/>
                  <a:gd name="T50" fmla="*/ 43 w 64"/>
                  <a:gd name="T51" fmla="*/ 79 h 79"/>
                  <a:gd name="T52" fmla="*/ 51 w 64"/>
                  <a:gd name="T53" fmla="*/ 61 h 79"/>
                  <a:gd name="T54" fmla="*/ 56 w 64"/>
                  <a:gd name="T55" fmla="*/ 57 h 79"/>
                  <a:gd name="T56" fmla="*/ 61 w 64"/>
                  <a:gd name="T57" fmla="*/ 54 h 79"/>
                  <a:gd name="T58" fmla="*/ 61 w 64"/>
                  <a:gd name="T59" fmla="*/ 53 h 79"/>
                  <a:gd name="T60" fmla="*/ 57 w 64"/>
                  <a:gd name="T61" fmla="*/ 47 h 79"/>
                  <a:gd name="T62" fmla="*/ 57 w 64"/>
                  <a:gd name="T63"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79">
                    <a:moveTo>
                      <a:pt x="57" y="18"/>
                    </a:moveTo>
                    <a:cubicBezTo>
                      <a:pt x="61" y="12"/>
                      <a:pt x="61" y="12"/>
                      <a:pt x="61" y="12"/>
                    </a:cubicBezTo>
                    <a:cubicBezTo>
                      <a:pt x="64" y="7"/>
                      <a:pt x="64" y="7"/>
                      <a:pt x="64" y="7"/>
                    </a:cubicBezTo>
                    <a:cubicBezTo>
                      <a:pt x="63" y="7"/>
                      <a:pt x="61" y="8"/>
                      <a:pt x="60" y="8"/>
                    </a:cubicBezTo>
                    <a:cubicBezTo>
                      <a:pt x="59" y="9"/>
                      <a:pt x="57" y="8"/>
                      <a:pt x="56" y="6"/>
                    </a:cubicBezTo>
                    <a:cubicBezTo>
                      <a:pt x="56" y="5"/>
                      <a:pt x="52" y="6"/>
                      <a:pt x="50" y="8"/>
                    </a:cubicBezTo>
                    <a:cubicBezTo>
                      <a:pt x="47" y="9"/>
                      <a:pt x="45" y="13"/>
                      <a:pt x="44" y="12"/>
                    </a:cubicBezTo>
                    <a:cubicBezTo>
                      <a:pt x="43" y="11"/>
                      <a:pt x="37" y="10"/>
                      <a:pt x="35" y="10"/>
                    </a:cubicBezTo>
                    <a:cubicBezTo>
                      <a:pt x="33" y="10"/>
                      <a:pt x="27" y="7"/>
                      <a:pt x="26" y="5"/>
                    </a:cubicBezTo>
                    <a:cubicBezTo>
                      <a:pt x="24" y="3"/>
                      <a:pt x="19" y="4"/>
                      <a:pt x="17" y="3"/>
                    </a:cubicBezTo>
                    <a:cubicBezTo>
                      <a:pt x="16" y="3"/>
                      <a:pt x="14" y="2"/>
                      <a:pt x="13" y="1"/>
                    </a:cubicBezTo>
                    <a:cubicBezTo>
                      <a:pt x="12" y="0"/>
                      <a:pt x="10" y="0"/>
                      <a:pt x="8" y="1"/>
                    </a:cubicBezTo>
                    <a:cubicBezTo>
                      <a:pt x="6" y="1"/>
                      <a:pt x="2" y="3"/>
                      <a:pt x="2" y="5"/>
                    </a:cubicBezTo>
                    <a:cubicBezTo>
                      <a:pt x="1" y="5"/>
                      <a:pt x="1" y="6"/>
                      <a:pt x="1" y="6"/>
                    </a:cubicBezTo>
                    <a:cubicBezTo>
                      <a:pt x="4" y="10"/>
                      <a:pt x="4" y="10"/>
                      <a:pt x="4" y="10"/>
                    </a:cubicBezTo>
                    <a:cubicBezTo>
                      <a:pt x="5" y="15"/>
                      <a:pt x="5" y="15"/>
                      <a:pt x="5" y="15"/>
                    </a:cubicBezTo>
                    <a:cubicBezTo>
                      <a:pt x="8" y="18"/>
                      <a:pt x="8" y="18"/>
                      <a:pt x="8" y="18"/>
                    </a:cubicBezTo>
                    <a:cubicBezTo>
                      <a:pt x="8" y="18"/>
                      <a:pt x="8" y="21"/>
                      <a:pt x="8" y="25"/>
                    </a:cubicBezTo>
                    <a:cubicBezTo>
                      <a:pt x="7" y="28"/>
                      <a:pt x="5" y="32"/>
                      <a:pt x="3" y="34"/>
                    </a:cubicBezTo>
                    <a:cubicBezTo>
                      <a:pt x="2" y="35"/>
                      <a:pt x="1" y="37"/>
                      <a:pt x="0" y="39"/>
                    </a:cubicBezTo>
                    <a:cubicBezTo>
                      <a:pt x="3" y="40"/>
                      <a:pt x="6" y="41"/>
                      <a:pt x="5" y="42"/>
                    </a:cubicBezTo>
                    <a:cubicBezTo>
                      <a:pt x="5" y="44"/>
                      <a:pt x="0" y="43"/>
                      <a:pt x="0" y="47"/>
                    </a:cubicBezTo>
                    <a:cubicBezTo>
                      <a:pt x="0" y="48"/>
                      <a:pt x="0" y="48"/>
                      <a:pt x="0" y="48"/>
                    </a:cubicBezTo>
                    <a:cubicBezTo>
                      <a:pt x="30" y="64"/>
                      <a:pt x="30" y="64"/>
                      <a:pt x="30" y="64"/>
                    </a:cubicBezTo>
                    <a:cubicBezTo>
                      <a:pt x="30" y="69"/>
                      <a:pt x="30" y="69"/>
                      <a:pt x="30" y="69"/>
                    </a:cubicBezTo>
                    <a:cubicBezTo>
                      <a:pt x="30" y="69"/>
                      <a:pt x="37" y="74"/>
                      <a:pt x="43" y="79"/>
                    </a:cubicBezTo>
                    <a:cubicBezTo>
                      <a:pt x="46" y="71"/>
                      <a:pt x="50" y="63"/>
                      <a:pt x="51" y="61"/>
                    </a:cubicBezTo>
                    <a:cubicBezTo>
                      <a:pt x="53" y="59"/>
                      <a:pt x="55" y="59"/>
                      <a:pt x="56" y="57"/>
                    </a:cubicBezTo>
                    <a:cubicBezTo>
                      <a:pt x="58" y="55"/>
                      <a:pt x="58" y="58"/>
                      <a:pt x="61" y="54"/>
                    </a:cubicBezTo>
                    <a:cubicBezTo>
                      <a:pt x="61" y="54"/>
                      <a:pt x="61" y="54"/>
                      <a:pt x="61" y="53"/>
                    </a:cubicBezTo>
                    <a:cubicBezTo>
                      <a:pt x="57" y="47"/>
                      <a:pt x="57" y="47"/>
                      <a:pt x="57" y="47"/>
                    </a:cubicBezTo>
                    <a:lnTo>
                      <a:pt x="57" y="1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5">
                <a:extLst>
                  <a:ext uri="{FF2B5EF4-FFF2-40B4-BE49-F238E27FC236}">
                    <a16:creationId xmlns:a16="http://schemas.microsoft.com/office/drawing/2014/main" id="{F21F4E30-B43F-4867-B30F-22B050C4056B}"/>
                  </a:ext>
                </a:extLst>
              </p:cNvPr>
              <p:cNvSpPr>
                <a:spLocks/>
              </p:cNvSpPr>
              <p:nvPr/>
            </p:nvSpPr>
            <p:spPr bwMode="auto">
              <a:xfrm>
                <a:off x="5455482" y="4008241"/>
                <a:ext cx="101633" cy="105397"/>
              </a:xfrm>
              <a:custGeom>
                <a:avLst/>
                <a:gdLst>
                  <a:gd name="T0" fmla="*/ 41 w 44"/>
                  <a:gd name="T1" fmla="*/ 9 h 46"/>
                  <a:gd name="T2" fmla="*/ 40 w 44"/>
                  <a:gd name="T3" fmla="*/ 4 h 46"/>
                  <a:gd name="T4" fmla="*/ 37 w 44"/>
                  <a:gd name="T5" fmla="*/ 0 h 46"/>
                  <a:gd name="T6" fmla="*/ 34 w 44"/>
                  <a:gd name="T7" fmla="*/ 3 h 46"/>
                  <a:gd name="T8" fmla="*/ 29 w 44"/>
                  <a:gd name="T9" fmla="*/ 3 h 46"/>
                  <a:gd name="T10" fmla="*/ 23 w 44"/>
                  <a:gd name="T11" fmla="*/ 5 h 46"/>
                  <a:gd name="T12" fmla="*/ 18 w 44"/>
                  <a:gd name="T13" fmla="*/ 3 h 46"/>
                  <a:gd name="T14" fmla="*/ 12 w 44"/>
                  <a:gd name="T15" fmla="*/ 5 h 46"/>
                  <a:gd name="T16" fmla="*/ 11 w 44"/>
                  <a:gd name="T17" fmla="*/ 12 h 46"/>
                  <a:gd name="T18" fmla="*/ 14 w 44"/>
                  <a:gd name="T19" fmla="*/ 16 h 46"/>
                  <a:gd name="T20" fmla="*/ 11 w 44"/>
                  <a:gd name="T21" fmla="*/ 20 h 46"/>
                  <a:gd name="T22" fmla="*/ 8 w 44"/>
                  <a:gd name="T23" fmla="*/ 22 h 46"/>
                  <a:gd name="T24" fmla="*/ 5 w 44"/>
                  <a:gd name="T25" fmla="*/ 27 h 46"/>
                  <a:gd name="T26" fmla="*/ 3 w 44"/>
                  <a:gd name="T27" fmla="*/ 33 h 46"/>
                  <a:gd name="T28" fmla="*/ 2 w 44"/>
                  <a:gd name="T29" fmla="*/ 40 h 46"/>
                  <a:gd name="T30" fmla="*/ 0 w 44"/>
                  <a:gd name="T31" fmla="*/ 45 h 46"/>
                  <a:gd name="T32" fmla="*/ 4 w 44"/>
                  <a:gd name="T33" fmla="*/ 45 h 46"/>
                  <a:gd name="T34" fmla="*/ 13 w 44"/>
                  <a:gd name="T35" fmla="*/ 42 h 46"/>
                  <a:gd name="T36" fmla="*/ 19 w 44"/>
                  <a:gd name="T37" fmla="*/ 42 h 46"/>
                  <a:gd name="T38" fmla="*/ 25 w 44"/>
                  <a:gd name="T39" fmla="*/ 33 h 46"/>
                  <a:gd name="T40" fmla="*/ 36 w 44"/>
                  <a:gd name="T41" fmla="*/ 33 h 46"/>
                  <a:gd name="T42" fmla="*/ 39 w 44"/>
                  <a:gd name="T43" fmla="*/ 28 h 46"/>
                  <a:gd name="T44" fmla="*/ 44 w 44"/>
                  <a:gd name="T45" fmla="*/ 19 h 46"/>
                  <a:gd name="T46" fmla="*/ 44 w 44"/>
                  <a:gd name="T47" fmla="*/ 12 h 46"/>
                  <a:gd name="T48" fmla="*/ 41 w 44"/>
                  <a:gd name="T49"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6">
                    <a:moveTo>
                      <a:pt x="41" y="9"/>
                    </a:moveTo>
                    <a:cubicBezTo>
                      <a:pt x="40" y="4"/>
                      <a:pt x="40" y="4"/>
                      <a:pt x="40" y="4"/>
                    </a:cubicBezTo>
                    <a:cubicBezTo>
                      <a:pt x="37" y="0"/>
                      <a:pt x="37" y="0"/>
                      <a:pt x="37" y="0"/>
                    </a:cubicBezTo>
                    <a:cubicBezTo>
                      <a:pt x="35" y="1"/>
                      <a:pt x="34" y="2"/>
                      <a:pt x="34" y="3"/>
                    </a:cubicBezTo>
                    <a:cubicBezTo>
                      <a:pt x="34" y="4"/>
                      <a:pt x="30" y="4"/>
                      <a:pt x="29" y="3"/>
                    </a:cubicBezTo>
                    <a:cubicBezTo>
                      <a:pt x="27" y="2"/>
                      <a:pt x="24" y="4"/>
                      <a:pt x="23" y="5"/>
                    </a:cubicBezTo>
                    <a:cubicBezTo>
                      <a:pt x="22" y="6"/>
                      <a:pt x="20" y="3"/>
                      <a:pt x="18" y="3"/>
                    </a:cubicBezTo>
                    <a:cubicBezTo>
                      <a:pt x="16" y="3"/>
                      <a:pt x="12" y="5"/>
                      <a:pt x="12" y="5"/>
                    </a:cubicBezTo>
                    <a:cubicBezTo>
                      <a:pt x="12" y="5"/>
                      <a:pt x="11" y="10"/>
                      <a:pt x="11" y="12"/>
                    </a:cubicBezTo>
                    <a:cubicBezTo>
                      <a:pt x="11" y="14"/>
                      <a:pt x="14" y="14"/>
                      <a:pt x="14" y="16"/>
                    </a:cubicBezTo>
                    <a:cubicBezTo>
                      <a:pt x="14" y="18"/>
                      <a:pt x="12" y="19"/>
                      <a:pt x="11" y="20"/>
                    </a:cubicBezTo>
                    <a:cubicBezTo>
                      <a:pt x="11" y="21"/>
                      <a:pt x="10" y="22"/>
                      <a:pt x="8" y="22"/>
                    </a:cubicBezTo>
                    <a:cubicBezTo>
                      <a:pt x="6" y="23"/>
                      <a:pt x="6" y="26"/>
                      <a:pt x="5" y="27"/>
                    </a:cubicBezTo>
                    <a:cubicBezTo>
                      <a:pt x="4" y="28"/>
                      <a:pt x="4" y="31"/>
                      <a:pt x="3" y="33"/>
                    </a:cubicBezTo>
                    <a:cubicBezTo>
                      <a:pt x="2" y="35"/>
                      <a:pt x="2" y="37"/>
                      <a:pt x="2" y="40"/>
                    </a:cubicBezTo>
                    <a:cubicBezTo>
                      <a:pt x="2" y="41"/>
                      <a:pt x="1" y="44"/>
                      <a:pt x="0" y="45"/>
                    </a:cubicBezTo>
                    <a:cubicBezTo>
                      <a:pt x="3" y="46"/>
                      <a:pt x="3" y="45"/>
                      <a:pt x="4" y="45"/>
                    </a:cubicBezTo>
                    <a:cubicBezTo>
                      <a:pt x="6" y="44"/>
                      <a:pt x="13" y="42"/>
                      <a:pt x="13" y="42"/>
                    </a:cubicBezTo>
                    <a:cubicBezTo>
                      <a:pt x="19" y="42"/>
                      <a:pt x="19" y="42"/>
                      <a:pt x="19" y="42"/>
                    </a:cubicBezTo>
                    <a:cubicBezTo>
                      <a:pt x="21" y="37"/>
                      <a:pt x="23" y="34"/>
                      <a:pt x="25" y="33"/>
                    </a:cubicBezTo>
                    <a:cubicBezTo>
                      <a:pt x="29" y="32"/>
                      <a:pt x="33" y="32"/>
                      <a:pt x="36" y="33"/>
                    </a:cubicBezTo>
                    <a:cubicBezTo>
                      <a:pt x="37" y="31"/>
                      <a:pt x="38" y="29"/>
                      <a:pt x="39" y="28"/>
                    </a:cubicBezTo>
                    <a:cubicBezTo>
                      <a:pt x="41" y="26"/>
                      <a:pt x="43" y="22"/>
                      <a:pt x="44" y="19"/>
                    </a:cubicBezTo>
                    <a:cubicBezTo>
                      <a:pt x="44" y="15"/>
                      <a:pt x="44" y="12"/>
                      <a:pt x="44" y="12"/>
                    </a:cubicBezTo>
                    <a:lnTo>
                      <a:pt x="41" y="9"/>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46">
                <a:extLst>
                  <a:ext uri="{FF2B5EF4-FFF2-40B4-BE49-F238E27FC236}">
                    <a16:creationId xmlns:a16="http://schemas.microsoft.com/office/drawing/2014/main" id="{16B09540-B08A-4D4F-B863-1E56C9F556F7}"/>
                  </a:ext>
                </a:extLst>
              </p:cNvPr>
              <p:cNvSpPr>
                <a:spLocks/>
              </p:cNvSpPr>
              <p:nvPr/>
            </p:nvSpPr>
            <p:spPr bwMode="auto">
              <a:xfrm>
                <a:off x="5956118" y="3173848"/>
                <a:ext cx="326229" cy="190718"/>
              </a:xfrm>
              <a:custGeom>
                <a:avLst/>
                <a:gdLst>
                  <a:gd name="T0" fmla="*/ 138 w 142"/>
                  <a:gd name="T1" fmla="*/ 46 h 83"/>
                  <a:gd name="T2" fmla="*/ 127 w 142"/>
                  <a:gd name="T3" fmla="*/ 41 h 83"/>
                  <a:gd name="T4" fmla="*/ 121 w 142"/>
                  <a:gd name="T5" fmla="*/ 41 h 83"/>
                  <a:gd name="T6" fmla="*/ 113 w 142"/>
                  <a:gd name="T7" fmla="*/ 39 h 83"/>
                  <a:gd name="T8" fmla="*/ 105 w 142"/>
                  <a:gd name="T9" fmla="*/ 46 h 83"/>
                  <a:gd name="T10" fmla="*/ 101 w 142"/>
                  <a:gd name="T11" fmla="*/ 47 h 83"/>
                  <a:gd name="T12" fmla="*/ 95 w 142"/>
                  <a:gd name="T13" fmla="*/ 43 h 83"/>
                  <a:gd name="T14" fmla="*/ 88 w 142"/>
                  <a:gd name="T15" fmla="*/ 41 h 83"/>
                  <a:gd name="T16" fmla="*/ 83 w 142"/>
                  <a:gd name="T17" fmla="*/ 33 h 83"/>
                  <a:gd name="T18" fmla="*/ 81 w 142"/>
                  <a:gd name="T19" fmla="*/ 25 h 83"/>
                  <a:gd name="T20" fmla="*/ 75 w 142"/>
                  <a:gd name="T21" fmla="*/ 20 h 83"/>
                  <a:gd name="T22" fmla="*/ 59 w 142"/>
                  <a:gd name="T23" fmla="*/ 20 h 83"/>
                  <a:gd name="T24" fmla="*/ 48 w 142"/>
                  <a:gd name="T25" fmla="*/ 20 h 83"/>
                  <a:gd name="T26" fmla="*/ 39 w 142"/>
                  <a:gd name="T27" fmla="*/ 10 h 83"/>
                  <a:gd name="T28" fmla="*/ 37 w 142"/>
                  <a:gd name="T29" fmla="*/ 13 h 83"/>
                  <a:gd name="T30" fmla="*/ 27 w 142"/>
                  <a:gd name="T31" fmla="*/ 12 h 83"/>
                  <a:gd name="T32" fmla="*/ 26 w 142"/>
                  <a:gd name="T33" fmla="*/ 0 h 83"/>
                  <a:gd name="T34" fmla="*/ 22 w 142"/>
                  <a:gd name="T35" fmla="*/ 12 h 83"/>
                  <a:gd name="T36" fmla="*/ 21 w 142"/>
                  <a:gd name="T37" fmla="*/ 0 h 83"/>
                  <a:gd name="T38" fmla="*/ 1 w 142"/>
                  <a:gd name="T39" fmla="*/ 5 h 83"/>
                  <a:gd name="T40" fmla="*/ 0 w 142"/>
                  <a:gd name="T41" fmla="*/ 41 h 83"/>
                  <a:gd name="T42" fmla="*/ 0 w 142"/>
                  <a:gd name="T43" fmla="*/ 41 h 83"/>
                  <a:gd name="T44" fmla="*/ 6 w 142"/>
                  <a:gd name="T45" fmla="*/ 42 h 83"/>
                  <a:gd name="T46" fmla="*/ 8 w 142"/>
                  <a:gd name="T47" fmla="*/ 38 h 83"/>
                  <a:gd name="T48" fmla="*/ 14 w 142"/>
                  <a:gd name="T49" fmla="*/ 34 h 83"/>
                  <a:gd name="T50" fmla="*/ 17 w 142"/>
                  <a:gd name="T51" fmla="*/ 31 h 83"/>
                  <a:gd name="T52" fmla="*/ 20 w 142"/>
                  <a:gd name="T53" fmla="*/ 29 h 83"/>
                  <a:gd name="T54" fmla="*/ 26 w 142"/>
                  <a:gd name="T55" fmla="*/ 31 h 83"/>
                  <a:gd name="T56" fmla="*/ 32 w 142"/>
                  <a:gd name="T57" fmla="*/ 33 h 83"/>
                  <a:gd name="T58" fmla="*/ 35 w 142"/>
                  <a:gd name="T59" fmla="*/ 41 h 83"/>
                  <a:gd name="T60" fmla="*/ 47 w 142"/>
                  <a:gd name="T61" fmla="*/ 43 h 83"/>
                  <a:gd name="T62" fmla="*/ 50 w 142"/>
                  <a:gd name="T63" fmla="*/ 48 h 83"/>
                  <a:gd name="T64" fmla="*/ 54 w 142"/>
                  <a:gd name="T65" fmla="*/ 55 h 83"/>
                  <a:gd name="T66" fmla="*/ 62 w 142"/>
                  <a:gd name="T67" fmla="*/ 60 h 83"/>
                  <a:gd name="T68" fmla="*/ 71 w 142"/>
                  <a:gd name="T69" fmla="*/ 66 h 83"/>
                  <a:gd name="T70" fmla="*/ 80 w 142"/>
                  <a:gd name="T71" fmla="*/ 71 h 83"/>
                  <a:gd name="T72" fmla="*/ 87 w 142"/>
                  <a:gd name="T73" fmla="*/ 74 h 83"/>
                  <a:gd name="T74" fmla="*/ 87 w 142"/>
                  <a:gd name="T75" fmla="*/ 79 h 83"/>
                  <a:gd name="T76" fmla="*/ 88 w 142"/>
                  <a:gd name="T77" fmla="*/ 79 h 83"/>
                  <a:gd name="T78" fmla="*/ 95 w 142"/>
                  <a:gd name="T79" fmla="*/ 81 h 83"/>
                  <a:gd name="T80" fmla="*/ 98 w 142"/>
                  <a:gd name="T81" fmla="*/ 83 h 83"/>
                  <a:gd name="T82" fmla="*/ 101 w 142"/>
                  <a:gd name="T83" fmla="*/ 74 h 83"/>
                  <a:gd name="T84" fmla="*/ 100 w 142"/>
                  <a:gd name="T85" fmla="*/ 67 h 83"/>
                  <a:gd name="T86" fmla="*/ 95 w 142"/>
                  <a:gd name="T87" fmla="*/ 61 h 83"/>
                  <a:gd name="T88" fmla="*/ 103 w 142"/>
                  <a:gd name="T89" fmla="*/ 58 h 83"/>
                  <a:gd name="T90" fmla="*/ 105 w 142"/>
                  <a:gd name="T91" fmla="*/ 54 h 83"/>
                  <a:gd name="T92" fmla="*/ 109 w 142"/>
                  <a:gd name="T93" fmla="*/ 49 h 83"/>
                  <a:gd name="T94" fmla="*/ 115 w 142"/>
                  <a:gd name="T95" fmla="*/ 48 h 83"/>
                  <a:gd name="T96" fmla="*/ 121 w 142"/>
                  <a:gd name="T97" fmla="*/ 47 h 83"/>
                  <a:gd name="T98" fmla="*/ 118 w 142"/>
                  <a:gd name="T99" fmla="*/ 53 h 83"/>
                  <a:gd name="T100" fmla="*/ 127 w 142"/>
                  <a:gd name="T101" fmla="*/ 52 h 83"/>
                  <a:gd name="T102" fmla="*/ 135 w 142"/>
                  <a:gd name="T103" fmla="*/ 50 h 83"/>
                  <a:gd name="T104" fmla="*/ 138 w 142"/>
                  <a:gd name="T105"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6"/>
                    </a:moveTo>
                    <a:cubicBezTo>
                      <a:pt x="135" y="43"/>
                      <a:pt x="128" y="39"/>
                      <a:pt x="127" y="41"/>
                    </a:cubicBezTo>
                    <a:cubicBezTo>
                      <a:pt x="127" y="43"/>
                      <a:pt x="123" y="43"/>
                      <a:pt x="121" y="41"/>
                    </a:cubicBezTo>
                    <a:cubicBezTo>
                      <a:pt x="119" y="40"/>
                      <a:pt x="118" y="37"/>
                      <a:pt x="113" y="39"/>
                    </a:cubicBezTo>
                    <a:cubicBezTo>
                      <a:pt x="109" y="41"/>
                      <a:pt x="105" y="44"/>
                      <a:pt x="105" y="46"/>
                    </a:cubicBezTo>
                    <a:cubicBezTo>
                      <a:pt x="105" y="47"/>
                      <a:pt x="102" y="49"/>
                      <a:pt x="101" y="47"/>
                    </a:cubicBezTo>
                    <a:cubicBezTo>
                      <a:pt x="101" y="44"/>
                      <a:pt x="97" y="43"/>
                      <a:pt x="95" y="43"/>
                    </a:cubicBezTo>
                    <a:cubicBezTo>
                      <a:pt x="92" y="42"/>
                      <a:pt x="88" y="43"/>
                      <a:pt x="88" y="41"/>
                    </a:cubicBezTo>
                    <a:cubicBezTo>
                      <a:pt x="87" y="38"/>
                      <a:pt x="84" y="35"/>
                      <a:pt x="83" y="33"/>
                    </a:cubicBezTo>
                    <a:cubicBezTo>
                      <a:pt x="83" y="30"/>
                      <a:pt x="84" y="26"/>
                      <a:pt x="81" y="25"/>
                    </a:cubicBezTo>
                    <a:cubicBezTo>
                      <a:pt x="79" y="24"/>
                      <a:pt x="77" y="20"/>
                      <a:pt x="75" y="20"/>
                    </a:cubicBezTo>
                    <a:cubicBezTo>
                      <a:pt x="73" y="20"/>
                      <a:pt x="60" y="20"/>
                      <a:pt x="59" y="20"/>
                    </a:cubicBezTo>
                    <a:cubicBezTo>
                      <a:pt x="57" y="19"/>
                      <a:pt x="49" y="22"/>
                      <a:pt x="48" y="20"/>
                    </a:cubicBezTo>
                    <a:cubicBezTo>
                      <a:pt x="48" y="19"/>
                      <a:pt x="42" y="13"/>
                      <a:pt x="39" y="10"/>
                    </a:cubicBezTo>
                    <a:cubicBezTo>
                      <a:pt x="39" y="11"/>
                      <a:pt x="38" y="12"/>
                      <a:pt x="37" y="13"/>
                    </a:cubicBezTo>
                    <a:cubicBezTo>
                      <a:pt x="31" y="18"/>
                      <a:pt x="25" y="17"/>
                      <a:pt x="27" y="12"/>
                    </a:cubicBezTo>
                    <a:cubicBezTo>
                      <a:pt x="29" y="6"/>
                      <a:pt x="29" y="0"/>
                      <a:pt x="26" y="0"/>
                    </a:cubicBezTo>
                    <a:cubicBezTo>
                      <a:pt x="23" y="0"/>
                      <a:pt x="25" y="11"/>
                      <a:pt x="22" y="12"/>
                    </a:cubicBezTo>
                    <a:cubicBezTo>
                      <a:pt x="20" y="13"/>
                      <a:pt x="20" y="4"/>
                      <a:pt x="21" y="0"/>
                    </a:cubicBezTo>
                    <a:cubicBezTo>
                      <a:pt x="1" y="5"/>
                      <a:pt x="1" y="5"/>
                      <a:pt x="1" y="5"/>
                    </a:cubicBezTo>
                    <a:cubicBezTo>
                      <a:pt x="0" y="41"/>
                      <a:pt x="0" y="41"/>
                      <a:pt x="0" y="41"/>
                    </a:cubicBezTo>
                    <a:cubicBezTo>
                      <a:pt x="0" y="41"/>
                      <a:pt x="0" y="41"/>
                      <a:pt x="0" y="41"/>
                    </a:cubicBezTo>
                    <a:cubicBezTo>
                      <a:pt x="2" y="42"/>
                      <a:pt x="4" y="42"/>
                      <a:pt x="6" y="42"/>
                    </a:cubicBezTo>
                    <a:cubicBezTo>
                      <a:pt x="9" y="42"/>
                      <a:pt x="8" y="40"/>
                      <a:pt x="8" y="38"/>
                    </a:cubicBezTo>
                    <a:cubicBezTo>
                      <a:pt x="8" y="36"/>
                      <a:pt x="12" y="34"/>
                      <a:pt x="14" y="34"/>
                    </a:cubicBezTo>
                    <a:cubicBezTo>
                      <a:pt x="17" y="34"/>
                      <a:pt x="16" y="31"/>
                      <a:pt x="17" y="31"/>
                    </a:cubicBezTo>
                    <a:cubicBezTo>
                      <a:pt x="18" y="31"/>
                      <a:pt x="20" y="30"/>
                      <a:pt x="20" y="29"/>
                    </a:cubicBezTo>
                    <a:cubicBezTo>
                      <a:pt x="21" y="28"/>
                      <a:pt x="25" y="29"/>
                      <a:pt x="26" y="31"/>
                    </a:cubicBezTo>
                    <a:cubicBezTo>
                      <a:pt x="27" y="32"/>
                      <a:pt x="30" y="32"/>
                      <a:pt x="32" y="33"/>
                    </a:cubicBezTo>
                    <a:cubicBezTo>
                      <a:pt x="34" y="33"/>
                      <a:pt x="35" y="40"/>
                      <a:pt x="35" y="41"/>
                    </a:cubicBezTo>
                    <a:cubicBezTo>
                      <a:pt x="35" y="43"/>
                      <a:pt x="45" y="42"/>
                      <a:pt x="47" y="43"/>
                    </a:cubicBezTo>
                    <a:cubicBezTo>
                      <a:pt x="49" y="43"/>
                      <a:pt x="49" y="46"/>
                      <a:pt x="50" y="48"/>
                    </a:cubicBezTo>
                    <a:cubicBezTo>
                      <a:pt x="52" y="50"/>
                      <a:pt x="53" y="53"/>
                      <a:pt x="54" y="55"/>
                    </a:cubicBezTo>
                    <a:cubicBezTo>
                      <a:pt x="55" y="56"/>
                      <a:pt x="61" y="58"/>
                      <a:pt x="62" y="60"/>
                    </a:cubicBezTo>
                    <a:cubicBezTo>
                      <a:pt x="63" y="63"/>
                      <a:pt x="68" y="65"/>
                      <a:pt x="71" y="66"/>
                    </a:cubicBezTo>
                    <a:cubicBezTo>
                      <a:pt x="75" y="67"/>
                      <a:pt x="78" y="72"/>
                      <a:pt x="80" y="71"/>
                    </a:cubicBezTo>
                    <a:cubicBezTo>
                      <a:pt x="81" y="71"/>
                      <a:pt x="87" y="74"/>
                      <a:pt x="87" y="74"/>
                    </a:cubicBezTo>
                    <a:cubicBezTo>
                      <a:pt x="87" y="79"/>
                      <a:pt x="87" y="79"/>
                      <a:pt x="87" y="79"/>
                    </a:cubicBezTo>
                    <a:cubicBezTo>
                      <a:pt x="88" y="79"/>
                      <a:pt x="88" y="79"/>
                      <a:pt x="88" y="79"/>
                    </a:cubicBezTo>
                    <a:cubicBezTo>
                      <a:pt x="91" y="78"/>
                      <a:pt x="92" y="81"/>
                      <a:pt x="95" y="81"/>
                    </a:cubicBezTo>
                    <a:cubicBezTo>
                      <a:pt x="96" y="81"/>
                      <a:pt x="97" y="82"/>
                      <a:pt x="98" y="83"/>
                    </a:cubicBezTo>
                    <a:cubicBezTo>
                      <a:pt x="98" y="78"/>
                      <a:pt x="99" y="76"/>
                      <a:pt x="101" y="74"/>
                    </a:cubicBezTo>
                    <a:cubicBezTo>
                      <a:pt x="103" y="73"/>
                      <a:pt x="100" y="70"/>
                      <a:pt x="100" y="67"/>
                    </a:cubicBezTo>
                    <a:cubicBezTo>
                      <a:pt x="101" y="65"/>
                      <a:pt x="95" y="63"/>
                      <a:pt x="95" y="61"/>
                    </a:cubicBezTo>
                    <a:cubicBezTo>
                      <a:pt x="96" y="59"/>
                      <a:pt x="101" y="59"/>
                      <a:pt x="103" y="58"/>
                    </a:cubicBezTo>
                    <a:cubicBezTo>
                      <a:pt x="105" y="57"/>
                      <a:pt x="103" y="54"/>
                      <a:pt x="105" y="54"/>
                    </a:cubicBezTo>
                    <a:cubicBezTo>
                      <a:pt x="108" y="54"/>
                      <a:pt x="109" y="51"/>
                      <a:pt x="109" y="49"/>
                    </a:cubicBezTo>
                    <a:cubicBezTo>
                      <a:pt x="110" y="47"/>
                      <a:pt x="114" y="49"/>
                      <a:pt x="115" y="48"/>
                    </a:cubicBezTo>
                    <a:cubicBezTo>
                      <a:pt x="117" y="46"/>
                      <a:pt x="120" y="45"/>
                      <a:pt x="121" y="47"/>
                    </a:cubicBezTo>
                    <a:cubicBezTo>
                      <a:pt x="121" y="48"/>
                      <a:pt x="119" y="52"/>
                      <a:pt x="118" y="53"/>
                    </a:cubicBezTo>
                    <a:cubicBezTo>
                      <a:pt x="121" y="53"/>
                      <a:pt x="126" y="53"/>
                      <a:pt x="127" y="52"/>
                    </a:cubicBezTo>
                    <a:cubicBezTo>
                      <a:pt x="129" y="50"/>
                      <a:pt x="133" y="54"/>
                      <a:pt x="135" y="50"/>
                    </a:cubicBezTo>
                    <a:cubicBezTo>
                      <a:pt x="137" y="47"/>
                      <a:pt x="142" y="49"/>
                      <a:pt x="138" y="4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47">
                <a:extLst>
                  <a:ext uri="{FF2B5EF4-FFF2-40B4-BE49-F238E27FC236}">
                    <a16:creationId xmlns:a16="http://schemas.microsoft.com/office/drawing/2014/main" id="{FECEDDE2-5C6D-430D-B2FE-C6A2B4598F9C}"/>
                  </a:ext>
                </a:extLst>
              </p:cNvPr>
              <p:cNvSpPr>
                <a:spLocks noEditPoints="1"/>
              </p:cNvSpPr>
              <p:nvPr/>
            </p:nvSpPr>
            <p:spPr bwMode="auto">
              <a:xfrm>
                <a:off x="5015074" y="2098549"/>
                <a:ext cx="479305" cy="759109"/>
              </a:xfrm>
              <a:custGeom>
                <a:avLst/>
                <a:gdLst>
                  <a:gd name="T0" fmla="*/ 197 w 208"/>
                  <a:gd name="T1" fmla="*/ 172 h 329"/>
                  <a:gd name="T2" fmla="*/ 197 w 208"/>
                  <a:gd name="T3" fmla="*/ 162 h 329"/>
                  <a:gd name="T4" fmla="*/ 186 w 208"/>
                  <a:gd name="T5" fmla="*/ 161 h 329"/>
                  <a:gd name="T6" fmla="*/ 173 w 208"/>
                  <a:gd name="T7" fmla="*/ 160 h 329"/>
                  <a:gd name="T8" fmla="*/ 167 w 208"/>
                  <a:gd name="T9" fmla="*/ 159 h 329"/>
                  <a:gd name="T10" fmla="*/ 154 w 208"/>
                  <a:gd name="T11" fmla="*/ 162 h 329"/>
                  <a:gd name="T12" fmla="*/ 144 w 208"/>
                  <a:gd name="T13" fmla="*/ 173 h 329"/>
                  <a:gd name="T14" fmla="*/ 144 w 208"/>
                  <a:gd name="T15" fmla="*/ 161 h 329"/>
                  <a:gd name="T16" fmla="*/ 130 w 208"/>
                  <a:gd name="T17" fmla="*/ 170 h 329"/>
                  <a:gd name="T18" fmla="*/ 124 w 208"/>
                  <a:gd name="T19" fmla="*/ 172 h 329"/>
                  <a:gd name="T20" fmla="*/ 118 w 208"/>
                  <a:gd name="T21" fmla="*/ 171 h 329"/>
                  <a:gd name="T22" fmla="*/ 106 w 208"/>
                  <a:gd name="T23" fmla="*/ 179 h 329"/>
                  <a:gd name="T24" fmla="*/ 99 w 208"/>
                  <a:gd name="T25" fmla="*/ 185 h 329"/>
                  <a:gd name="T26" fmla="*/ 92 w 208"/>
                  <a:gd name="T27" fmla="*/ 189 h 329"/>
                  <a:gd name="T28" fmla="*/ 79 w 208"/>
                  <a:gd name="T29" fmla="*/ 192 h 329"/>
                  <a:gd name="T30" fmla="*/ 75 w 208"/>
                  <a:gd name="T31" fmla="*/ 199 h 329"/>
                  <a:gd name="T32" fmla="*/ 92 w 208"/>
                  <a:gd name="T33" fmla="*/ 199 h 329"/>
                  <a:gd name="T34" fmla="*/ 79 w 208"/>
                  <a:gd name="T35" fmla="*/ 208 h 329"/>
                  <a:gd name="T36" fmla="*/ 61 w 208"/>
                  <a:gd name="T37" fmla="*/ 228 h 329"/>
                  <a:gd name="T38" fmla="*/ 50 w 208"/>
                  <a:gd name="T39" fmla="*/ 243 h 329"/>
                  <a:gd name="T40" fmla="*/ 39 w 208"/>
                  <a:gd name="T41" fmla="*/ 257 h 329"/>
                  <a:gd name="T42" fmla="*/ 26 w 208"/>
                  <a:gd name="T43" fmla="*/ 267 h 329"/>
                  <a:gd name="T44" fmla="*/ 11 w 208"/>
                  <a:gd name="T45" fmla="*/ 276 h 329"/>
                  <a:gd name="T46" fmla="*/ 4 w 208"/>
                  <a:gd name="T47" fmla="*/ 288 h 329"/>
                  <a:gd name="T48" fmla="*/ 1 w 208"/>
                  <a:gd name="T49" fmla="*/ 303 h 329"/>
                  <a:gd name="T50" fmla="*/ 9 w 208"/>
                  <a:gd name="T51" fmla="*/ 308 h 329"/>
                  <a:gd name="T52" fmla="*/ 7 w 208"/>
                  <a:gd name="T53" fmla="*/ 313 h 329"/>
                  <a:gd name="T54" fmla="*/ 14 w 208"/>
                  <a:gd name="T55" fmla="*/ 326 h 329"/>
                  <a:gd name="T56" fmla="*/ 46 w 208"/>
                  <a:gd name="T57" fmla="*/ 311 h 329"/>
                  <a:gd name="T58" fmla="*/ 56 w 208"/>
                  <a:gd name="T59" fmla="*/ 314 h 329"/>
                  <a:gd name="T60" fmla="*/ 61 w 208"/>
                  <a:gd name="T61" fmla="*/ 294 h 329"/>
                  <a:gd name="T62" fmla="*/ 59 w 208"/>
                  <a:gd name="T63" fmla="*/ 268 h 329"/>
                  <a:gd name="T64" fmla="*/ 73 w 208"/>
                  <a:gd name="T65" fmla="*/ 250 h 329"/>
                  <a:gd name="T66" fmla="*/ 83 w 208"/>
                  <a:gd name="T67" fmla="*/ 227 h 329"/>
                  <a:gd name="T68" fmla="*/ 93 w 208"/>
                  <a:gd name="T69" fmla="*/ 206 h 329"/>
                  <a:gd name="T70" fmla="*/ 116 w 208"/>
                  <a:gd name="T71" fmla="*/ 195 h 329"/>
                  <a:gd name="T72" fmla="*/ 132 w 208"/>
                  <a:gd name="T73" fmla="*/ 184 h 329"/>
                  <a:gd name="T74" fmla="*/ 160 w 208"/>
                  <a:gd name="T75" fmla="*/ 192 h 329"/>
                  <a:gd name="T76" fmla="*/ 178 w 208"/>
                  <a:gd name="T77" fmla="*/ 174 h 329"/>
                  <a:gd name="T78" fmla="*/ 197 w 208"/>
                  <a:gd name="T79" fmla="*/ 182 h 329"/>
                  <a:gd name="T80" fmla="*/ 58 w 208"/>
                  <a:gd name="T81" fmla="*/ 24 h 329"/>
                  <a:gd name="T82" fmla="*/ 77 w 208"/>
                  <a:gd name="T83" fmla="*/ 35 h 329"/>
                  <a:gd name="T84" fmla="*/ 92 w 208"/>
                  <a:gd name="T85" fmla="*/ 38 h 329"/>
                  <a:gd name="T86" fmla="*/ 93 w 208"/>
                  <a:gd name="T87" fmla="*/ 49 h 329"/>
                  <a:gd name="T88" fmla="*/ 79 w 208"/>
                  <a:gd name="T89" fmla="*/ 62 h 329"/>
                  <a:gd name="T90" fmla="*/ 95 w 208"/>
                  <a:gd name="T91" fmla="*/ 68 h 329"/>
                  <a:gd name="T92" fmla="*/ 114 w 208"/>
                  <a:gd name="T93" fmla="*/ 37 h 329"/>
                  <a:gd name="T94" fmla="*/ 129 w 208"/>
                  <a:gd name="T95" fmla="*/ 45 h 329"/>
                  <a:gd name="T96" fmla="*/ 150 w 208"/>
                  <a:gd name="T97" fmla="*/ 54 h 329"/>
                  <a:gd name="T98" fmla="*/ 143 w 208"/>
                  <a:gd name="T99" fmla="*/ 43 h 329"/>
                  <a:gd name="T100" fmla="*/ 125 w 208"/>
                  <a:gd name="T101" fmla="*/ 28 h 329"/>
                  <a:gd name="T102" fmla="*/ 107 w 208"/>
                  <a:gd name="T103" fmla="*/ 18 h 329"/>
                  <a:gd name="T104" fmla="*/ 90 w 208"/>
                  <a:gd name="T105" fmla="*/ 9 h 329"/>
                  <a:gd name="T106" fmla="*/ 83 w 208"/>
                  <a:gd name="T107" fmla="*/ 18 h 329"/>
                  <a:gd name="T108" fmla="*/ 66 w 208"/>
                  <a:gd name="T109" fmla="*/ 17 h 329"/>
                  <a:gd name="T110" fmla="*/ 56 w 208"/>
                  <a:gd name="T111" fmla="*/ 14 h 329"/>
                  <a:gd name="T112" fmla="*/ 50 w 208"/>
                  <a:gd name="T113" fmla="*/ 38 h 329"/>
                  <a:gd name="T114" fmla="*/ 50 w 208"/>
                  <a:gd name="T115" fmla="*/ 38 h 329"/>
                  <a:gd name="T116" fmla="*/ 119 w 208"/>
                  <a:gd name="T117" fmla="*/ 19 h 329"/>
                  <a:gd name="T118" fmla="*/ 167 w 208"/>
                  <a:gd name="T119" fmla="*/ 18 h 329"/>
                  <a:gd name="T120" fmla="*/ 145 w 208"/>
                  <a:gd name="T121" fmla="*/ 7 h 329"/>
                  <a:gd name="T122" fmla="*/ 126 w 208"/>
                  <a:gd name="T123" fmla="*/ 6 h 329"/>
                  <a:gd name="T124" fmla="*/ 112 w 208"/>
                  <a:gd name="T125" fmla="*/ 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329">
                    <a:moveTo>
                      <a:pt x="201" y="176"/>
                    </a:moveTo>
                    <a:cubicBezTo>
                      <a:pt x="201" y="178"/>
                      <a:pt x="198" y="178"/>
                      <a:pt x="198" y="176"/>
                    </a:cubicBezTo>
                    <a:cubicBezTo>
                      <a:pt x="198" y="174"/>
                      <a:pt x="193" y="173"/>
                      <a:pt x="193" y="172"/>
                    </a:cubicBezTo>
                    <a:cubicBezTo>
                      <a:pt x="192" y="171"/>
                      <a:pt x="195" y="171"/>
                      <a:pt x="197" y="172"/>
                    </a:cubicBezTo>
                    <a:cubicBezTo>
                      <a:pt x="199" y="173"/>
                      <a:pt x="200" y="173"/>
                      <a:pt x="202" y="170"/>
                    </a:cubicBezTo>
                    <a:cubicBezTo>
                      <a:pt x="204" y="168"/>
                      <a:pt x="207" y="170"/>
                      <a:pt x="208" y="168"/>
                    </a:cubicBezTo>
                    <a:cubicBezTo>
                      <a:pt x="208" y="167"/>
                      <a:pt x="204" y="165"/>
                      <a:pt x="203" y="164"/>
                    </a:cubicBezTo>
                    <a:cubicBezTo>
                      <a:pt x="203" y="163"/>
                      <a:pt x="200" y="162"/>
                      <a:pt x="197" y="162"/>
                    </a:cubicBezTo>
                    <a:cubicBezTo>
                      <a:pt x="195" y="163"/>
                      <a:pt x="195" y="162"/>
                      <a:pt x="193" y="160"/>
                    </a:cubicBezTo>
                    <a:cubicBezTo>
                      <a:pt x="191" y="159"/>
                      <a:pt x="187" y="161"/>
                      <a:pt x="187" y="165"/>
                    </a:cubicBezTo>
                    <a:cubicBezTo>
                      <a:pt x="187" y="168"/>
                      <a:pt x="184" y="167"/>
                      <a:pt x="185" y="165"/>
                    </a:cubicBezTo>
                    <a:cubicBezTo>
                      <a:pt x="186" y="163"/>
                      <a:pt x="183" y="161"/>
                      <a:pt x="186" y="161"/>
                    </a:cubicBezTo>
                    <a:cubicBezTo>
                      <a:pt x="188" y="160"/>
                      <a:pt x="187" y="157"/>
                      <a:pt x="182" y="156"/>
                    </a:cubicBezTo>
                    <a:cubicBezTo>
                      <a:pt x="178" y="156"/>
                      <a:pt x="176" y="160"/>
                      <a:pt x="177" y="161"/>
                    </a:cubicBezTo>
                    <a:cubicBezTo>
                      <a:pt x="179" y="162"/>
                      <a:pt x="174" y="167"/>
                      <a:pt x="173" y="167"/>
                    </a:cubicBezTo>
                    <a:cubicBezTo>
                      <a:pt x="171" y="167"/>
                      <a:pt x="173" y="163"/>
                      <a:pt x="173" y="160"/>
                    </a:cubicBezTo>
                    <a:cubicBezTo>
                      <a:pt x="173" y="158"/>
                      <a:pt x="171" y="159"/>
                      <a:pt x="168" y="163"/>
                    </a:cubicBezTo>
                    <a:cubicBezTo>
                      <a:pt x="164" y="167"/>
                      <a:pt x="162" y="170"/>
                      <a:pt x="160" y="171"/>
                    </a:cubicBezTo>
                    <a:cubicBezTo>
                      <a:pt x="158" y="171"/>
                      <a:pt x="158" y="167"/>
                      <a:pt x="161" y="166"/>
                    </a:cubicBezTo>
                    <a:cubicBezTo>
                      <a:pt x="165" y="164"/>
                      <a:pt x="165" y="159"/>
                      <a:pt x="167" y="159"/>
                    </a:cubicBezTo>
                    <a:cubicBezTo>
                      <a:pt x="169" y="159"/>
                      <a:pt x="169" y="157"/>
                      <a:pt x="166" y="156"/>
                    </a:cubicBezTo>
                    <a:cubicBezTo>
                      <a:pt x="163" y="156"/>
                      <a:pt x="162" y="159"/>
                      <a:pt x="161" y="160"/>
                    </a:cubicBezTo>
                    <a:cubicBezTo>
                      <a:pt x="160" y="161"/>
                      <a:pt x="155" y="158"/>
                      <a:pt x="156" y="159"/>
                    </a:cubicBezTo>
                    <a:cubicBezTo>
                      <a:pt x="156" y="160"/>
                      <a:pt x="153" y="160"/>
                      <a:pt x="154" y="162"/>
                    </a:cubicBezTo>
                    <a:cubicBezTo>
                      <a:pt x="155" y="164"/>
                      <a:pt x="154" y="166"/>
                      <a:pt x="152" y="163"/>
                    </a:cubicBezTo>
                    <a:cubicBezTo>
                      <a:pt x="151" y="161"/>
                      <a:pt x="148" y="163"/>
                      <a:pt x="147" y="165"/>
                    </a:cubicBezTo>
                    <a:cubicBezTo>
                      <a:pt x="145" y="168"/>
                      <a:pt x="143" y="168"/>
                      <a:pt x="145" y="168"/>
                    </a:cubicBezTo>
                    <a:cubicBezTo>
                      <a:pt x="146" y="169"/>
                      <a:pt x="146" y="172"/>
                      <a:pt x="144" y="173"/>
                    </a:cubicBezTo>
                    <a:cubicBezTo>
                      <a:pt x="142" y="174"/>
                      <a:pt x="143" y="167"/>
                      <a:pt x="141" y="168"/>
                    </a:cubicBezTo>
                    <a:cubicBezTo>
                      <a:pt x="139" y="168"/>
                      <a:pt x="140" y="165"/>
                      <a:pt x="143" y="165"/>
                    </a:cubicBezTo>
                    <a:cubicBezTo>
                      <a:pt x="145" y="165"/>
                      <a:pt x="147" y="161"/>
                      <a:pt x="147" y="161"/>
                    </a:cubicBezTo>
                    <a:cubicBezTo>
                      <a:pt x="147" y="159"/>
                      <a:pt x="144" y="159"/>
                      <a:pt x="144" y="161"/>
                    </a:cubicBezTo>
                    <a:cubicBezTo>
                      <a:pt x="144" y="163"/>
                      <a:pt x="141" y="163"/>
                      <a:pt x="138" y="163"/>
                    </a:cubicBezTo>
                    <a:cubicBezTo>
                      <a:pt x="135" y="162"/>
                      <a:pt x="135" y="166"/>
                      <a:pt x="138" y="168"/>
                    </a:cubicBezTo>
                    <a:cubicBezTo>
                      <a:pt x="141" y="170"/>
                      <a:pt x="138" y="171"/>
                      <a:pt x="136" y="170"/>
                    </a:cubicBezTo>
                    <a:cubicBezTo>
                      <a:pt x="134" y="168"/>
                      <a:pt x="132" y="169"/>
                      <a:pt x="130" y="170"/>
                    </a:cubicBezTo>
                    <a:cubicBezTo>
                      <a:pt x="128" y="170"/>
                      <a:pt x="134" y="173"/>
                      <a:pt x="134" y="174"/>
                    </a:cubicBezTo>
                    <a:cubicBezTo>
                      <a:pt x="135" y="175"/>
                      <a:pt x="131" y="172"/>
                      <a:pt x="130" y="173"/>
                    </a:cubicBezTo>
                    <a:cubicBezTo>
                      <a:pt x="130" y="174"/>
                      <a:pt x="126" y="173"/>
                      <a:pt x="126" y="171"/>
                    </a:cubicBezTo>
                    <a:cubicBezTo>
                      <a:pt x="126" y="169"/>
                      <a:pt x="121" y="171"/>
                      <a:pt x="124" y="172"/>
                    </a:cubicBezTo>
                    <a:cubicBezTo>
                      <a:pt x="127" y="173"/>
                      <a:pt x="126" y="175"/>
                      <a:pt x="126" y="177"/>
                    </a:cubicBezTo>
                    <a:cubicBezTo>
                      <a:pt x="126" y="180"/>
                      <a:pt x="122" y="178"/>
                      <a:pt x="123" y="176"/>
                    </a:cubicBezTo>
                    <a:cubicBezTo>
                      <a:pt x="123" y="173"/>
                      <a:pt x="121" y="174"/>
                      <a:pt x="118" y="175"/>
                    </a:cubicBezTo>
                    <a:cubicBezTo>
                      <a:pt x="116" y="177"/>
                      <a:pt x="119" y="173"/>
                      <a:pt x="118" y="171"/>
                    </a:cubicBezTo>
                    <a:cubicBezTo>
                      <a:pt x="117" y="169"/>
                      <a:pt x="115" y="171"/>
                      <a:pt x="112" y="171"/>
                    </a:cubicBezTo>
                    <a:cubicBezTo>
                      <a:pt x="110" y="172"/>
                      <a:pt x="108" y="172"/>
                      <a:pt x="110" y="173"/>
                    </a:cubicBezTo>
                    <a:cubicBezTo>
                      <a:pt x="111" y="175"/>
                      <a:pt x="111" y="178"/>
                      <a:pt x="109" y="177"/>
                    </a:cubicBezTo>
                    <a:cubicBezTo>
                      <a:pt x="107" y="177"/>
                      <a:pt x="106" y="177"/>
                      <a:pt x="106" y="179"/>
                    </a:cubicBezTo>
                    <a:cubicBezTo>
                      <a:pt x="107" y="181"/>
                      <a:pt x="104" y="181"/>
                      <a:pt x="104" y="179"/>
                    </a:cubicBezTo>
                    <a:cubicBezTo>
                      <a:pt x="103" y="178"/>
                      <a:pt x="99" y="178"/>
                      <a:pt x="98" y="180"/>
                    </a:cubicBezTo>
                    <a:cubicBezTo>
                      <a:pt x="97" y="182"/>
                      <a:pt x="94" y="183"/>
                      <a:pt x="94" y="186"/>
                    </a:cubicBezTo>
                    <a:cubicBezTo>
                      <a:pt x="94" y="188"/>
                      <a:pt x="97" y="185"/>
                      <a:pt x="99" y="185"/>
                    </a:cubicBezTo>
                    <a:cubicBezTo>
                      <a:pt x="101" y="186"/>
                      <a:pt x="99" y="187"/>
                      <a:pt x="100" y="188"/>
                    </a:cubicBezTo>
                    <a:cubicBezTo>
                      <a:pt x="101" y="189"/>
                      <a:pt x="101" y="192"/>
                      <a:pt x="99" y="190"/>
                    </a:cubicBezTo>
                    <a:cubicBezTo>
                      <a:pt x="98" y="189"/>
                      <a:pt x="96" y="188"/>
                      <a:pt x="95" y="191"/>
                    </a:cubicBezTo>
                    <a:cubicBezTo>
                      <a:pt x="95" y="193"/>
                      <a:pt x="93" y="190"/>
                      <a:pt x="92" y="189"/>
                    </a:cubicBezTo>
                    <a:cubicBezTo>
                      <a:pt x="90" y="187"/>
                      <a:pt x="89" y="192"/>
                      <a:pt x="87" y="191"/>
                    </a:cubicBezTo>
                    <a:cubicBezTo>
                      <a:pt x="86" y="190"/>
                      <a:pt x="90" y="186"/>
                      <a:pt x="89" y="184"/>
                    </a:cubicBezTo>
                    <a:cubicBezTo>
                      <a:pt x="88" y="182"/>
                      <a:pt x="87" y="185"/>
                      <a:pt x="84" y="188"/>
                    </a:cubicBezTo>
                    <a:cubicBezTo>
                      <a:pt x="82" y="191"/>
                      <a:pt x="78" y="190"/>
                      <a:pt x="79" y="192"/>
                    </a:cubicBezTo>
                    <a:cubicBezTo>
                      <a:pt x="81" y="193"/>
                      <a:pt x="77" y="194"/>
                      <a:pt x="76" y="196"/>
                    </a:cubicBezTo>
                    <a:cubicBezTo>
                      <a:pt x="75" y="198"/>
                      <a:pt x="70" y="199"/>
                      <a:pt x="66" y="202"/>
                    </a:cubicBezTo>
                    <a:cubicBezTo>
                      <a:pt x="62" y="204"/>
                      <a:pt x="67" y="204"/>
                      <a:pt x="69" y="202"/>
                    </a:cubicBezTo>
                    <a:cubicBezTo>
                      <a:pt x="71" y="200"/>
                      <a:pt x="72" y="201"/>
                      <a:pt x="75" y="199"/>
                    </a:cubicBezTo>
                    <a:cubicBezTo>
                      <a:pt x="78" y="197"/>
                      <a:pt x="81" y="195"/>
                      <a:pt x="83" y="196"/>
                    </a:cubicBezTo>
                    <a:cubicBezTo>
                      <a:pt x="84" y="197"/>
                      <a:pt x="86" y="197"/>
                      <a:pt x="87" y="195"/>
                    </a:cubicBezTo>
                    <a:cubicBezTo>
                      <a:pt x="89" y="193"/>
                      <a:pt x="91" y="194"/>
                      <a:pt x="92" y="195"/>
                    </a:cubicBezTo>
                    <a:cubicBezTo>
                      <a:pt x="94" y="196"/>
                      <a:pt x="90" y="197"/>
                      <a:pt x="92" y="199"/>
                    </a:cubicBezTo>
                    <a:cubicBezTo>
                      <a:pt x="94" y="201"/>
                      <a:pt x="89" y="202"/>
                      <a:pt x="89" y="200"/>
                    </a:cubicBezTo>
                    <a:cubicBezTo>
                      <a:pt x="89" y="199"/>
                      <a:pt x="87" y="197"/>
                      <a:pt x="86" y="199"/>
                    </a:cubicBezTo>
                    <a:cubicBezTo>
                      <a:pt x="85" y="200"/>
                      <a:pt x="84" y="202"/>
                      <a:pt x="82" y="202"/>
                    </a:cubicBezTo>
                    <a:cubicBezTo>
                      <a:pt x="81" y="202"/>
                      <a:pt x="79" y="205"/>
                      <a:pt x="79" y="208"/>
                    </a:cubicBezTo>
                    <a:cubicBezTo>
                      <a:pt x="79" y="211"/>
                      <a:pt x="76" y="208"/>
                      <a:pt x="76" y="211"/>
                    </a:cubicBezTo>
                    <a:cubicBezTo>
                      <a:pt x="76" y="213"/>
                      <a:pt x="72" y="217"/>
                      <a:pt x="69" y="221"/>
                    </a:cubicBezTo>
                    <a:cubicBezTo>
                      <a:pt x="65" y="224"/>
                      <a:pt x="69" y="225"/>
                      <a:pt x="67" y="227"/>
                    </a:cubicBezTo>
                    <a:cubicBezTo>
                      <a:pt x="66" y="229"/>
                      <a:pt x="62" y="227"/>
                      <a:pt x="61" y="228"/>
                    </a:cubicBezTo>
                    <a:cubicBezTo>
                      <a:pt x="60" y="229"/>
                      <a:pt x="62" y="234"/>
                      <a:pt x="60" y="235"/>
                    </a:cubicBezTo>
                    <a:cubicBezTo>
                      <a:pt x="58" y="237"/>
                      <a:pt x="60" y="239"/>
                      <a:pt x="60" y="241"/>
                    </a:cubicBezTo>
                    <a:cubicBezTo>
                      <a:pt x="60" y="242"/>
                      <a:pt x="55" y="239"/>
                      <a:pt x="55" y="241"/>
                    </a:cubicBezTo>
                    <a:cubicBezTo>
                      <a:pt x="55" y="243"/>
                      <a:pt x="51" y="243"/>
                      <a:pt x="50" y="243"/>
                    </a:cubicBezTo>
                    <a:cubicBezTo>
                      <a:pt x="48" y="243"/>
                      <a:pt x="52" y="246"/>
                      <a:pt x="54" y="248"/>
                    </a:cubicBezTo>
                    <a:cubicBezTo>
                      <a:pt x="56" y="250"/>
                      <a:pt x="52" y="251"/>
                      <a:pt x="52" y="249"/>
                    </a:cubicBezTo>
                    <a:cubicBezTo>
                      <a:pt x="51" y="247"/>
                      <a:pt x="48" y="250"/>
                      <a:pt x="44" y="252"/>
                    </a:cubicBezTo>
                    <a:cubicBezTo>
                      <a:pt x="41" y="254"/>
                      <a:pt x="42" y="257"/>
                      <a:pt x="39" y="257"/>
                    </a:cubicBezTo>
                    <a:cubicBezTo>
                      <a:pt x="37" y="257"/>
                      <a:pt x="37" y="262"/>
                      <a:pt x="36" y="263"/>
                    </a:cubicBezTo>
                    <a:cubicBezTo>
                      <a:pt x="34" y="265"/>
                      <a:pt x="34" y="260"/>
                      <a:pt x="31" y="260"/>
                    </a:cubicBezTo>
                    <a:cubicBezTo>
                      <a:pt x="28" y="260"/>
                      <a:pt x="28" y="262"/>
                      <a:pt x="30" y="264"/>
                    </a:cubicBezTo>
                    <a:cubicBezTo>
                      <a:pt x="32" y="267"/>
                      <a:pt x="27" y="265"/>
                      <a:pt x="26" y="267"/>
                    </a:cubicBezTo>
                    <a:cubicBezTo>
                      <a:pt x="24" y="269"/>
                      <a:pt x="19" y="268"/>
                      <a:pt x="18" y="270"/>
                    </a:cubicBezTo>
                    <a:cubicBezTo>
                      <a:pt x="17" y="272"/>
                      <a:pt x="22" y="272"/>
                      <a:pt x="22" y="273"/>
                    </a:cubicBezTo>
                    <a:cubicBezTo>
                      <a:pt x="23" y="274"/>
                      <a:pt x="18" y="274"/>
                      <a:pt x="15" y="273"/>
                    </a:cubicBezTo>
                    <a:cubicBezTo>
                      <a:pt x="13" y="273"/>
                      <a:pt x="14" y="276"/>
                      <a:pt x="11" y="276"/>
                    </a:cubicBezTo>
                    <a:cubicBezTo>
                      <a:pt x="9" y="275"/>
                      <a:pt x="6" y="278"/>
                      <a:pt x="7" y="280"/>
                    </a:cubicBezTo>
                    <a:cubicBezTo>
                      <a:pt x="9" y="281"/>
                      <a:pt x="6" y="282"/>
                      <a:pt x="4" y="280"/>
                    </a:cubicBezTo>
                    <a:cubicBezTo>
                      <a:pt x="3" y="279"/>
                      <a:pt x="1" y="282"/>
                      <a:pt x="1" y="284"/>
                    </a:cubicBezTo>
                    <a:cubicBezTo>
                      <a:pt x="0" y="286"/>
                      <a:pt x="4" y="287"/>
                      <a:pt x="4" y="288"/>
                    </a:cubicBezTo>
                    <a:cubicBezTo>
                      <a:pt x="4" y="289"/>
                      <a:pt x="1" y="291"/>
                      <a:pt x="3" y="291"/>
                    </a:cubicBezTo>
                    <a:cubicBezTo>
                      <a:pt x="5" y="292"/>
                      <a:pt x="4" y="293"/>
                      <a:pt x="2" y="294"/>
                    </a:cubicBezTo>
                    <a:cubicBezTo>
                      <a:pt x="1" y="295"/>
                      <a:pt x="1" y="296"/>
                      <a:pt x="2" y="298"/>
                    </a:cubicBezTo>
                    <a:cubicBezTo>
                      <a:pt x="4" y="300"/>
                      <a:pt x="0" y="300"/>
                      <a:pt x="1" y="303"/>
                    </a:cubicBezTo>
                    <a:cubicBezTo>
                      <a:pt x="3" y="305"/>
                      <a:pt x="5" y="302"/>
                      <a:pt x="6" y="304"/>
                    </a:cubicBezTo>
                    <a:cubicBezTo>
                      <a:pt x="6" y="306"/>
                      <a:pt x="9" y="304"/>
                      <a:pt x="11" y="302"/>
                    </a:cubicBezTo>
                    <a:cubicBezTo>
                      <a:pt x="14" y="300"/>
                      <a:pt x="15" y="304"/>
                      <a:pt x="13" y="304"/>
                    </a:cubicBezTo>
                    <a:cubicBezTo>
                      <a:pt x="11" y="304"/>
                      <a:pt x="8" y="306"/>
                      <a:pt x="9" y="308"/>
                    </a:cubicBezTo>
                    <a:cubicBezTo>
                      <a:pt x="9" y="310"/>
                      <a:pt x="5" y="309"/>
                      <a:pt x="5" y="307"/>
                    </a:cubicBezTo>
                    <a:cubicBezTo>
                      <a:pt x="6" y="304"/>
                      <a:pt x="1" y="307"/>
                      <a:pt x="3" y="309"/>
                    </a:cubicBezTo>
                    <a:cubicBezTo>
                      <a:pt x="4" y="311"/>
                      <a:pt x="2" y="312"/>
                      <a:pt x="2" y="314"/>
                    </a:cubicBezTo>
                    <a:cubicBezTo>
                      <a:pt x="2" y="316"/>
                      <a:pt x="5" y="315"/>
                      <a:pt x="7" y="313"/>
                    </a:cubicBezTo>
                    <a:cubicBezTo>
                      <a:pt x="8" y="311"/>
                      <a:pt x="10" y="312"/>
                      <a:pt x="11" y="314"/>
                    </a:cubicBezTo>
                    <a:cubicBezTo>
                      <a:pt x="12" y="316"/>
                      <a:pt x="9" y="314"/>
                      <a:pt x="9" y="317"/>
                    </a:cubicBezTo>
                    <a:cubicBezTo>
                      <a:pt x="9" y="320"/>
                      <a:pt x="7" y="317"/>
                      <a:pt x="6" y="320"/>
                    </a:cubicBezTo>
                    <a:cubicBezTo>
                      <a:pt x="4" y="322"/>
                      <a:pt x="12" y="326"/>
                      <a:pt x="14" y="326"/>
                    </a:cubicBezTo>
                    <a:cubicBezTo>
                      <a:pt x="16" y="327"/>
                      <a:pt x="19" y="329"/>
                      <a:pt x="23" y="329"/>
                    </a:cubicBezTo>
                    <a:cubicBezTo>
                      <a:pt x="28" y="328"/>
                      <a:pt x="37" y="319"/>
                      <a:pt x="38" y="318"/>
                    </a:cubicBezTo>
                    <a:cubicBezTo>
                      <a:pt x="40" y="316"/>
                      <a:pt x="42" y="318"/>
                      <a:pt x="44" y="316"/>
                    </a:cubicBezTo>
                    <a:cubicBezTo>
                      <a:pt x="46" y="315"/>
                      <a:pt x="45" y="311"/>
                      <a:pt x="46" y="311"/>
                    </a:cubicBezTo>
                    <a:cubicBezTo>
                      <a:pt x="47" y="310"/>
                      <a:pt x="48" y="315"/>
                      <a:pt x="49" y="315"/>
                    </a:cubicBezTo>
                    <a:cubicBezTo>
                      <a:pt x="50" y="315"/>
                      <a:pt x="51" y="316"/>
                      <a:pt x="51" y="319"/>
                    </a:cubicBezTo>
                    <a:cubicBezTo>
                      <a:pt x="52" y="319"/>
                      <a:pt x="53" y="319"/>
                      <a:pt x="54" y="319"/>
                    </a:cubicBezTo>
                    <a:cubicBezTo>
                      <a:pt x="55" y="320"/>
                      <a:pt x="56" y="315"/>
                      <a:pt x="56" y="314"/>
                    </a:cubicBezTo>
                    <a:cubicBezTo>
                      <a:pt x="56" y="312"/>
                      <a:pt x="57" y="309"/>
                      <a:pt x="57" y="307"/>
                    </a:cubicBezTo>
                    <a:cubicBezTo>
                      <a:pt x="56" y="305"/>
                      <a:pt x="61" y="307"/>
                      <a:pt x="62" y="305"/>
                    </a:cubicBezTo>
                    <a:cubicBezTo>
                      <a:pt x="63" y="304"/>
                      <a:pt x="63" y="298"/>
                      <a:pt x="62" y="298"/>
                    </a:cubicBezTo>
                    <a:cubicBezTo>
                      <a:pt x="60" y="297"/>
                      <a:pt x="60" y="294"/>
                      <a:pt x="61" y="294"/>
                    </a:cubicBezTo>
                    <a:cubicBezTo>
                      <a:pt x="63" y="294"/>
                      <a:pt x="65" y="293"/>
                      <a:pt x="64" y="290"/>
                    </a:cubicBezTo>
                    <a:cubicBezTo>
                      <a:pt x="64" y="287"/>
                      <a:pt x="59" y="287"/>
                      <a:pt x="59" y="284"/>
                    </a:cubicBezTo>
                    <a:cubicBezTo>
                      <a:pt x="59" y="281"/>
                      <a:pt x="61" y="280"/>
                      <a:pt x="59" y="276"/>
                    </a:cubicBezTo>
                    <a:cubicBezTo>
                      <a:pt x="57" y="272"/>
                      <a:pt x="60" y="270"/>
                      <a:pt x="59" y="268"/>
                    </a:cubicBezTo>
                    <a:cubicBezTo>
                      <a:pt x="59" y="266"/>
                      <a:pt x="58" y="264"/>
                      <a:pt x="60" y="260"/>
                    </a:cubicBezTo>
                    <a:cubicBezTo>
                      <a:pt x="62" y="256"/>
                      <a:pt x="67" y="255"/>
                      <a:pt x="68" y="255"/>
                    </a:cubicBezTo>
                    <a:cubicBezTo>
                      <a:pt x="70" y="255"/>
                      <a:pt x="72" y="257"/>
                      <a:pt x="73" y="255"/>
                    </a:cubicBezTo>
                    <a:cubicBezTo>
                      <a:pt x="75" y="252"/>
                      <a:pt x="75" y="250"/>
                      <a:pt x="73" y="250"/>
                    </a:cubicBezTo>
                    <a:cubicBezTo>
                      <a:pt x="72" y="250"/>
                      <a:pt x="69" y="249"/>
                      <a:pt x="72" y="246"/>
                    </a:cubicBezTo>
                    <a:cubicBezTo>
                      <a:pt x="74" y="243"/>
                      <a:pt x="77" y="239"/>
                      <a:pt x="77" y="235"/>
                    </a:cubicBezTo>
                    <a:cubicBezTo>
                      <a:pt x="77" y="232"/>
                      <a:pt x="76" y="229"/>
                      <a:pt x="77" y="228"/>
                    </a:cubicBezTo>
                    <a:cubicBezTo>
                      <a:pt x="78" y="227"/>
                      <a:pt x="81" y="228"/>
                      <a:pt x="83" y="227"/>
                    </a:cubicBezTo>
                    <a:cubicBezTo>
                      <a:pt x="86" y="225"/>
                      <a:pt x="84" y="223"/>
                      <a:pt x="85" y="222"/>
                    </a:cubicBezTo>
                    <a:cubicBezTo>
                      <a:pt x="86" y="221"/>
                      <a:pt x="88" y="217"/>
                      <a:pt x="89" y="216"/>
                    </a:cubicBezTo>
                    <a:cubicBezTo>
                      <a:pt x="91" y="215"/>
                      <a:pt x="92" y="213"/>
                      <a:pt x="91" y="212"/>
                    </a:cubicBezTo>
                    <a:cubicBezTo>
                      <a:pt x="90" y="210"/>
                      <a:pt x="93" y="209"/>
                      <a:pt x="93" y="206"/>
                    </a:cubicBezTo>
                    <a:cubicBezTo>
                      <a:pt x="93" y="203"/>
                      <a:pt x="97" y="201"/>
                      <a:pt x="99" y="201"/>
                    </a:cubicBezTo>
                    <a:cubicBezTo>
                      <a:pt x="102" y="201"/>
                      <a:pt x="106" y="201"/>
                      <a:pt x="106" y="199"/>
                    </a:cubicBezTo>
                    <a:cubicBezTo>
                      <a:pt x="106" y="197"/>
                      <a:pt x="104" y="192"/>
                      <a:pt x="107" y="193"/>
                    </a:cubicBezTo>
                    <a:cubicBezTo>
                      <a:pt x="111" y="195"/>
                      <a:pt x="114" y="193"/>
                      <a:pt x="116" y="195"/>
                    </a:cubicBezTo>
                    <a:cubicBezTo>
                      <a:pt x="118" y="197"/>
                      <a:pt x="121" y="196"/>
                      <a:pt x="121" y="193"/>
                    </a:cubicBezTo>
                    <a:cubicBezTo>
                      <a:pt x="121" y="190"/>
                      <a:pt x="122" y="185"/>
                      <a:pt x="126" y="187"/>
                    </a:cubicBezTo>
                    <a:cubicBezTo>
                      <a:pt x="126" y="187"/>
                      <a:pt x="126" y="188"/>
                      <a:pt x="127" y="188"/>
                    </a:cubicBezTo>
                    <a:cubicBezTo>
                      <a:pt x="128" y="185"/>
                      <a:pt x="130" y="184"/>
                      <a:pt x="132" y="184"/>
                    </a:cubicBezTo>
                    <a:cubicBezTo>
                      <a:pt x="135" y="184"/>
                      <a:pt x="137" y="190"/>
                      <a:pt x="141" y="190"/>
                    </a:cubicBezTo>
                    <a:cubicBezTo>
                      <a:pt x="145" y="191"/>
                      <a:pt x="148" y="193"/>
                      <a:pt x="149" y="191"/>
                    </a:cubicBezTo>
                    <a:cubicBezTo>
                      <a:pt x="151" y="189"/>
                      <a:pt x="153" y="192"/>
                      <a:pt x="156" y="191"/>
                    </a:cubicBezTo>
                    <a:cubicBezTo>
                      <a:pt x="158" y="190"/>
                      <a:pt x="158" y="195"/>
                      <a:pt x="160" y="192"/>
                    </a:cubicBezTo>
                    <a:cubicBezTo>
                      <a:pt x="162" y="189"/>
                      <a:pt x="160" y="187"/>
                      <a:pt x="164" y="188"/>
                    </a:cubicBezTo>
                    <a:cubicBezTo>
                      <a:pt x="167" y="188"/>
                      <a:pt x="165" y="183"/>
                      <a:pt x="165" y="181"/>
                    </a:cubicBezTo>
                    <a:cubicBezTo>
                      <a:pt x="165" y="178"/>
                      <a:pt x="170" y="178"/>
                      <a:pt x="170" y="175"/>
                    </a:cubicBezTo>
                    <a:cubicBezTo>
                      <a:pt x="170" y="173"/>
                      <a:pt x="177" y="175"/>
                      <a:pt x="178" y="174"/>
                    </a:cubicBezTo>
                    <a:cubicBezTo>
                      <a:pt x="179" y="172"/>
                      <a:pt x="183" y="171"/>
                      <a:pt x="185" y="174"/>
                    </a:cubicBezTo>
                    <a:cubicBezTo>
                      <a:pt x="186" y="176"/>
                      <a:pt x="193" y="177"/>
                      <a:pt x="193" y="179"/>
                    </a:cubicBezTo>
                    <a:cubicBezTo>
                      <a:pt x="193" y="180"/>
                      <a:pt x="193" y="182"/>
                      <a:pt x="193" y="184"/>
                    </a:cubicBezTo>
                    <a:cubicBezTo>
                      <a:pt x="194" y="183"/>
                      <a:pt x="195" y="182"/>
                      <a:pt x="197" y="182"/>
                    </a:cubicBezTo>
                    <a:cubicBezTo>
                      <a:pt x="199" y="182"/>
                      <a:pt x="201" y="178"/>
                      <a:pt x="203" y="179"/>
                    </a:cubicBezTo>
                    <a:cubicBezTo>
                      <a:pt x="205" y="179"/>
                      <a:pt x="207" y="179"/>
                      <a:pt x="207" y="176"/>
                    </a:cubicBezTo>
                    <a:cubicBezTo>
                      <a:pt x="206" y="175"/>
                      <a:pt x="202" y="175"/>
                      <a:pt x="201" y="176"/>
                    </a:cubicBezTo>
                    <a:close/>
                    <a:moveTo>
                      <a:pt x="58" y="24"/>
                    </a:moveTo>
                    <a:cubicBezTo>
                      <a:pt x="61" y="24"/>
                      <a:pt x="54" y="28"/>
                      <a:pt x="53" y="32"/>
                    </a:cubicBezTo>
                    <a:cubicBezTo>
                      <a:pt x="52" y="35"/>
                      <a:pt x="58" y="38"/>
                      <a:pt x="61" y="41"/>
                    </a:cubicBezTo>
                    <a:cubicBezTo>
                      <a:pt x="64" y="43"/>
                      <a:pt x="70" y="43"/>
                      <a:pt x="72" y="41"/>
                    </a:cubicBezTo>
                    <a:cubicBezTo>
                      <a:pt x="75" y="40"/>
                      <a:pt x="74" y="35"/>
                      <a:pt x="77" y="35"/>
                    </a:cubicBezTo>
                    <a:cubicBezTo>
                      <a:pt x="80" y="35"/>
                      <a:pt x="79" y="32"/>
                      <a:pt x="81" y="31"/>
                    </a:cubicBezTo>
                    <a:cubicBezTo>
                      <a:pt x="84" y="31"/>
                      <a:pt x="84" y="34"/>
                      <a:pt x="82" y="36"/>
                    </a:cubicBezTo>
                    <a:cubicBezTo>
                      <a:pt x="80" y="39"/>
                      <a:pt x="85" y="39"/>
                      <a:pt x="89" y="36"/>
                    </a:cubicBezTo>
                    <a:cubicBezTo>
                      <a:pt x="92" y="33"/>
                      <a:pt x="93" y="35"/>
                      <a:pt x="92" y="38"/>
                    </a:cubicBezTo>
                    <a:cubicBezTo>
                      <a:pt x="91" y="41"/>
                      <a:pt x="85" y="39"/>
                      <a:pt x="82" y="43"/>
                    </a:cubicBezTo>
                    <a:cubicBezTo>
                      <a:pt x="80" y="46"/>
                      <a:pt x="73" y="43"/>
                      <a:pt x="70" y="47"/>
                    </a:cubicBezTo>
                    <a:cubicBezTo>
                      <a:pt x="66" y="51"/>
                      <a:pt x="72" y="51"/>
                      <a:pt x="77" y="50"/>
                    </a:cubicBezTo>
                    <a:cubicBezTo>
                      <a:pt x="81" y="49"/>
                      <a:pt x="90" y="48"/>
                      <a:pt x="93" y="49"/>
                    </a:cubicBezTo>
                    <a:cubicBezTo>
                      <a:pt x="96" y="50"/>
                      <a:pt x="91" y="51"/>
                      <a:pt x="86" y="51"/>
                    </a:cubicBezTo>
                    <a:cubicBezTo>
                      <a:pt x="80" y="51"/>
                      <a:pt x="79" y="52"/>
                      <a:pt x="79" y="54"/>
                    </a:cubicBezTo>
                    <a:cubicBezTo>
                      <a:pt x="79" y="55"/>
                      <a:pt x="71" y="52"/>
                      <a:pt x="71" y="56"/>
                    </a:cubicBezTo>
                    <a:cubicBezTo>
                      <a:pt x="71" y="59"/>
                      <a:pt x="78" y="60"/>
                      <a:pt x="79" y="62"/>
                    </a:cubicBezTo>
                    <a:cubicBezTo>
                      <a:pt x="80" y="64"/>
                      <a:pt x="85" y="62"/>
                      <a:pt x="87" y="63"/>
                    </a:cubicBezTo>
                    <a:cubicBezTo>
                      <a:pt x="89" y="64"/>
                      <a:pt x="84" y="65"/>
                      <a:pt x="83" y="66"/>
                    </a:cubicBezTo>
                    <a:cubicBezTo>
                      <a:pt x="82" y="67"/>
                      <a:pt x="88" y="68"/>
                      <a:pt x="89" y="70"/>
                    </a:cubicBezTo>
                    <a:cubicBezTo>
                      <a:pt x="90" y="72"/>
                      <a:pt x="95" y="71"/>
                      <a:pt x="95" y="68"/>
                    </a:cubicBezTo>
                    <a:cubicBezTo>
                      <a:pt x="95" y="65"/>
                      <a:pt x="99" y="56"/>
                      <a:pt x="104" y="54"/>
                    </a:cubicBezTo>
                    <a:cubicBezTo>
                      <a:pt x="109" y="52"/>
                      <a:pt x="106" y="50"/>
                      <a:pt x="107" y="47"/>
                    </a:cubicBezTo>
                    <a:cubicBezTo>
                      <a:pt x="108" y="44"/>
                      <a:pt x="112" y="46"/>
                      <a:pt x="111" y="44"/>
                    </a:cubicBezTo>
                    <a:cubicBezTo>
                      <a:pt x="110" y="41"/>
                      <a:pt x="110" y="40"/>
                      <a:pt x="114" y="37"/>
                    </a:cubicBezTo>
                    <a:cubicBezTo>
                      <a:pt x="117" y="34"/>
                      <a:pt x="119" y="36"/>
                      <a:pt x="123" y="34"/>
                    </a:cubicBezTo>
                    <a:cubicBezTo>
                      <a:pt x="127" y="32"/>
                      <a:pt x="129" y="36"/>
                      <a:pt x="125" y="36"/>
                    </a:cubicBezTo>
                    <a:cubicBezTo>
                      <a:pt x="121" y="36"/>
                      <a:pt x="123" y="41"/>
                      <a:pt x="126" y="42"/>
                    </a:cubicBezTo>
                    <a:cubicBezTo>
                      <a:pt x="129" y="43"/>
                      <a:pt x="127" y="44"/>
                      <a:pt x="129" y="45"/>
                    </a:cubicBezTo>
                    <a:cubicBezTo>
                      <a:pt x="132" y="46"/>
                      <a:pt x="131" y="49"/>
                      <a:pt x="128" y="53"/>
                    </a:cubicBezTo>
                    <a:cubicBezTo>
                      <a:pt x="124" y="56"/>
                      <a:pt x="128" y="57"/>
                      <a:pt x="135" y="54"/>
                    </a:cubicBezTo>
                    <a:cubicBezTo>
                      <a:pt x="142" y="52"/>
                      <a:pt x="138" y="56"/>
                      <a:pt x="140" y="58"/>
                    </a:cubicBezTo>
                    <a:cubicBezTo>
                      <a:pt x="142" y="60"/>
                      <a:pt x="147" y="57"/>
                      <a:pt x="150" y="54"/>
                    </a:cubicBezTo>
                    <a:cubicBezTo>
                      <a:pt x="153" y="50"/>
                      <a:pt x="157" y="51"/>
                      <a:pt x="157" y="49"/>
                    </a:cubicBezTo>
                    <a:cubicBezTo>
                      <a:pt x="157" y="47"/>
                      <a:pt x="154" y="46"/>
                      <a:pt x="151" y="47"/>
                    </a:cubicBezTo>
                    <a:cubicBezTo>
                      <a:pt x="149" y="49"/>
                      <a:pt x="142" y="48"/>
                      <a:pt x="145" y="46"/>
                    </a:cubicBezTo>
                    <a:cubicBezTo>
                      <a:pt x="147" y="44"/>
                      <a:pt x="146" y="42"/>
                      <a:pt x="143" y="43"/>
                    </a:cubicBezTo>
                    <a:cubicBezTo>
                      <a:pt x="140" y="43"/>
                      <a:pt x="134" y="41"/>
                      <a:pt x="137" y="40"/>
                    </a:cubicBezTo>
                    <a:cubicBezTo>
                      <a:pt x="140" y="39"/>
                      <a:pt x="135" y="36"/>
                      <a:pt x="132" y="36"/>
                    </a:cubicBezTo>
                    <a:cubicBezTo>
                      <a:pt x="130" y="36"/>
                      <a:pt x="131" y="33"/>
                      <a:pt x="131" y="31"/>
                    </a:cubicBezTo>
                    <a:cubicBezTo>
                      <a:pt x="131" y="29"/>
                      <a:pt x="124" y="28"/>
                      <a:pt x="125" y="28"/>
                    </a:cubicBezTo>
                    <a:cubicBezTo>
                      <a:pt x="127" y="27"/>
                      <a:pt x="122" y="25"/>
                      <a:pt x="121" y="27"/>
                    </a:cubicBezTo>
                    <a:cubicBezTo>
                      <a:pt x="120" y="28"/>
                      <a:pt x="118" y="28"/>
                      <a:pt x="118" y="26"/>
                    </a:cubicBezTo>
                    <a:cubicBezTo>
                      <a:pt x="118" y="24"/>
                      <a:pt x="112" y="24"/>
                      <a:pt x="110" y="24"/>
                    </a:cubicBezTo>
                    <a:cubicBezTo>
                      <a:pt x="108" y="24"/>
                      <a:pt x="109" y="20"/>
                      <a:pt x="107" y="18"/>
                    </a:cubicBezTo>
                    <a:cubicBezTo>
                      <a:pt x="105" y="16"/>
                      <a:pt x="102" y="21"/>
                      <a:pt x="100" y="21"/>
                    </a:cubicBezTo>
                    <a:cubicBezTo>
                      <a:pt x="99" y="21"/>
                      <a:pt x="102" y="17"/>
                      <a:pt x="103" y="15"/>
                    </a:cubicBezTo>
                    <a:cubicBezTo>
                      <a:pt x="104" y="13"/>
                      <a:pt x="95" y="10"/>
                      <a:pt x="94" y="12"/>
                    </a:cubicBezTo>
                    <a:cubicBezTo>
                      <a:pt x="93" y="14"/>
                      <a:pt x="92" y="9"/>
                      <a:pt x="90" y="9"/>
                    </a:cubicBezTo>
                    <a:cubicBezTo>
                      <a:pt x="88" y="8"/>
                      <a:pt x="90" y="12"/>
                      <a:pt x="88" y="13"/>
                    </a:cubicBezTo>
                    <a:cubicBezTo>
                      <a:pt x="86" y="13"/>
                      <a:pt x="84" y="14"/>
                      <a:pt x="87" y="16"/>
                    </a:cubicBezTo>
                    <a:cubicBezTo>
                      <a:pt x="90" y="18"/>
                      <a:pt x="92" y="27"/>
                      <a:pt x="92" y="28"/>
                    </a:cubicBezTo>
                    <a:cubicBezTo>
                      <a:pt x="92" y="30"/>
                      <a:pt x="83" y="22"/>
                      <a:pt x="83" y="18"/>
                    </a:cubicBezTo>
                    <a:cubicBezTo>
                      <a:pt x="83" y="14"/>
                      <a:pt x="79" y="11"/>
                      <a:pt x="77" y="14"/>
                    </a:cubicBezTo>
                    <a:cubicBezTo>
                      <a:pt x="76" y="17"/>
                      <a:pt x="73" y="18"/>
                      <a:pt x="74" y="21"/>
                    </a:cubicBezTo>
                    <a:cubicBezTo>
                      <a:pt x="75" y="23"/>
                      <a:pt x="72" y="24"/>
                      <a:pt x="72" y="22"/>
                    </a:cubicBezTo>
                    <a:cubicBezTo>
                      <a:pt x="72" y="20"/>
                      <a:pt x="68" y="17"/>
                      <a:pt x="66" y="17"/>
                    </a:cubicBezTo>
                    <a:cubicBezTo>
                      <a:pt x="64" y="17"/>
                      <a:pt x="70" y="16"/>
                      <a:pt x="73" y="15"/>
                    </a:cubicBezTo>
                    <a:cubicBezTo>
                      <a:pt x="76" y="13"/>
                      <a:pt x="71" y="12"/>
                      <a:pt x="68" y="13"/>
                    </a:cubicBezTo>
                    <a:cubicBezTo>
                      <a:pt x="66" y="14"/>
                      <a:pt x="63" y="12"/>
                      <a:pt x="61" y="14"/>
                    </a:cubicBezTo>
                    <a:cubicBezTo>
                      <a:pt x="60" y="16"/>
                      <a:pt x="58" y="14"/>
                      <a:pt x="56" y="14"/>
                    </a:cubicBezTo>
                    <a:cubicBezTo>
                      <a:pt x="53" y="13"/>
                      <a:pt x="51" y="17"/>
                      <a:pt x="49" y="16"/>
                    </a:cubicBezTo>
                    <a:cubicBezTo>
                      <a:pt x="48" y="16"/>
                      <a:pt x="46" y="20"/>
                      <a:pt x="49" y="24"/>
                    </a:cubicBezTo>
                    <a:cubicBezTo>
                      <a:pt x="52" y="29"/>
                      <a:pt x="54" y="23"/>
                      <a:pt x="58" y="24"/>
                    </a:cubicBezTo>
                    <a:close/>
                    <a:moveTo>
                      <a:pt x="50" y="38"/>
                    </a:moveTo>
                    <a:cubicBezTo>
                      <a:pt x="53" y="39"/>
                      <a:pt x="54" y="42"/>
                      <a:pt x="56" y="42"/>
                    </a:cubicBezTo>
                    <a:cubicBezTo>
                      <a:pt x="57" y="42"/>
                      <a:pt x="53" y="38"/>
                      <a:pt x="51" y="35"/>
                    </a:cubicBezTo>
                    <a:cubicBezTo>
                      <a:pt x="48" y="33"/>
                      <a:pt x="49" y="30"/>
                      <a:pt x="45" y="31"/>
                    </a:cubicBezTo>
                    <a:cubicBezTo>
                      <a:pt x="42" y="32"/>
                      <a:pt x="48" y="38"/>
                      <a:pt x="50" y="38"/>
                    </a:cubicBezTo>
                    <a:close/>
                    <a:moveTo>
                      <a:pt x="107" y="9"/>
                    </a:moveTo>
                    <a:cubicBezTo>
                      <a:pt x="109" y="11"/>
                      <a:pt x="104" y="11"/>
                      <a:pt x="106" y="12"/>
                    </a:cubicBezTo>
                    <a:cubicBezTo>
                      <a:pt x="112" y="18"/>
                      <a:pt x="133" y="12"/>
                      <a:pt x="135" y="13"/>
                    </a:cubicBezTo>
                    <a:cubicBezTo>
                      <a:pt x="138" y="15"/>
                      <a:pt x="118" y="17"/>
                      <a:pt x="119" y="19"/>
                    </a:cubicBezTo>
                    <a:cubicBezTo>
                      <a:pt x="120" y="21"/>
                      <a:pt x="136" y="23"/>
                      <a:pt x="138" y="21"/>
                    </a:cubicBezTo>
                    <a:cubicBezTo>
                      <a:pt x="139" y="20"/>
                      <a:pt x="142" y="24"/>
                      <a:pt x="147" y="25"/>
                    </a:cubicBezTo>
                    <a:cubicBezTo>
                      <a:pt x="153" y="25"/>
                      <a:pt x="152" y="23"/>
                      <a:pt x="156" y="22"/>
                    </a:cubicBezTo>
                    <a:cubicBezTo>
                      <a:pt x="160" y="22"/>
                      <a:pt x="166" y="20"/>
                      <a:pt x="167" y="18"/>
                    </a:cubicBezTo>
                    <a:cubicBezTo>
                      <a:pt x="167" y="16"/>
                      <a:pt x="179" y="13"/>
                      <a:pt x="178" y="9"/>
                    </a:cubicBezTo>
                    <a:cubicBezTo>
                      <a:pt x="177" y="5"/>
                      <a:pt x="165" y="8"/>
                      <a:pt x="162" y="6"/>
                    </a:cubicBezTo>
                    <a:cubicBezTo>
                      <a:pt x="159" y="4"/>
                      <a:pt x="151" y="2"/>
                      <a:pt x="150" y="5"/>
                    </a:cubicBezTo>
                    <a:cubicBezTo>
                      <a:pt x="149" y="7"/>
                      <a:pt x="146" y="8"/>
                      <a:pt x="145" y="7"/>
                    </a:cubicBezTo>
                    <a:cubicBezTo>
                      <a:pt x="144" y="6"/>
                      <a:pt x="146" y="0"/>
                      <a:pt x="141" y="2"/>
                    </a:cubicBezTo>
                    <a:cubicBezTo>
                      <a:pt x="136" y="3"/>
                      <a:pt x="140" y="9"/>
                      <a:pt x="139" y="10"/>
                    </a:cubicBezTo>
                    <a:cubicBezTo>
                      <a:pt x="138" y="10"/>
                      <a:pt x="133" y="8"/>
                      <a:pt x="133" y="6"/>
                    </a:cubicBezTo>
                    <a:cubicBezTo>
                      <a:pt x="133" y="3"/>
                      <a:pt x="127" y="9"/>
                      <a:pt x="126" y="6"/>
                    </a:cubicBezTo>
                    <a:cubicBezTo>
                      <a:pt x="126" y="3"/>
                      <a:pt x="119" y="0"/>
                      <a:pt x="118" y="1"/>
                    </a:cubicBezTo>
                    <a:cubicBezTo>
                      <a:pt x="116" y="1"/>
                      <a:pt x="119" y="3"/>
                      <a:pt x="118" y="4"/>
                    </a:cubicBezTo>
                    <a:cubicBezTo>
                      <a:pt x="117" y="6"/>
                      <a:pt x="114" y="3"/>
                      <a:pt x="112" y="3"/>
                    </a:cubicBezTo>
                    <a:cubicBezTo>
                      <a:pt x="111" y="2"/>
                      <a:pt x="113" y="6"/>
                      <a:pt x="112" y="7"/>
                    </a:cubicBezTo>
                    <a:cubicBezTo>
                      <a:pt x="112" y="8"/>
                      <a:pt x="109" y="3"/>
                      <a:pt x="106" y="3"/>
                    </a:cubicBezTo>
                    <a:cubicBezTo>
                      <a:pt x="104" y="3"/>
                      <a:pt x="105" y="6"/>
                      <a:pt x="103" y="6"/>
                    </a:cubicBezTo>
                    <a:cubicBezTo>
                      <a:pt x="101" y="6"/>
                      <a:pt x="105" y="8"/>
                      <a:pt x="107"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48">
                <a:extLst>
                  <a:ext uri="{FF2B5EF4-FFF2-40B4-BE49-F238E27FC236}">
                    <a16:creationId xmlns:a16="http://schemas.microsoft.com/office/drawing/2014/main" id="{FA86DFB7-BBEE-4A8D-8E53-473787299F35}"/>
                  </a:ext>
                </a:extLst>
              </p:cNvPr>
              <p:cNvSpPr>
                <a:spLocks/>
              </p:cNvSpPr>
              <p:nvPr/>
            </p:nvSpPr>
            <p:spPr bwMode="auto">
              <a:xfrm>
                <a:off x="8404088" y="2705836"/>
                <a:ext cx="61482" cy="22585"/>
              </a:xfrm>
              <a:custGeom>
                <a:avLst/>
                <a:gdLst>
                  <a:gd name="T0" fmla="*/ 12 w 27"/>
                  <a:gd name="T1" fmla="*/ 1 h 10"/>
                  <a:gd name="T2" fmla="*/ 2 w 27"/>
                  <a:gd name="T3" fmla="*/ 4 h 10"/>
                  <a:gd name="T4" fmla="*/ 17 w 27"/>
                  <a:gd name="T5" fmla="*/ 8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1" y="2"/>
                      <a:pt x="0" y="2"/>
                      <a:pt x="2" y="4"/>
                    </a:cubicBezTo>
                    <a:cubicBezTo>
                      <a:pt x="4" y="6"/>
                      <a:pt x="13" y="5"/>
                      <a:pt x="17" y="8"/>
                    </a:cubicBezTo>
                    <a:cubicBezTo>
                      <a:pt x="21" y="10"/>
                      <a:pt x="27" y="8"/>
                      <a:pt x="27" y="6"/>
                    </a:cubicBezTo>
                    <a:cubicBezTo>
                      <a:pt x="27" y="4"/>
                      <a:pt x="14" y="0"/>
                      <a:pt x="12" y="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49">
                <a:extLst>
                  <a:ext uri="{FF2B5EF4-FFF2-40B4-BE49-F238E27FC236}">
                    <a16:creationId xmlns:a16="http://schemas.microsoft.com/office/drawing/2014/main" id="{F43BBCAA-F6A9-4C8D-A9AD-373D80247DB1}"/>
                  </a:ext>
                </a:extLst>
              </p:cNvPr>
              <p:cNvSpPr>
                <a:spLocks noEditPoints="1"/>
              </p:cNvSpPr>
              <p:nvPr/>
            </p:nvSpPr>
            <p:spPr bwMode="auto">
              <a:xfrm>
                <a:off x="7306203" y="3173848"/>
                <a:ext cx="316191" cy="317446"/>
              </a:xfrm>
              <a:custGeom>
                <a:avLst/>
                <a:gdLst>
                  <a:gd name="T0" fmla="*/ 122 w 137"/>
                  <a:gd name="T1" fmla="*/ 17 h 138"/>
                  <a:gd name="T2" fmla="*/ 99 w 137"/>
                  <a:gd name="T3" fmla="*/ 7 h 138"/>
                  <a:gd name="T4" fmla="*/ 96 w 137"/>
                  <a:gd name="T5" fmla="*/ 22 h 138"/>
                  <a:gd name="T6" fmla="*/ 86 w 137"/>
                  <a:gd name="T7" fmla="*/ 30 h 138"/>
                  <a:gd name="T8" fmla="*/ 85 w 137"/>
                  <a:gd name="T9" fmla="*/ 41 h 138"/>
                  <a:gd name="T10" fmla="*/ 93 w 137"/>
                  <a:gd name="T11" fmla="*/ 38 h 138"/>
                  <a:gd name="T12" fmla="*/ 95 w 137"/>
                  <a:gd name="T13" fmla="*/ 31 h 138"/>
                  <a:gd name="T14" fmla="*/ 112 w 137"/>
                  <a:gd name="T15" fmla="*/ 32 h 138"/>
                  <a:gd name="T16" fmla="*/ 128 w 137"/>
                  <a:gd name="T17" fmla="*/ 23 h 138"/>
                  <a:gd name="T18" fmla="*/ 130 w 137"/>
                  <a:gd name="T19" fmla="*/ 15 h 138"/>
                  <a:gd name="T20" fmla="*/ 84 w 137"/>
                  <a:gd name="T21" fmla="*/ 59 h 138"/>
                  <a:gd name="T22" fmla="*/ 75 w 137"/>
                  <a:gd name="T23" fmla="*/ 77 h 138"/>
                  <a:gd name="T24" fmla="*/ 63 w 137"/>
                  <a:gd name="T25" fmla="*/ 80 h 138"/>
                  <a:gd name="T26" fmla="*/ 52 w 137"/>
                  <a:gd name="T27" fmla="*/ 95 h 138"/>
                  <a:gd name="T28" fmla="*/ 37 w 137"/>
                  <a:gd name="T29" fmla="*/ 98 h 138"/>
                  <a:gd name="T30" fmla="*/ 13 w 137"/>
                  <a:gd name="T31" fmla="*/ 108 h 138"/>
                  <a:gd name="T32" fmla="*/ 22 w 137"/>
                  <a:gd name="T33" fmla="*/ 110 h 138"/>
                  <a:gd name="T34" fmla="*/ 45 w 137"/>
                  <a:gd name="T35" fmla="*/ 112 h 138"/>
                  <a:gd name="T36" fmla="*/ 58 w 137"/>
                  <a:gd name="T37" fmla="*/ 106 h 138"/>
                  <a:gd name="T38" fmla="*/ 70 w 137"/>
                  <a:gd name="T39" fmla="*/ 104 h 138"/>
                  <a:gd name="T40" fmla="*/ 81 w 137"/>
                  <a:gd name="T41" fmla="*/ 100 h 138"/>
                  <a:gd name="T42" fmla="*/ 91 w 137"/>
                  <a:gd name="T43" fmla="*/ 88 h 138"/>
                  <a:gd name="T44" fmla="*/ 100 w 137"/>
                  <a:gd name="T45" fmla="*/ 66 h 138"/>
                  <a:gd name="T46" fmla="*/ 86 w 137"/>
                  <a:gd name="T47" fmla="*/ 48 h 138"/>
                  <a:gd name="T48" fmla="*/ 26 w 137"/>
                  <a:gd name="T49" fmla="*/ 112 h 138"/>
                  <a:gd name="T50" fmla="*/ 29 w 137"/>
                  <a:gd name="T51" fmla="*/ 120 h 138"/>
                  <a:gd name="T52" fmla="*/ 42 w 137"/>
                  <a:gd name="T53" fmla="*/ 111 h 138"/>
                  <a:gd name="T54" fmla="*/ 17 w 137"/>
                  <a:gd name="T55" fmla="*/ 119 h 138"/>
                  <a:gd name="T56" fmla="*/ 4 w 137"/>
                  <a:gd name="T57" fmla="*/ 117 h 138"/>
                  <a:gd name="T58" fmla="*/ 6 w 137"/>
                  <a:gd name="T59" fmla="*/ 120 h 138"/>
                  <a:gd name="T60" fmla="*/ 10 w 137"/>
                  <a:gd name="T61" fmla="*/ 138 h 138"/>
                  <a:gd name="T62" fmla="*/ 17 w 137"/>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7" h="138">
                    <a:moveTo>
                      <a:pt x="130" y="15"/>
                    </a:moveTo>
                    <a:cubicBezTo>
                      <a:pt x="128" y="13"/>
                      <a:pt x="125" y="16"/>
                      <a:pt x="122" y="17"/>
                    </a:cubicBezTo>
                    <a:cubicBezTo>
                      <a:pt x="118" y="18"/>
                      <a:pt x="107" y="9"/>
                      <a:pt x="104" y="4"/>
                    </a:cubicBezTo>
                    <a:cubicBezTo>
                      <a:pt x="101" y="0"/>
                      <a:pt x="96" y="4"/>
                      <a:pt x="99" y="7"/>
                    </a:cubicBezTo>
                    <a:cubicBezTo>
                      <a:pt x="101" y="10"/>
                      <a:pt x="98" y="11"/>
                      <a:pt x="98" y="15"/>
                    </a:cubicBezTo>
                    <a:cubicBezTo>
                      <a:pt x="98" y="19"/>
                      <a:pt x="95" y="19"/>
                      <a:pt x="96" y="22"/>
                    </a:cubicBezTo>
                    <a:cubicBezTo>
                      <a:pt x="96" y="25"/>
                      <a:pt x="92" y="25"/>
                      <a:pt x="89" y="25"/>
                    </a:cubicBezTo>
                    <a:cubicBezTo>
                      <a:pt x="86" y="26"/>
                      <a:pt x="89" y="28"/>
                      <a:pt x="86" y="30"/>
                    </a:cubicBezTo>
                    <a:cubicBezTo>
                      <a:pt x="83" y="31"/>
                      <a:pt x="83" y="34"/>
                      <a:pt x="85" y="35"/>
                    </a:cubicBezTo>
                    <a:cubicBezTo>
                      <a:pt x="86" y="36"/>
                      <a:pt x="85" y="39"/>
                      <a:pt x="85" y="41"/>
                    </a:cubicBezTo>
                    <a:cubicBezTo>
                      <a:pt x="84" y="43"/>
                      <a:pt x="87" y="41"/>
                      <a:pt x="89" y="39"/>
                    </a:cubicBezTo>
                    <a:cubicBezTo>
                      <a:pt x="91" y="37"/>
                      <a:pt x="93" y="40"/>
                      <a:pt x="93" y="38"/>
                    </a:cubicBezTo>
                    <a:cubicBezTo>
                      <a:pt x="94" y="36"/>
                      <a:pt x="88" y="35"/>
                      <a:pt x="88" y="32"/>
                    </a:cubicBezTo>
                    <a:cubicBezTo>
                      <a:pt x="89" y="30"/>
                      <a:pt x="92" y="33"/>
                      <a:pt x="95" y="31"/>
                    </a:cubicBezTo>
                    <a:cubicBezTo>
                      <a:pt x="98" y="30"/>
                      <a:pt x="103" y="31"/>
                      <a:pt x="107" y="34"/>
                    </a:cubicBezTo>
                    <a:cubicBezTo>
                      <a:pt x="111" y="37"/>
                      <a:pt x="112" y="36"/>
                      <a:pt x="112" y="32"/>
                    </a:cubicBezTo>
                    <a:cubicBezTo>
                      <a:pt x="113" y="29"/>
                      <a:pt x="118" y="27"/>
                      <a:pt x="124" y="27"/>
                    </a:cubicBezTo>
                    <a:cubicBezTo>
                      <a:pt x="129" y="27"/>
                      <a:pt x="130" y="24"/>
                      <a:pt x="128" y="23"/>
                    </a:cubicBezTo>
                    <a:cubicBezTo>
                      <a:pt x="127" y="22"/>
                      <a:pt x="137" y="15"/>
                      <a:pt x="137" y="13"/>
                    </a:cubicBezTo>
                    <a:cubicBezTo>
                      <a:pt x="137" y="11"/>
                      <a:pt x="131" y="17"/>
                      <a:pt x="130" y="15"/>
                    </a:cubicBezTo>
                    <a:close/>
                    <a:moveTo>
                      <a:pt x="86" y="48"/>
                    </a:moveTo>
                    <a:cubicBezTo>
                      <a:pt x="84" y="49"/>
                      <a:pt x="82" y="56"/>
                      <a:pt x="84" y="59"/>
                    </a:cubicBezTo>
                    <a:cubicBezTo>
                      <a:pt x="87" y="61"/>
                      <a:pt x="80" y="65"/>
                      <a:pt x="80" y="69"/>
                    </a:cubicBezTo>
                    <a:cubicBezTo>
                      <a:pt x="81" y="74"/>
                      <a:pt x="76" y="74"/>
                      <a:pt x="75" y="77"/>
                    </a:cubicBezTo>
                    <a:cubicBezTo>
                      <a:pt x="75" y="80"/>
                      <a:pt x="72" y="80"/>
                      <a:pt x="68" y="83"/>
                    </a:cubicBezTo>
                    <a:cubicBezTo>
                      <a:pt x="64" y="86"/>
                      <a:pt x="62" y="82"/>
                      <a:pt x="63" y="80"/>
                    </a:cubicBezTo>
                    <a:cubicBezTo>
                      <a:pt x="64" y="78"/>
                      <a:pt x="57" y="81"/>
                      <a:pt x="57" y="87"/>
                    </a:cubicBezTo>
                    <a:cubicBezTo>
                      <a:pt x="57" y="92"/>
                      <a:pt x="50" y="92"/>
                      <a:pt x="52" y="95"/>
                    </a:cubicBezTo>
                    <a:cubicBezTo>
                      <a:pt x="54" y="97"/>
                      <a:pt x="47" y="99"/>
                      <a:pt x="47" y="96"/>
                    </a:cubicBezTo>
                    <a:cubicBezTo>
                      <a:pt x="47" y="94"/>
                      <a:pt x="43" y="95"/>
                      <a:pt x="37" y="98"/>
                    </a:cubicBezTo>
                    <a:cubicBezTo>
                      <a:pt x="32" y="100"/>
                      <a:pt x="28" y="95"/>
                      <a:pt x="25" y="98"/>
                    </a:cubicBezTo>
                    <a:cubicBezTo>
                      <a:pt x="22" y="101"/>
                      <a:pt x="17" y="107"/>
                      <a:pt x="13" y="108"/>
                    </a:cubicBezTo>
                    <a:cubicBezTo>
                      <a:pt x="9" y="108"/>
                      <a:pt x="11" y="113"/>
                      <a:pt x="13" y="112"/>
                    </a:cubicBezTo>
                    <a:cubicBezTo>
                      <a:pt x="16" y="111"/>
                      <a:pt x="20" y="112"/>
                      <a:pt x="22" y="110"/>
                    </a:cubicBezTo>
                    <a:cubicBezTo>
                      <a:pt x="23" y="108"/>
                      <a:pt x="35" y="105"/>
                      <a:pt x="42" y="105"/>
                    </a:cubicBezTo>
                    <a:cubicBezTo>
                      <a:pt x="49" y="105"/>
                      <a:pt x="45" y="109"/>
                      <a:pt x="45" y="112"/>
                    </a:cubicBezTo>
                    <a:cubicBezTo>
                      <a:pt x="46" y="116"/>
                      <a:pt x="52" y="115"/>
                      <a:pt x="55" y="112"/>
                    </a:cubicBezTo>
                    <a:cubicBezTo>
                      <a:pt x="58" y="108"/>
                      <a:pt x="60" y="109"/>
                      <a:pt x="58" y="106"/>
                    </a:cubicBezTo>
                    <a:cubicBezTo>
                      <a:pt x="55" y="104"/>
                      <a:pt x="58" y="102"/>
                      <a:pt x="60" y="105"/>
                    </a:cubicBezTo>
                    <a:cubicBezTo>
                      <a:pt x="62" y="108"/>
                      <a:pt x="68" y="108"/>
                      <a:pt x="70" y="104"/>
                    </a:cubicBezTo>
                    <a:cubicBezTo>
                      <a:pt x="73" y="101"/>
                      <a:pt x="73" y="105"/>
                      <a:pt x="76" y="105"/>
                    </a:cubicBezTo>
                    <a:cubicBezTo>
                      <a:pt x="79" y="105"/>
                      <a:pt x="81" y="98"/>
                      <a:pt x="81" y="100"/>
                    </a:cubicBezTo>
                    <a:cubicBezTo>
                      <a:pt x="81" y="103"/>
                      <a:pt x="86" y="102"/>
                      <a:pt x="89" y="99"/>
                    </a:cubicBezTo>
                    <a:cubicBezTo>
                      <a:pt x="91" y="96"/>
                      <a:pt x="89" y="90"/>
                      <a:pt x="91" y="88"/>
                    </a:cubicBezTo>
                    <a:cubicBezTo>
                      <a:pt x="93" y="85"/>
                      <a:pt x="94" y="79"/>
                      <a:pt x="93" y="75"/>
                    </a:cubicBezTo>
                    <a:cubicBezTo>
                      <a:pt x="91" y="72"/>
                      <a:pt x="97" y="69"/>
                      <a:pt x="100" y="66"/>
                    </a:cubicBezTo>
                    <a:cubicBezTo>
                      <a:pt x="103" y="64"/>
                      <a:pt x="96" y="49"/>
                      <a:pt x="96" y="45"/>
                    </a:cubicBezTo>
                    <a:cubicBezTo>
                      <a:pt x="96" y="41"/>
                      <a:pt x="88" y="47"/>
                      <a:pt x="86" y="48"/>
                    </a:cubicBezTo>
                    <a:close/>
                    <a:moveTo>
                      <a:pt x="34" y="110"/>
                    </a:moveTo>
                    <a:cubicBezTo>
                      <a:pt x="33" y="112"/>
                      <a:pt x="30" y="111"/>
                      <a:pt x="26" y="112"/>
                    </a:cubicBezTo>
                    <a:cubicBezTo>
                      <a:pt x="22" y="113"/>
                      <a:pt x="22" y="122"/>
                      <a:pt x="25" y="123"/>
                    </a:cubicBezTo>
                    <a:cubicBezTo>
                      <a:pt x="27" y="123"/>
                      <a:pt x="29" y="123"/>
                      <a:pt x="29" y="120"/>
                    </a:cubicBezTo>
                    <a:cubicBezTo>
                      <a:pt x="30" y="118"/>
                      <a:pt x="34" y="117"/>
                      <a:pt x="36" y="118"/>
                    </a:cubicBezTo>
                    <a:cubicBezTo>
                      <a:pt x="39" y="119"/>
                      <a:pt x="42" y="114"/>
                      <a:pt x="42" y="111"/>
                    </a:cubicBezTo>
                    <a:cubicBezTo>
                      <a:pt x="42" y="107"/>
                      <a:pt x="35" y="107"/>
                      <a:pt x="34" y="110"/>
                    </a:cubicBezTo>
                    <a:close/>
                    <a:moveTo>
                      <a:pt x="17" y="119"/>
                    </a:moveTo>
                    <a:cubicBezTo>
                      <a:pt x="17" y="117"/>
                      <a:pt x="12" y="117"/>
                      <a:pt x="12" y="115"/>
                    </a:cubicBezTo>
                    <a:cubicBezTo>
                      <a:pt x="11" y="113"/>
                      <a:pt x="8" y="114"/>
                      <a:pt x="4" y="117"/>
                    </a:cubicBezTo>
                    <a:cubicBezTo>
                      <a:pt x="1" y="119"/>
                      <a:pt x="0" y="120"/>
                      <a:pt x="1" y="122"/>
                    </a:cubicBezTo>
                    <a:cubicBezTo>
                      <a:pt x="2" y="125"/>
                      <a:pt x="5" y="123"/>
                      <a:pt x="6" y="120"/>
                    </a:cubicBezTo>
                    <a:cubicBezTo>
                      <a:pt x="6" y="117"/>
                      <a:pt x="9" y="124"/>
                      <a:pt x="7" y="128"/>
                    </a:cubicBezTo>
                    <a:cubicBezTo>
                      <a:pt x="5" y="132"/>
                      <a:pt x="7" y="138"/>
                      <a:pt x="10" y="138"/>
                    </a:cubicBezTo>
                    <a:cubicBezTo>
                      <a:pt x="12" y="137"/>
                      <a:pt x="15" y="129"/>
                      <a:pt x="19" y="124"/>
                    </a:cubicBezTo>
                    <a:cubicBezTo>
                      <a:pt x="22" y="120"/>
                      <a:pt x="17" y="121"/>
                      <a:pt x="17" y="1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50">
                <a:extLst>
                  <a:ext uri="{FF2B5EF4-FFF2-40B4-BE49-F238E27FC236}">
                    <a16:creationId xmlns:a16="http://schemas.microsoft.com/office/drawing/2014/main" id="{2C8FF2BB-FB78-4452-B6EE-0270190478D7}"/>
                  </a:ext>
                </a:extLst>
              </p:cNvPr>
              <p:cNvSpPr>
                <a:spLocks noEditPoints="1"/>
              </p:cNvSpPr>
              <p:nvPr/>
            </p:nvSpPr>
            <p:spPr bwMode="auto">
              <a:xfrm>
                <a:off x="6292385" y="2981876"/>
                <a:ext cx="1112942" cy="770401"/>
              </a:xfrm>
              <a:custGeom>
                <a:avLst/>
                <a:gdLst>
                  <a:gd name="T0" fmla="*/ 459 w 483"/>
                  <a:gd name="T1" fmla="*/ 62 h 334"/>
                  <a:gd name="T2" fmla="*/ 436 w 483"/>
                  <a:gd name="T3" fmla="*/ 45 h 334"/>
                  <a:gd name="T4" fmla="*/ 416 w 483"/>
                  <a:gd name="T5" fmla="*/ 18 h 334"/>
                  <a:gd name="T6" fmla="*/ 388 w 483"/>
                  <a:gd name="T7" fmla="*/ 1 h 334"/>
                  <a:gd name="T8" fmla="*/ 369 w 483"/>
                  <a:gd name="T9" fmla="*/ 15 h 334"/>
                  <a:gd name="T10" fmla="*/ 353 w 483"/>
                  <a:gd name="T11" fmla="*/ 38 h 334"/>
                  <a:gd name="T12" fmla="*/ 329 w 483"/>
                  <a:gd name="T13" fmla="*/ 52 h 334"/>
                  <a:gd name="T14" fmla="*/ 344 w 483"/>
                  <a:gd name="T15" fmla="*/ 62 h 334"/>
                  <a:gd name="T16" fmla="*/ 343 w 483"/>
                  <a:gd name="T17" fmla="*/ 75 h 334"/>
                  <a:gd name="T18" fmla="*/ 301 w 483"/>
                  <a:gd name="T19" fmla="*/ 90 h 334"/>
                  <a:gd name="T20" fmla="*/ 271 w 483"/>
                  <a:gd name="T21" fmla="*/ 116 h 334"/>
                  <a:gd name="T22" fmla="*/ 225 w 483"/>
                  <a:gd name="T23" fmla="*/ 118 h 334"/>
                  <a:gd name="T24" fmla="*/ 172 w 483"/>
                  <a:gd name="T25" fmla="*/ 111 h 334"/>
                  <a:gd name="T26" fmla="*/ 150 w 483"/>
                  <a:gd name="T27" fmla="*/ 89 h 334"/>
                  <a:gd name="T28" fmla="*/ 130 w 483"/>
                  <a:gd name="T29" fmla="*/ 64 h 334"/>
                  <a:gd name="T30" fmla="*/ 109 w 483"/>
                  <a:gd name="T31" fmla="*/ 46 h 334"/>
                  <a:gd name="T32" fmla="*/ 98 w 483"/>
                  <a:gd name="T33" fmla="*/ 54 h 334"/>
                  <a:gd name="T34" fmla="*/ 79 w 483"/>
                  <a:gd name="T35" fmla="*/ 69 h 334"/>
                  <a:gd name="T36" fmla="*/ 63 w 483"/>
                  <a:gd name="T37" fmla="*/ 86 h 334"/>
                  <a:gd name="T38" fmla="*/ 56 w 483"/>
                  <a:gd name="T39" fmla="*/ 107 h 334"/>
                  <a:gd name="T40" fmla="*/ 37 w 483"/>
                  <a:gd name="T41" fmla="*/ 125 h 334"/>
                  <a:gd name="T42" fmla="*/ 14 w 483"/>
                  <a:gd name="T43" fmla="*/ 132 h 334"/>
                  <a:gd name="T44" fmla="*/ 0 w 483"/>
                  <a:gd name="T45" fmla="*/ 143 h 334"/>
                  <a:gd name="T46" fmla="*/ 11 w 483"/>
                  <a:gd name="T47" fmla="*/ 166 h 334"/>
                  <a:gd name="T48" fmla="*/ 28 w 483"/>
                  <a:gd name="T49" fmla="*/ 181 h 334"/>
                  <a:gd name="T50" fmla="*/ 42 w 483"/>
                  <a:gd name="T51" fmla="*/ 176 h 334"/>
                  <a:gd name="T52" fmla="*/ 40 w 483"/>
                  <a:gd name="T53" fmla="*/ 197 h 334"/>
                  <a:gd name="T54" fmla="*/ 40 w 483"/>
                  <a:gd name="T55" fmla="*/ 217 h 334"/>
                  <a:gd name="T56" fmla="*/ 55 w 483"/>
                  <a:gd name="T57" fmla="*/ 229 h 334"/>
                  <a:gd name="T58" fmla="*/ 98 w 483"/>
                  <a:gd name="T59" fmla="*/ 247 h 334"/>
                  <a:gd name="T60" fmla="*/ 116 w 483"/>
                  <a:gd name="T61" fmla="*/ 251 h 334"/>
                  <a:gd name="T62" fmla="*/ 131 w 483"/>
                  <a:gd name="T63" fmla="*/ 248 h 334"/>
                  <a:gd name="T64" fmla="*/ 150 w 483"/>
                  <a:gd name="T65" fmla="*/ 243 h 334"/>
                  <a:gd name="T66" fmla="*/ 173 w 483"/>
                  <a:gd name="T67" fmla="*/ 243 h 334"/>
                  <a:gd name="T68" fmla="*/ 187 w 483"/>
                  <a:gd name="T69" fmla="*/ 251 h 334"/>
                  <a:gd name="T70" fmla="*/ 183 w 483"/>
                  <a:gd name="T71" fmla="*/ 282 h 334"/>
                  <a:gd name="T72" fmla="*/ 195 w 483"/>
                  <a:gd name="T73" fmla="*/ 299 h 334"/>
                  <a:gd name="T74" fmla="*/ 213 w 483"/>
                  <a:gd name="T75" fmla="*/ 307 h 334"/>
                  <a:gd name="T76" fmla="*/ 226 w 483"/>
                  <a:gd name="T77" fmla="*/ 294 h 334"/>
                  <a:gd name="T78" fmla="*/ 251 w 483"/>
                  <a:gd name="T79" fmla="*/ 292 h 334"/>
                  <a:gd name="T80" fmla="*/ 268 w 483"/>
                  <a:gd name="T81" fmla="*/ 303 h 334"/>
                  <a:gd name="T82" fmla="*/ 281 w 483"/>
                  <a:gd name="T83" fmla="*/ 313 h 334"/>
                  <a:gd name="T84" fmla="*/ 318 w 483"/>
                  <a:gd name="T85" fmla="*/ 294 h 334"/>
                  <a:gd name="T86" fmla="*/ 346 w 483"/>
                  <a:gd name="T87" fmla="*/ 279 h 334"/>
                  <a:gd name="T88" fmla="*/ 360 w 483"/>
                  <a:gd name="T89" fmla="*/ 263 h 334"/>
                  <a:gd name="T90" fmla="*/ 373 w 483"/>
                  <a:gd name="T91" fmla="*/ 246 h 334"/>
                  <a:gd name="T92" fmla="*/ 376 w 483"/>
                  <a:gd name="T93" fmla="*/ 230 h 334"/>
                  <a:gd name="T94" fmla="*/ 372 w 483"/>
                  <a:gd name="T95" fmla="*/ 218 h 334"/>
                  <a:gd name="T96" fmla="*/ 370 w 483"/>
                  <a:gd name="T97" fmla="*/ 207 h 334"/>
                  <a:gd name="T98" fmla="*/ 360 w 483"/>
                  <a:gd name="T99" fmla="*/ 180 h 334"/>
                  <a:gd name="T100" fmla="*/ 382 w 483"/>
                  <a:gd name="T101" fmla="*/ 167 h 334"/>
                  <a:gd name="T102" fmla="*/ 354 w 483"/>
                  <a:gd name="T103" fmla="*/ 159 h 334"/>
                  <a:gd name="T104" fmla="*/ 365 w 483"/>
                  <a:gd name="T105" fmla="*/ 137 h 334"/>
                  <a:gd name="T106" fmla="*/ 378 w 483"/>
                  <a:gd name="T107" fmla="*/ 149 h 334"/>
                  <a:gd name="T108" fmla="*/ 414 w 483"/>
                  <a:gd name="T109" fmla="*/ 128 h 334"/>
                  <a:gd name="T110" fmla="*/ 432 w 483"/>
                  <a:gd name="T111" fmla="*/ 120 h 334"/>
                  <a:gd name="T112" fmla="*/ 452 w 483"/>
                  <a:gd name="T113" fmla="*/ 112 h 334"/>
                  <a:gd name="T114" fmla="*/ 454 w 483"/>
                  <a:gd name="T115" fmla="*/ 91 h 334"/>
                  <a:gd name="T116" fmla="*/ 476 w 483"/>
                  <a:gd name="T117" fmla="*/ 76 h 334"/>
                  <a:gd name="T118" fmla="*/ 368 w 483"/>
                  <a:gd name="T119" fmla="*/ 298 h 334"/>
                  <a:gd name="T120" fmla="*/ 271 w 483"/>
                  <a:gd name="T121" fmla="*/ 328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4">
                    <a:moveTo>
                      <a:pt x="480" y="59"/>
                    </a:moveTo>
                    <a:cubicBezTo>
                      <a:pt x="480" y="55"/>
                      <a:pt x="475" y="56"/>
                      <a:pt x="474" y="58"/>
                    </a:cubicBezTo>
                    <a:cubicBezTo>
                      <a:pt x="472" y="59"/>
                      <a:pt x="467" y="58"/>
                      <a:pt x="466" y="60"/>
                    </a:cubicBezTo>
                    <a:cubicBezTo>
                      <a:pt x="465" y="63"/>
                      <a:pt x="462" y="62"/>
                      <a:pt x="459" y="62"/>
                    </a:cubicBezTo>
                    <a:cubicBezTo>
                      <a:pt x="456" y="63"/>
                      <a:pt x="451" y="61"/>
                      <a:pt x="451" y="59"/>
                    </a:cubicBezTo>
                    <a:cubicBezTo>
                      <a:pt x="451" y="57"/>
                      <a:pt x="449" y="55"/>
                      <a:pt x="449" y="52"/>
                    </a:cubicBezTo>
                    <a:cubicBezTo>
                      <a:pt x="450" y="50"/>
                      <a:pt x="446" y="51"/>
                      <a:pt x="444" y="48"/>
                    </a:cubicBezTo>
                    <a:cubicBezTo>
                      <a:pt x="441" y="46"/>
                      <a:pt x="436" y="44"/>
                      <a:pt x="436" y="45"/>
                    </a:cubicBezTo>
                    <a:cubicBezTo>
                      <a:pt x="435" y="45"/>
                      <a:pt x="432" y="42"/>
                      <a:pt x="428" y="42"/>
                    </a:cubicBezTo>
                    <a:cubicBezTo>
                      <a:pt x="424" y="42"/>
                      <a:pt x="424" y="39"/>
                      <a:pt x="425" y="37"/>
                    </a:cubicBezTo>
                    <a:cubicBezTo>
                      <a:pt x="425" y="36"/>
                      <a:pt x="421" y="31"/>
                      <a:pt x="421" y="28"/>
                    </a:cubicBezTo>
                    <a:cubicBezTo>
                      <a:pt x="420" y="25"/>
                      <a:pt x="417" y="24"/>
                      <a:pt x="416" y="18"/>
                    </a:cubicBezTo>
                    <a:cubicBezTo>
                      <a:pt x="415" y="12"/>
                      <a:pt x="411" y="14"/>
                      <a:pt x="412" y="11"/>
                    </a:cubicBezTo>
                    <a:cubicBezTo>
                      <a:pt x="413" y="8"/>
                      <a:pt x="408" y="7"/>
                      <a:pt x="407" y="5"/>
                    </a:cubicBezTo>
                    <a:cubicBezTo>
                      <a:pt x="406" y="3"/>
                      <a:pt x="401" y="4"/>
                      <a:pt x="397" y="2"/>
                    </a:cubicBezTo>
                    <a:cubicBezTo>
                      <a:pt x="393" y="0"/>
                      <a:pt x="391" y="2"/>
                      <a:pt x="388" y="1"/>
                    </a:cubicBezTo>
                    <a:cubicBezTo>
                      <a:pt x="385" y="0"/>
                      <a:pt x="377" y="2"/>
                      <a:pt x="376" y="2"/>
                    </a:cubicBezTo>
                    <a:cubicBezTo>
                      <a:pt x="375" y="2"/>
                      <a:pt x="369" y="0"/>
                      <a:pt x="366" y="5"/>
                    </a:cubicBezTo>
                    <a:cubicBezTo>
                      <a:pt x="363" y="9"/>
                      <a:pt x="365" y="9"/>
                      <a:pt x="367" y="9"/>
                    </a:cubicBezTo>
                    <a:cubicBezTo>
                      <a:pt x="368" y="9"/>
                      <a:pt x="369" y="13"/>
                      <a:pt x="369" y="15"/>
                    </a:cubicBezTo>
                    <a:cubicBezTo>
                      <a:pt x="369" y="16"/>
                      <a:pt x="367" y="18"/>
                      <a:pt x="365" y="19"/>
                    </a:cubicBezTo>
                    <a:cubicBezTo>
                      <a:pt x="364" y="19"/>
                      <a:pt x="361" y="25"/>
                      <a:pt x="360" y="26"/>
                    </a:cubicBezTo>
                    <a:cubicBezTo>
                      <a:pt x="360" y="28"/>
                      <a:pt x="356" y="33"/>
                      <a:pt x="357" y="35"/>
                    </a:cubicBezTo>
                    <a:cubicBezTo>
                      <a:pt x="357" y="36"/>
                      <a:pt x="355" y="38"/>
                      <a:pt x="353" y="38"/>
                    </a:cubicBezTo>
                    <a:cubicBezTo>
                      <a:pt x="351" y="39"/>
                      <a:pt x="347" y="42"/>
                      <a:pt x="345" y="42"/>
                    </a:cubicBezTo>
                    <a:cubicBezTo>
                      <a:pt x="344" y="43"/>
                      <a:pt x="338" y="42"/>
                      <a:pt x="338" y="40"/>
                    </a:cubicBezTo>
                    <a:cubicBezTo>
                      <a:pt x="337" y="40"/>
                      <a:pt x="337" y="39"/>
                      <a:pt x="336" y="39"/>
                    </a:cubicBezTo>
                    <a:cubicBezTo>
                      <a:pt x="329" y="52"/>
                      <a:pt x="329" y="52"/>
                      <a:pt x="329" y="52"/>
                    </a:cubicBezTo>
                    <a:cubicBezTo>
                      <a:pt x="329" y="56"/>
                      <a:pt x="329" y="56"/>
                      <a:pt x="329" y="56"/>
                    </a:cubicBezTo>
                    <a:cubicBezTo>
                      <a:pt x="329" y="56"/>
                      <a:pt x="325" y="57"/>
                      <a:pt x="328" y="60"/>
                    </a:cubicBezTo>
                    <a:cubicBezTo>
                      <a:pt x="331" y="63"/>
                      <a:pt x="331" y="61"/>
                      <a:pt x="336" y="61"/>
                    </a:cubicBezTo>
                    <a:cubicBezTo>
                      <a:pt x="341" y="61"/>
                      <a:pt x="343" y="64"/>
                      <a:pt x="344" y="62"/>
                    </a:cubicBezTo>
                    <a:cubicBezTo>
                      <a:pt x="345" y="59"/>
                      <a:pt x="349" y="57"/>
                      <a:pt x="352" y="61"/>
                    </a:cubicBezTo>
                    <a:cubicBezTo>
                      <a:pt x="354" y="64"/>
                      <a:pt x="362" y="69"/>
                      <a:pt x="362" y="71"/>
                    </a:cubicBezTo>
                    <a:cubicBezTo>
                      <a:pt x="361" y="74"/>
                      <a:pt x="357" y="74"/>
                      <a:pt x="354" y="73"/>
                    </a:cubicBezTo>
                    <a:cubicBezTo>
                      <a:pt x="351" y="71"/>
                      <a:pt x="346" y="75"/>
                      <a:pt x="343" y="75"/>
                    </a:cubicBezTo>
                    <a:cubicBezTo>
                      <a:pt x="340" y="75"/>
                      <a:pt x="337" y="76"/>
                      <a:pt x="333" y="79"/>
                    </a:cubicBezTo>
                    <a:cubicBezTo>
                      <a:pt x="330" y="82"/>
                      <a:pt x="331" y="85"/>
                      <a:pt x="326" y="85"/>
                    </a:cubicBezTo>
                    <a:cubicBezTo>
                      <a:pt x="322" y="86"/>
                      <a:pt x="319" y="85"/>
                      <a:pt x="314" y="89"/>
                    </a:cubicBezTo>
                    <a:cubicBezTo>
                      <a:pt x="309" y="93"/>
                      <a:pt x="303" y="91"/>
                      <a:pt x="301" y="90"/>
                    </a:cubicBezTo>
                    <a:cubicBezTo>
                      <a:pt x="299" y="89"/>
                      <a:pt x="296" y="89"/>
                      <a:pt x="294" y="92"/>
                    </a:cubicBezTo>
                    <a:cubicBezTo>
                      <a:pt x="292" y="96"/>
                      <a:pt x="296" y="97"/>
                      <a:pt x="296" y="102"/>
                    </a:cubicBezTo>
                    <a:cubicBezTo>
                      <a:pt x="295" y="106"/>
                      <a:pt x="290" y="105"/>
                      <a:pt x="286" y="109"/>
                    </a:cubicBezTo>
                    <a:cubicBezTo>
                      <a:pt x="282" y="114"/>
                      <a:pt x="275" y="116"/>
                      <a:pt x="271" y="116"/>
                    </a:cubicBezTo>
                    <a:cubicBezTo>
                      <a:pt x="268" y="115"/>
                      <a:pt x="260" y="113"/>
                      <a:pt x="253" y="116"/>
                    </a:cubicBezTo>
                    <a:cubicBezTo>
                      <a:pt x="246" y="119"/>
                      <a:pt x="242" y="124"/>
                      <a:pt x="239" y="123"/>
                    </a:cubicBezTo>
                    <a:cubicBezTo>
                      <a:pt x="237" y="123"/>
                      <a:pt x="237" y="120"/>
                      <a:pt x="233" y="120"/>
                    </a:cubicBezTo>
                    <a:cubicBezTo>
                      <a:pt x="229" y="121"/>
                      <a:pt x="227" y="120"/>
                      <a:pt x="225" y="118"/>
                    </a:cubicBezTo>
                    <a:cubicBezTo>
                      <a:pt x="222" y="117"/>
                      <a:pt x="220" y="119"/>
                      <a:pt x="216" y="116"/>
                    </a:cubicBezTo>
                    <a:cubicBezTo>
                      <a:pt x="212" y="113"/>
                      <a:pt x="204" y="113"/>
                      <a:pt x="201" y="113"/>
                    </a:cubicBezTo>
                    <a:cubicBezTo>
                      <a:pt x="198" y="112"/>
                      <a:pt x="186" y="113"/>
                      <a:pt x="182" y="112"/>
                    </a:cubicBezTo>
                    <a:cubicBezTo>
                      <a:pt x="178" y="112"/>
                      <a:pt x="172" y="113"/>
                      <a:pt x="172" y="111"/>
                    </a:cubicBezTo>
                    <a:cubicBezTo>
                      <a:pt x="171" y="109"/>
                      <a:pt x="168" y="108"/>
                      <a:pt x="167" y="103"/>
                    </a:cubicBezTo>
                    <a:cubicBezTo>
                      <a:pt x="166" y="98"/>
                      <a:pt x="164" y="97"/>
                      <a:pt x="161" y="96"/>
                    </a:cubicBezTo>
                    <a:cubicBezTo>
                      <a:pt x="158" y="96"/>
                      <a:pt x="158" y="93"/>
                      <a:pt x="156" y="93"/>
                    </a:cubicBezTo>
                    <a:cubicBezTo>
                      <a:pt x="155" y="93"/>
                      <a:pt x="153" y="89"/>
                      <a:pt x="150" y="89"/>
                    </a:cubicBezTo>
                    <a:cubicBezTo>
                      <a:pt x="146" y="89"/>
                      <a:pt x="133" y="88"/>
                      <a:pt x="132" y="85"/>
                    </a:cubicBezTo>
                    <a:cubicBezTo>
                      <a:pt x="130" y="82"/>
                      <a:pt x="133" y="81"/>
                      <a:pt x="133" y="78"/>
                    </a:cubicBezTo>
                    <a:cubicBezTo>
                      <a:pt x="133" y="75"/>
                      <a:pt x="135" y="71"/>
                      <a:pt x="134" y="70"/>
                    </a:cubicBezTo>
                    <a:cubicBezTo>
                      <a:pt x="132" y="69"/>
                      <a:pt x="130" y="66"/>
                      <a:pt x="130" y="64"/>
                    </a:cubicBezTo>
                    <a:cubicBezTo>
                      <a:pt x="129" y="62"/>
                      <a:pt x="125" y="58"/>
                      <a:pt x="123" y="58"/>
                    </a:cubicBezTo>
                    <a:cubicBezTo>
                      <a:pt x="120" y="58"/>
                      <a:pt x="118" y="56"/>
                      <a:pt x="116" y="54"/>
                    </a:cubicBezTo>
                    <a:cubicBezTo>
                      <a:pt x="113" y="52"/>
                      <a:pt x="111" y="52"/>
                      <a:pt x="110" y="47"/>
                    </a:cubicBezTo>
                    <a:cubicBezTo>
                      <a:pt x="110" y="47"/>
                      <a:pt x="110" y="46"/>
                      <a:pt x="109" y="46"/>
                    </a:cubicBezTo>
                    <a:cubicBezTo>
                      <a:pt x="109" y="46"/>
                      <a:pt x="107" y="45"/>
                      <a:pt x="106" y="45"/>
                    </a:cubicBezTo>
                    <a:cubicBezTo>
                      <a:pt x="106" y="45"/>
                      <a:pt x="105" y="45"/>
                      <a:pt x="104" y="44"/>
                    </a:cubicBezTo>
                    <a:cubicBezTo>
                      <a:pt x="104" y="47"/>
                      <a:pt x="102" y="48"/>
                      <a:pt x="102" y="49"/>
                    </a:cubicBezTo>
                    <a:cubicBezTo>
                      <a:pt x="102" y="51"/>
                      <a:pt x="101" y="54"/>
                      <a:pt x="98" y="54"/>
                    </a:cubicBezTo>
                    <a:cubicBezTo>
                      <a:pt x="95" y="54"/>
                      <a:pt x="93" y="56"/>
                      <a:pt x="93" y="60"/>
                    </a:cubicBezTo>
                    <a:cubicBezTo>
                      <a:pt x="93" y="64"/>
                      <a:pt x="95" y="65"/>
                      <a:pt x="94" y="66"/>
                    </a:cubicBezTo>
                    <a:cubicBezTo>
                      <a:pt x="93" y="68"/>
                      <a:pt x="88" y="70"/>
                      <a:pt x="86" y="69"/>
                    </a:cubicBezTo>
                    <a:cubicBezTo>
                      <a:pt x="85" y="68"/>
                      <a:pt x="82" y="69"/>
                      <a:pt x="79" y="69"/>
                    </a:cubicBezTo>
                    <a:cubicBezTo>
                      <a:pt x="76" y="68"/>
                      <a:pt x="74" y="65"/>
                      <a:pt x="74" y="69"/>
                    </a:cubicBezTo>
                    <a:cubicBezTo>
                      <a:pt x="73" y="72"/>
                      <a:pt x="67" y="83"/>
                      <a:pt x="69" y="84"/>
                    </a:cubicBezTo>
                    <a:cubicBezTo>
                      <a:pt x="70" y="85"/>
                      <a:pt x="71" y="88"/>
                      <a:pt x="69" y="88"/>
                    </a:cubicBezTo>
                    <a:cubicBezTo>
                      <a:pt x="66" y="88"/>
                      <a:pt x="64" y="87"/>
                      <a:pt x="63" y="86"/>
                    </a:cubicBezTo>
                    <a:cubicBezTo>
                      <a:pt x="62" y="85"/>
                      <a:pt x="58" y="88"/>
                      <a:pt x="55" y="88"/>
                    </a:cubicBezTo>
                    <a:cubicBezTo>
                      <a:pt x="54" y="88"/>
                      <a:pt x="49" y="90"/>
                      <a:pt x="51" y="91"/>
                    </a:cubicBezTo>
                    <a:cubicBezTo>
                      <a:pt x="52" y="92"/>
                      <a:pt x="52" y="96"/>
                      <a:pt x="52" y="98"/>
                    </a:cubicBezTo>
                    <a:cubicBezTo>
                      <a:pt x="52" y="100"/>
                      <a:pt x="56" y="105"/>
                      <a:pt x="56" y="107"/>
                    </a:cubicBezTo>
                    <a:cubicBezTo>
                      <a:pt x="55" y="109"/>
                      <a:pt x="51" y="111"/>
                      <a:pt x="51" y="113"/>
                    </a:cubicBezTo>
                    <a:cubicBezTo>
                      <a:pt x="51" y="115"/>
                      <a:pt x="52" y="117"/>
                      <a:pt x="51" y="118"/>
                    </a:cubicBezTo>
                    <a:cubicBezTo>
                      <a:pt x="50" y="118"/>
                      <a:pt x="46" y="120"/>
                      <a:pt x="44" y="121"/>
                    </a:cubicBezTo>
                    <a:cubicBezTo>
                      <a:pt x="42" y="123"/>
                      <a:pt x="39" y="123"/>
                      <a:pt x="37" y="125"/>
                    </a:cubicBezTo>
                    <a:cubicBezTo>
                      <a:pt x="36" y="127"/>
                      <a:pt x="35" y="129"/>
                      <a:pt x="31" y="129"/>
                    </a:cubicBezTo>
                    <a:cubicBezTo>
                      <a:pt x="28" y="128"/>
                      <a:pt x="26" y="128"/>
                      <a:pt x="24" y="131"/>
                    </a:cubicBezTo>
                    <a:cubicBezTo>
                      <a:pt x="21" y="134"/>
                      <a:pt x="21" y="132"/>
                      <a:pt x="19" y="134"/>
                    </a:cubicBezTo>
                    <a:cubicBezTo>
                      <a:pt x="17" y="135"/>
                      <a:pt x="15" y="133"/>
                      <a:pt x="14" y="132"/>
                    </a:cubicBezTo>
                    <a:cubicBezTo>
                      <a:pt x="12" y="132"/>
                      <a:pt x="11" y="134"/>
                      <a:pt x="9" y="134"/>
                    </a:cubicBezTo>
                    <a:cubicBezTo>
                      <a:pt x="8" y="134"/>
                      <a:pt x="6" y="136"/>
                      <a:pt x="5" y="137"/>
                    </a:cubicBezTo>
                    <a:cubicBezTo>
                      <a:pt x="3" y="137"/>
                      <a:pt x="1" y="137"/>
                      <a:pt x="1" y="139"/>
                    </a:cubicBezTo>
                    <a:cubicBezTo>
                      <a:pt x="1" y="140"/>
                      <a:pt x="1" y="142"/>
                      <a:pt x="0" y="143"/>
                    </a:cubicBezTo>
                    <a:cubicBezTo>
                      <a:pt x="0" y="143"/>
                      <a:pt x="0" y="143"/>
                      <a:pt x="0" y="143"/>
                    </a:cubicBezTo>
                    <a:cubicBezTo>
                      <a:pt x="1" y="150"/>
                      <a:pt x="1" y="150"/>
                      <a:pt x="1" y="150"/>
                    </a:cubicBezTo>
                    <a:cubicBezTo>
                      <a:pt x="1" y="150"/>
                      <a:pt x="9" y="152"/>
                      <a:pt x="9" y="155"/>
                    </a:cubicBezTo>
                    <a:cubicBezTo>
                      <a:pt x="9" y="157"/>
                      <a:pt x="11" y="166"/>
                      <a:pt x="11" y="166"/>
                    </a:cubicBezTo>
                    <a:cubicBezTo>
                      <a:pt x="11" y="166"/>
                      <a:pt x="10" y="166"/>
                      <a:pt x="10" y="166"/>
                    </a:cubicBezTo>
                    <a:cubicBezTo>
                      <a:pt x="13" y="168"/>
                      <a:pt x="18" y="171"/>
                      <a:pt x="18" y="172"/>
                    </a:cubicBezTo>
                    <a:cubicBezTo>
                      <a:pt x="18" y="173"/>
                      <a:pt x="18" y="176"/>
                      <a:pt x="22" y="178"/>
                    </a:cubicBezTo>
                    <a:cubicBezTo>
                      <a:pt x="24" y="179"/>
                      <a:pt x="27" y="180"/>
                      <a:pt x="28" y="181"/>
                    </a:cubicBezTo>
                    <a:cubicBezTo>
                      <a:pt x="28" y="181"/>
                      <a:pt x="28" y="180"/>
                      <a:pt x="28" y="180"/>
                    </a:cubicBezTo>
                    <a:cubicBezTo>
                      <a:pt x="32" y="180"/>
                      <a:pt x="32" y="180"/>
                      <a:pt x="32" y="180"/>
                    </a:cubicBezTo>
                    <a:cubicBezTo>
                      <a:pt x="32" y="180"/>
                      <a:pt x="32" y="181"/>
                      <a:pt x="33" y="182"/>
                    </a:cubicBezTo>
                    <a:cubicBezTo>
                      <a:pt x="34" y="179"/>
                      <a:pt x="40" y="176"/>
                      <a:pt x="42" y="176"/>
                    </a:cubicBezTo>
                    <a:cubicBezTo>
                      <a:pt x="45" y="177"/>
                      <a:pt x="52" y="182"/>
                      <a:pt x="52" y="184"/>
                    </a:cubicBezTo>
                    <a:cubicBezTo>
                      <a:pt x="51" y="186"/>
                      <a:pt x="46" y="193"/>
                      <a:pt x="44" y="194"/>
                    </a:cubicBezTo>
                    <a:cubicBezTo>
                      <a:pt x="43" y="194"/>
                      <a:pt x="42" y="194"/>
                      <a:pt x="40" y="194"/>
                    </a:cubicBezTo>
                    <a:cubicBezTo>
                      <a:pt x="40" y="195"/>
                      <a:pt x="40" y="196"/>
                      <a:pt x="40" y="197"/>
                    </a:cubicBezTo>
                    <a:cubicBezTo>
                      <a:pt x="40" y="198"/>
                      <a:pt x="43" y="201"/>
                      <a:pt x="44" y="204"/>
                    </a:cubicBezTo>
                    <a:cubicBezTo>
                      <a:pt x="46" y="207"/>
                      <a:pt x="42" y="209"/>
                      <a:pt x="39" y="207"/>
                    </a:cubicBezTo>
                    <a:cubicBezTo>
                      <a:pt x="37" y="205"/>
                      <a:pt x="36" y="209"/>
                      <a:pt x="38" y="210"/>
                    </a:cubicBezTo>
                    <a:cubicBezTo>
                      <a:pt x="39" y="212"/>
                      <a:pt x="38" y="216"/>
                      <a:pt x="40" y="217"/>
                    </a:cubicBezTo>
                    <a:cubicBezTo>
                      <a:pt x="43" y="217"/>
                      <a:pt x="45" y="221"/>
                      <a:pt x="47" y="221"/>
                    </a:cubicBezTo>
                    <a:cubicBezTo>
                      <a:pt x="50" y="221"/>
                      <a:pt x="52" y="225"/>
                      <a:pt x="52" y="225"/>
                    </a:cubicBezTo>
                    <a:cubicBezTo>
                      <a:pt x="52" y="225"/>
                      <a:pt x="55" y="228"/>
                      <a:pt x="55" y="229"/>
                    </a:cubicBezTo>
                    <a:cubicBezTo>
                      <a:pt x="55" y="229"/>
                      <a:pt x="55" y="229"/>
                      <a:pt x="55" y="229"/>
                    </a:cubicBezTo>
                    <a:cubicBezTo>
                      <a:pt x="58" y="229"/>
                      <a:pt x="60" y="229"/>
                      <a:pt x="60" y="228"/>
                    </a:cubicBezTo>
                    <a:cubicBezTo>
                      <a:pt x="60" y="227"/>
                      <a:pt x="64" y="227"/>
                      <a:pt x="67" y="229"/>
                    </a:cubicBezTo>
                    <a:cubicBezTo>
                      <a:pt x="69" y="232"/>
                      <a:pt x="79" y="238"/>
                      <a:pt x="83" y="241"/>
                    </a:cubicBezTo>
                    <a:cubicBezTo>
                      <a:pt x="87" y="244"/>
                      <a:pt x="95" y="248"/>
                      <a:pt x="98" y="247"/>
                    </a:cubicBezTo>
                    <a:cubicBezTo>
                      <a:pt x="101" y="247"/>
                      <a:pt x="104" y="249"/>
                      <a:pt x="109" y="249"/>
                    </a:cubicBezTo>
                    <a:cubicBezTo>
                      <a:pt x="110" y="249"/>
                      <a:pt x="110" y="249"/>
                      <a:pt x="111" y="249"/>
                    </a:cubicBezTo>
                    <a:cubicBezTo>
                      <a:pt x="111" y="249"/>
                      <a:pt x="113" y="249"/>
                      <a:pt x="113" y="247"/>
                    </a:cubicBezTo>
                    <a:cubicBezTo>
                      <a:pt x="115" y="245"/>
                      <a:pt x="117" y="249"/>
                      <a:pt x="116" y="251"/>
                    </a:cubicBezTo>
                    <a:cubicBezTo>
                      <a:pt x="116" y="253"/>
                      <a:pt x="116" y="254"/>
                      <a:pt x="116" y="255"/>
                    </a:cubicBezTo>
                    <a:cubicBezTo>
                      <a:pt x="117" y="254"/>
                      <a:pt x="118" y="253"/>
                      <a:pt x="118" y="252"/>
                    </a:cubicBezTo>
                    <a:cubicBezTo>
                      <a:pt x="120" y="248"/>
                      <a:pt x="122" y="248"/>
                      <a:pt x="124" y="247"/>
                    </a:cubicBezTo>
                    <a:cubicBezTo>
                      <a:pt x="126" y="245"/>
                      <a:pt x="127" y="246"/>
                      <a:pt x="131" y="248"/>
                    </a:cubicBezTo>
                    <a:cubicBezTo>
                      <a:pt x="134" y="249"/>
                      <a:pt x="135" y="246"/>
                      <a:pt x="140" y="250"/>
                    </a:cubicBezTo>
                    <a:cubicBezTo>
                      <a:pt x="141" y="250"/>
                      <a:pt x="142" y="249"/>
                      <a:pt x="143" y="249"/>
                    </a:cubicBezTo>
                    <a:cubicBezTo>
                      <a:pt x="144" y="249"/>
                      <a:pt x="145" y="247"/>
                      <a:pt x="146" y="246"/>
                    </a:cubicBezTo>
                    <a:cubicBezTo>
                      <a:pt x="148" y="244"/>
                      <a:pt x="148" y="242"/>
                      <a:pt x="150" y="243"/>
                    </a:cubicBezTo>
                    <a:cubicBezTo>
                      <a:pt x="152" y="243"/>
                      <a:pt x="153" y="240"/>
                      <a:pt x="157" y="238"/>
                    </a:cubicBezTo>
                    <a:cubicBezTo>
                      <a:pt x="161" y="236"/>
                      <a:pt x="164" y="239"/>
                      <a:pt x="166" y="238"/>
                    </a:cubicBezTo>
                    <a:cubicBezTo>
                      <a:pt x="168" y="236"/>
                      <a:pt x="170" y="236"/>
                      <a:pt x="170" y="237"/>
                    </a:cubicBezTo>
                    <a:cubicBezTo>
                      <a:pt x="170" y="239"/>
                      <a:pt x="173" y="241"/>
                      <a:pt x="173" y="243"/>
                    </a:cubicBezTo>
                    <a:cubicBezTo>
                      <a:pt x="174" y="244"/>
                      <a:pt x="177" y="245"/>
                      <a:pt x="178" y="245"/>
                    </a:cubicBezTo>
                    <a:cubicBezTo>
                      <a:pt x="179" y="245"/>
                      <a:pt x="179" y="244"/>
                      <a:pt x="179" y="244"/>
                    </a:cubicBezTo>
                    <a:cubicBezTo>
                      <a:pt x="181" y="243"/>
                      <a:pt x="185" y="244"/>
                      <a:pt x="185" y="247"/>
                    </a:cubicBezTo>
                    <a:cubicBezTo>
                      <a:pt x="185" y="249"/>
                      <a:pt x="185" y="251"/>
                      <a:pt x="187" y="251"/>
                    </a:cubicBezTo>
                    <a:cubicBezTo>
                      <a:pt x="188" y="251"/>
                      <a:pt x="190" y="251"/>
                      <a:pt x="190" y="255"/>
                    </a:cubicBezTo>
                    <a:cubicBezTo>
                      <a:pt x="190" y="259"/>
                      <a:pt x="191" y="263"/>
                      <a:pt x="188" y="267"/>
                    </a:cubicBezTo>
                    <a:cubicBezTo>
                      <a:pt x="184" y="270"/>
                      <a:pt x="180" y="276"/>
                      <a:pt x="181" y="278"/>
                    </a:cubicBezTo>
                    <a:cubicBezTo>
                      <a:pt x="182" y="280"/>
                      <a:pt x="180" y="283"/>
                      <a:pt x="183" y="282"/>
                    </a:cubicBezTo>
                    <a:cubicBezTo>
                      <a:pt x="185" y="281"/>
                      <a:pt x="191" y="282"/>
                      <a:pt x="190" y="283"/>
                    </a:cubicBezTo>
                    <a:cubicBezTo>
                      <a:pt x="189" y="285"/>
                      <a:pt x="190" y="290"/>
                      <a:pt x="192" y="290"/>
                    </a:cubicBezTo>
                    <a:cubicBezTo>
                      <a:pt x="195" y="290"/>
                      <a:pt x="196" y="291"/>
                      <a:pt x="195" y="294"/>
                    </a:cubicBezTo>
                    <a:cubicBezTo>
                      <a:pt x="195" y="296"/>
                      <a:pt x="194" y="299"/>
                      <a:pt x="195" y="299"/>
                    </a:cubicBezTo>
                    <a:cubicBezTo>
                      <a:pt x="197" y="299"/>
                      <a:pt x="200" y="299"/>
                      <a:pt x="200" y="301"/>
                    </a:cubicBezTo>
                    <a:cubicBezTo>
                      <a:pt x="200" y="303"/>
                      <a:pt x="201" y="305"/>
                      <a:pt x="205" y="304"/>
                    </a:cubicBezTo>
                    <a:cubicBezTo>
                      <a:pt x="207" y="303"/>
                      <a:pt x="208" y="302"/>
                      <a:pt x="209" y="303"/>
                    </a:cubicBezTo>
                    <a:cubicBezTo>
                      <a:pt x="210" y="303"/>
                      <a:pt x="210" y="306"/>
                      <a:pt x="213" y="307"/>
                    </a:cubicBezTo>
                    <a:cubicBezTo>
                      <a:pt x="215" y="307"/>
                      <a:pt x="214" y="301"/>
                      <a:pt x="213" y="300"/>
                    </a:cubicBezTo>
                    <a:cubicBezTo>
                      <a:pt x="212" y="299"/>
                      <a:pt x="213" y="295"/>
                      <a:pt x="214" y="296"/>
                    </a:cubicBezTo>
                    <a:cubicBezTo>
                      <a:pt x="215" y="297"/>
                      <a:pt x="218" y="296"/>
                      <a:pt x="219" y="294"/>
                    </a:cubicBezTo>
                    <a:cubicBezTo>
                      <a:pt x="221" y="292"/>
                      <a:pt x="224" y="296"/>
                      <a:pt x="226" y="294"/>
                    </a:cubicBezTo>
                    <a:cubicBezTo>
                      <a:pt x="227" y="291"/>
                      <a:pt x="230" y="295"/>
                      <a:pt x="233" y="294"/>
                    </a:cubicBezTo>
                    <a:cubicBezTo>
                      <a:pt x="235" y="292"/>
                      <a:pt x="237" y="295"/>
                      <a:pt x="238" y="293"/>
                    </a:cubicBezTo>
                    <a:cubicBezTo>
                      <a:pt x="239" y="291"/>
                      <a:pt x="243" y="288"/>
                      <a:pt x="244" y="289"/>
                    </a:cubicBezTo>
                    <a:cubicBezTo>
                      <a:pt x="245" y="290"/>
                      <a:pt x="246" y="291"/>
                      <a:pt x="251" y="292"/>
                    </a:cubicBezTo>
                    <a:cubicBezTo>
                      <a:pt x="256" y="293"/>
                      <a:pt x="253" y="295"/>
                      <a:pt x="253" y="297"/>
                    </a:cubicBezTo>
                    <a:cubicBezTo>
                      <a:pt x="253" y="298"/>
                      <a:pt x="259" y="303"/>
                      <a:pt x="261" y="303"/>
                    </a:cubicBezTo>
                    <a:cubicBezTo>
                      <a:pt x="262" y="303"/>
                      <a:pt x="262" y="303"/>
                      <a:pt x="263" y="304"/>
                    </a:cubicBezTo>
                    <a:cubicBezTo>
                      <a:pt x="264" y="303"/>
                      <a:pt x="267" y="305"/>
                      <a:pt x="268" y="303"/>
                    </a:cubicBezTo>
                    <a:cubicBezTo>
                      <a:pt x="268" y="301"/>
                      <a:pt x="271" y="301"/>
                      <a:pt x="272" y="303"/>
                    </a:cubicBezTo>
                    <a:cubicBezTo>
                      <a:pt x="273" y="305"/>
                      <a:pt x="274" y="305"/>
                      <a:pt x="277" y="303"/>
                    </a:cubicBezTo>
                    <a:cubicBezTo>
                      <a:pt x="279" y="301"/>
                      <a:pt x="280" y="305"/>
                      <a:pt x="279" y="306"/>
                    </a:cubicBezTo>
                    <a:cubicBezTo>
                      <a:pt x="277" y="308"/>
                      <a:pt x="278" y="311"/>
                      <a:pt x="281" y="313"/>
                    </a:cubicBezTo>
                    <a:cubicBezTo>
                      <a:pt x="283" y="316"/>
                      <a:pt x="283" y="312"/>
                      <a:pt x="283" y="310"/>
                    </a:cubicBezTo>
                    <a:cubicBezTo>
                      <a:pt x="282" y="308"/>
                      <a:pt x="287" y="306"/>
                      <a:pt x="294" y="303"/>
                    </a:cubicBezTo>
                    <a:cubicBezTo>
                      <a:pt x="302" y="301"/>
                      <a:pt x="310" y="295"/>
                      <a:pt x="310" y="294"/>
                    </a:cubicBezTo>
                    <a:cubicBezTo>
                      <a:pt x="310" y="293"/>
                      <a:pt x="315" y="296"/>
                      <a:pt x="318" y="294"/>
                    </a:cubicBezTo>
                    <a:cubicBezTo>
                      <a:pt x="320" y="292"/>
                      <a:pt x="329" y="292"/>
                      <a:pt x="331" y="292"/>
                    </a:cubicBezTo>
                    <a:cubicBezTo>
                      <a:pt x="334" y="292"/>
                      <a:pt x="334" y="290"/>
                      <a:pt x="336" y="288"/>
                    </a:cubicBezTo>
                    <a:cubicBezTo>
                      <a:pt x="339" y="286"/>
                      <a:pt x="338" y="285"/>
                      <a:pt x="341" y="284"/>
                    </a:cubicBezTo>
                    <a:cubicBezTo>
                      <a:pt x="344" y="283"/>
                      <a:pt x="346" y="281"/>
                      <a:pt x="346" y="279"/>
                    </a:cubicBezTo>
                    <a:cubicBezTo>
                      <a:pt x="346" y="278"/>
                      <a:pt x="351" y="277"/>
                      <a:pt x="351" y="276"/>
                    </a:cubicBezTo>
                    <a:cubicBezTo>
                      <a:pt x="351" y="274"/>
                      <a:pt x="355" y="274"/>
                      <a:pt x="355" y="272"/>
                    </a:cubicBezTo>
                    <a:cubicBezTo>
                      <a:pt x="355" y="270"/>
                      <a:pt x="358" y="270"/>
                      <a:pt x="359" y="269"/>
                    </a:cubicBezTo>
                    <a:cubicBezTo>
                      <a:pt x="360" y="267"/>
                      <a:pt x="358" y="263"/>
                      <a:pt x="360" y="263"/>
                    </a:cubicBezTo>
                    <a:cubicBezTo>
                      <a:pt x="362" y="262"/>
                      <a:pt x="359" y="260"/>
                      <a:pt x="359" y="259"/>
                    </a:cubicBezTo>
                    <a:cubicBezTo>
                      <a:pt x="358" y="258"/>
                      <a:pt x="362" y="257"/>
                      <a:pt x="364" y="256"/>
                    </a:cubicBezTo>
                    <a:cubicBezTo>
                      <a:pt x="366" y="255"/>
                      <a:pt x="368" y="253"/>
                      <a:pt x="368" y="251"/>
                    </a:cubicBezTo>
                    <a:cubicBezTo>
                      <a:pt x="368" y="248"/>
                      <a:pt x="372" y="246"/>
                      <a:pt x="373" y="246"/>
                    </a:cubicBezTo>
                    <a:cubicBezTo>
                      <a:pt x="375" y="245"/>
                      <a:pt x="375" y="242"/>
                      <a:pt x="375" y="239"/>
                    </a:cubicBezTo>
                    <a:cubicBezTo>
                      <a:pt x="374" y="236"/>
                      <a:pt x="378" y="237"/>
                      <a:pt x="376" y="236"/>
                    </a:cubicBezTo>
                    <a:cubicBezTo>
                      <a:pt x="375" y="235"/>
                      <a:pt x="377" y="232"/>
                      <a:pt x="380" y="231"/>
                    </a:cubicBezTo>
                    <a:cubicBezTo>
                      <a:pt x="382" y="230"/>
                      <a:pt x="378" y="229"/>
                      <a:pt x="376" y="230"/>
                    </a:cubicBezTo>
                    <a:cubicBezTo>
                      <a:pt x="375" y="231"/>
                      <a:pt x="373" y="227"/>
                      <a:pt x="372" y="229"/>
                    </a:cubicBezTo>
                    <a:cubicBezTo>
                      <a:pt x="370" y="230"/>
                      <a:pt x="366" y="228"/>
                      <a:pt x="369" y="227"/>
                    </a:cubicBezTo>
                    <a:cubicBezTo>
                      <a:pt x="371" y="226"/>
                      <a:pt x="375" y="223"/>
                      <a:pt x="377" y="223"/>
                    </a:cubicBezTo>
                    <a:cubicBezTo>
                      <a:pt x="379" y="222"/>
                      <a:pt x="375" y="218"/>
                      <a:pt x="372" y="218"/>
                    </a:cubicBezTo>
                    <a:cubicBezTo>
                      <a:pt x="370" y="218"/>
                      <a:pt x="368" y="213"/>
                      <a:pt x="365" y="213"/>
                    </a:cubicBezTo>
                    <a:cubicBezTo>
                      <a:pt x="363" y="213"/>
                      <a:pt x="367" y="211"/>
                      <a:pt x="370" y="213"/>
                    </a:cubicBezTo>
                    <a:cubicBezTo>
                      <a:pt x="372" y="214"/>
                      <a:pt x="376" y="216"/>
                      <a:pt x="377" y="214"/>
                    </a:cubicBezTo>
                    <a:cubicBezTo>
                      <a:pt x="378" y="213"/>
                      <a:pt x="372" y="208"/>
                      <a:pt x="370" y="207"/>
                    </a:cubicBezTo>
                    <a:cubicBezTo>
                      <a:pt x="368" y="205"/>
                      <a:pt x="370" y="203"/>
                      <a:pt x="369" y="202"/>
                    </a:cubicBezTo>
                    <a:cubicBezTo>
                      <a:pt x="367" y="201"/>
                      <a:pt x="364" y="195"/>
                      <a:pt x="363" y="192"/>
                    </a:cubicBezTo>
                    <a:cubicBezTo>
                      <a:pt x="363" y="189"/>
                      <a:pt x="358" y="189"/>
                      <a:pt x="356" y="187"/>
                    </a:cubicBezTo>
                    <a:cubicBezTo>
                      <a:pt x="355" y="185"/>
                      <a:pt x="356" y="181"/>
                      <a:pt x="360" y="180"/>
                    </a:cubicBezTo>
                    <a:cubicBezTo>
                      <a:pt x="364" y="178"/>
                      <a:pt x="362" y="175"/>
                      <a:pt x="364" y="175"/>
                    </a:cubicBezTo>
                    <a:cubicBezTo>
                      <a:pt x="366" y="176"/>
                      <a:pt x="367" y="175"/>
                      <a:pt x="368" y="172"/>
                    </a:cubicBezTo>
                    <a:cubicBezTo>
                      <a:pt x="370" y="170"/>
                      <a:pt x="372" y="171"/>
                      <a:pt x="373" y="170"/>
                    </a:cubicBezTo>
                    <a:cubicBezTo>
                      <a:pt x="375" y="168"/>
                      <a:pt x="380" y="168"/>
                      <a:pt x="382" y="167"/>
                    </a:cubicBezTo>
                    <a:cubicBezTo>
                      <a:pt x="384" y="166"/>
                      <a:pt x="380" y="161"/>
                      <a:pt x="378" y="162"/>
                    </a:cubicBezTo>
                    <a:cubicBezTo>
                      <a:pt x="375" y="163"/>
                      <a:pt x="372" y="162"/>
                      <a:pt x="370" y="159"/>
                    </a:cubicBezTo>
                    <a:cubicBezTo>
                      <a:pt x="368" y="156"/>
                      <a:pt x="363" y="164"/>
                      <a:pt x="359" y="166"/>
                    </a:cubicBezTo>
                    <a:cubicBezTo>
                      <a:pt x="355" y="167"/>
                      <a:pt x="353" y="162"/>
                      <a:pt x="354" y="159"/>
                    </a:cubicBezTo>
                    <a:cubicBezTo>
                      <a:pt x="356" y="156"/>
                      <a:pt x="351" y="156"/>
                      <a:pt x="346" y="156"/>
                    </a:cubicBezTo>
                    <a:cubicBezTo>
                      <a:pt x="341" y="157"/>
                      <a:pt x="343" y="147"/>
                      <a:pt x="346" y="146"/>
                    </a:cubicBezTo>
                    <a:cubicBezTo>
                      <a:pt x="349" y="146"/>
                      <a:pt x="354" y="149"/>
                      <a:pt x="356" y="143"/>
                    </a:cubicBezTo>
                    <a:cubicBezTo>
                      <a:pt x="358" y="138"/>
                      <a:pt x="361" y="142"/>
                      <a:pt x="365" y="137"/>
                    </a:cubicBezTo>
                    <a:cubicBezTo>
                      <a:pt x="370" y="132"/>
                      <a:pt x="375" y="128"/>
                      <a:pt x="379" y="132"/>
                    </a:cubicBezTo>
                    <a:cubicBezTo>
                      <a:pt x="383" y="135"/>
                      <a:pt x="375" y="140"/>
                      <a:pt x="373" y="143"/>
                    </a:cubicBezTo>
                    <a:cubicBezTo>
                      <a:pt x="372" y="145"/>
                      <a:pt x="375" y="146"/>
                      <a:pt x="372" y="149"/>
                    </a:cubicBezTo>
                    <a:cubicBezTo>
                      <a:pt x="370" y="151"/>
                      <a:pt x="373" y="152"/>
                      <a:pt x="378" y="149"/>
                    </a:cubicBezTo>
                    <a:cubicBezTo>
                      <a:pt x="382" y="146"/>
                      <a:pt x="388" y="142"/>
                      <a:pt x="393" y="140"/>
                    </a:cubicBezTo>
                    <a:cubicBezTo>
                      <a:pt x="394" y="140"/>
                      <a:pt x="395" y="140"/>
                      <a:pt x="396" y="140"/>
                    </a:cubicBezTo>
                    <a:cubicBezTo>
                      <a:pt x="397" y="138"/>
                      <a:pt x="398" y="137"/>
                      <a:pt x="399" y="136"/>
                    </a:cubicBezTo>
                    <a:cubicBezTo>
                      <a:pt x="402" y="135"/>
                      <a:pt x="412" y="130"/>
                      <a:pt x="414" y="128"/>
                    </a:cubicBezTo>
                    <a:cubicBezTo>
                      <a:pt x="415" y="126"/>
                      <a:pt x="417" y="122"/>
                      <a:pt x="419" y="122"/>
                    </a:cubicBezTo>
                    <a:cubicBezTo>
                      <a:pt x="421" y="122"/>
                      <a:pt x="421" y="124"/>
                      <a:pt x="424" y="124"/>
                    </a:cubicBezTo>
                    <a:cubicBezTo>
                      <a:pt x="427" y="124"/>
                      <a:pt x="431" y="125"/>
                      <a:pt x="429" y="123"/>
                    </a:cubicBezTo>
                    <a:cubicBezTo>
                      <a:pt x="428" y="120"/>
                      <a:pt x="429" y="120"/>
                      <a:pt x="432" y="120"/>
                    </a:cubicBezTo>
                    <a:cubicBezTo>
                      <a:pt x="436" y="119"/>
                      <a:pt x="436" y="116"/>
                      <a:pt x="438" y="116"/>
                    </a:cubicBezTo>
                    <a:cubicBezTo>
                      <a:pt x="441" y="116"/>
                      <a:pt x="440" y="109"/>
                      <a:pt x="443" y="109"/>
                    </a:cubicBezTo>
                    <a:cubicBezTo>
                      <a:pt x="445" y="109"/>
                      <a:pt x="446" y="113"/>
                      <a:pt x="450" y="112"/>
                    </a:cubicBezTo>
                    <a:cubicBezTo>
                      <a:pt x="450" y="112"/>
                      <a:pt x="451" y="112"/>
                      <a:pt x="452" y="112"/>
                    </a:cubicBezTo>
                    <a:cubicBezTo>
                      <a:pt x="452" y="112"/>
                      <a:pt x="453" y="111"/>
                      <a:pt x="454" y="111"/>
                    </a:cubicBezTo>
                    <a:cubicBezTo>
                      <a:pt x="453" y="107"/>
                      <a:pt x="454" y="105"/>
                      <a:pt x="453" y="103"/>
                    </a:cubicBezTo>
                    <a:cubicBezTo>
                      <a:pt x="452" y="100"/>
                      <a:pt x="453" y="98"/>
                      <a:pt x="453" y="96"/>
                    </a:cubicBezTo>
                    <a:cubicBezTo>
                      <a:pt x="452" y="95"/>
                      <a:pt x="452" y="91"/>
                      <a:pt x="454" y="91"/>
                    </a:cubicBezTo>
                    <a:cubicBezTo>
                      <a:pt x="456" y="91"/>
                      <a:pt x="458" y="86"/>
                      <a:pt x="460" y="88"/>
                    </a:cubicBezTo>
                    <a:cubicBezTo>
                      <a:pt x="463" y="89"/>
                      <a:pt x="468" y="90"/>
                      <a:pt x="468" y="88"/>
                    </a:cubicBezTo>
                    <a:cubicBezTo>
                      <a:pt x="468" y="85"/>
                      <a:pt x="471" y="85"/>
                      <a:pt x="471" y="82"/>
                    </a:cubicBezTo>
                    <a:cubicBezTo>
                      <a:pt x="472" y="80"/>
                      <a:pt x="475" y="79"/>
                      <a:pt x="476" y="76"/>
                    </a:cubicBezTo>
                    <a:cubicBezTo>
                      <a:pt x="477" y="74"/>
                      <a:pt x="478" y="67"/>
                      <a:pt x="480" y="66"/>
                    </a:cubicBezTo>
                    <a:cubicBezTo>
                      <a:pt x="483" y="65"/>
                      <a:pt x="480" y="64"/>
                      <a:pt x="480" y="59"/>
                    </a:cubicBezTo>
                    <a:close/>
                    <a:moveTo>
                      <a:pt x="364" y="284"/>
                    </a:moveTo>
                    <a:cubicBezTo>
                      <a:pt x="361" y="294"/>
                      <a:pt x="367" y="299"/>
                      <a:pt x="368" y="298"/>
                    </a:cubicBezTo>
                    <a:cubicBezTo>
                      <a:pt x="370" y="297"/>
                      <a:pt x="380" y="276"/>
                      <a:pt x="378" y="273"/>
                    </a:cubicBezTo>
                    <a:cubicBezTo>
                      <a:pt x="376" y="270"/>
                      <a:pt x="366" y="275"/>
                      <a:pt x="364" y="284"/>
                    </a:cubicBezTo>
                    <a:close/>
                    <a:moveTo>
                      <a:pt x="279" y="317"/>
                    </a:moveTo>
                    <a:cubicBezTo>
                      <a:pt x="276" y="317"/>
                      <a:pt x="268" y="321"/>
                      <a:pt x="271" y="328"/>
                    </a:cubicBezTo>
                    <a:cubicBezTo>
                      <a:pt x="274" y="334"/>
                      <a:pt x="284" y="330"/>
                      <a:pt x="285" y="327"/>
                    </a:cubicBezTo>
                    <a:cubicBezTo>
                      <a:pt x="285" y="324"/>
                      <a:pt x="289" y="320"/>
                      <a:pt x="289" y="318"/>
                    </a:cubicBezTo>
                    <a:cubicBezTo>
                      <a:pt x="288" y="316"/>
                      <a:pt x="282" y="317"/>
                      <a:pt x="279" y="31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51">
                <a:extLst>
                  <a:ext uri="{FF2B5EF4-FFF2-40B4-BE49-F238E27FC236}">
                    <a16:creationId xmlns:a16="http://schemas.microsoft.com/office/drawing/2014/main" id="{4F9FA39F-CDC2-4836-BE7F-73A3E74BE616}"/>
                  </a:ext>
                </a:extLst>
              </p:cNvPr>
              <p:cNvSpPr>
                <a:spLocks noEditPoints="1"/>
              </p:cNvSpPr>
              <p:nvPr/>
            </p:nvSpPr>
            <p:spPr bwMode="auto">
              <a:xfrm>
                <a:off x="7074079" y="3738475"/>
                <a:ext cx="179426" cy="250945"/>
              </a:xfrm>
              <a:custGeom>
                <a:avLst/>
                <a:gdLst>
                  <a:gd name="T0" fmla="*/ 41 w 78"/>
                  <a:gd name="T1" fmla="*/ 42 h 109"/>
                  <a:gd name="T2" fmla="*/ 51 w 78"/>
                  <a:gd name="T3" fmla="*/ 49 h 109"/>
                  <a:gd name="T4" fmla="*/ 53 w 78"/>
                  <a:gd name="T5" fmla="*/ 56 h 109"/>
                  <a:gd name="T6" fmla="*/ 57 w 78"/>
                  <a:gd name="T7" fmla="*/ 60 h 109"/>
                  <a:gd name="T8" fmla="*/ 61 w 78"/>
                  <a:gd name="T9" fmla="*/ 70 h 109"/>
                  <a:gd name="T10" fmla="*/ 63 w 78"/>
                  <a:gd name="T11" fmla="*/ 68 h 109"/>
                  <a:gd name="T12" fmla="*/ 67 w 78"/>
                  <a:gd name="T13" fmla="*/ 63 h 109"/>
                  <a:gd name="T14" fmla="*/ 65 w 78"/>
                  <a:gd name="T15" fmla="*/ 53 h 109"/>
                  <a:gd name="T16" fmla="*/ 56 w 78"/>
                  <a:gd name="T17" fmla="*/ 47 h 109"/>
                  <a:gd name="T18" fmla="*/ 50 w 78"/>
                  <a:gd name="T19" fmla="*/ 40 h 109"/>
                  <a:gd name="T20" fmla="*/ 39 w 78"/>
                  <a:gd name="T21" fmla="*/ 38 h 109"/>
                  <a:gd name="T22" fmla="*/ 35 w 78"/>
                  <a:gd name="T23" fmla="*/ 30 h 109"/>
                  <a:gd name="T24" fmla="*/ 41 w 78"/>
                  <a:gd name="T25" fmla="*/ 19 h 109"/>
                  <a:gd name="T26" fmla="*/ 40 w 78"/>
                  <a:gd name="T27" fmla="*/ 6 h 109"/>
                  <a:gd name="T28" fmla="*/ 39 w 78"/>
                  <a:gd name="T29" fmla="*/ 3 h 109"/>
                  <a:gd name="T30" fmla="*/ 27 w 78"/>
                  <a:gd name="T31" fmla="*/ 2 h 109"/>
                  <a:gd name="T32" fmla="*/ 25 w 78"/>
                  <a:gd name="T33" fmla="*/ 21 h 109"/>
                  <a:gd name="T34" fmla="*/ 22 w 78"/>
                  <a:gd name="T35" fmla="*/ 20 h 109"/>
                  <a:gd name="T36" fmla="*/ 24 w 78"/>
                  <a:gd name="T37" fmla="*/ 31 h 109"/>
                  <a:gd name="T38" fmla="*/ 26 w 78"/>
                  <a:gd name="T39" fmla="*/ 37 h 109"/>
                  <a:gd name="T40" fmla="*/ 34 w 78"/>
                  <a:gd name="T41" fmla="*/ 40 h 109"/>
                  <a:gd name="T42" fmla="*/ 41 w 78"/>
                  <a:gd name="T43" fmla="*/ 42 h 109"/>
                  <a:gd name="T44" fmla="*/ 26 w 78"/>
                  <a:gd name="T45" fmla="*/ 44 h 109"/>
                  <a:gd name="T46" fmla="*/ 34 w 78"/>
                  <a:gd name="T47" fmla="*/ 53 h 109"/>
                  <a:gd name="T48" fmla="*/ 26 w 78"/>
                  <a:gd name="T49" fmla="*/ 44 h 109"/>
                  <a:gd name="T50" fmla="*/ 39 w 78"/>
                  <a:gd name="T51" fmla="*/ 67 h 109"/>
                  <a:gd name="T52" fmla="*/ 44 w 78"/>
                  <a:gd name="T53" fmla="*/ 65 h 109"/>
                  <a:gd name="T54" fmla="*/ 44 w 78"/>
                  <a:gd name="T55" fmla="*/ 71 h 109"/>
                  <a:gd name="T56" fmla="*/ 46 w 78"/>
                  <a:gd name="T57" fmla="*/ 80 h 109"/>
                  <a:gd name="T58" fmla="*/ 54 w 78"/>
                  <a:gd name="T59" fmla="*/ 67 h 109"/>
                  <a:gd name="T60" fmla="*/ 51 w 78"/>
                  <a:gd name="T61" fmla="*/ 66 h 109"/>
                  <a:gd name="T62" fmla="*/ 39 w 78"/>
                  <a:gd name="T63" fmla="*/ 56 h 109"/>
                  <a:gd name="T64" fmla="*/ 39 w 78"/>
                  <a:gd name="T65" fmla="*/ 67 h 109"/>
                  <a:gd name="T66" fmla="*/ 11 w 78"/>
                  <a:gd name="T67" fmla="*/ 72 h 109"/>
                  <a:gd name="T68" fmla="*/ 1 w 78"/>
                  <a:gd name="T69" fmla="*/ 85 h 109"/>
                  <a:gd name="T70" fmla="*/ 16 w 78"/>
                  <a:gd name="T71" fmla="*/ 72 h 109"/>
                  <a:gd name="T72" fmla="*/ 18 w 78"/>
                  <a:gd name="T73" fmla="*/ 63 h 109"/>
                  <a:gd name="T74" fmla="*/ 11 w 78"/>
                  <a:gd name="T75" fmla="*/ 72 h 109"/>
                  <a:gd name="T76" fmla="*/ 54 w 78"/>
                  <a:gd name="T77" fmla="*/ 77 h 109"/>
                  <a:gd name="T78" fmla="*/ 60 w 78"/>
                  <a:gd name="T79" fmla="*/ 73 h 109"/>
                  <a:gd name="T80" fmla="*/ 54 w 78"/>
                  <a:gd name="T81" fmla="*/ 77 h 109"/>
                  <a:gd name="T82" fmla="*/ 75 w 78"/>
                  <a:gd name="T83" fmla="*/ 95 h 109"/>
                  <a:gd name="T84" fmla="*/ 73 w 78"/>
                  <a:gd name="T85" fmla="*/ 77 h 109"/>
                  <a:gd name="T86" fmla="*/ 68 w 78"/>
                  <a:gd name="T87" fmla="*/ 77 h 109"/>
                  <a:gd name="T88" fmla="*/ 63 w 78"/>
                  <a:gd name="T89" fmla="*/ 81 h 109"/>
                  <a:gd name="T90" fmla="*/ 58 w 78"/>
                  <a:gd name="T91" fmla="*/ 85 h 109"/>
                  <a:gd name="T92" fmla="*/ 51 w 78"/>
                  <a:gd name="T93" fmla="*/ 83 h 109"/>
                  <a:gd name="T94" fmla="*/ 42 w 78"/>
                  <a:gd name="T95" fmla="*/ 88 h 109"/>
                  <a:gd name="T96" fmla="*/ 39 w 78"/>
                  <a:gd name="T97" fmla="*/ 97 h 109"/>
                  <a:gd name="T98" fmla="*/ 46 w 78"/>
                  <a:gd name="T99" fmla="*/ 93 h 109"/>
                  <a:gd name="T100" fmla="*/ 52 w 78"/>
                  <a:gd name="T101" fmla="*/ 91 h 109"/>
                  <a:gd name="T102" fmla="*/ 58 w 78"/>
                  <a:gd name="T103" fmla="*/ 105 h 109"/>
                  <a:gd name="T104" fmla="*/ 67 w 78"/>
                  <a:gd name="T105" fmla="*/ 109 h 109"/>
                  <a:gd name="T106" fmla="*/ 67 w 78"/>
                  <a:gd name="T107" fmla="*/ 99 h 109"/>
                  <a:gd name="T108" fmla="*/ 75 w 78"/>
                  <a:gd name="T109" fmla="*/ 9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9">
                    <a:moveTo>
                      <a:pt x="41" y="42"/>
                    </a:moveTo>
                    <a:cubicBezTo>
                      <a:pt x="46" y="41"/>
                      <a:pt x="52" y="47"/>
                      <a:pt x="51" y="49"/>
                    </a:cubicBezTo>
                    <a:cubicBezTo>
                      <a:pt x="50" y="51"/>
                      <a:pt x="51" y="58"/>
                      <a:pt x="53" y="56"/>
                    </a:cubicBezTo>
                    <a:cubicBezTo>
                      <a:pt x="56" y="54"/>
                      <a:pt x="59" y="57"/>
                      <a:pt x="57" y="60"/>
                    </a:cubicBezTo>
                    <a:cubicBezTo>
                      <a:pt x="55" y="63"/>
                      <a:pt x="60" y="66"/>
                      <a:pt x="61" y="70"/>
                    </a:cubicBezTo>
                    <a:cubicBezTo>
                      <a:pt x="62" y="74"/>
                      <a:pt x="64" y="71"/>
                      <a:pt x="63" y="68"/>
                    </a:cubicBezTo>
                    <a:cubicBezTo>
                      <a:pt x="63" y="65"/>
                      <a:pt x="64" y="65"/>
                      <a:pt x="67" y="63"/>
                    </a:cubicBezTo>
                    <a:cubicBezTo>
                      <a:pt x="70" y="61"/>
                      <a:pt x="67" y="57"/>
                      <a:pt x="65" y="53"/>
                    </a:cubicBezTo>
                    <a:cubicBezTo>
                      <a:pt x="63" y="49"/>
                      <a:pt x="56" y="51"/>
                      <a:pt x="56" y="47"/>
                    </a:cubicBezTo>
                    <a:cubicBezTo>
                      <a:pt x="56" y="43"/>
                      <a:pt x="51" y="42"/>
                      <a:pt x="50" y="40"/>
                    </a:cubicBezTo>
                    <a:cubicBezTo>
                      <a:pt x="50" y="38"/>
                      <a:pt x="43" y="35"/>
                      <a:pt x="39" y="38"/>
                    </a:cubicBezTo>
                    <a:cubicBezTo>
                      <a:pt x="35" y="40"/>
                      <a:pt x="38" y="34"/>
                      <a:pt x="35" y="30"/>
                    </a:cubicBezTo>
                    <a:cubicBezTo>
                      <a:pt x="32" y="27"/>
                      <a:pt x="37" y="23"/>
                      <a:pt x="41" y="19"/>
                    </a:cubicBezTo>
                    <a:cubicBezTo>
                      <a:pt x="44" y="15"/>
                      <a:pt x="40" y="9"/>
                      <a:pt x="40" y="6"/>
                    </a:cubicBezTo>
                    <a:cubicBezTo>
                      <a:pt x="41" y="3"/>
                      <a:pt x="40" y="2"/>
                      <a:pt x="39" y="3"/>
                    </a:cubicBezTo>
                    <a:cubicBezTo>
                      <a:pt x="37" y="4"/>
                      <a:pt x="30" y="0"/>
                      <a:pt x="27" y="2"/>
                    </a:cubicBezTo>
                    <a:cubicBezTo>
                      <a:pt x="24" y="4"/>
                      <a:pt x="27" y="20"/>
                      <a:pt x="25" y="21"/>
                    </a:cubicBezTo>
                    <a:cubicBezTo>
                      <a:pt x="24" y="22"/>
                      <a:pt x="22" y="18"/>
                      <a:pt x="22" y="20"/>
                    </a:cubicBezTo>
                    <a:cubicBezTo>
                      <a:pt x="21" y="22"/>
                      <a:pt x="22" y="31"/>
                      <a:pt x="24" y="31"/>
                    </a:cubicBezTo>
                    <a:cubicBezTo>
                      <a:pt x="26" y="31"/>
                      <a:pt x="27" y="33"/>
                      <a:pt x="26" y="37"/>
                    </a:cubicBezTo>
                    <a:cubicBezTo>
                      <a:pt x="25" y="41"/>
                      <a:pt x="29" y="41"/>
                      <a:pt x="34" y="40"/>
                    </a:cubicBezTo>
                    <a:cubicBezTo>
                      <a:pt x="39" y="38"/>
                      <a:pt x="37" y="43"/>
                      <a:pt x="41" y="42"/>
                    </a:cubicBezTo>
                    <a:close/>
                    <a:moveTo>
                      <a:pt x="26" y="44"/>
                    </a:moveTo>
                    <a:cubicBezTo>
                      <a:pt x="27" y="48"/>
                      <a:pt x="29" y="54"/>
                      <a:pt x="34" y="53"/>
                    </a:cubicBezTo>
                    <a:cubicBezTo>
                      <a:pt x="39" y="51"/>
                      <a:pt x="26" y="42"/>
                      <a:pt x="26" y="44"/>
                    </a:cubicBezTo>
                    <a:close/>
                    <a:moveTo>
                      <a:pt x="39" y="67"/>
                    </a:moveTo>
                    <a:cubicBezTo>
                      <a:pt x="41" y="67"/>
                      <a:pt x="44" y="67"/>
                      <a:pt x="44" y="65"/>
                    </a:cubicBezTo>
                    <a:cubicBezTo>
                      <a:pt x="44" y="63"/>
                      <a:pt x="47" y="69"/>
                      <a:pt x="44" y="71"/>
                    </a:cubicBezTo>
                    <a:cubicBezTo>
                      <a:pt x="42" y="73"/>
                      <a:pt x="42" y="79"/>
                      <a:pt x="46" y="80"/>
                    </a:cubicBezTo>
                    <a:cubicBezTo>
                      <a:pt x="49" y="81"/>
                      <a:pt x="55" y="69"/>
                      <a:pt x="54" y="67"/>
                    </a:cubicBezTo>
                    <a:cubicBezTo>
                      <a:pt x="53" y="65"/>
                      <a:pt x="50" y="69"/>
                      <a:pt x="51" y="66"/>
                    </a:cubicBezTo>
                    <a:cubicBezTo>
                      <a:pt x="52" y="63"/>
                      <a:pt x="43" y="56"/>
                      <a:pt x="39" y="56"/>
                    </a:cubicBezTo>
                    <a:cubicBezTo>
                      <a:pt x="35" y="57"/>
                      <a:pt x="37" y="68"/>
                      <a:pt x="39" y="67"/>
                    </a:cubicBezTo>
                    <a:close/>
                    <a:moveTo>
                      <a:pt x="11" y="72"/>
                    </a:moveTo>
                    <a:cubicBezTo>
                      <a:pt x="8" y="76"/>
                      <a:pt x="0" y="83"/>
                      <a:pt x="1" y="85"/>
                    </a:cubicBezTo>
                    <a:cubicBezTo>
                      <a:pt x="3" y="88"/>
                      <a:pt x="11" y="75"/>
                      <a:pt x="16" y="72"/>
                    </a:cubicBezTo>
                    <a:cubicBezTo>
                      <a:pt x="20" y="68"/>
                      <a:pt x="19" y="66"/>
                      <a:pt x="18" y="63"/>
                    </a:cubicBezTo>
                    <a:cubicBezTo>
                      <a:pt x="16" y="60"/>
                      <a:pt x="15" y="68"/>
                      <a:pt x="11" y="72"/>
                    </a:cubicBezTo>
                    <a:close/>
                    <a:moveTo>
                      <a:pt x="54" y="77"/>
                    </a:moveTo>
                    <a:cubicBezTo>
                      <a:pt x="55" y="79"/>
                      <a:pt x="62" y="75"/>
                      <a:pt x="60" y="73"/>
                    </a:cubicBezTo>
                    <a:cubicBezTo>
                      <a:pt x="58" y="70"/>
                      <a:pt x="53" y="75"/>
                      <a:pt x="54" y="77"/>
                    </a:cubicBezTo>
                    <a:close/>
                    <a:moveTo>
                      <a:pt x="75" y="95"/>
                    </a:moveTo>
                    <a:cubicBezTo>
                      <a:pt x="78" y="92"/>
                      <a:pt x="73" y="83"/>
                      <a:pt x="73" y="77"/>
                    </a:cubicBezTo>
                    <a:cubicBezTo>
                      <a:pt x="73" y="72"/>
                      <a:pt x="65" y="73"/>
                      <a:pt x="68" y="77"/>
                    </a:cubicBezTo>
                    <a:cubicBezTo>
                      <a:pt x="70" y="80"/>
                      <a:pt x="63" y="78"/>
                      <a:pt x="63" y="81"/>
                    </a:cubicBezTo>
                    <a:cubicBezTo>
                      <a:pt x="63" y="85"/>
                      <a:pt x="58" y="82"/>
                      <a:pt x="58" y="85"/>
                    </a:cubicBezTo>
                    <a:cubicBezTo>
                      <a:pt x="58" y="88"/>
                      <a:pt x="53" y="85"/>
                      <a:pt x="51" y="83"/>
                    </a:cubicBezTo>
                    <a:cubicBezTo>
                      <a:pt x="49" y="81"/>
                      <a:pt x="45" y="88"/>
                      <a:pt x="42" y="88"/>
                    </a:cubicBezTo>
                    <a:cubicBezTo>
                      <a:pt x="38" y="89"/>
                      <a:pt x="36" y="97"/>
                      <a:pt x="39" y="97"/>
                    </a:cubicBezTo>
                    <a:cubicBezTo>
                      <a:pt x="42" y="97"/>
                      <a:pt x="43" y="93"/>
                      <a:pt x="46" y="93"/>
                    </a:cubicBezTo>
                    <a:cubicBezTo>
                      <a:pt x="49" y="93"/>
                      <a:pt x="48" y="90"/>
                      <a:pt x="52" y="91"/>
                    </a:cubicBezTo>
                    <a:cubicBezTo>
                      <a:pt x="56" y="92"/>
                      <a:pt x="53" y="104"/>
                      <a:pt x="58" y="105"/>
                    </a:cubicBezTo>
                    <a:cubicBezTo>
                      <a:pt x="64" y="106"/>
                      <a:pt x="64" y="109"/>
                      <a:pt x="67" y="109"/>
                    </a:cubicBezTo>
                    <a:cubicBezTo>
                      <a:pt x="69" y="109"/>
                      <a:pt x="66" y="101"/>
                      <a:pt x="67" y="99"/>
                    </a:cubicBezTo>
                    <a:cubicBezTo>
                      <a:pt x="67" y="96"/>
                      <a:pt x="72" y="98"/>
                      <a:pt x="75" y="9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52">
                <a:extLst>
                  <a:ext uri="{FF2B5EF4-FFF2-40B4-BE49-F238E27FC236}">
                    <a16:creationId xmlns:a16="http://schemas.microsoft.com/office/drawing/2014/main" id="{F93F3E74-3A2F-4CAC-BACF-D157A073D86C}"/>
                  </a:ext>
                </a:extLst>
              </p:cNvPr>
              <p:cNvSpPr>
                <a:spLocks noEditPoints="1"/>
              </p:cNvSpPr>
              <p:nvPr/>
            </p:nvSpPr>
            <p:spPr bwMode="auto">
              <a:xfrm>
                <a:off x="7515742" y="4143751"/>
                <a:ext cx="235888" cy="150567"/>
              </a:xfrm>
              <a:custGeom>
                <a:avLst/>
                <a:gdLst>
                  <a:gd name="T0" fmla="*/ 74 w 102"/>
                  <a:gd name="T1" fmla="*/ 59 h 65"/>
                  <a:gd name="T2" fmla="*/ 68 w 102"/>
                  <a:gd name="T3" fmla="*/ 54 h 65"/>
                  <a:gd name="T4" fmla="*/ 60 w 102"/>
                  <a:gd name="T5" fmla="*/ 50 h 65"/>
                  <a:gd name="T6" fmla="*/ 54 w 102"/>
                  <a:gd name="T7" fmla="*/ 39 h 65"/>
                  <a:gd name="T8" fmla="*/ 52 w 102"/>
                  <a:gd name="T9" fmla="*/ 33 h 65"/>
                  <a:gd name="T10" fmla="*/ 54 w 102"/>
                  <a:gd name="T11" fmla="*/ 28 h 65"/>
                  <a:gd name="T12" fmla="*/ 38 w 102"/>
                  <a:gd name="T13" fmla="*/ 19 h 65"/>
                  <a:gd name="T14" fmla="*/ 6 w 102"/>
                  <a:gd name="T15" fmla="*/ 1 h 65"/>
                  <a:gd name="T16" fmla="*/ 0 w 102"/>
                  <a:gd name="T17" fmla="*/ 0 h 65"/>
                  <a:gd name="T18" fmla="*/ 0 w 102"/>
                  <a:gd name="T19" fmla="*/ 50 h 65"/>
                  <a:gd name="T20" fmla="*/ 9 w 102"/>
                  <a:gd name="T21" fmla="*/ 53 h 65"/>
                  <a:gd name="T22" fmla="*/ 19 w 102"/>
                  <a:gd name="T23" fmla="*/ 48 h 65"/>
                  <a:gd name="T24" fmla="*/ 23 w 102"/>
                  <a:gd name="T25" fmla="*/ 42 h 65"/>
                  <a:gd name="T26" fmla="*/ 40 w 102"/>
                  <a:gd name="T27" fmla="*/ 46 h 65"/>
                  <a:gd name="T28" fmla="*/ 58 w 102"/>
                  <a:gd name="T29" fmla="*/ 61 h 65"/>
                  <a:gd name="T30" fmla="*/ 75 w 102"/>
                  <a:gd name="T31" fmla="*/ 64 h 65"/>
                  <a:gd name="T32" fmla="*/ 74 w 102"/>
                  <a:gd name="T33" fmla="*/ 59 h 65"/>
                  <a:gd name="T34" fmla="*/ 87 w 102"/>
                  <a:gd name="T35" fmla="*/ 17 h 65"/>
                  <a:gd name="T36" fmla="*/ 77 w 102"/>
                  <a:gd name="T37" fmla="*/ 23 h 65"/>
                  <a:gd name="T38" fmla="*/ 60 w 102"/>
                  <a:gd name="T39" fmla="*/ 24 h 65"/>
                  <a:gd name="T40" fmla="*/ 73 w 102"/>
                  <a:gd name="T41" fmla="*/ 29 h 65"/>
                  <a:gd name="T42" fmla="*/ 90 w 102"/>
                  <a:gd name="T43" fmla="*/ 21 h 65"/>
                  <a:gd name="T44" fmla="*/ 92 w 102"/>
                  <a:gd name="T45" fmla="*/ 14 h 65"/>
                  <a:gd name="T46" fmla="*/ 87 w 102"/>
                  <a:gd name="T47" fmla="*/ 17 h 65"/>
                  <a:gd name="T48" fmla="*/ 95 w 102"/>
                  <a:gd name="T49" fmla="*/ 8 h 65"/>
                  <a:gd name="T50" fmla="*/ 93 w 102"/>
                  <a:gd name="T51" fmla="*/ 9 h 65"/>
                  <a:gd name="T52" fmla="*/ 98 w 102"/>
                  <a:gd name="T53" fmla="*/ 16 h 65"/>
                  <a:gd name="T54" fmla="*/ 95 w 102"/>
                  <a:gd name="T55"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4" y="59"/>
                    </a:moveTo>
                    <a:cubicBezTo>
                      <a:pt x="72" y="59"/>
                      <a:pt x="68" y="56"/>
                      <a:pt x="68" y="54"/>
                    </a:cubicBezTo>
                    <a:cubicBezTo>
                      <a:pt x="68" y="52"/>
                      <a:pt x="63" y="52"/>
                      <a:pt x="60" y="50"/>
                    </a:cubicBezTo>
                    <a:cubicBezTo>
                      <a:pt x="56" y="48"/>
                      <a:pt x="58" y="41"/>
                      <a:pt x="54" y="39"/>
                    </a:cubicBezTo>
                    <a:cubicBezTo>
                      <a:pt x="51" y="38"/>
                      <a:pt x="48" y="33"/>
                      <a:pt x="52" y="33"/>
                    </a:cubicBezTo>
                    <a:cubicBezTo>
                      <a:pt x="56" y="33"/>
                      <a:pt x="57" y="31"/>
                      <a:pt x="54" y="28"/>
                    </a:cubicBezTo>
                    <a:cubicBezTo>
                      <a:pt x="51" y="24"/>
                      <a:pt x="38" y="23"/>
                      <a:pt x="38" y="19"/>
                    </a:cubicBezTo>
                    <a:cubicBezTo>
                      <a:pt x="37" y="14"/>
                      <a:pt x="16" y="4"/>
                      <a:pt x="6" y="1"/>
                    </a:cubicBezTo>
                    <a:cubicBezTo>
                      <a:pt x="5" y="1"/>
                      <a:pt x="3" y="0"/>
                      <a:pt x="0" y="0"/>
                    </a:cubicBezTo>
                    <a:cubicBezTo>
                      <a:pt x="0" y="50"/>
                      <a:pt x="0" y="50"/>
                      <a:pt x="0" y="50"/>
                    </a:cubicBezTo>
                    <a:cubicBezTo>
                      <a:pt x="3" y="52"/>
                      <a:pt x="5" y="53"/>
                      <a:pt x="9" y="53"/>
                    </a:cubicBezTo>
                    <a:cubicBezTo>
                      <a:pt x="19" y="54"/>
                      <a:pt x="17" y="48"/>
                      <a:pt x="19" y="48"/>
                    </a:cubicBezTo>
                    <a:cubicBezTo>
                      <a:pt x="21" y="48"/>
                      <a:pt x="21" y="44"/>
                      <a:pt x="23" y="42"/>
                    </a:cubicBezTo>
                    <a:cubicBezTo>
                      <a:pt x="26" y="39"/>
                      <a:pt x="35" y="41"/>
                      <a:pt x="40" y="46"/>
                    </a:cubicBezTo>
                    <a:cubicBezTo>
                      <a:pt x="46" y="50"/>
                      <a:pt x="52" y="63"/>
                      <a:pt x="58" y="61"/>
                    </a:cubicBezTo>
                    <a:cubicBezTo>
                      <a:pt x="64" y="60"/>
                      <a:pt x="70" y="65"/>
                      <a:pt x="75" y="64"/>
                    </a:cubicBezTo>
                    <a:cubicBezTo>
                      <a:pt x="80" y="64"/>
                      <a:pt x="75" y="60"/>
                      <a:pt x="74" y="59"/>
                    </a:cubicBezTo>
                    <a:close/>
                    <a:moveTo>
                      <a:pt x="87" y="17"/>
                    </a:moveTo>
                    <a:cubicBezTo>
                      <a:pt x="87" y="19"/>
                      <a:pt x="83" y="20"/>
                      <a:pt x="77" y="23"/>
                    </a:cubicBezTo>
                    <a:cubicBezTo>
                      <a:pt x="71" y="25"/>
                      <a:pt x="61" y="20"/>
                      <a:pt x="60" y="24"/>
                    </a:cubicBezTo>
                    <a:cubicBezTo>
                      <a:pt x="60" y="26"/>
                      <a:pt x="67" y="29"/>
                      <a:pt x="73" y="29"/>
                    </a:cubicBezTo>
                    <a:cubicBezTo>
                      <a:pt x="80" y="29"/>
                      <a:pt x="90" y="23"/>
                      <a:pt x="90" y="21"/>
                    </a:cubicBezTo>
                    <a:cubicBezTo>
                      <a:pt x="90" y="19"/>
                      <a:pt x="94" y="16"/>
                      <a:pt x="92" y="14"/>
                    </a:cubicBezTo>
                    <a:cubicBezTo>
                      <a:pt x="91" y="12"/>
                      <a:pt x="87" y="15"/>
                      <a:pt x="87" y="17"/>
                    </a:cubicBezTo>
                    <a:close/>
                    <a:moveTo>
                      <a:pt x="95" y="8"/>
                    </a:moveTo>
                    <a:cubicBezTo>
                      <a:pt x="91" y="6"/>
                      <a:pt x="88" y="4"/>
                      <a:pt x="93" y="9"/>
                    </a:cubicBezTo>
                    <a:cubicBezTo>
                      <a:pt x="98" y="13"/>
                      <a:pt x="95" y="17"/>
                      <a:pt x="98" y="16"/>
                    </a:cubicBezTo>
                    <a:cubicBezTo>
                      <a:pt x="102" y="15"/>
                      <a:pt x="99" y="10"/>
                      <a:pt x="95"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53">
                <a:extLst>
                  <a:ext uri="{FF2B5EF4-FFF2-40B4-BE49-F238E27FC236}">
                    <a16:creationId xmlns:a16="http://schemas.microsoft.com/office/drawing/2014/main" id="{6950FB83-082D-48DD-A17B-A89E02F562CE}"/>
                  </a:ext>
                </a:extLst>
              </p:cNvPr>
              <p:cNvSpPr>
                <a:spLocks/>
              </p:cNvSpPr>
              <p:nvPr/>
            </p:nvSpPr>
            <p:spPr bwMode="auto">
              <a:xfrm>
                <a:off x="6397782" y="3909118"/>
                <a:ext cx="40151" cy="77793"/>
              </a:xfrm>
              <a:custGeom>
                <a:avLst/>
                <a:gdLst>
                  <a:gd name="T0" fmla="*/ 4 w 17"/>
                  <a:gd name="T1" fmla="*/ 0 h 34"/>
                  <a:gd name="T2" fmla="*/ 1 w 17"/>
                  <a:gd name="T3" fmla="*/ 8 h 34"/>
                  <a:gd name="T4" fmla="*/ 0 w 17"/>
                  <a:gd name="T5" fmla="*/ 19 h 34"/>
                  <a:gd name="T6" fmla="*/ 4 w 17"/>
                  <a:gd name="T7" fmla="*/ 31 h 34"/>
                  <a:gd name="T8" fmla="*/ 17 w 17"/>
                  <a:gd name="T9" fmla="*/ 19 h 34"/>
                  <a:gd name="T10" fmla="*/ 4 w 17"/>
                  <a:gd name="T11" fmla="*/ 0 h 34"/>
                </a:gdLst>
                <a:ahLst/>
                <a:cxnLst>
                  <a:cxn ang="0">
                    <a:pos x="T0" y="T1"/>
                  </a:cxn>
                  <a:cxn ang="0">
                    <a:pos x="T2" y="T3"/>
                  </a:cxn>
                  <a:cxn ang="0">
                    <a:pos x="T4" y="T5"/>
                  </a:cxn>
                  <a:cxn ang="0">
                    <a:pos x="T6" y="T7"/>
                  </a:cxn>
                  <a:cxn ang="0">
                    <a:pos x="T8" y="T9"/>
                  </a:cxn>
                  <a:cxn ang="0">
                    <a:pos x="T10" y="T11"/>
                  </a:cxn>
                </a:cxnLst>
                <a:rect l="0" t="0" r="r" b="b"/>
                <a:pathLst>
                  <a:path w="17" h="34">
                    <a:moveTo>
                      <a:pt x="4" y="0"/>
                    </a:moveTo>
                    <a:cubicBezTo>
                      <a:pt x="1" y="1"/>
                      <a:pt x="2" y="5"/>
                      <a:pt x="1" y="8"/>
                    </a:cubicBezTo>
                    <a:cubicBezTo>
                      <a:pt x="0" y="11"/>
                      <a:pt x="0" y="14"/>
                      <a:pt x="0" y="19"/>
                    </a:cubicBezTo>
                    <a:cubicBezTo>
                      <a:pt x="1" y="23"/>
                      <a:pt x="0" y="28"/>
                      <a:pt x="4" y="31"/>
                    </a:cubicBezTo>
                    <a:cubicBezTo>
                      <a:pt x="9" y="34"/>
                      <a:pt x="16" y="26"/>
                      <a:pt x="17" y="19"/>
                    </a:cubicBezTo>
                    <a:cubicBezTo>
                      <a:pt x="17" y="13"/>
                      <a:pt x="5" y="0"/>
                      <a:pt x="4"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54">
                <a:extLst>
                  <a:ext uri="{FF2B5EF4-FFF2-40B4-BE49-F238E27FC236}">
                    <a16:creationId xmlns:a16="http://schemas.microsoft.com/office/drawing/2014/main" id="{2784DB09-2EEF-48C8-8AFB-6745B7ABB5F8}"/>
                  </a:ext>
                </a:extLst>
              </p:cNvPr>
              <p:cNvSpPr>
                <a:spLocks/>
              </p:cNvSpPr>
              <p:nvPr/>
            </p:nvSpPr>
            <p:spPr bwMode="auto">
              <a:xfrm>
                <a:off x="5706428" y="4305611"/>
                <a:ext cx="138020" cy="272275"/>
              </a:xfrm>
              <a:custGeom>
                <a:avLst/>
                <a:gdLst>
                  <a:gd name="T0" fmla="*/ 51 w 60"/>
                  <a:gd name="T1" fmla="*/ 4 h 118"/>
                  <a:gd name="T2" fmla="*/ 48 w 60"/>
                  <a:gd name="T3" fmla="*/ 6 h 118"/>
                  <a:gd name="T4" fmla="*/ 47 w 60"/>
                  <a:gd name="T5" fmla="*/ 12 h 118"/>
                  <a:gd name="T6" fmla="*/ 42 w 60"/>
                  <a:gd name="T7" fmla="*/ 16 h 118"/>
                  <a:gd name="T8" fmla="*/ 38 w 60"/>
                  <a:gd name="T9" fmla="*/ 19 h 118"/>
                  <a:gd name="T10" fmla="*/ 38 w 60"/>
                  <a:gd name="T11" fmla="*/ 23 h 118"/>
                  <a:gd name="T12" fmla="*/ 32 w 60"/>
                  <a:gd name="T13" fmla="*/ 28 h 118"/>
                  <a:gd name="T14" fmla="*/ 21 w 60"/>
                  <a:gd name="T15" fmla="*/ 34 h 118"/>
                  <a:gd name="T16" fmla="*/ 10 w 60"/>
                  <a:gd name="T17" fmla="*/ 36 h 118"/>
                  <a:gd name="T18" fmla="*/ 7 w 60"/>
                  <a:gd name="T19" fmla="*/ 47 h 118"/>
                  <a:gd name="T20" fmla="*/ 8 w 60"/>
                  <a:gd name="T21" fmla="*/ 61 h 118"/>
                  <a:gd name="T22" fmla="*/ 6 w 60"/>
                  <a:gd name="T23" fmla="*/ 78 h 118"/>
                  <a:gd name="T24" fmla="*/ 3 w 60"/>
                  <a:gd name="T25" fmla="*/ 97 h 118"/>
                  <a:gd name="T26" fmla="*/ 8 w 60"/>
                  <a:gd name="T27" fmla="*/ 112 h 118"/>
                  <a:gd name="T28" fmla="*/ 23 w 60"/>
                  <a:gd name="T29" fmla="*/ 116 h 118"/>
                  <a:gd name="T30" fmla="*/ 31 w 60"/>
                  <a:gd name="T31" fmla="*/ 113 h 118"/>
                  <a:gd name="T32" fmla="*/ 42 w 60"/>
                  <a:gd name="T33" fmla="*/ 79 h 118"/>
                  <a:gd name="T34" fmla="*/ 51 w 60"/>
                  <a:gd name="T35" fmla="*/ 47 h 118"/>
                  <a:gd name="T36" fmla="*/ 53 w 60"/>
                  <a:gd name="T37" fmla="*/ 38 h 118"/>
                  <a:gd name="T38" fmla="*/ 55 w 60"/>
                  <a:gd name="T39" fmla="*/ 33 h 118"/>
                  <a:gd name="T40" fmla="*/ 60 w 60"/>
                  <a:gd name="T41" fmla="*/ 32 h 118"/>
                  <a:gd name="T42" fmla="*/ 57 w 60"/>
                  <a:gd name="T43" fmla="*/ 17 h 118"/>
                  <a:gd name="T44" fmla="*/ 51 w 60"/>
                  <a:gd name="T45" fmla="*/ 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4"/>
                    </a:moveTo>
                    <a:cubicBezTo>
                      <a:pt x="50" y="0"/>
                      <a:pt x="49" y="5"/>
                      <a:pt x="48" y="6"/>
                    </a:cubicBezTo>
                    <a:cubicBezTo>
                      <a:pt x="47" y="7"/>
                      <a:pt x="47" y="10"/>
                      <a:pt x="47" y="12"/>
                    </a:cubicBezTo>
                    <a:cubicBezTo>
                      <a:pt x="47" y="14"/>
                      <a:pt x="44" y="16"/>
                      <a:pt x="42" y="16"/>
                    </a:cubicBezTo>
                    <a:cubicBezTo>
                      <a:pt x="40" y="15"/>
                      <a:pt x="37" y="17"/>
                      <a:pt x="38" y="19"/>
                    </a:cubicBezTo>
                    <a:cubicBezTo>
                      <a:pt x="39" y="22"/>
                      <a:pt x="37" y="21"/>
                      <a:pt x="38" y="23"/>
                    </a:cubicBezTo>
                    <a:cubicBezTo>
                      <a:pt x="39" y="26"/>
                      <a:pt x="35" y="28"/>
                      <a:pt x="32" y="28"/>
                    </a:cubicBezTo>
                    <a:cubicBezTo>
                      <a:pt x="28" y="29"/>
                      <a:pt x="24" y="35"/>
                      <a:pt x="21" y="34"/>
                    </a:cubicBezTo>
                    <a:cubicBezTo>
                      <a:pt x="17" y="34"/>
                      <a:pt x="13" y="36"/>
                      <a:pt x="10" y="36"/>
                    </a:cubicBezTo>
                    <a:cubicBezTo>
                      <a:pt x="7" y="36"/>
                      <a:pt x="9" y="42"/>
                      <a:pt x="7" y="47"/>
                    </a:cubicBezTo>
                    <a:cubicBezTo>
                      <a:pt x="5" y="51"/>
                      <a:pt x="6" y="56"/>
                      <a:pt x="8" y="61"/>
                    </a:cubicBezTo>
                    <a:cubicBezTo>
                      <a:pt x="10" y="66"/>
                      <a:pt x="12" y="71"/>
                      <a:pt x="6" y="78"/>
                    </a:cubicBezTo>
                    <a:cubicBezTo>
                      <a:pt x="0" y="85"/>
                      <a:pt x="1" y="92"/>
                      <a:pt x="3" y="97"/>
                    </a:cubicBezTo>
                    <a:cubicBezTo>
                      <a:pt x="5" y="102"/>
                      <a:pt x="5" y="109"/>
                      <a:pt x="8" y="112"/>
                    </a:cubicBezTo>
                    <a:cubicBezTo>
                      <a:pt x="11" y="115"/>
                      <a:pt x="20" y="118"/>
                      <a:pt x="23" y="116"/>
                    </a:cubicBezTo>
                    <a:cubicBezTo>
                      <a:pt x="25" y="113"/>
                      <a:pt x="28" y="116"/>
                      <a:pt x="31" y="113"/>
                    </a:cubicBezTo>
                    <a:cubicBezTo>
                      <a:pt x="34" y="109"/>
                      <a:pt x="38" y="91"/>
                      <a:pt x="42" y="79"/>
                    </a:cubicBezTo>
                    <a:cubicBezTo>
                      <a:pt x="47" y="67"/>
                      <a:pt x="52" y="51"/>
                      <a:pt x="51" y="47"/>
                    </a:cubicBezTo>
                    <a:cubicBezTo>
                      <a:pt x="51" y="44"/>
                      <a:pt x="54" y="42"/>
                      <a:pt x="53" y="38"/>
                    </a:cubicBezTo>
                    <a:cubicBezTo>
                      <a:pt x="51" y="35"/>
                      <a:pt x="53" y="31"/>
                      <a:pt x="55" y="33"/>
                    </a:cubicBezTo>
                    <a:cubicBezTo>
                      <a:pt x="57" y="36"/>
                      <a:pt x="59" y="36"/>
                      <a:pt x="60" y="32"/>
                    </a:cubicBezTo>
                    <a:cubicBezTo>
                      <a:pt x="60" y="29"/>
                      <a:pt x="57" y="23"/>
                      <a:pt x="57" y="17"/>
                    </a:cubicBezTo>
                    <a:cubicBezTo>
                      <a:pt x="56" y="12"/>
                      <a:pt x="52" y="7"/>
                      <a:pt x="51" y="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55">
                <a:extLst>
                  <a:ext uri="{FF2B5EF4-FFF2-40B4-BE49-F238E27FC236}">
                    <a16:creationId xmlns:a16="http://schemas.microsoft.com/office/drawing/2014/main" id="{E9439E54-4D05-4889-9E4D-0B23F3D485DC}"/>
                  </a:ext>
                </a:extLst>
              </p:cNvPr>
              <p:cNvSpPr>
                <a:spLocks noEditPoints="1"/>
              </p:cNvSpPr>
              <p:nvPr/>
            </p:nvSpPr>
            <p:spPr bwMode="auto">
              <a:xfrm>
                <a:off x="5701409" y="3729692"/>
                <a:ext cx="222086" cy="133001"/>
              </a:xfrm>
              <a:custGeom>
                <a:avLst/>
                <a:gdLst>
                  <a:gd name="T0" fmla="*/ 68 w 96"/>
                  <a:gd name="T1" fmla="*/ 2 h 58"/>
                  <a:gd name="T2" fmla="*/ 52 w 96"/>
                  <a:gd name="T3" fmla="*/ 3 h 58"/>
                  <a:gd name="T4" fmla="*/ 40 w 96"/>
                  <a:gd name="T5" fmla="*/ 14 h 58"/>
                  <a:gd name="T6" fmla="*/ 34 w 96"/>
                  <a:gd name="T7" fmla="*/ 16 h 58"/>
                  <a:gd name="T8" fmla="*/ 23 w 96"/>
                  <a:gd name="T9" fmla="*/ 14 h 58"/>
                  <a:gd name="T10" fmla="*/ 13 w 96"/>
                  <a:gd name="T11" fmla="*/ 13 h 58"/>
                  <a:gd name="T12" fmla="*/ 7 w 96"/>
                  <a:gd name="T13" fmla="*/ 12 h 58"/>
                  <a:gd name="T14" fmla="*/ 4 w 96"/>
                  <a:gd name="T15" fmla="*/ 15 h 58"/>
                  <a:gd name="T16" fmla="*/ 4 w 96"/>
                  <a:gd name="T17" fmla="*/ 19 h 58"/>
                  <a:gd name="T18" fmla="*/ 0 w 96"/>
                  <a:gd name="T19" fmla="*/ 22 h 58"/>
                  <a:gd name="T20" fmla="*/ 1 w 96"/>
                  <a:gd name="T21" fmla="*/ 26 h 58"/>
                  <a:gd name="T22" fmla="*/ 3 w 96"/>
                  <a:gd name="T23" fmla="*/ 39 h 58"/>
                  <a:gd name="T24" fmla="*/ 6 w 96"/>
                  <a:gd name="T25" fmla="*/ 51 h 58"/>
                  <a:gd name="T26" fmla="*/ 21 w 96"/>
                  <a:gd name="T27" fmla="*/ 49 h 58"/>
                  <a:gd name="T28" fmla="*/ 31 w 96"/>
                  <a:gd name="T29" fmla="*/ 46 h 58"/>
                  <a:gd name="T30" fmla="*/ 40 w 96"/>
                  <a:gd name="T31" fmla="*/ 42 h 58"/>
                  <a:gd name="T32" fmla="*/ 48 w 96"/>
                  <a:gd name="T33" fmla="*/ 41 h 58"/>
                  <a:gd name="T34" fmla="*/ 54 w 96"/>
                  <a:gd name="T35" fmla="*/ 36 h 58"/>
                  <a:gd name="T36" fmla="*/ 71 w 96"/>
                  <a:gd name="T37" fmla="*/ 31 h 58"/>
                  <a:gd name="T38" fmla="*/ 79 w 96"/>
                  <a:gd name="T39" fmla="*/ 23 h 58"/>
                  <a:gd name="T40" fmla="*/ 86 w 96"/>
                  <a:gd name="T41" fmla="*/ 20 h 58"/>
                  <a:gd name="T42" fmla="*/ 76 w 96"/>
                  <a:gd name="T43" fmla="*/ 0 h 58"/>
                  <a:gd name="T44" fmla="*/ 68 w 96"/>
                  <a:gd name="T45" fmla="*/ 2 h 58"/>
                  <a:gd name="T46" fmla="*/ 88 w 96"/>
                  <a:gd name="T47" fmla="*/ 55 h 58"/>
                  <a:gd name="T48" fmla="*/ 96 w 96"/>
                  <a:gd name="T49" fmla="*/ 54 h 58"/>
                  <a:gd name="T50" fmla="*/ 88 w 96"/>
                  <a:gd name="T51"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8">
                    <a:moveTo>
                      <a:pt x="68" y="2"/>
                    </a:moveTo>
                    <a:cubicBezTo>
                      <a:pt x="64" y="3"/>
                      <a:pt x="54" y="2"/>
                      <a:pt x="52" y="3"/>
                    </a:cubicBezTo>
                    <a:cubicBezTo>
                      <a:pt x="51" y="4"/>
                      <a:pt x="41" y="11"/>
                      <a:pt x="40" y="14"/>
                    </a:cubicBezTo>
                    <a:cubicBezTo>
                      <a:pt x="38" y="17"/>
                      <a:pt x="36" y="17"/>
                      <a:pt x="34" y="16"/>
                    </a:cubicBezTo>
                    <a:cubicBezTo>
                      <a:pt x="32" y="14"/>
                      <a:pt x="24" y="15"/>
                      <a:pt x="23" y="14"/>
                    </a:cubicBezTo>
                    <a:cubicBezTo>
                      <a:pt x="22" y="13"/>
                      <a:pt x="16" y="13"/>
                      <a:pt x="13" y="13"/>
                    </a:cubicBezTo>
                    <a:cubicBezTo>
                      <a:pt x="10" y="14"/>
                      <a:pt x="9" y="12"/>
                      <a:pt x="7" y="12"/>
                    </a:cubicBezTo>
                    <a:cubicBezTo>
                      <a:pt x="6" y="13"/>
                      <a:pt x="4" y="14"/>
                      <a:pt x="4" y="15"/>
                    </a:cubicBezTo>
                    <a:cubicBezTo>
                      <a:pt x="3" y="16"/>
                      <a:pt x="4" y="19"/>
                      <a:pt x="4" y="19"/>
                    </a:cubicBezTo>
                    <a:cubicBezTo>
                      <a:pt x="4" y="20"/>
                      <a:pt x="2" y="20"/>
                      <a:pt x="0" y="22"/>
                    </a:cubicBezTo>
                    <a:cubicBezTo>
                      <a:pt x="1" y="23"/>
                      <a:pt x="1" y="25"/>
                      <a:pt x="1" y="26"/>
                    </a:cubicBezTo>
                    <a:cubicBezTo>
                      <a:pt x="0" y="29"/>
                      <a:pt x="1" y="36"/>
                      <a:pt x="3" y="39"/>
                    </a:cubicBezTo>
                    <a:cubicBezTo>
                      <a:pt x="6" y="43"/>
                      <a:pt x="5" y="50"/>
                      <a:pt x="6" y="51"/>
                    </a:cubicBezTo>
                    <a:cubicBezTo>
                      <a:pt x="7" y="52"/>
                      <a:pt x="17" y="52"/>
                      <a:pt x="21" y="49"/>
                    </a:cubicBezTo>
                    <a:cubicBezTo>
                      <a:pt x="25" y="47"/>
                      <a:pt x="28" y="46"/>
                      <a:pt x="31" y="46"/>
                    </a:cubicBezTo>
                    <a:cubicBezTo>
                      <a:pt x="34" y="46"/>
                      <a:pt x="39" y="43"/>
                      <a:pt x="40" y="42"/>
                    </a:cubicBezTo>
                    <a:cubicBezTo>
                      <a:pt x="41" y="40"/>
                      <a:pt x="46" y="40"/>
                      <a:pt x="48" y="41"/>
                    </a:cubicBezTo>
                    <a:cubicBezTo>
                      <a:pt x="50" y="41"/>
                      <a:pt x="52" y="39"/>
                      <a:pt x="54" y="36"/>
                    </a:cubicBezTo>
                    <a:cubicBezTo>
                      <a:pt x="56" y="34"/>
                      <a:pt x="64" y="33"/>
                      <a:pt x="71" y="31"/>
                    </a:cubicBezTo>
                    <a:cubicBezTo>
                      <a:pt x="79" y="28"/>
                      <a:pt x="77" y="25"/>
                      <a:pt x="79" y="23"/>
                    </a:cubicBezTo>
                    <a:cubicBezTo>
                      <a:pt x="80" y="21"/>
                      <a:pt x="82" y="21"/>
                      <a:pt x="86" y="20"/>
                    </a:cubicBezTo>
                    <a:cubicBezTo>
                      <a:pt x="82" y="13"/>
                      <a:pt x="78" y="4"/>
                      <a:pt x="76" y="0"/>
                    </a:cubicBezTo>
                    <a:cubicBezTo>
                      <a:pt x="72" y="1"/>
                      <a:pt x="69" y="2"/>
                      <a:pt x="68" y="2"/>
                    </a:cubicBezTo>
                    <a:close/>
                    <a:moveTo>
                      <a:pt x="88" y="55"/>
                    </a:moveTo>
                    <a:cubicBezTo>
                      <a:pt x="90" y="58"/>
                      <a:pt x="96" y="55"/>
                      <a:pt x="96" y="54"/>
                    </a:cubicBezTo>
                    <a:cubicBezTo>
                      <a:pt x="96" y="53"/>
                      <a:pt x="85" y="52"/>
                      <a:pt x="88" y="5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56">
                <a:extLst>
                  <a:ext uri="{FF2B5EF4-FFF2-40B4-BE49-F238E27FC236}">
                    <a16:creationId xmlns:a16="http://schemas.microsoft.com/office/drawing/2014/main" id="{9CEA06DE-1BCF-4FB4-A4B7-76FFD153BB75}"/>
                  </a:ext>
                </a:extLst>
              </p:cNvPr>
              <p:cNvSpPr>
                <a:spLocks noEditPoints="1"/>
              </p:cNvSpPr>
              <p:nvPr/>
            </p:nvSpPr>
            <p:spPr bwMode="auto">
              <a:xfrm>
                <a:off x="7771707" y="4192686"/>
                <a:ext cx="151822" cy="107906"/>
              </a:xfrm>
              <a:custGeom>
                <a:avLst/>
                <a:gdLst>
                  <a:gd name="T0" fmla="*/ 1 w 66"/>
                  <a:gd name="T1" fmla="*/ 2 h 47"/>
                  <a:gd name="T2" fmla="*/ 11 w 66"/>
                  <a:gd name="T3" fmla="*/ 13 h 47"/>
                  <a:gd name="T4" fmla="*/ 1 w 66"/>
                  <a:gd name="T5" fmla="*/ 2 h 47"/>
                  <a:gd name="T6" fmla="*/ 16 w 66"/>
                  <a:gd name="T7" fmla="*/ 12 h 47"/>
                  <a:gd name="T8" fmla="*/ 23 w 66"/>
                  <a:gd name="T9" fmla="*/ 17 h 47"/>
                  <a:gd name="T10" fmla="*/ 16 w 66"/>
                  <a:gd name="T11" fmla="*/ 12 h 47"/>
                  <a:gd name="T12" fmla="*/ 43 w 66"/>
                  <a:gd name="T13" fmla="*/ 26 h 47"/>
                  <a:gd name="T14" fmla="*/ 32 w 66"/>
                  <a:gd name="T15" fmla="*/ 20 h 47"/>
                  <a:gd name="T16" fmla="*/ 43 w 66"/>
                  <a:gd name="T17" fmla="*/ 26 h 47"/>
                  <a:gd name="T18" fmla="*/ 41 w 66"/>
                  <a:gd name="T19" fmla="*/ 34 h 47"/>
                  <a:gd name="T20" fmla="*/ 50 w 66"/>
                  <a:gd name="T21" fmla="*/ 38 h 47"/>
                  <a:gd name="T22" fmla="*/ 41 w 66"/>
                  <a:gd name="T23" fmla="*/ 34 h 47"/>
                  <a:gd name="T24" fmla="*/ 56 w 66"/>
                  <a:gd name="T25" fmla="*/ 42 h 47"/>
                  <a:gd name="T26" fmla="*/ 63 w 66"/>
                  <a:gd name="T27" fmla="*/ 45 h 47"/>
                  <a:gd name="T28" fmla="*/ 56 w 66"/>
                  <a:gd name="T29" fmla="*/ 42 h 47"/>
                  <a:gd name="T30" fmla="*/ 50 w 66"/>
                  <a:gd name="T31" fmla="*/ 26 h 47"/>
                  <a:gd name="T32" fmla="*/ 56 w 66"/>
                  <a:gd name="T33" fmla="*/ 37 h 47"/>
                  <a:gd name="T34" fmla="*/ 50 w 66"/>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47">
                    <a:moveTo>
                      <a:pt x="1" y="2"/>
                    </a:moveTo>
                    <a:cubicBezTo>
                      <a:pt x="0" y="4"/>
                      <a:pt x="8" y="15"/>
                      <a:pt x="11" y="13"/>
                    </a:cubicBezTo>
                    <a:cubicBezTo>
                      <a:pt x="16" y="10"/>
                      <a:pt x="1" y="0"/>
                      <a:pt x="1" y="2"/>
                    </a:cubicBezTo>
                    <a:close/>
                    <a:moveTo>
                      <a:pt x="16" y="12"/>
                    </a:moveTo>
                    <a:cubicBezTo>
                      <a:pt x="16" y="13"/>
                      <a:pt x="22" y="18"/>
                      <a:pt x="23" y="17"/>
                    </a:cubicBezTo>
                    <a:cubicBezTo>
                      <a:pt x="24" y="16"/>
                      <a:pt x="16" y="10"/>
                      <a:pt x="16" y="12"/>
                    </a:cubicBezTo>
                    <a:close/>
                    <a:moveTo>
                      <a:pt x="43" y="26"/>
                    </a:moveTo>
                    <a:cubicBezTo>
                      <a:pt x="45" y="25"/>
                      <a:pt x="32" y="18"/>
                      <a:pt x="32" y="20"/>
                    </a:cubicBezTo>
                    <a:cubicBezTo>
                      <a:pt x="31" y="22"/>
                      <a:pt x="41" y="27"/>
                      <a:pt x="43" y="26"/>
                    </a:cubicBezTo>
                    <a:close/>
                    <a:moveTo>
                      <a:pt x="41" y="34"/>
                    </a:moveTo>
                    <a:cubicBezTo>
                      <a:pt x="42" y="37"/>
                      <a:pt x="47" y="39"/>
                      <a:pt x="50" y="38"/>
                    </a:cubicBezTo>
                    <a:cubicBezTo>
                      <a:pt x="52" y="37"/>
                      <a:pt x="41" y="30"/>
                      <a:pt x="41" y="34"/>
                    </a:cubicBezTo>
                    <a:close/>
                    <a:moveTo>
                      <a:pt x="56" y="42"/>
                    </a:moveTo>
                    <a:cubicBezTo>
                      <a:pt x="56" y="42"/>
                      <a:pt x="61" y="47"/>
                      <a:pt x="63" y="45"/>
                    </a:cubicBezTo>
                    <a:cubicBezTo>
                      <a:pt x="66" y="44"/>
                      <a:pt x="55" y="40"/>
                      <a:pt x="56" y="42"/>
                    </a:cubicBezTo>
                    <a:close/>
                    <a:moveTo>
                      <a:pt x="50" y="26"/>
                    </a:moveTo>
                    <a:cubicBezTo>
                      <a:pt x="48" y="30"/>
                      <a:pt x="55" y="36"/>
                      <a:pt x="56" y="37"/>
                    </a:cubicBezTo>
                    <a:cubicBezTo>
                      <a:pt x="57" y="37"/>
                      <a:pt x="51" y="23"/>
                      <a:pt x="50" y="2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57">
                <a:extLst>
                  <a:ext uri="{FF2B5EF4-FFF2-40B4-BE49-F238E27FC236}">
                    <a16:creationId xmlns:a16="http://schemas.microsoft.com/office/drawing/2014/main" id="{9640B5B9-765B-4088-A0C4-1FC4554EC49E}"/>
                  </a:ext>
                </a:extLst>
              </p:cNvPr>
              <p:cNvSpPr>
                <a:spLocks noEditPoints="1"/>
              </p:cNvSpPr>
              <p:nvPr/>
            </p:nvSpPr>
            <p:spPr bwMode="auto">
              <a:xfrm>
                <a:off x="7771707" y="4192686"/>
                <a:ext cx="151822" cy="107906"/>
              </a:xfrm>
              <a:custGeom>
                <a:avLst/>
                <a:gdLst>
                  <a:gd name="T0" fmla="*/ 1 w 66"/>
                  <a:gd name="T1" fmla="*/ 2 h 47"/>
                  <a:gd name="T2" fmla="*/ 11 w 66"/>
                  <a:gd name="T3" fmla="*/ 13 h 47"/>
                  <a:gd name="T4" fmla="*/ 1 w 66"/>
                  <a:gd name="T5" fmla="*/ 2 h 47"/>
                  <a:gd name="T6" fmla="*/ 16 w 66"/>
                  <a:gd name="T7" fmla="*/ 12 h 47"/>
                  <a:gd name="T8" fmla="*/ 23 w 66"/>
                  <a:gd name="T9" fmla="*/ 17 h 47"/>
                  <a:gd name="T10" fmla="*/ 16 w 66"/>
                  <a:gd name="T11" fmla="*/ 12 h 47"/>
                  <a:gd name="T12" fmla="*/ 43 w 66"/>
                  <a:gd name="T13" fmla="*/ 26 h 47"/>
                  <a:gd name="T14" fmla="*/ 32 w 66"/>
                  <a:gd name="T15" fmla="*/ 20 h 47"/>
                  <a:gd name="T16" fmla="*/ 43 w 66"/>
                  <a:gd name="T17" fmla="*/ 26 h 47"/>
                  <a:gd name="T18" fmla="*/ 41 w 66"/>
                  <a:gd name="T19" fmla="*/ 34 h 47"/>
                  <a:gd name="T20" fmla="*/ 50 w 66"/>
                  <a:gd name="T21" fmla="*/ 38 h 47"/>
                  <a:gd name="T22" fmla="*/ 41 w 66"/>
                  <a:gd name="T23" fmla="*/ 34 h 47"/>
                  <a:gd name="T24" fmla="*/ 56 w 66"/>
                  <a:gd name="T25" fmla="*/ 42 h 47"/>
                  <a:gd name="T26" fmla="*/ 63 w 66"/>
                  <a:gd name="T27" fmla="*/ 45 h 47"/>
                  <a:gd name="T28" fmla="*/ 56 w 66"/>
                  <a:gd name="T29" fmla="*/ 42 h 47"/>
                  <a:gd name="T30" fmla="*/ 50 w 66"/>
                  <a:gd name="T31" fmla="*/ 26 h 47"/>
                  <a:gd name="T32" fmla="*/ 56 w 66"/>
                  <a:gd name="T33" fmla="*/ 37 h 47"/>
                  <a:gd name="T34" fmla="*/ 50 w 66"/>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47">
                    <a:moveTo>
                      <a:pt x="1" y="2"/>
                    </a:moveTo>
                    <a:cubicBezTo>
                      <a:pt x="0" y="4"/>
                      <a:pt x="8" y="15"/>
                      <a:pt x="11" y="13"/>
                    </a:cubicBezTo>
                    <a:cubicBezTo>
                      <a:pt x="16" y="10"/>
                      <a:pt x="1" y="0"/>
                      <a:pt x="1" y="2"/>
                    </a:cubicBezTo>
                    <a:close/>
                    <a:moveTo>
                      <a:pt x="16" y="12"/>
                    </a:moveTo>
                    <a:cubicBezTo>
                      <a:pt x="16" y="13"/>
                      <a:pt x="22" y="18"/>
                      <a:pt x="23" y="17"/>
                    </a:cubicBezTo>
                    <a:cubicBezTo>
                      <a:pt x="24" y="16"/>
                      <a:pt x="16" y="10"/>
                      <a:pt x="16" y="12"/>
                    </a:cubicBezTo>
                    <a:close/>
                    <a:moveTo>
                      <a:pt x="43" y="26"/>
                    </a:moveTo>
                    <a:cubicBezTo>
                      <a:pt x="45" y="25"/>
                      <a:pt x="32" y="18"/>
                      <a:pt x="32" y="20"/>
                    </a:cubicBezTo>
                    <a:cubicBezTo>
                      <a:pt x="31" y="22"/>
                      <a:pt x="41" y="27"/>
                      <a:pt x="43" y="26"/>
                    </a:cubicBezTo>
                    <a:close/>
                    <a:moveTo>
                      <a:pt x="41" y="34"/>
                    </a:moveTo>
                    <a:cubicBezTo>
                      <a:pt x="42" y="37"/>
                      <a:pt x="47" y="39"/>
                      <a:pt x="50" y="38"/>
                    </a:cubicBezTo>
                    <a:cubicBezTo>
                      <a:pt x="52" y="37"/>
                      <a:pt x="41" y="30"/>
                      <a:pt x="41" y="34"/>
                    </a:cubicBezTo>
                    <a:close/>
                    <a:moveTo>
                      <a:pt x="56" y="42"/>
                    </a:moveTo>
                    <a:cubicBezTo>
                      <a:pt x="56" y="42"/>
                      <a:pt x="61" y="47"/>
                      <a:pt x="63" y="45"/>
                    </a:cubicBezTo>
                    <a:cubicBezTo>
                      <a:pt x="66" y="44"/>
                      <a:pt x="55" y="40"/>
                      <a:pt x="56" y="42"/>
                    </a:cubicBezTo>
                    <a:close/>
                    <a:moveTo>
                      <a:pt x="50" y="26"/>
                    </a:moveTo>
                    <a:cubicBezTo>
                      <a:pt x="48" y="30"/>
                      <a:pt x="55" y="36"/>
                      <a:pt x="56" y="37"/>
                    </a:cubicBezTo>
                    <a:cubicBezTo>
                      <a:pt x="57" y="37"/>
                      <a:pt x="51" y="23"/>
                      <a:pt x="50" y="2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59">
                <a:extLst>
                  <a:ext uri="{FF2B5EF4-FFF2-40B4-BE49-F238E27FC236}">
                    <a16:creationId xmlns:a16="http://schemas.microsoft.com/office/drawing/2014/main" id="{C75C6057-704D-4D4B-95B3-4386BD9D4B5D}"/>
                  </a:ext>
                </a:extLst>
              </p:cNvPr>
              <p:cNvSpPr>
                <a:spLocks noEditPoints="1"/>
              </p:cNvSpPr>
              <p:nvPr/>
            </p:nvSpPr>
            <p:spPr bwMode="auto">
              <a:xfrm>
                <a:off x="7988774" y="4773623"/>
                <a:ext cx="232124" cy="276040"/>
              </a:xfrm>
              <a:custGeom>
                <a:avLst/>
                <a:gdLst>
                  <a:gd name="T0" fmla="*/ 62 w 101"/>
                  <a:gd name="T1" fmla="*/ 58 h 120"/>
                  <a:gd name="T2" fmla="*/ 56 w 101"/>
                  <a:gd name="T3" fmla="*/ 60 h 120"/>
                  <a:gd name="T4" fmla="*/ 48 w 101"/>
                  <a:gd name="T5" fmla="*/ 56 h 120"/>
                  <a:gd name="T6" fmla="*/ 44 w 101"/>
                  <a:gd name="T7" fmla="*/ 63 h 120"/>
                  <a:gd name="T8" fmla="*/ 37 w 101"/>
                  <a:gd name="T9" fmla="*/ 75 h 120"/>
                  <a:gd name="T10" fmla="*/ 15 w 101"/>
                  <a:gd name="T11" fmla="*/ 89 h 120"/>
                  <a:gd name="T12" fmla="*/ 5 w 101"/>
                  <a:gd name="T13" fmla="*/ 99 h 120"/>
                  <a:gd name="T14" fmla="*/ 3 w 101"/>
                  <a:gd name="T15" fmla="*/ 108 h 120"/>
                  <a:gd name="T16" fmla="*/ 10 w 101"/>
                  <a:gd name="T17" fmla="*/ 111 h 120"/>
                  <a:gd name="T18" fmla="*/ 16 w 101"/>
                  <a:gd name="T19" fmla="*/ 113 h 120"/>
                  <a:gd name="T20" fmla="*/ 31 w 101"/>
                  <a:gd name="T21" fmla="*/ 110 h 120"/>
                  <a:gd name="T22" fmla="*/ 36 w 101"/>
                  <a:gd name="T23" fmla="*/ 100 h 120"/>
                  <a:gd name="T24" fmla="*/ 40 w 101"/>
                  <a:gd name="T25" fmla="*/ 92 h 120"/>
                  <a:gd name="T26" fmla="*/ 49 w 101"/>
                  <a:gd name="T27" fmla="*/ 87 h 120"/>
                  <a:gd name="T28" fmla="*/ 52 w 101"/>
                  <a:gd name="T29" fmla="*/ 82 h 120"/>
                  <a:gd name="T30" fmla="*/ 57 w 101"/>
                  <a:gd name="T31" fmla="*/ 75 h 120"/>
                  <a:gd name="T32" fmla="*/ 64 w 101"/>
                  <a:gd name="T33" fmla="*/ 64 h 120"/>
                  <a:gd name="T34" fmla="*/ 62 w 101"/>
                  <a:gd name="T35" fmla="*/ 58 h 120"/>
                  <a:gd name="T36" fmla="*/ 11 w 101"/>
                  <a:gd name="T37" fmla="*/ 119 h 120"/>
                  <a:gd name="T38" fmla="*/ 14 w 101"/>
                  <a:gd name="T39" fmla="*/ 116 h 120"/>
                  <a:gd name="T40" fmla="*/ 11 w 101"/>
                  <a:gd name="T41" fmla="*/ 119 h 120"/>
                  <a:gd name="T42" fmla="*/ 92 w 101"/>
                  <a:gd name="T43" fmla="*/ 29 h 120"/>
                  <a:gd name="T44" fmla="*/ 84 w 101"/>
                  <a:gd name="T45" fmla="*/ 28 h 120"/>
                  <a:gd name="T46" fmla="*/ 79 w 101"/>
                  <a:gd name="T47" fmla="*/ 23 h 120"/>
                  <a:gd name="T48" fmla="*/ 75 w 101"/>
                  <a:gd name="T49" fmla="*/ 17 h 120"/>
                  <a:gd name="T50" fmla="*/ 75 w 101"/>
                  <a:gd name="T51" fmla="*/ 21 h 120"/>
                  <a:gd name="T52" fmla="*/ 72 w 101"/>
                  <a:gd name="T53" fmla="*/ 20 h 120"/>
                  <a:gd name="T54" fmla="*/ 69 w 101"/>
                  <a:gd name="T55" fmla="*/ 14 h 120"/>
                  <a:gd name="T56" fmla="*/ 66 w 101"/>
                  <a:gd name="T57" fmla="*/ 7 h 120"/>
                  <a:gd name="T58" fmla="*/ 56 w 101"/>
                  <a:gd name="T59" fmla="*/ 0 h 120"/>
                  <a:gd name="T60" fmla="*/ 58 w 101"/>
                  <a:gd name="T61" fmla="*/ 8 h 120"/>
                  <a:gd name="T62" fmla="*/ 64 w 101"/>
                  <a:gd name="T63" fmla="*/ 14 h 120"/>
                  <a:gd name="T64" fmla="*/ 69 w 101"/>
                  <a:gd name="T65" fmla="*/ 20 h 120"/>
                  <a:gd name="T66" fmla="*/ 67 w 101"/>
                  <a:gd name="T67" fmla="*/ 32 h 120"/>
                  <a:gd name="T68" fmla="*/ 61 w 101"/>
                  <a:gd name="T69" fmla="*/ 40 h 120"/>
                  <a:gd name="T70" fmla="*/ 72 w 101"/>
                  <a:gd name="T71" fmla="*/ 49 h 120"/>
                  <a:gd name="T72" fmla="*/ 69 w 101"/>
                  <a:gd name="T73" fmla="*/ 62 h 120"/>
                  <a:gd name="T74" fmla="*/ 77 w 101"/>
                  <a:gd name="T75" fmla="*/ 63 h 120"/>
                  <a:gd name="T76" fmla="*/ 85 w 101"/>
                  <a:gd name="T77" fmla="*/ 51 h 120"/>
                  <a:gd name="T78" fmla="*/ 88 w 101"/>
                  <a:gd name="T79" fmla="*/ 42 h 120"/>
                  <a:gd name="T80" fmla="*/ 93 w 101"/>
                  <a:gd name="T81" fmla="*/ 40 h 120"/>
                  <a:gd name="T82" fmla="*/ 97 w 101"/>
                  <a:gd name="T83" fmla="*/ 36 h 120"/>
                  <a:gd name="T84" fmla="*/ 99 w 101"/>
                  <a:gd name="T85" fmla="*/ 29 h 120"/>
                  <a:gd name="T86" fmla="*/ 92 w 101"/>
                  <a:gd name="T87" fmla="*/ 2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120">
                    <a:moveTo>
                      <a:pt x="62" y="58"/>
                    </a:moveTo>
                    <a:cubicBezTo>
                      <a:pt x="60" y="56"/>
                      <a:pt x="59" y="58"/>
                      <a:pt x="56" y="60"/>
                    </a:cubicBezTo>
                    <a:cubicBezTo>
                      <a:pt x="53" y="61"/>
                      <a:pt x="52" y="54"/>
                      <a:pt x="48" y="56"/>
                    </a:cubicBezTo>
                    <a:cubicBezTo>
                      <a:pt x="45" y="59"/>
                      <a:pt x="48" y="60"/>
                      <a:pt x="44" y="63"/>
                    </a:cubicBezTo>
                    <a:cubicBezTo>
                      <a:pt x="40" y="67"/>
                      <a:pt x="42" y="68"/>
                      <a:pt x="37" y="75"/>
                    </a:cubicBezTo>
                    <a:cubicBezTo>
                      <a:pt x="33" y="82"/>
                      <a:pt x="18" y="85"/>
                      <a:pt x="15" y="89"/>
                    </a:cubicBezTo>
                    <a:cubicBezTo>
                      <a:pt x="13" y="93"/>
                      <a:pt x="5" y="96"/>
                      <a:pt x="5" y="99"/>
                    </a:cubicBezTo>
                    <a:cubicBezTo>
                      <a:pt x="5" y="102"/>
                      <a:pt x="0" y="104"/>
                      <a:pt x="3" y="108"/>
                    </a:cubicBezTo>
                    <a:cubicBezTo>
                      <a:pt x="5" y="111"/>
                      <a:pt x="8" y="108"/>
                      <a:pt x="10" y="111"/>
                    </a:cubicBezTo>
                    <a:cubicBezTo>
                      <a:pt x="13" y="113"/>
                      <a:pt x="15" y="111"/>
                      <a:pt x="16" y="113"/>
                    </a:cubicBezTo>
                    <a:cubicBezTo>
                      <a:pt x="17" y="115"/>
                      <a:pt x="25" y="115"/>
                      <a:pt x="31" y="110"/>
                    </a:cubicBezTo>
                    <a:cubicBezTo>
                      <a:pt x="37" y="104"/>
                      <a:pt x="34" y="102"/>
                      <a:pt x="36" y="100"/>
                    </a:cubicBezTo>
                    <a:cubicBezTo>
                      <a:pt x="39" y="99"/>
                      <a:pt x="39" y="95"/>
                      <a:pt x="40" y="92"/>
                    </a:cubicBezTo>
                    <a:cubicBezTo>
                      <a:pt x="42" y="89"/>
                      <a:pt x="43" y="87"/>
                      <a:pt x="49" y="87"/>
                    </a:cubicBezTo>
                    <a:cubicBezTo>
                      <a:pt x="56" y="87"/>
                      <a:pt x="52" y="85"/>
                      <a:pt x="52" y="82"/>
                    </a:cubicBezTo>
                    <a:cubicBezTo>
                      <a:pt x="52" y="79"/>
                      <a:pt x="57" y="79"/>
                      <a:pt x="57" y="75"/>
                    </a:cubicBezTo>
                    <a:cubicBezTo>
                      <a:pt x="57" y="71"/>
                      <a:pt x="65" y="67"/>
                      <a:pt x="64" y="64"/>
                    </a:cubicBezTo>
                    <a:cubicBezTo>
                      <a:pt x="62" y="61"/>
                      <a:pt x="65" y="59"/>
                      <a:pt x="62" y="58"/>
                    </a:cubicBezTo>
                    <a:close/>
                    <a:moveTo>
                      <a:pt x="11" y="119"/>
                    </a:moveTo>
                    <a:cubicBezTo>
                      <a:pt x="12" y="120"/>
                      <a:pt x="16" y="118"/>
                      <a:pt x="14" y="116"/>
                    </a:cubicBezTo>
                    <a:cubicBezTo>
                      <a:pt x="12" y="113"/>
                      <a:pt x="8" y="118"/>
                      <a:pt x="11" y="119"/>
                    </a:cubicBezTo>
                    <a:close/>
                    <a:moveTo>
                      <a:pt x="92" y="29"/>
                    </a:moveTo>
                    <a:cubicBezTo>
                      <a:pt x="90" y="32"/>
                      <a:pt x="87" y="28"/>
                      <a:pt x="84" y="28"/>
                    </a:cubicBezTo>
                    <a:cubicBezTo>
                      <a:pt x="81" y="28"/>
                      <a:pt x="79" y="26"/>
                      <a:pt x="79" y="23"/>
                    </a:cubicBezTo>
                    <a:cubicBezTo>
                      <a:pt x="79" y="21"/>
                      <a:pt x="78" y="17"/>
                      <a:pt x="75" y="17"/>
                    </a:cubicBezTo>
                    <a:cubicBezTo>
                      <a:pt x="72" y="17"/>
                      <a:pt x="76" y="20"/>
                      <a:pt x="75" y="21"/>
                    </a:cubicBezTo>
                    <a:cubicBezTo>
                      <a:pt x="74" y="23"/>
                      <a:pt x="73" y="20"/>
                      <a:pt x="72" y="20"/>
                    </a:cubicBezTo>
                    <a:cubicBezTo>
                      <a:pt x="70" y="20"/>
                      <a:pt x="69" y="18"/>
                      <a:pt x="69" y="14"/>
                    </a:cubicBezTo>
                    <a:cubicBezTo>
                      <a:pt x="69" y="11"/>
                      <a:pt x="66" y="11"/>
                      <a:pt x="66" y="7"/>
                    </a:cubicBezTo>
                    <a:cubicBezTo>
                      <a:pt x="66" y="3"/>
                      <a:pt x="59" y="0"/>
                      <a:pt x="56" y="0"/>
                    </a:cubicBezTo>
                    <a:cubicBezTo>
                      <a:pt x="52" y="0"/>
                      <a:pt x="57" y="6"/>
                      <a:pt x="58" y="8"/>
                    </a:cubicBezTo>
                    <a:cubicBezTo>
                      <a:pt x="60" y="10"/>
                      <a:pt x="64" y="12"/>
                      <a:pt x="64" y="14"/>
                    </a:cubicBezTo>
                    <a:cubicBezTo>
                      <a:pt x="64" y="16"/>
                      <a:pt x="67" y="20"/>
                      <a:pt x="69" y="20"/>
                    </a:cubicBezTo>
                    <a:cubicBezTo>
                      <a:pt x="71" y="21"/>
                      <a:pt x="67" y="27"/>
                      <a:pt x="67" y="32"/>
                    </a:cubicBezTo>
                    <a:cubicBezTo>
                      <a:pt x="67" y="37"/>
                      <a:pt x="64" y="36"/>
                      <a:pt x="61" y="40"/>
                    </a:cubicBezTo>
                    <a:cubicBezTo>
                      <a:pt x="58" y="43"/>
                      <a:pt x="68" y="46"/>
                      <a:pt x="72" y="49"/>
                    </a:cubicBezTo>
                    <a:cubicBezTo>
                      <a:pt x="75" y="52"/>
                      <a:pt x="68" y="60"/>
                      <a:pt x="69" y="62"/>
                    </a:cubicBezTo>
                    <a:cubicBezTo>
                      <a:pt x="70" y="63"/>
                      <a:pt x="72" y="64"/>
                      <a:pt x="77" y="63"/>
                    </a:cubicBezTo>
                    <a:cubicBezTo>
                      <a:pt x="81" y="62"/>
                      <a:pt x="83" y="53"/>
                      <a:pt x="85" y="51"/>
                    </a:cubicBezTo>
                    <a:cubicBezTo>
                      <a:pt x="88" y="48"/>
                      <a:pt x="87" y="44"/>
                      <a:pt x="88" y="42"/>
                    </a:cubicBezTo>
                    <a:cubicBezTo>
                      <a:pt x="89" y="40"/>
                      <a:pt x="91" y="40"/>
                      <a:pt x="93" y="40"/>
                    </a:cubicBezTo>
                    <a:cubicBezTo>
                      <a:pt x="95" y="40"/>
                      <a:pt x="94" y="36"/>
                      <a:pt x="97" y="36"/>
                    </a:cubicBezTo>
                    <a:cubicBezTo>
                      <a:pt x="99" y="36"/>
                      <a:pt x="98" y="32"/>
                      <a:pt x="99" y="29"/>
                    </a:cubicBezTo>
                    <a:cubicBezTo>
                      <a:pt x="101" y="25"/>
                      <a:pt x="93" y="26"/>
                      <a:pt x="92" y="2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60">
                <a:extLst>
                  <a:ext uri="{FF2B5EF4-FFF2-40B4-BE49-F238E27FC236}">
                    <a16:creationId xmlns:a16="http://schemas.microsoft.com/office/drawing/2014/main" id="{69137906-5768-45DF-B2A0-6C11C3FA3105}"/>
                  </a:ext>
                </a:extLst>
              </p:cNvPr>
              <p:cNvSpPr>
                <a:spLocks/>
              </p:cNvSpPr>
              <p:nvPr/>
            </p:nvSpPr>
            <p:spPr bwMode="auto">
              <a:xfrm>
                <a:off x="5890872" y="3237839"/>
                <a:ext cx="264747" cy="168133"/>
              </a:xfrm>
              <a:custGeom>
                <a:avLst/>
                <a:gdLst>
                  <a:gd name="T0" fmla="*/ 115 w 115"/>
                  <a:gd name="T1" fmla="*/ 46 h 73"/>
                  <a:gd name="T2" fmla="*/ 108 w 115"/>
                  <a:gd name="T3" fmla="*/ 43 h 73"/>
                  <a:gd name="T4" fmla="*/ 99 w 115"/>
                  <a:gd name="T5" fmla="*/ 38 h 73"/>
                  <a:gd name="T6" fmla="*/ 90 w 115"/>
                  <a:gd name="T7" fmla="*/ 32 h 73"/>
                  <a:gd name="T8" fmla="*/ 82 w 115"/>
                  <a:gd name="T9" fmla="*/ 27 h 73"/>
                  <a:gd name="T10" fmla="*/ 78 w 115"/>
                  <a:gd name="T11" fmla="*/ 20 h 73"/>
                  <a:gd name="T12" fmla="*/ 75 w 115"/>
                  <a:gd name="T13" fmla="*/ 15 h 73"/>
                  <a:gd name="T14" fmla="*/ 63 w 115"/>
                  <a:gd name="T15" fmla="*/ 13 h 73"/>
                  <a:gd name="T16" fmla="*/ 60 w 115"/>
                  <a:gd name="T17" fmla="*/ 5 h 73"/>
                  <a:gd name="T18" fmla="*/ 54 w 115"/>
                  <a:gd name="T19" fmla="*/ 3 h 73"/>
                  <a:gd name="T20" fmla="*/ 48 w 115"/>
                  <a:gd name="T21" fmla="*/ 1 h 73"/>
                  <a:gd name="T22" fmla="*/ 45 w 115"/>
                  <a:gd name="T23" fmla="*/ 3 h 73"/>
                  <a:gd name="T24" fmla="*/ 42 w 115"/>
                  <a:gd name="T25" fmla="*/ 6 h 73"/>
                  <a:gd name="T26" fmla="*/ 36 w 115"/>
                  <a:gd name="T27" fmla="*/ 10 h 73"/>
                  <a:gd name="T28" fmla="*/ 34 w 115"/>
                  <a:gd name="T29" fmla="*/ 14 h 73"/>
                  <a:gd name="T30" fmla="*/ 28 w 115"/>
                  <a:gd name="T31" fmla="*/ 13 h 73"/>
                  <a:gd name="T32" fmla="*/ 22 w 115"/>
                  <a:gd name="T33" fmla="*/ 11 h 73"/>
                  <a:gd name="T34" fmla="*/ 12 w 115"/>
                  <a:gd name="T35" fmla="*/ 4 h 73"/>
                  <a:gd name="T36" fmla="*/ 4 w 115"/>
                  <a:gd name="T37" fmla="*/ 8 h 73"/>
                  <a:gd name="T38" fmla="*/ 8 w 115"/>
                  <a:gd name="T39" fmla="*/ 7 h 73"/>
                  <a:gd name="T40" fmla="*/ 14 w 115"/>
                  <a:gd name="T41" fmla="*/ 14 h 73"/>
                  <a:gd name="T42" fmla="*/ 18 w 115"/>
                  <a:gd name="T43" fmla="*/ 19 h 73"/>
                  <a:gd name="T44" fmla="*/ 10 w 115"/>
                  <a:gd name="T45" fmla="*/ 20 h 73"/>
                  <a:gd name="T46" fmla="*/ 2 w 115"/>
                  <a:gd name="T47" fmla="*/ 20 h 73"/>
                  <a:gd name="T48" fmla="*/ 4 w 115"/>
                  <a:gd name="T49" fmla="*/ 27 h 73"/>
                  <a:gd name="T50" fmla="*/ 5 w 115"/>
                  <a:gd name="T51" fmla="*/ 32 h 73"/>
                  <a:gd name="T52" fmla="*/ 9 w 115"/>
                  <a:gd name="T53" fmla="*/ 34 h 73"/>
                  <a:gd name="T54" fmla="*/ 11 w 115"/>
                  <a:gd name="T55" fmla="*/ 40 h 73"/>
                  <a:gd name="T56" fmla="*/ 11 w 115"/>
                  <a:gd name="T57" fmla="*/ 51 h 73"/>
                  <a:gd name="T58" fmla="*/ 17 w 115"/>
                  <a:gd name="T59" fmla="*/ 50 h 73"/>
                  <a:gd name="T60" fmla="*/ 25 w 115"/>
                  <a:gd name="T61" fmla="*/ 45 h 73"/>
                  <a:gd name="T62" fmla="*/ 30 w 115"/>
                  <a:gd name="T63" fmla="*/ 44 h 73"/>
                  <a:gd name="T64" fmla="*/ 40 w 115"/>
                  <a:gd name="T65" fmla="*/ 44 h 73"/>
                  <a:gd name="T66" fmla="*/ 45 w 115"/>
                  <a:gd name="T67" fmla="*/ 47 h 73"/>
                  <a:gd name="T68" fmla="*/ 49 w 115"/>
                  <a:gd name="T69" fmla="*/ 49 h 73"/>
                  <a:gd name="T70" fmla="*/ 56 w 115"/>
                  <a:gd name="T71" fmla="*/ 51 h 73"/>
                  <a:gd name="T72" fmla="*/ 60 w 115"/>
                  <a:gd name="T73" fmla="*/ 54 h 73"/>
                  <a:gd name="T74" fmla="*/ 65 w 115"/>
                  <a:gd name="T75" fmla="*/ 58 h 73"/>
                  <a:gd name="T76" fmla="*/ 71 w 115"/>
                  <a:gd name="T77" fmla="*/ 59 h 73"/>
                  <a:gd name="T78" fmla="*/ 72 w 115"/>
                  <a:gd name="T79" fmla="*/ 69 h 73"/>
                  <a:gd name="T80" fmla="*/ 74 w 115"/>
                  <a:gd name="T81" fmla="*/ 69 h 73"/>
                  <a:gd name="T82" fmla="*/ 80 w 115"/>
                  <a:gd name="T83" fmla="*/ 71 h 73"/>
                  <a:gd name="T84" fmla="*/ 87 w 115"/>
                  <a:gd name="T85" fmla="*/ 68 h 73"/>
                  <a:gd name="T86" fmla="*/ 98 w 115"/>
                  <a:gd name="T87" fmla="*/ 61 h 73"/>
                  <a:gd name="T88" fmla="*/ 103 w 115"/>
                  <a:gd name="T89" fmla="*/ 53 h 73"/>
                  <a:gd name="T90" fmla="*/ 109 w 115"/>
                  <a:gd name="T91" fmla="*/ 50 h 73"/>
                  <a:gd name="T92" fmla="*/ 115 w 115"/>
                  <a:gd name="T93" fmla="*/ 51 h 73"/>
                  <a:gd name="T94" fmla="*/ 115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5" y="46"/>
                    </a:moveTo>
                    <a:cubicBezTo>
                      <a:pt x="115" y="46"/>
                      <a:pt x="109" y="43"/>
                      <a:pt x="108" y="43"/>
                    </a:cubicBezTo>
                    <a:cubicBezTo>
                      <a:pt x="106" y="44"/>
                      <a:pt x="103" y="39"/>
                      <a:pt x="99" y="38"/>
                    </a:cubicBezTo>
                    <a:cubicBezTo>
                      <a:pt x="96" y="37"/>
                      <a:pt x="91" y="35"/>
                      <a:pt x="90" y="32"/>
                    </a:cubicBezTo>
                    <a:cubicBezTo>
                      <a:pt x="89" y="30"/>
                      <a:pt x="83" y="28"/>
                      <a:pt x="82" y="27"/>
                    </a:cubicBezTo>
                    <a:cubicBezTo>
                      <a:pt x="81" y="25"/>
                      <a:pt x="80" y="22"/>
                      <a:pt x="78" y="20"/>
                    </a:cubicBezTo>
                    <a:cubicBezTo>
                      <a:pt x="77" y="18"/>
                      <a:pt x="77" y="15"/>
                      <a:pt x="75" y="15"/>
                    </a:cubicBezTo>
                    <a:cubicBezTo>
                      <a:pt x="73" y="14"/>
                      <a:pt x="63" y="15"/>
                      <a:pt x="63" y="13"/>
                    </a:cubicBezTo>
                    <a:cubicBezTo>
                      <a:pt x="63" y="12"/>
                      <a:pt x="62" y="5"/>
                      <a:pt x="60" y="5"/>
                    </a:cubicBezTo>
                    <a:cubicBezTo>
                      <a:pt x="58" y="4"/>
                      <a:pt x="55" y="4"/>
                      <a:pt x="54" y="3"/>
                    </a:cubicBezTo>
                    <a:cubicBezTo>
                      <a:pt x="53" y="1"/>
                      <a:pt x="49" y="0"/>
                      <a:pt x="48" y="1"/>
                    </a:cubicBezTo>
                    <a:cubicBezTo>
                      <a:pt x="48" y="2"/>
                      <a:pt x="46" y="3"/>
                      <a:pt x="45" y="3"/>
                    </a:cubicBezTo>
                    <a:cubicBezTo>
                      <a:pt x="44" y="3"/>
                      <a:pt x="45" y="6"/>
                      <a:pt x="42" y="6"/>
                    </a:cubicBezTo>
                    <a:cubicBezTo>
                      <a:pt x="40" y="6"/>
                      <a:pt x="36" y="8"/>
                      <a:pt x="36" y="10"/>
                    </a:cubicBezTo>
                    <a:cubicBezTo>
                      <a:pt x="36" y="12"/>
                      <a:pt x="37" y="14"/>
                      <a:pt x="34" y="14"/>
                    </a:cubicBezTo>
                    <a:cubicBezTo>
                      <a:pt x="32" y="14"/>
                      <a:pt x="30" y="14"/>
                      <a:pt x="28" y="13"/>
                    </a:cubicBezTo>
                    <a:cubicBezTo>
                      <a:pt x="27" y="13"/>
                      <a:pt x="25" y="15"/>
                      <a:pt x="22" y="11"/>
                    </a:cubicBezTo>
                    <a:cubicBezTo>
                      <a:pt x="19" y="7"/>
                      <a:pt x="15" y="4"/>
                      <a:pt x="12" y="4"/>
                    </a:cubicBezTo>
                    <a:cubicBezTo>
                      <a:pt x="10" y="4"/>
                      <a:pt x="2" y="4"/>
                      <a:pt x="4" y="8"/>
                    </a:cubicBezTo>
                    <a:cubicBezTo>
                      <a:pt x="5" y="7"/>
                      <a:pt x="6" y="6"/>
                      <a:pt x="8" y="7"/>
                    </a:cubicBezTo>
                    <a:cubicBezTo>
                      <a:pt x="14" y="7"/>
                      <a:pt x="11" y="14"/>
                      <a:pt x="14" y="14"/>
                    </a:cubicBezTo>
                    <a:cubicBezTo>
                      <a:pt x="17" y="14"/>
                      <a:pt x="21" y="19"/>
                      <a:pt x="18" y="19"/>
                    </a:cubicBezTo>
                    <a:cubicBezTo>
                      <a:pt x="15" y="18"/>
                      <a:pt x="13" y="21"/>
                      <a:pt x="10" y="20"/>
                    </a:cubicBezTo>
                    <a:cubicBezTo>
                      <a:pt x="7" y="19"/>
                      <a:pt x="3" y="17"/>
                      <a:pt x="2" y="20"/>
                    </a:cubicBezTo>
                    <a:cubicBezTo>
                      <a:pt x="1" y="24"/>
                      <a:pt x="0" y="27"/>
                      <a:pt x="4" y="27"/>
                    </a:cubicBezTo>
                    <a:cubicBezTo>
                      <a:pt x="8" y="27"/>
                      <a:pt x="7" y="29"/>
                      <a:pt x="5" y="32"/>
                    </a:cubicBezTo>
                    <a:cubicBezTo>
                      <a:pt x="2" y="35"/>
                      <a:pt x="9" y="32"/>
                      <a:pt x="9" y="34"/>
                    </a:cubicBezTo>
                    <a:cubicBezTo>
                      <a:pt x="10" y="36"/>
                      <a:pt x="12" y="37"/>
                      <a:pt x="11" y="40"/>
                    </a:cubicBezTo>
                    <a:cubicBezTo>
                      <a:pt x="10" y="43"/>
                      <a:pt x="11" y="48"/>
                      <a:pt x="11" y="51"/>
                    </a:cubicBezTo>
                    <a:cubicBezTo>
                      <a:pt x="13" y="51"/>
                      <a:pt x="17" y="51"/>
                      <a:pt x="17" y="50"/>
                    </a:cubicBezTo>
                    <a:cubicBezTo>
                      <a:pt x="19" y="48"/>
                      <a:pt x="22" y="45"/>
                      <a:pt x="25" y="45"/>
                    </a:cubicBezTo>
                    <a:cubicBezTo>
                      <a:pt x="27" y="45"/>
                      <a:pt x="29" y="46"/>
                      <a:pt x="30" y="44"/>
                    </a:cubicBezTo>
                    <a:cubicBezTo>
                      <a:pt x="31" y="42"/>
                      <a:pt x="38" y="43"/>
                      <a:pt x="40" y="44"/>
                    </a:cubicBezTo>
                    <a:cubicBezTo>
                      <a:pt x="41" y="46"/>
                      <a:pt x="45" y="47"/>
                      <a:pt x="45" y="47"/>
                    </a:cubicBezTo>
                    <a:cubicBezTo>
                      <a:pt x="46" y="47"/>
                      <a:pt x="47" y="49"/>
                      <a:pt x="49" y="49"/>
                    </a:cubicBezTo>
                    <a:cubicBezTo>
                      <a:pt x="52" y="49"/>
                      <a:pt x="56" y="50"/>
                      <a:pt x="56" y="51"/>
                    </a:cubicBezTo>
                    <a:cubicBezTo>
                      <a:pt x="56" y="52"/>
                      <a:pt x="58" y="54"/>
                      <a:pt x="60" y="54"/>
                    </a:cubicBezTo>
                    <a:cubicBezTo>
                      <a:pt x="62" y="54"/>
                      <a:pt x="63" y="59"/>
                      <a:pt x="65" y="58"/>
                    </a:cubicBezTo>
                    <a:cubicBezTo>
                      <a:pt x="67" y="58"/>
                      <a:pt x="71" y="58"/>
                      <a:pt x="71" y="59"/>
                    </a:cubicBezTo>
                    <a:cubicBezTo>
                      <a:pt x="71" y="60"/>
                      <a:pt x="71" y="66"/>
                      <a:pt x="72" y="69"/>
                    </a:cubicBezTo>
                    <a:cubicBezTo>
                      <a:pt x="73" y="69"/>
                      <a:pt x="74" y="69"/>
                      <a:pt x="74" y="69"/>
                    </a:cubicBezTo>
                    <a:cubicBezTo>
                      <a:pt x="75" y="70"/>
                      <a:pt x="79" y="68"/>
                      <a:pt x="80" y="71"/>
                    </a:cubicBezTo>
                    <a:cubicBezTo>
                      <a:pt x="80" y="73"/>
                      <a:pt x="87" y="72"/>
                      <a:pt x="87" y="68"/>
                    </a:cubicBezTo>
                    <a:cubicBezTo>
                      <a:pt x="86" y="65"/>
                      <a:pt x="97" y="65"/>
                      <a:pt x="98" y="61"/>
                    </a:cubicBezTo>
                    <a:cubicBezTo>
                      <a:pt x="99" y="58"/>
                      <a:pt x="100" y="53"/>
                      <a:pt x="103" y="53"/>
                    </a:cubicBezTo>
                    <a:cubicBezTo>
                      <a:pt x="106" y="54"/>
                      <a:pt x="107" y="49"/>
                      <a:pt x="109" y="50"/>
                    </a:cubicBezTo>
                    <a:cubicBezTo>
                      <a:pt x="111" y="50"/>
                      <a:pt x="113" y="52"/>
                      <a:pt x="115" y="51"/>
                    </a:cubicBezTo>
                    <a:lnTo>
                      <a:pt x="115" y="46"/>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61">
                <a:extLst>
                  <a:ext uri="{FF2B5EF4-FFF2-40B4-BE49-F238E27FC236}">
                    <a16:creationId xmlns:a16="http://schemas.microsoft.com/office/drawing/2014/main" id="{46B5E352-1844-43F7-8374-F86F274E6EDD}"/>
                  </a:ext>
                </a:extLst>
              </p:cNvPr>
              <p:cNvSpPr>
                <a:spLocks/>
              </p:cNvSpPr>
              <p:nvPr/>
            </p:nvSpPr>
            <p:spPr bwMode="auto">
              <a:xfrm>
                <a:off x="5730267" y="3298066"/>
                <a:ext cx="366380" cy="311172"/>
              </a:xfrm>
              <a:custGeom>
                <a:avLst/>
                <a:gdLst>
                  <a:gd name="T0" fmla="*/ 155 w 159"/>
                  <a:gd name="T1" fmla="*/ 116 h 135"/>
                  <a:gd name="T2" fmla="*/ 151 w 159"/>
                  <a:gd name="T3" fmla="*/ 107 h 135"/>
                  <a:gd name="T4" fmla="*/ 143 w 159"/>
                  <a:gd name="T5" fmla="*/ 101 h 135"/>
                  <a:gd name="T6" fmla="*/ 137 w 159"/>
                  <a:gd name="T7" fmla="*/ 94 h 135"/>
                  <a:gd name="T8" fmla="*/ 146 w 159"/>
                  <a:gd name="T9" fmla="*/ 82 h 135"/>
                  <a:gd name="T10" fmla="*/ 138 w 159"/>
                  <a:gd name="T11" fmla="*/ 78 h 135"/>
                  <a:gd name="T12" fmla="*/ 136 w 159"/>
                  <a:gd name="T13" fmla="*/ 69 h 135"/>
                  <a:gd name="T14" fmla="*/ 136 w 159"/>
                  <a:gd name="T15" fmla="*/ 60 h 135"/>
                  <a:gd name="T16" fmla="*/ 137 w 159"/>
                  <a:gd name="T17" fmla="*/ 53 h 135"/>
                  <a:gd name="T18" fmla="*/ 141 w 159"/>
                  <a:gd name="T19" fmla="*/ 47 h 135"/>
                  <a:gd name="T20" fmla="*/ 142 w 159"/>
                  <a:gd name="T21" fmla="*/ 43 h 135"/>
                  <a:gd name="T22" fmla="*/ 141 w 159"/>
                  <a:gd name="T23" fmla="*/ 33 h 135"/>
                  <a:gd name="T24" fmla="*/ 135 w 159"/>
                  <a:gd name="T25" fmla="*/ 32 h 135"/>
                  <a:gd name="T26" fmla="*/ 130 w 159"/>
                  <a:gd name="T27" fmla="*/ 28 h 135"/>
                  <a:gd name="T28" fmla="*/ 126 w 159"/>
                  <a:gd name="T29" fmla="*/ 25 h 135"/>
                  <a:gd name="T30" fmla="*/ 119 w 159"/>
                  <a:gd name="T31" fmla="*/ 23 h 135"/>
                  <a:gd name="T32" fmla="*/ 115 w 159"/>
                  <a:gd name="T33" fmla="*/ 21 h 135"/>
                  <a:gd name="T34" fmla="*/ 110 w 159"/>
                  <a:gd name="T35" fmla="*/ 18 h 135"/>
                  <a:gd name="T36" fmla="*/ 100 w 159"/>
                  <a:gd name="T37" fmla="*/ 18 h 135"/>
                  <a:gd name="T38" fmla="*/ 95 w 159"/>
                  <a:gd name="T39" fmla="*/ 19 h 135"/>
                  <a:gd name="T40" fmla="*/ 87 w 159"/>
                  <a:gd name="T41" fmla="*/ 24 h 135"/>
                  <a:gd name="T42" fmla="*/ 81 w 159"/>
                  <a:gd name="T43" fmla="*/ 25 h 135"/>
                  <a:gd name="T44" fmla="*/ 81 w 159"/>
                  <a:gd name="T45" fmla="*/ 29 h 135"/>
                  <a:gd name="T46" fmla="*/ 63 w 159"/>
                  <a:gd name="T47" fmla="*/ 33 h 135"/>
                  <a:gd name="T48" fmla="*/ 48 w 159"/>
                  <a:gd name="T49" fmla="*/ 24 h 135"/>
                  <a:gd name="T50" fmla="*/ 39 w 159"/>
                  <a:gd name="T51" fmla="*/ 15 h 135"/>
                  <a:gd name="T52" fmla="*/ 33 w 159"/>
                  <a:gd name="T53" fmla="*/ 11 h 135"/>
                  <a:gd name="T54" fmla="*/ 31 w 159"/>
                  <a:gd name="T55" fmla="*/ 3 h 135"/>
                  <a:gd name="T56" fmla="*/ 15 w 159"/>
                  <a:gd name="T57" fmla="*/ 10 h 135"/>
                  <a:gd name="T58" fmla="*/ 10 w 159"/>
                  <a:gd name="T59" fmla="*/ 7 h 135"/>
                  <a:gd name="T60" fmla="*/ 5 w 159"/>
                  <a:gd name="T61" fmla="*/ 1 h 135"/>
                  <a:gd name="T62" fmla="*/ 2 w 159"/>
                  <a:gd name="T63" fmla="*/ 5 h 135"/>
                  <a:gd name="T64" fmla="*/ 2 w 159"/>
                  <a:gd name="T65" fmla="*/ 12 h 135"/>
                  <a:gd name="T66" fmla="*/ 2 w 159"/>
                  <a:gd name="T67" fmla="*/ 20 h 135"/>
                  <a:gd name="T68" fmla="*/ 6 w 159"/>
                  <a:gd name="T69" fmla="*/ 27 h 135"/>
                  <a:gd name="T70" fmla="*/ 9 w 159"/>
                  <a:gd name="T71" fmla="*/ 33 h 135"/>
                  <a:gd name="T72" fmla="*/ 14 w 159"/>
                  <a:gd name="T73" fmla="*/ 38 h 135"/>
                  <a:gd name="T74" fmla="*/ 17 w 159"/>
                  <a:gd name="T75" fmla="*/ 41 h 135"/>
                  <a:gd name="T76" fmla="*/ 16 w 159"/>
                  <a:gd name="T77" fmla="*/ 46 h 135"/>
                  <a:gd name="T78" fmla="*/ 13 w 159"/>
                  <a:gd name="T79" fmla="*/ 52 h 135"/>
                  <a:gd name="T80" fmla="*/ 14 w 159"/>
                  <a:gd name="T81" fmla="*/ 59 h 135"/>
                  <a:gd name="T82" fmla="*/ 17 w 159"/>
                  <a:gd name="T83" fmla="*/ 64 h 135"/>
                  <a:gd name="T84" fmla="*/ 26 w 159"/>
                  <a:gd name="T85" fmla="*/ 70 h 135"/>
                  <a:gd name="T86" fmla="*/ 30 w 159"/>
                  <a:gd name="T87" fmla="*/ 74 h 135"/>
                  <a:gd name="T88" fmla="*/ 29 w 159"/>
                  <a:gd name="T89" fmla="*/ 80 h 135"/>
                  <a:gd name="T90" fmla="*/ 32 w 159"/>
                  <a:gd name="T91" fmla="*/ 85 h 135"/>
                  <a:gd name="T92" fmla="*/ 37 w 159"/>
                  <a:gd name="T93" fmla="*/ 92 h 135"/>
                  <a:gd name="T94" fmla="*/ 39 w 159"/>
                  <a:gd name="T95" fmla="*/ 91 h 135"/>
                  <a:gd name="T96" fmla="*/ 42 w 159"/>
                  <a:gd name="T97" fmla="*/ 90 h 135"/>
                  <a:gd name="T98" fmla="*/ 48 w 159"/>
                  <a:gd name="T99" fmla="*/ 90 h 135"/>
                  <a:gd name="T100" fmla="*/ 56 w 159"/>
                  <a:gd name="T101" fmla="*/ 103 h 135"/>
                  <a:gd name="T102" fmla="*/ 61 w 159"/>
                  <a:gd name="T103" fmla="*/ 110 h 135"/>
                  <a:gd name="T104" fmla="*/ 71 w 159"/>
                  <a:gd name="T105" fmla="*/ 115 h 135"/>
                  <a:gd name="T106" fmla="*/ 89 w 159"/>
                  <a:gd name="T107" fmla="*/ 122 h 135"/>
                  <a:gd name="T108" fmla="*/ 102 w 159"/>
                  <a:gd name="T109" fmla="*/ 118 h 135"/>
                  <a:gd name="T110" fmla="*/ 108 w 159"/>
                  <a:gd name="T111" fmla="*/ 129 h 135"/>
                  <a:gd name="T112" fmla="*/ 136 w 159"/>
                  <a:gd name="T113" fmla="*/ 134 h 135"/>
                  <a:gd name="T114" fmla="*/ 145 w 159"/>
                  <a:gd name="T115" fmla="*/ 135 h 135"/>
                  <a:gd name="T116" fmla="*/ 144 w 159"/>
                  <a:gd name="T117" fmla="*/ 133 h 135"/>
                  <a:gd name="T118" fmla="*/ 149 w 159"/>
                  <a:gd name="T119" fmla="*/ 125 h 135"/>
                  <a:gd name="T120" fmla="*/ 157 w 159"/>
                  <a:gd name="T121" fmla="*/ 122 h 135"/>
                  <a:gd name="T122" fmla="*/ 155 w 159"/>
                  <a:gd name="T12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5">
                    <a:moveTo>
                      <a:pt x="155" y="116"/>
                    </a:moveTo>
                    <a:cubicBezTo>
                      <a:pt x="153" y="116"/>
                      <a:pt x="155" y="109"/>
                      <a:pt x="151" y="107"/>
                    </a:cubicBezTo>
                    <a:cubicBezTo>
                      <a:pt x="147" y="106"/>
                      <a:pt x="144" y="103"/>
                      <a:pt x="143" y="101"/>
                    </a:cubicBezTo>
                    <a:cubicBezTo>
                      <a:pt x="142" y="98"/>
                      <a:pt x="137" y="95"/>
                      <a:pt x="137" y="94"/>
                    </a:cubicBezTo>
                    <a:cubicBezTo>
                      <a:pt x="138" y="92"/>
                      <a:pt x="147" y="86"/>
                      <a:pt x="146" y="82"/>
                    </a:cubicBezTo>
                    <a:cubicBezTo>
                      <a:pt x="144" y="79"/>
                      <a:pt x="138" y="79"/>
                      <a:pt x="138" y="78"/>
                    </a:cubicBezTo>
                    <a:cubicBezTo>
                      <a:pt x="137" y="77"/>
                      <a:pt x="138" y="72"/>
                      <a:pt x="136" y="69"/>
                    </a:cubicBezTo>
                    <a:cubicBezTo>
                      <a:pt x="135" y="65"/>
                      <a:pt x="138" y="62"/>
                      <a:pt x="136" y="60"/>
                    </a:cubicBezTo>
                    <a:cubicBezTo>
                      <a:pt x="135" y="58"/>
                      <a:pt x="137" y="54"/>
                      <a:pt x="137" y="53"/>
                    </a:cubicBezTo>
                    <a:cubicBezTo>
                      <a:pt x="138" y="52"/>
                      <a:pt x="141" y="50"/>
                      <a:pt x="141" y="47"/>
                    </a:cubicBezTo>
                    <a:cubicBezTo>
                      <a:pt x="140" y="45"/>
                      <a:pt x="141" y="44"/>
                      <a:pt x="142" y="43"/>
                    </a:cubicBezTo>
                    <a:cubicBezTo>
                      <a:pt x="141" y="40"/>
                      <a:pt x="141" y="34"/>
                      <a:pt x="141" y="33"/>
                    </a:cubicBezTo>
                    <a:cubicBezTo>
                      <a:pt x="141" y="32"/>
                      <a:pt x="137" y="32"/>
                      <a:pt x="135" y="32"/>
                    </a:cubicBezTo>
                    <a:cubicBezTo>
                      <a:pt x="133" y="33"/>
                      <a:pt x="132" y="28"/>
                      <a:pt x="130" y="28"/>
                    </a:cubicBezTo>
                    <a:cubicBezTo>
                      <a:pt x="128" y="28"/>
                      <a:pt x="126" y="26"/>
                      <a:pt x="126" y="25"/>
                    </a:cubicBezTo>
                    <a:cubicBezTo>
                      <a:pt x="126" y="24"/>
                      <a:pt x="122" y="23"/>
                      <a:pt x="119" y="23"/>
                    </a:cubicBezTo>
                    <a:cubicBezTo>
                      <a:pt x="117" y="23"/>
                      <a:pt x="116" y="21"/>
                      <a:pt x="115" y="21"/>
                    </a:cubicBezTo>
                    <a:cubicBezTo>
                      <a:pt x="115" y="21"/>
                      <a:pt x="111" y="20"/>
                      <a:pt x="110" y="18"/>
                    </a:cubicBezTo>
                    <a:cubicBezTo>
                      <a:pt x="108" y="17"/>
                      <a:pt x="101" y="16"/>
                      <a:pt x="100" y="18"/>
                    </a:cubicBezTo>
                    <a:cubicBezTo>
                      <a:pt x="99" y="20"/>
                      <a:pt x="97" y="19"/>
                      <a:pt x="95" y="19"/>
                    </a:cubicBezTo>
                    <a:cubicBezTo>
                      <a:pt x="92" y="19"/>
                      <a:pt x="89" y="22"/>
                      <a:pt x="87" y="24"/>
                    </a:cubicBezTo>
                    <a:cubicBezTo>
                      <a:pt x="87" y="25"/>
                      <a:pt x="83" y="25"/>
                      <a:pt x="81" y="25"/>
                    </a:cubicBezTo>
                    <a:cubicBezTo>
                      <a:pt x="81" y="27"/>
                      <a:pt x="81" y="29"/>
                      <a:pt x="81" y="29"/>
                    </a:cubicBezTo>
                    <a:cubicBezTo>
                      <a:pt x="79" y="31"/>
                      <a:pt x="70" y="33"/>
                      <a:pt x="63" y="33"/>
                    </a:cubicBezTo>
                    <a:cubicBezTo>
                      <a:pt x="56" y="33"/>
                      <a:pt x="56" y="24"/>
                      <a:pt x="48" y="24"/>
                    </a:cubicBezTo>
                    <a:cubicBezTo>
                      <a:pt x="43" y="24"/>
                      <a:pt x="39" y="19"/>
                      <a:pt x="39" y="15"/>
                    </a:cubicBezTo>
                    <a:cubicBezTo>
                      <a:pt x="36" y="14"/>
                      <a:pt x="32" y="12"/>
                      <a:pt x="33" y="11"/>
                    </a:cubicBezTo>
                    <a:cubicBezTo>
                      <a:pt x="34" y="9"/>
                      <a:pt x="35" y="1"/>
                      <a:pt x="31" y="3"/>
                    </a:cubicBezTo>
                    <a:cubicBezTo>
                      <a:pt x="28" y="5"/>
                      <a:pt x="22" y="11"/>
                      <a:pt x="15" y="10"/>
                    </a:cubicBezTo>
                    <a:cubicBezTo>
                      <a:pt x="8" y="9"/>
                      <a:pt x="13" y="9"/>
                      <a:pt x="10" y="7"/>
                    </a:cubicBezTo>
                    <a:cubicBezTo>
                      <a:pt x="6" y="6"/>
                      <a:pt x="8" y="2"/>
                      <a:pt x="5" y="1"/>
                    </a:cubicBezTo>
                    <a:cubicBezTo>
                      <a:pt x="2" y="0"/>
                      <a:pt x="4" y="5"/>
                      <a:pt x="2" y="5"/>
                    </a:cubicBezTo>
                    <a:cubicBezTo>
                      <a:pt x="0" y="5"/>
                      <a:pt x="2" y="11"/>
                      <a:pt x="2" y="12"/>
                    </a:cubicBezTo>
                    <a:cubicBezTo>
                      <a:pt x="3" y="13"/>
                      <a:pt x="1" y="20"/>
                      <a:pt x="2" y="20"/>
                    </a:cubicBezTo>
                    <a:cubicBezTo>
                      <a:pt x="4" y="21"/>
                      <a:pt x="7" y="26"/>
                      <a:pt x="6" y="27"/>
                    </a:cubicBezTo>
                    <a:cubicBezTo>
                      <a:pt x="6" y="28"/>
                      <a:pt x="9" y="31"/>
                      <a:pt x="9" y="33"/>
                    </a:cubicBezTo>
                    <a:cubicBezTo>
                      <a:pt x="9" y="35"/>
                      <a:pt x="12" y="38"/>
                      <a:pt x="14" y="38"/>
                    </a:cubicBezTo>
                    <a:cubicBezTo>
                      <a:pt x="15" y="38"/>
                      <a:pt x="17" y="39"/>
                      <a:pt x="17" y="41"/>
                    </a:cubicBezTo>
                    <a:cubicBezTo>
                      <a:pt x="16" y="43"/>
                      <a:pt x="18" y="46"/>
                      <a:pt x="16" y="46"/>
                    </a:cubicBezTo>
                    <a:cubicBezTo>
                      <a:pt x="14" y="46"/>
                      <a:pt x="14" y="51"/>
                      <a:pt x="13" y="52"/>
                    </a:cubicBezTo>
                    <a:cubicBezTo>
                      <a:pt x="11" y="53"/>
                      <a:pt x="12" y="59"/>
                      <a:pt x="14" y="59"/>
                    </a:cubicBezTo>
                    <a:cubicBezTo>
                      <a:pt x="15" y="60"/>
                      <a:pt x="18" y="61"/>
                      <a:pt x="17" y="64"/>
                    </a:cubicBezTo>
                    <a:cubicBezTo>
                      <a:pt x="17" y="66"/>
                      <a:pt x="24" y="69"/>
                      <a:pt x="26" y="70"/>
                    </a:cubicBezTo>
                    <a:cubicBezTo>
                      <a:pt x="28" y="70"/>
                      <a:pt x="29" y="73"/>
                      <a:pt x="30" y="74"/>
                    </a:cubicBezTo>
                    <a:cubicBezTo>
                      <a:pt x="31" y="76"/>
                      <a:pt x="29" y="78"/>
                      <a:pt x="29" y="80"/>
                    </a:cubicBezTo>
                    <a:cubicBezTo>
                      <a:pt x="30" y="81"/>
                      <a:pt x="33" y="83"/>
                      <a:pt x="32" y="85"/>
                    </a:cubicBezTo>
                    <a:cubicBezTo>
                      <a:pt x="32" y="87"/>
                      <a:pt x="35" y="89"/>
                      <a:pt x="37" y="92"/>
                    </a:cubicBezTo>
                    <a:cubicBezTo>
                      <a:pt x="38" y="91"/>
                      <a:pt x="38" y="91"/>
                      <a:pt x="39" y="91"/>
                    </a:cubicBezTo>
                    <a:cubicBezTo>
                      <a:pt x="41" y="91"/>
                      <a:pt x="41" y="89"/>
                      <a:pt x="42" y="90"/>
                    </a:cubicBezTo>
                    <a:cubicBezTo>
                      <a:pt x="44" y="92"/>
                      <a:pt x="46" y="90"/>
                      <a:pt x="48" y="90"/>
                    </a:cubicBezTo>
                    <a:cubicBezTo>
                      <a:pt x="50" y="90"/>
                      <a:pt x="54" y="98"/>
                      <a:pt x="56" y="103"/>
                    </a:cubicBezTo>
                    <a:cubicBezTo>
                      <a:pt x="58" y="107"/>
                      <a:pt x="58" y="108"/>
                      <a:pt x="61" y="110"/>
                    </a:cubicBezTo>
                    <a:cubicBezTo>
                      <a:pt x="64" y="112"/>
                      <a:pt x="67" y="111"/>
                      <a:pt x="71" y="115"/>
                    </a:cubicBezTo>
                    <a:cubicBezTo>
                      <a:pt x="75" y="119"/>
                      <a:pt x="85" y="122"/>
                      <a:pt x="89" y="122"/>
                    </a:cubicBezTo>
                    <a:cubicBezTo>
                      <a:pt x="93" y="122"/>
                      <a:pt x="96" y="117"/>
                      <a:pt x="102" y="118"/>
                    </a:cubicBezTo>
                    <a:cubicBezTo>
                      <a:pt x="107" y="119"/>
                      <a:pt x="106" y="126"/>
                      <a:pt x="108" y="129"/>
                    </a:cubicBezTo>
                    <a:cubicBezTo>
                      <a:pt x="110" y="131"/>
                      <a:pt x="132" y="133"/>
                      <a:pt x="136" y="134"/>
                    </a:cubicBezTo>
                    <a:cubicBezTo>
                      <a:pt x="138" y="135"/>
                      <a:pt x="141" y="135"/>
                      <a:pt x="145" y="135"/>
                    </a:cubicBezTo>
                    <a:cubicBezTo>
                      <a:pt x="145" y="134"/>
                      <a:pt x="144" y="133"/>
                      <a:pt x="144" y="133"/>
                    </a:cubicBezTo>
                    <a:cubicBezTo>
                      <a:pt x="144" y="129"/>
                      <a:pt x="147" y="126"/>
                      <a:pt x="149" y="125"/>
                    </a:cubicBezTo>
                    <a:cubicBezTo>
                      <a:pt x="152" y="123"/>
                      <a:pt x="154" y="123"/>
                      <a:pt x="157" y="122"/>
                    </a:cubicBezTo>
                    <a:cubicBezTo>
                      <a:pt x="159" y="122"/>
                      <a:pt x="157" y="117"/>
                      <a:pt x="155" y="11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62">
                <a:extLst>
                  <a:ext uri="{FF2B5EF4-FFF2-40B4-BE49-F238E27FC236}">
                    <a16:creationId xmlns:a16="http://schemas.microsoft.com/office/drawing/2014/main" id="{D4577A7A-02D1-42A5-9505-0665B1F12EB1}"/>
                  </a:ext>
                </a:extLst>
              </p:cNvPr>
              <p:cNvSpPr>
                <a:spLocks noEditPoints="1"/>
              </p:cNvSpPr>
              <p:nvPr/>
            </p:nvSpPr>
            <p:spPr bwMode="auto">
              <a:xfrm>
                <a:off x="5777947" y="2931686"/>
                <a:ext cx="754090" cy="355087"/>
              </a:xfrm>
              <a:custGeom>
                <a:avLst/>
                <a:gdLst>
                  <a:gd name="T0" fmla="*/ 316 w 327"/>
                  <a:gd name="T1" fmla="*/ 64 h 154"/>
                  <a:gd name="T2" fmla="*/ 306 w 327"/>
                  <a:gd name="T3" fmla="*/ 54 h 154"/>
                  <a:gd name="T4" fmla="*/ 285 w 327"/>
                  <a:gd name="T5" fmla="*/ 50 h 154"/>
                  <a:gd name="T6" fmla="*/ 265 w 327"/>
                  <a:gd name="T7" fmla="*/ 37 h 154"/>
                  <a:gd name="T8" fmla="*/ 243 w 327"/>
                  <a:gd name="T9" fmla="*/ 13 h 154"/>
                  <a:gd name="T10" fmla="*/ 221 w 327"/>
                  <a:gd name="T11" fmla="*/ 22 h 154"/>
                  <a:gd name="T12" fmla="*/ 216 w 327"/>
                  <a:gd name="T13" fmla="*/ 16 h 154"/>
                  <a:gd name="T14" fmla="*/ 203 w 327"/>
                  <a:gd name="T15" fmla="*/ 14 h 154"/>
                  <a:gd name="T16" fmla="*/ 197 w 327"/>
                  <a:gd name="T17" fmla="*/ 2 h 154"/>
                  <a:gd name="T18" fmla="*/ 169 w 327"/>
                  <a:gd name="T19" fmla="*/ 7 h 154"/>
                  <a:gd name="T20" fmla="*/ 137 w 327"/>
                  <a:gd name="T21" fmla="*/ 14 h 154"/>
                  <a:gd name="T22" fmla="*/ 121 w 327"/>
                  <a:gd name="T23" fmla="*/ 23 h 154"/>
                  <a:gd name="T24" fmla="*/ 118 w 327"/>
                  <a:gd name="T25" fmla="*/ 33 h 154"/>
                  <a:gd name="T26" fmla="*/ 121 w 327"/>
                  <a:gd name="T27" fmla="*/ 44 h 154"/>
                  <a:gd name="T28" fmla="*/ 112 w 327"/>
                  <a:gd name="T29" fmla="*/ 50 h 154"/>
                  <a:gd name="T30" fmla="*/ 100 w 327"/>
                  <a:gd name="T31" fmla="*/ 49 h 154"/>
                  <a:gd name="T32" fmla="*/ 80 w 327"/>
                  <a:gd name="T33" fmla="*/ 50 h 154"/>
                  <a:gd name="T34" fmla="*/ 66 w 327"/>
                  <a:gd name="T35" fmla="*/ 50 h 154"/>
                  <a:gd name="T36" fmla="*/ 44 w 327"/>
                  <a:gd name="T37" fmla="*/ 42 h 154"/>
                  <a:gd name="T38" fmla="*/ 25 w 327"/>
                  <a:gd name="T39" fmla="*/ 47 h 154"/>
                  <a:gd name="T40" fmla="*/ 18 w 327"/>
                  <a:gd name="T41" fmla="*/ 60 h 154"/>
                  <a:gd name="T42" fmla="*/ 3 w 327"/>
                  <a:gd name="T43" fmla="*/ 63 h 154"/>
                  <a:gd name="T44" fmla="*/ 0 w 327"/>
                  <a:gd name="T45" fmla="*/ 74 h 154"/>
                  <a:gd name="T46" fmla="*/ 12 w 327"/>
                  <a:gd name="T47" fmla="*/ 82 h 154"/>
                  <a:gd name="T48" fmla="*/ 20 w 327"/>
                  <a:gd name="T49" fmla="*/ 96 h 154"/>
                  <a:gd name="T50" fmla="*/ 41 w 327"/>
                  <a:gd name="T51" fmla="*/ 91 h 154"/>
                  <a:gd name="T52" fmla="*/ 46 w 327"/>
                  <a:gd name="T53" fmla="*/ 107 h 154"/>
                  <a:gd name="T54" fmla="*/ 31 w 327"/>
                  <a:gd name="T55" fmla="*/ 118 h 154"/>
                  <a:gd name="T56" fmla="*/ 46 w 327"/>
                  <a:gd name="T57" fmla="*/ 133 h 154"/>
                  <a:gd name="T58" fmla="*/ 53 w 327"/>
                  <a:gd name="T59" fmla="*/ 141 h 154"/>
                  <a:gd name="T60" fmla="*/ 77 w 327"/>
                  <a:gd name="T61" fmla="*/ 146 h 154"/>
                  <a:gd name="T62" fmla="*/ 99 w 327"/>
                  <a:gd name="T63" fmla="*/ 103 h 154"/>
                  <a:gd name="T64" fmla="*/ 112 w 327"/>
                  <a:gd name="T65" fmla="*/ 104 h 154"/>
                  <a:gd name="T66" fmla="*/ 136 w 327"/>
                  <a:gd name="T67" fmla="*/ 125 h 154"/>
                  <a:gd name="T68" fmla="*/ 160 w 327"/>
                  <a:gd name="T69" fmla="*/ 138 h 154"/>
                  <a:gd name="T70" fmla="*/ 178 w 327"/>
                  <a:gd name="T71" fmla="*/ 152 h 154"/>
                  <a:gd name="T72" fmla="*/ 195 w 327"/>
                  <a:gd name="T73" fmla="*/ 144 h 154"/>
                  <a:gd name="T74" fmla="*/ 213 w 327"/>
                  <a:gd name="T75" fmla="*/ 134 h 154"/>
                  <a:gd name="T76" fmla="*/ 240 w 327"/>
                  <a:gd name="T77" fmla="*/ 132 h 154"/>
                  <a:gd name="T78" fmla="*/ 275 w 327"/>
                  <a:gd name="T79" fmla="*/ 138 h 154"/>
                  <a:gd name="T80" fmla="*/ 275 w 327"/>
                  <a:gd name="T81" fmla="*/ 120 h 154"/>
                  <a:gd name="T82" fmla="*/ 286 w 327"/>
                  <a:gd name="T83" fmla="*/ 108 h 154"/>
                  <a:gd name="T84" fmla="*/ 297 w 327"/>
                  <a:gd name="T85" fmla="*/ 91 h 154"/>
                  <a:gd name="T86" fmla="*/ 317 w 327"/>
                  <a:gd name="T87" fmla="*/ 88 h 154"/>
                  <a:gd name="T88" fmla="*/ 325 w 327"/>
                  <a:gd name="T89" fmla="*/ 71 h 154"/>
                  <a:gd name="T90" fmla="*/ 122 w 327"/>
                  <a:gd name="T91" fmla="*/ 98 h 154"/>
                  <a:gd name="T92" fmla="*/ 257 w 327"/>
                  <a:gd name="T93" fmla="*/ 97 h 154"/>
                  <a:gd name="T94" fmla="*/ 225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6" y="63"/>
                    </a:moveTo>
                    <a:cubicBezTo>
                      <a:pt x="325" y="62"/>
                      <a:pt x="324" y="62"/>
                      <a:pt x="323" y="63"/>
                    </a:cubicBezTo>
                    <a:cubicBezTo>
                      <a:pt x="322" y="64"/>
                      <a:pt x="318" y="64"/>
                      <a:pt x="316" y="64"/>
                    </a:cubicBezTo>
                    <a:cubicBezTo>
                      <a:pt x="315" y="64"/>
                      <a:pt x="312" y="62"/>
                      <a:pt x="312" y="61"/>
                    </a:cubicBezTo>
                    <a:cubicBezTo>
                      <a:pt x="312" y="59"/>
                      <a:pt x="312" y="58"/>
                      <a:pt x="311" y="58"/>
                    </a:cubicBezTo>
                    <a:cubicBezTo>
                      <a:pt x="309" y="58"/>
                      <a:pt x="307" y="57"/>
                      <a:pt x="306" y="54"/>
                    </a:cubicBezTo>
                    <a:cubicBezTo>
                      <a:pt x="304" y="50"/>
                      <a:pt x="302" y="50"/>
                      <a:pt x="300" y="49"/>
                    </a:cubicBezTo>
                    <a:cubicBezTo>
                      <a:pt x="299" y="49"/>
                      <a:pt x="294" y="51"/>
                      <a:pt x="292" y="52"/>
                    </a:cubicBezTo>
                    <a:cubicBezTo>
                      <a:pt x="290" y="52"/>
                      <a:pt x="287" y="51"/>
                      <a:pt x="285" y="50"/>
                    </a:cubicBezTo>
                    <a:cubicBezTo>
                      <a:pt x="282" y="50"/>
                      <a:pt x="281" y="46"/>
                      <a:pt x="278" y="46"/>
                    </a:cubicBezTo>
                    <a:cubicBezTo>
                      <a:pt x="276" y="47"/>
                      <a:pt x="275" y="51"/>
                      <a:pt x="274" y="51"/>
                    </a:cubicBezTo>
                    <a:cubicBezTo>
                      <a:pt x="272" y="51"/>
                      <a:pt x="269" y="42"/>
                      <a:pt x="265" y="37"/>
                    </a:cubicBezTo>
                    <a:cubicBezTo>
                      <a:pt x="262" y="32"/>
                      <a:pt x="256" y="21"/>
                      <a:pt x="250" y="19"/>
                    </a:cubicBezTo>
                    <a:cubicBezTo>
                      <a:pt x="245" y="17"/>
                      <a:pt x="247" y="15"/>
                      <a:pt x="248" y="13"/>
                    </a:cubicBezTo>
                    <a:cubicBezTo>
                      <a:pt x="250" y="12"/>
                      <a:pt x="245" y="11"/>
                      <a:pt x="243" y="13"/>
                    </a:cubicBezTo>
                    <a:cubicBezTo>
                      <a:pt x="241" y="14"/>
                      <a:pt x="238" y="16"/>
                      <a:pt x="235" y="17"/>
                    </a:cubicBezTo>
                    <a:cubicBezTo>
                      <a:pt x="233" y="17"/>
                      <a:pt x="229" y="21"/>
                      <a:pt x="227" y="20"/>
                    </a:cubicBezTo>
                    <a:cubicBezTo>
                      <a:pt x="224" y="19"/>
                      <a:pt x="223" y="24"/>
                      <a:pt x="221" y="22"/>
                    </a:cubicBezTo>
                    <a:cubicBezTo>
                      <a:pt x="219" y="20"/>
                      <a:pt x="224" y="18"/>
                      <a:pt x="224" y="17"/>
                    </a:cubicBezTo>
                    <a:cubicBezTo>
                      <a:pt x="224" y="15"/>
                      <a:pt x="220" y="17"/>
                      <a:pt x="219" y="16"/>
                    </a:cubicBezTo>
                    <a:cubicBezTo>
                      <a:pt x="218" y="15"/>
                      <a:pt x="216" y="14"/>
                      <a:pt x="216" y="16"/>
                    </a:cubicBezTo>
                    <a:cubicBezTo>
                      <a:pt x="216" y="17"/>
                      <a:pt x="213" y="16"/>
                      <a:pt x="213" y="15"/>
                    </a:cubicBezTo>
                    <a:cubicBezTo>
                      <a:pt x="213" y="14"/>
                      <a:pt x="212" y="11"/>
                      <a:pt x="210" y="13"/>
                    </a:cubicBezTo>
                    <a:cubicBezTo>
                      <a:pt x="209" y="15"/>
                      <a:pt x="204" y="16"/>
                      <a:pt x="203" y="14"/>
                    </a:cubicBezTo>
                    <a:cubicBezTo>
                      <a:pt x="202" y="13"/>
                      <a:pt x="204" y="13"/>
                      <a:pt x="204" y="11"/>
                    </a:cubicBezTo>
                    <a:cubicBezTo>
                      <a:pt x="204" y="9"/>
                      <a:pt x="202" y="7"/>
                      <a:pt x="202" y="5"/>
                    </a:cubicBezTo>
                    <a:cubicBezTo>
                      <a:pt x="203" y="3"/>
                      <a:pt x="199" y="1"/>
                      <a:pt x="197" y="2"/>
                    </a:cubicBezTo>
                    <a:cubicBezTo>
                      <a:pt x="195" y="3"/>
                      <a:pt x="193" y="2"/>
                      <a:pt x="191" y="1"/>
                    </a:cubicBezTo>
                    <a:cubicBezTo>
                      <a:pt x="189" y="0"/>
                      <a:pt x="181" y="2"/>
                      <a:pt x="181" y="3"/>
                    </a:cubicBezTo>
                    <a:cubicBezTo>
                      <a:pt x="181" y="5"/>
                      <a:pt x="171" y="7"/>
                      <a:pt x="169" y="7"/>
                    </a:cubicBezTo>
                    <a:cubicBezTo>
                      <a:pt x="167" y="8"/>
                      <a:pt x="160" y="9"/>
                      <a:pt x="158" y="9"/>
                    </a:cubicBezTo>
                    <a:cubicBezTo>
                      <a:pt x="155" y="10"/>
                      <a:pt x="153" y="12"/>
                      <a:pt x="150" y="12"/>
                    </a:cubicBezTo>
                    <a:cubicBezTo>
                      <a:pt x="146" y="12"/>
                      <a:pt x="140" y="12"/>
                      <a:pt x="137" y="14"/>
                    </a:cubicBezTo>
                    <a:cubicBezTo>
                      <a:pt x="135" y="17"/>
                      <a:pt x="130" y="15"/>
                      <a:pt x="128" y="16"/>
                    </a:cubicBezTo>
                    <a:cubicBezTo>
                      <a:pt x="126" y="16"/>
                      <a:pt x="122" y="15"/>
                      <a:pt x="121" y="16"/>
                    </a:cubicBezTo>
                    <a:cubicBezTo>
                      <a:pt x="120" y="17"/>
                      <a:pt x="120" y="21"/>
                      <a:pt x="121" y="23"/>
                    </a:cubicBezTo>
                    <a:cubicBezTo>
                      <a:pt x="122" y="24"/>
                      <a:pt x="128" y="25"/>
                      <a:pt x="128" y="26"/>
                    </a:cubicBezTo>
                    <a:cubicBezTo>
                      <a:pt x="129" y="27"/>
                      <a:pt x="123" y="27"/>
                      <a:pt x="120" y="28"/>
                    </a:cubicBezTo>
                    <a:cubicBezTo>
                      <a:pt x="117" y="28"/>
                      <a:pt x="118" y="32"/>
                      <a:pt x="118" y="33"/>
                    </a:cubicBezTo>
                    <a:cubicBezTo>
                      <a:pt x="119" y="35"/>
                      <a:pt x="116" y="37"/>
                      <a:pt x="114" y="38"/>
                    </a:cubicBezTo>
                    <a:cubicBezTo>
                      <a:pt x="111" y="38"/>
                      <a:pt x="114" y="42"/>
                      <a:pt x="116" y="42"/>
                    </a:cubicBezTo>
                    <a:cubicBezTo>
                      <a:pt x="118" y="42"/>
                      <a:pt x="120" y="44"/>
                      <a:pt x="121" y="44"/>
                    </a:cubicBezTo>
                    <a:cubicBezTo>
                      <a:pt x="123" y="44"/>
                      <a:pt x="123" y="47"/>
                      <a:pt x="123" y="49"/>
                    </a:cubicBezTo>
                    <a:cubicBezTo>
                      <a:pt x="123" y="52"/>
                      <a:pt x="121" y="52"/>
                      <a:pt x="118" y="52"/>
                    </a:cubicBezTo>
                    <a:cubicBezTo>
                      <a:pt x="116" y="52"/>
                      <a:pt x="114" y="50"/>
                      <a:pt x="112" y="50"/>
                    </a:cubicBezTo>
                    <a:cubicBezTo>
                      <a:pt x="111" y="49"/>
                      <a:pt x="111" y="53"/>
                      <a:pt x="110" y="54"/>
                    </a:cubicBezTo>
                    <a:cubicBezTo>
                      <a:pt x="108" y="54"/>
                      <a:pt x="108" y="51"/>
                      <a:pt x="106" y="51"/>
                    </a:cubicBezTo>
                    <a:cubicBezTo>
                      <a:pt x="104" y="51"/>
                      <a:pt x="101" y="51"/>
                      <a:pt x="100" y="49"/>
                    </a:cubicBezTo>
                    <a:cubicBezTo>
                      <a:pt x="100" y="47"/>
                      <a:pt x="95" y="46"/>
                      <a:pt x="92" y="48"/>
                    </a:cubicBezTo>
                    <a:cubicBezTo>
                      <a:pt x="90" y="50"/>
                      <a:pt x="90" y="49"/>
                      <a:pt x="88" y="48"/>
                    </a:cubicBezTo>
                    <a:cubicBezTo>
                      <a:pt x="86" y="47"/>
                      <a:pt x="81" y="49"/>
                      <a:pt x="80" y="50"/>
                    </a:cubicBezTo>
                    <a:cubicBezTo>
                      <a:pt x="79" y="52"/>
                      <a:pt x="75" y="53"/>
                      <a:pt x="72" y="51"/>
                    </a:cubicBezTo>
                    <a:cubicBezTo>
                      <a:pt x="70" y="49"/>
                      <a:pt x="68" y="49"/>
                      <a:pt x="68" y="51"/>
                    </a:cubicBezTo>
                    <a:cubicBezTo>
                      <a:pt x="68" y="54"/>
                      <a:pt x="66" y="52"/>
                      <a:pt x="66" y="50"/>
                    </a:cubicBezTo>
                    <a:cubicBezTo>
                      <a:pt x="66" y="49"/>
                      <a:pt x="61" y="46"/>
                      <a:pt x="59" y="44"/>
                    </a:cubicBezTo>
                    <a:cubicBezTo>
                      <a:pt x="57" y="43"/>
                      <a:pt x="50" y="43"/>
                      <a:pt x="50" y="42"/>
                    </a:cubicBezTo>
                    <a:cubicBezTo>
                      <a:pt x="49" y="40"/>
                      <a:pt x="45" y="39"/>
                      <a:pt x="44" y="42"/>
                    </a:cubicBezTo>
                    <a:cubicBezTo>
                      <a:pt x="43" y="44"/>
                      <a:pt x="41" y="42"/>
                      <a:pt x="40" y="42"/>
                    </a:cubicBezTo>
                    <a:cubicBezTo>
                      <a:pt x="38" y="41"/>
                      <a:pt x="35" y="43"/>
                      <a:pt x="34" y="43"/>
                    </a:cubicBezTo>
                    <a:cubicBezTo>
                      <a:pt x="32" y="44"/>
                      <a:pt x="28" y="47"/>
                      <a:pt x="25" y="47"/>
                    </a:cubicBezTo>
                    <a:cubicBezTo>
                      <a:pt x="23" y="47"/>
                      <a:pt x="24" y="50"/>
                      <a:pt x="21" y="51"/>
                    </a:cubicBezTo>
                    <a:cubicBezTo>
                      <a:pt x="18" y="52"/>
                      <a:pt x="18" y="54"/>
                      <a:pt x="19" y="55"/>
                    </a:cubicBezTo>
                    <a:cubicBezTo>
                      <a:pt x="19" y="57"/>
                      <a:pt x="21" y="59"/>
                      <a:pt x="18" y="60"/>
                    </a:cubicBezTo>
                    <a:cubicBezTo>
                      <a:pt x="15" y="62"/>
                      <a:pt x="14" y="57"/>
                      <a:pt x="11" y="55"/>
                    </a:cubicBezTo>
                    <a:cubicBezTo>
                      <a:pt x="9" y="53"/>
                      <a:pt x="7" y="55"/>
                      <a:pt x="7" y="58"/>
                    </a:cubicBezTo>
                    <a:cubicBezTo>
                      <a:pt x="7" y="60"/>
                      <a:pt x="4" y="60"/>
                      <a:pt x="3" y="63"/>
                    </a:cubicBezTo>
                    <a:cubicBezTo>
                      <a:pt x="1" y="65"/>
                      <a:pt x="5" y="66"/>
                      <a:pt x="5" y="67"/>
                    </a:cubicBezTo>
                    <a:cubicBezTo>
                      <a:pt x="5" y="68"/>
                      <a:pt x="3" y="69"/>
                      <a:pt x="2" y="69"/>
                    </a:cubicBezTo>
                    <a:cubicBezTo>
                      <a:pt x="2" y="70"/>
                      <a:pt x="0" y="73"/>
                      <a:pt x="0" y="74"/>
                    </a:cubicBezTo>
                    <a:cubicBezTo>
                      <a:pt x="1" y="75"/>
                      <a:pt x="5" y="75"/>
                      <a:pt x="5" y="78"/>
                    </a:cubicBezTo>
                    <a:cubicBezTo>
                      <a:pt x="5" y="80"/>
                      <a:pt x="4" y="83"/>
                      <a:pt x="6" y="82"/>
                    </a:cubicBezTo>
                    <a:cubicBezTo>
                      <a:pt x="9" y="81"/>
                      <a:pt x="11" y="82"/>
                      <a:pt x="12" y="82"/>
                    </a:cubicBezTo>
                    <a:cubicBezTo>
                      <a:pt x="14" y="82"/>
                      <a:pt x="15" y="84"/>
                      <a:pt x="17" y="87"/>
                    </a:cubicBezTo>
                    <a:cubicBezTo>
                      <a:pt x="20" y="90"/>
                      <a:pt x="21" y="92"/>
                      <a:pt x="18" y="92"/>
                    </a:cubicBezTo>
                    <a:cubicBezTo>
                      <a:pt x="16" y="93"/>
                      <a:pt x="17" y="94"/>
                      <a:pt x="20" y="96"/>
                    </a:cubicBezTo>
                    <a:cubicBezTo>
                      <a:pt x="21" y="96"/>
                      <a:pt x="22" y="97"/>
                      <a:pt x="23" y="97"/>
                    </a:cubicBezTo>
                    <a:cubicBezTo>
                      <a:pt x="23" y="97"/>
                      <a:pt x="24" y="97"/>
                      <a:pt x="24" y="96"/>
                    </a:cubicBezTo>
                    <a:cubicBezTo>
                      <a:pt x="28" y="93"/>
                      <a:pt x="36" y="89"/>
                      <a:pt x="41" y="91"/>
                    </a:cubicBezTo>
                    <a:cubicBezTo>
                      <a:pt x="46" y="92"/>
                      <a:pt x="51" y="90"/>
                      <a:pt x="53" y="93"/>
                    </a:cubicBezTo>
                    <a:cubicBezTo>
                      <a:pt x="56" y="97"/>
                      <a:pt x="53" y="103"/>
                      <a:pt x="54" y="105"/>
                    </a:cubicBezTo>
                    <a:cubicBezTo>
                      <a:pt x="55" y="107"/>
                      <a:pt x="50" y="108"/>
                      <a:pt x="46" y="107"/>
                    </a:cubicBezTo>
                    <a:cubicBezTo>
                      <a:pt x="43" y="107"/>
                      <a:pt x="36" y="109"/>
                      <a:pt x="36" y="111"/>
                    </a:cubicBezTo>
                    <a:cubicBezTo>
                      <a:pt x="37" y="113"/>
                      <a:pt x="40" y="118"/>
                      <a:pt x="35" y="115"/>
                    </a:cubicBezTo>
                    <a:cubicBezTo>
                      <a:pt x="31" y="113"/>
                      <a:pt x="29" y="118"/>
                      <a:pt x="31" y="118"/>
                    </a:cubicBezTo>
                    <a:cubicBezTo>
                      <a:pt x="34" y="118"/>
                      <a:pt x="37" y="121"/>
                      <a:pt x="37" y="123"/>
                    </a:cubicBezTo>
                    <a:cubicBezTo>
                      <a:pt x="37" y="125"/>
                      <a:pt x="38" y="130"/>
                      <a:pt x="40" y="129"/>
                    </a:cubicBezTo>
                    <a:cubicBezTo>
                      <a:pt x="42" y="129"/>
                      <a:pt x="42" y="133"/>
                      <a:pt x="46" y="133"/>
                    </a:cubicBezTo>
                    <a:cubicBezTo>
                      <a:pt x="49" y="132"/>
                      <a:pt x="52" y="134"/>
                      <a:pt x="50" y="137"/>
                    </a:cubicBezTo>
                    <a:cubicBezTo>
                      <a:pt x="47" y="140"/>
                      <a:pt x="51" y="148"/>
                      <a:pt x="52" y="146"/>
                    </a:cubicBezTo>
                    <a:cubicBezTo>
                      <a:pt x="53" y="145"/>
                      <a:pt x="52" y="143"/>
                      <a:pt x="53" y="141"/>
                    </a:cubicBezTo>
                    <a:cubicBezTo>
                      <a:pt x="51" y="137"/>
                      <a:pt x="59" y="137"/>
                      <a:pt x="61" y="137"/>
                    </a:cubicBezTo>
                    <a:cubicBezTo>
                      <a:pt x="64" y="137"/>
                      <a:pt x="68" y="140"/>
                      <a:pt x="71" y="144"/>
                    </a:cubicBezTo>
                    <a:cubicBezTo>
                      <a:pt x="74" y="148"/>
                      <a:pt x="77" y="146"/>
                      <a:pt x="77" y="146"/>
                    </a:cubicBezTo>
                    <a:cubicBezTo>
                      <a:pt x="78" y="110"/>
                      <a:pt x="78" y="110"/>
                      <a:pt x="78" y="110"/>
                    </a:cubicBezTo>
                    <a:cubicBezTo>
                      <a:pt x="98" y="105"/>
                      <a:pt x="98" y="105"/>
                      <a:pt x="98" y="105"/>
                    </a:cubicBezTo>
                    <a:cubicBezTo>
                      <a:pt x="99" y="104"/>
                      <a:pt x="99" y="104"/>
                      <a:pt x="99" y="103"/>
                    </a:cubicBezTo>
                    <a:cubicBezTo>
                      <a:pt x="102" y="99"/>
                      <a:pt x="105" y="103"/>
                      <a:pt x="106" y="103"/>
                    </a:cubicBezTo>
                    <a:cubicBezTo>
                      <a:pt x="107" y="104"/>
                      <a:pt x="107" y="99"/>
                      <a:pt x="110" y="100"/>
                    </a:cubicBezTo>
                    <a:cubicBezTo>
                      <a:pt x="113" y="100"/>
                      <a:pt x="109" y="104"/>
                      <a:pt x="112" y="104"/>
                    </a:cubicBezTo>
                    <a:cubicBezTo>
                      <a:pt x="113" y="104"/>
                      <a:pt x="117" y="110"/>
                      <a:pt x="116" y="115"/>
                    </a:cubicBezTo>
                    <a:cubicBezTo>
                      <a:pt x="119" y="118"/>
                      <a:pt x="125" y="124"/>
                      <a:pt x="125" y="125"/>
                    </a:cubicBezTo>
                    <a:cubicBezTo>
                      <a:pt x="126" y="127"/>
                      <a:pt x="134" y="124"/>
                      <a:pt x="136" y="125"/>
                    </a:cubicBezTo>
                    <a:cubicBezTo>
                      <a:pt x="137" y="125"/>
                      <a:pt x="150" y="125"/>
                      <a:pt x="152" y="125"/>
                    </a:cubicBezTo>
                    <a:cubicBezTo>
                      <a:pt x="154" y="125"/>
                      <a:pt x="156" y="129"/>
                      <a:pt x="158" y="130"/>
                    </a:cubicBezTo>
                    <a:cubicBezTo>
                      <a:pt x="161" y="131"/>
                      <a:pt x="160" y="135"/>
                      <a:pt x="160" y="138"/>
                    </a:cubicBezTo>
                    <a:cubicBezTo>
                      <a:pt x="161" y="140"/>
                      <a:pt x="164" y="143"/>
                      <a:pt x="165" y="146"/>
                    </a:cubicBezTo>
                    <a:cubicBezTo>
                      <a:pt x="165" y="148"/>
                      <a:pt x="169" y="147"/>
                      <a:pt x="172" y="148"/>
                    </a:cubicBezTo>
                    <a:cubicBezTo>
                      <a:pt x="174" y="148"/>
                      <a:pt x="178" y="149"/>
                      <a:pt x="178" y="152"/>
                    </a:cubicBezTo>
                    <a:cubicBezTo>
                      <a:pt x="179" y="154"/>
                      <a:pt x="182" y="152"/>
                      <a:pt x="182" y="151"/>
                    </a:cubicBezTo>
                    <a:cubicBezTo>
                      <a:pt x="182" y="149"/>
                      <a:pt x="186" y="146"/>
                      <a:pt x="190" y="144"/>
                    </a:cubicBezTo>
                    <a:cubicBezTo>
                      <a:pt x="193" y="143"/>
                      <a:pt x="194" y="143"/>
                      <a:pt x="195" y="144"/>
                    </a:cubicBezTo>
                    <a:cubicBezTo>
                      <a:pt x="196" y="142"/>
                      <a:pt x="197" y="140"/>
                      <a:pt x="197" y="139"/>
                    </a:cubicBezTo>
                    <a:cubicBezTo>
                      <a:pt x="199" y="139"/>
                      <a:pt x="202" y="136"/>
                      <a:pt x="202" y="134"/>
                    </a:cubicBezTo>
                    <a:cubicBezTo>
                      <a:pt x="203" y="131"/>
                      <a:pt x="209" y="131"/>
                      <a:pt x="213" y="134"/>
                    </a:cubicBezTo>
                    <a:cubicBezTo>
                      <a:pt x="218" y="136"/>
                      <a:pt x="220" y="136"/>
                      <a:pt x="221" y="132"/>
                    </a:cubicBezTo>
                    <a:cubicBezTo>
                      <a:pt x="221" y="129"/>
                      <a:pt x="227" y="128"/>
                      <a:pt x="229" y="129"/>
                    </a:cubicBezTo>
                    <a:cubicBezTo>
                      <a:pt x="231" y="130"/>
                      <a:pt x="237" y="133"/>
                      <a:pt x="240" y="132"/>
                    </a:cubicBezTo>
                    <a:cubicBezTo>
                      <a:pt x="242" y="131"/>
                      <a:pt x="257" y="132"/>
                      <a:pt x="260" y="133"/>
                    </a:cubicBezTo>
                    <a:cubicBezTo>
                      <a:pt x="264" y="134"/>
                      <a:pt x="265" y="132"/>
                      <a:pt x="268" y="136"/>
                    </a:cubicBezTo>
                    <a:cubicBezTo>
                      <a:pt x="270" y="139"/>
                      <a:pt x="272" y="136"/>
                      <a:pt x="275" y="138"/>
                    </a:cubicBezTo>
                    <a:cubicBezTo>
                      <a:pt x="275" y="137"/>
                      <a:pt x="274" y="136"/>
                      <a:pt x="274" y="135"/>
                    </a:cubicBezTo>
                    <a:cubicBezTo>
                      <a:pt x="274" y="133"/>
                      <a:pt x="278" y="131"/>
                      <a:pt x="279" y="129"/>
                    </a:cubicBezTo>
                    <a:cubicBezTo>
                      <a:pt x="279" y="127"/>
                      <a:pt x="275" y="122"/>
                      <a:pt x="275" y="120"/>
                    </a:cubicBezTo>
                    <a:cubicBezTo>
                      <a:pt x="275" y="118"/>
                      <a:pt x="275" y="114"/>
                      <a:pt x="274" y="113"/>
                    </a:cubicBezTo>
                    <a:cubicBezTo>
                      <a:pt x="272" y="112"/>
                      <a:pt x="277" y="110"/>
                      <a:pt x="278" y="110"/>
                    </a:cubicBezTo>
                    <a:cubicBezTo>
                      <a:pt x="281" y="110"/>
                      <a:pt x="285" y="107"/>
                      <a:pt x="286" y="108"/>
                    </a:cubicBezTo>
                    <a:cubicBezTo>
                      <a:pt x="287" y="109"/>
                      <a:pt x="289" y="110"/>
                      <a:pt x="292" y="110"/>
                    </a:cubicBezTo>
                    <a:cubicBezTo>
                      <a:pt x="294" y="110"/>
                      <a:pt x="293" y="107"/>
                      <a:pt x="292" y="106"/>
                    </a:cubicBezTo>
                    <a:cubicBezTo>
                      <a:pt x="290" y="105"/>
                      <a:pt x="296" y="94"/>
                      <a:pt x="297" y="91"/>
                    </a:cubicBezTo>
                    <a:cubicBezTo>
                      <a:pt x="297" y="87"/>
                      <a:pt x="299" y="90"/>
                      <a:pt x="302" y="91"/>
                    </a:cubicBezTo>
                    <a:cubicBezTo>
                      <a:pt x="305" y="91"/>
                      <a:pt x="308" y="90"/>
                      <a:pt x="309" y="91"/>
                    </a:cubicBezTo>
                    <a:cubicBezTo>
                      <a:pt x="311" y="92"/>
                      <a:pt x="316" y="90"/>
                      <a:pt x="317" y="88"/>
                    </a:cubicBezTo>
                    <a:cubicBezTo>
                      <a:pt x="318" y="87"/>
                      <a:pt x="316" y="86"/>
                      <a:pt x="316" y="82"/>
                    </a:cubicBezTo>
                    <a:cubicBezTo>
                      <a:pt x="316" y="78"/>
                      <a:pt x="318" y="76"/>
                      <a:pt x="321" y="76"/>
                    </a:cubicBezTo>
                    <a:cubicBezTo>
                      <a:pt x="324" y="76"/>
                      <a:pt x="325" y="73"/>
                      <a:pt x="325" y="71"/>
                    </a:cubicBezTo>
                    <a:cubicBezTo>
                      <a:pt x="325" y="70"/>
                      <a:pt x="327" y="69"/>
                      <a:pt x="327" y="66"/>
                    </a:cubicBezTo>
                    <a:cubicBezTo>
                      <a:pt x="326" y="65"/>
                      <a:pt x="326" y="64"/>
                      <a:pt x="326" y="63"/>
                    </a:cubicBezTo>
                    <a:close/>
                    <a:moveTo>
                      <a:pt x="122" y="98"/>
                    </a:moveTo>
                    <a:cubicBezTo>
                      <a:pt x="121" y="99"/>
                      <a:pt x="112" y="97"/>
                      <a:pt x="111" y="95"/>
                    </a:cubicBezTo>
                    <a:cubicBezTo>
                      <a:pt x="110" y="93"/>
                      <a:pt x="124" y="95"/>
                      <a:pt x="122" y="98"/>
                    </a:cubicBezTo>
                    <a:close/>
                    <a:moveTo>
                      <a:pt x="257" y="97"/>
                    </a:moveTo>
                    <a:cubicBezTo>
                      <a:pt x="250" y="97"/>
                      <a:pt x="236" y="94"/>
                      <a:pt x="230" y="100"/>
                    </a:cubicBezTo>
                    <a:cubicBezTo>
                      <a:pt x="224" y="107"/>
                      <a:pt x="228" y="110"/>
                      <a:pt x="226" y="111"/>
                    </a:cubicBezTo>
                    <a:cubicBezTo>
                      <a:pt x="223" y="111"/>
                      <a:pt x="221" y="101"/>
                      <a:pt x="225" y="97"/>
                    </a:cubicBezTo>
                    <a:cubicBezTo>
                      <a:pt x="228" y="94"/>
                      <a:pt x="239" y="93"/>
                      <a:pt x="245" y="94"/>
                    </a:cubicBezTo>
                    <a:cubicBezTo>
                      <a:pt x="252" y="96"/>
                      <a:pt x="264" y="93"/>
                      <a:pt x="265" y="93"/>
                    </a:cubicBezTo>
                    <a:cubicBezTo>
                      <a:pt x="267" y="94"/>
                      <a:pt x="264" y="97"/>
                      <a:pt x="257" y="9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65">
                <a:extLst>
                  <a:ext uri="{FF2B5EF4-FFF2-40B4-BE49-F238E27FC236}">
                    <a16:creationId xmlns:a16="http://schemas.microsoft.com/office/drawing/2014/main" id="{ED48777E-6785-4BD9-A304-7EFAD74F5F77}"/>
                  </a:ext>
                </a:extLst>
              </p:cNvPr>
              <p:cNvSpPr>
                <a:spLocks/>
              </p:cNvSpPr>
              <p:nvPr/>
            </p:nvSpPr>
            <p:spPr bwMode="auto">
              <a:xfrm>
                <a:off x="5146820" y="3983146"/>
                <a:ext cx="341285" cy="356342"/>
              </a:xfrm>
              <a:custGeom>
                <a:avLst/>
                <a:gdLst>
                  <a:gd name="T0" fmla="*/ 132 w 148"/>
                  <a:gd name="T1" fmla="*/ 72 h 155"/>
                  <a:gd name="T2" fmla="*/ 132 w 148"/>
                  <a:gd name="T3" fmla="*/ 67 h 155"/>
                  <a:gd name="T4" fmla="*/ 130 w 148"/>
                  <a:gd name="T5" fmla="*/ 65 h 155"/>
                  <a:gd name="T6" fmla="*/ 133 w 148"/>
                  <a:gd name="T7" fmla="*/ 57 h 155"/>
                  <a:gd name="T8" fmla="*/ 136 w 148"/>
                  <a:gd name="T9" fmla="*/ 51 h 155"/>
                  <a:gd name="T10" fmla="*/ 139 w 148"/>
                  <a:gd name="T11" fmla="*/ 38 h 155"/>
                  <a:gd name="T12" fmla="*/ 145 w 148"/>
                  <a:gd name="T13" fmla="*/ 31 h 155"/>
                  <a:gd name="T14" fmla="*/ 145 w 148"/>
                  <a:gd name="T15" fmla="*/ 23 h 155"/>
                  <a:gd name="T16" fmla="*/ 146 w 148"/>
                  <a:gd name="T17" fmla="*/ 16 h 155"/>
                  <a:gd name="T18" fmla="*/ 133 w 148"/>
                  <a:gd name="T19" fmla="*/ 9 h 155"/>
                  <a:gd name="T20" fmla="*/ 123 w 148"/>
                  <a:gd name="T21" fmla="*/ 9 h 155"/>
                  <a:gd name="T22" fmla="*/ 118 w 148"/>
                  <a:gd name="T23" fmla="*/ 3 h 155"/>
                  <a:gd name="T24" fmla="*/ 112 w 148"/>
                  <a:gd name="T25" fmla="*/ 4 h 155"/>
                  <a:gd name="T26" fmla="*/ 96 w 148"/>
                  <a:gd name="T27" fmla="*/ 4 h 155"/>
                  <a:gd name="T28" fmla="*/ 82 w 148"/>
                  <a:gd name="T29" fmla="*/ 6 h 155"/>
                  <a:gd name="T30" fmla="*/ 64 w 148"/>
                  <a:gd name="T31" fmla="*/ 9 h 155"/>
                  <a:gd name="T32" fmla="*/ 49 w 148"/>
                  <a:gd name="T33" fmla="*/ 11 h 155"/>
                  <a:gd name="T34" fmla="*/ 48 w 148"/>
                  <a:gd name="T35" fmla="*/ 25 h 155"/>
                  <a:gd name="T36" fmla="*/ 39 w 148"/>
                  <a:gd name="T37" fmla="*/ 50 h 155"/>
                  <a:gd name="T38" fmla="*/ 31 w 148"/>
                  <a:gd name="T39" fmla="*/ 72 h 155"/>
                  <a:gd name="T40" fmla="*/ 23 w 148"/>
                  <a:gd name="T41" fmla="*/ 83 h 155"/>
                  <a:gd name="T42" fmla="*/ 13 w 148"/>
                  <a:gd name="T43" fmla="*/ 83 h 155"/>
                  <a:gd name="T44" fmla="*/ 0 w 148"/>
                  <a:gd name="T45" fmla="*/ 86 h 155"/>
                  <a:gd name="T46" fmla="*/ 3 w 148"/>
                  <a:gd name="T47" fmla="*/ 96 h 155"/>
                  <a:gd name="T48" fmla="*/ 34 w 148"/>
                  <a:gd name="T49" fmla="*/ 94 h 155"/>
                  <a:gd name="T50" fmla="*/ 39 w 148"/>
                  <a:gd name="T51" fmla="*/ 106 h 155"/>
                  <a:gd name="T52" fmla="*/ 55 w 148"/>
                  <a:gd name="T53" fmla="*/ 110 h 155"/>
                  <a:gd name="T54" fmla="*/ 64 w 148"/>
                  <a:gd name="T55" fmla="*/ 103 h 155"/>
                  <a:gd name="T56" fmla="*/ 74 w 148"/>
                  <a:gd name="T57" fmla="*/ 106 h 155"/>
                  <a:gd name="T58" fmla="*/ 74 w 148"/>
                  <a:gd name="T59" fmla="*/ 123 h 155"/>
                  <a:gd name="T60" fmla="*/ 78 w 148"/>
                  <a:gd name="T61" fmla="*/ 136 h 155"/>
                  <a:gd name="T62" fmla="*/ 89 w 148"/>
                  <a:gd name="T63" fmla="*/ 133 h 155"/>
                  <a:gd name="T64" fmla="*/ 94 w 148"/>
                  <a:gd name="T65" fmla="*/ 136 h 155"/>
                  <a:gd name="T66" fmla="*/ 101 w 148"/>
                  <a:gd name="T67" fmla="*/ 137 h 155"/>
                  <a:gd name="T68" fmla="*/ 110 w 148"/>
                  <a:gd name="T69" fmla="*/ 143 h 155"/>
                  <a:gd name="T70" fmla="*/ 116 w 148"/>
                  <a:gd name="T71" fmla="*/ 141 h 155"/>
                  <a:gd name="T72" fmla="*/ 127 w 148"/>
                  <a:gd name="T73" fmla="*/ 147 h 155"/>
                  <a:gd name="T74" fmla="*/ 136 w 148"/>
                  <a:gd name="T75" fmla="*/ 153 h 155"/>
                  <a:gd name="T76" fmla="*/ 136 w 148"/>
                  <a:gd name="T77" fmla="*/ 144 h 155"/>
                  <a:gd name="T78" fmla="*/ 125 w 148"/>
                  <a:gd name="T79" fmla="*/ 140 h 155"/>
                  <a:gd name="T80" fmla="*/ 127 w 148"/>
                  <a:gd name="T81" fmla="*/ 123 h 155"/>
                  <a:gd name="T82" fmla="*/ 131 w 148"/>
                  <a:gd name="T83" fmla="*/ 113 h 155"/>
                  <a:gd name="T84" fmla="*/ 141 w 148"/>
                  <a:gd name="T85" fmla="*/ 112 h 155"/>
                  <a:gd name="T86" fmla="*/ 135 w 148"/>
                  <a:gd name="T87" fmla="*/ 10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5">
                    <a:moveTo>
                      <a:pt x="135" y="102"/>
                    </a:moveTo>
                    <a:cubicBezTo>
                      <a:pt x="131" y="100"/>
                      <a:pt x="130" y="73"/>
                      <a:pt x="132" y="72"/>
                    </a:cubicBezTo>
                    <a:cubicBezTo>
                      <a:pt x="132" y="72"/>
                      <a:pt x="132" y="73"/>
                      <a:pt x="133" y="73"/>
                    </a:cubicBezTo>
                    <a:cubicBezTo>
                      <a:pt x="132" y="67"/>
                      <a:pt x="132" y="67"/>
                      <a:pt x="132" y="67"/>
                    </a:cubicBezTo>
                    <a:cubicBezTo>
                      <a:pt x="132" y="67"/>
                      <a:pt x="132" y="67"/>
                      <a:pt x="132" y="67"/>
                    </a:cubicBezTo>
                    <a:cubicBezTo>
                      <a:pt x="131" y="67"/>
                      <a:pt x="130" y="66"/>
                      <a:pt x="130" y="65"/>
                    </a:cubicBezTo>
                    <a:cubicBezTo>
                      <a:pt x="130" y="62"/>
                      <a:pt x="132" y="62"/>
                      <a:pt x="132" y="62"/>
                    </a:cubicBezTo>
                    <a:cubicBezTo>
                      <a:pt x="132" y="62"/>
                      <a:pt x="131" y="58"/>
                      <a:pt x="133" y="57"/>
                    </a:cubicBezTo>
                    <a:cubicBezTo>
                      <a:pt x="134" y="57"/>
                      <a:pt x="134" y="57"/>
                      <a:pt x="134" y="56"/>
                    </a:cubicBezTo>
                    <a:cubicBezTo>
                      <a:pt x="135" y="55"/>
                      <a:pt x="136" y="52"/>
                      <a:pt x="136" y="51"/>
                    </a:cubicBezTo>
                    <a:cubicBezTo>
                      <a:pt x="136" y="48"/>
                      <a:pt x="136" y="46"/>
                      <a:pt x="137" y="44"/>
                    </a:cubicBezTo>
                    <a:cubicBezTo>
                      <a:pt x="138" y="42"/>
                      <a:pt x="138" y="39"/>
                      <a:pt x="139" y="38"/>
                    </a:cubicBezTo>
                    <a:cubicBezTo>
                      <a:pt x="140" y="37"/>
                      <a:pt x="140" y="34"/>
                      <a:pt x="142" y="33"/>
                    </a:cubicBezTo>
                    <a:cubicBezTo>
                      <a:pt x="144" y="33"/>
                      <a:pt x="145" y="32"/>
                      <a:pt x="145" y="31"/>
                    </a:cubicBezTo>
                    <a:cubicBezTo>
                      <a:pt x="146" y="30"/>
                      <a:pt x="148" y="29"/>
                      <a:pt x="148" y="27"/>
                    </a:cubicBezTo>
                    <a:cubicBezTo>
                      <a:pt x="148" y="25"/>
                      <a:pt x="145" y="25"/>
                      <a:pt x="145" y="23"/>
                    </a:cubicBezTo>
                    <a:cubicBezTo>
                      <a:pt x="145" y="21"/>
                      <a:pt x="146" y="16"/>
                      <a:pt x="146" y="16"/>
                    </a:cubicBezTo>
                    <a:cubicBezTo>
                      <a:pt x="146" y="16"/>
                      <a:pt x="146" y="16"/>
                      <a:pt x="146" y="16"/>
                    </a:cubicBezTo>
                    <a:cubicBezTo>
                      <a:pt x="142" y="13"/>
                      <a:pt x="138" y="9"/>
                      <a:pt x="137" y="8"/>
                    </a:cubicBezTo>
                    <a:cubicBezTo>
                      <a:pt x="135" y="7"/>
                      <a:pt x="133" y="9"/>
                      <a:pt x="133" y="9"/>
                    </a:cubicBezTo>
                    <a:cubicBezTo>
                      <a:pt x="133" y="9"/>
                      <a:pt x="130" y="7"/>
                      <a:pt x="128" y="9"/>
                    </a:cubicBezTo>
                    <a:cubicBezTo>
                      <a:pt x="126" y="11"/>
                      <a:pt x="123" y="9"/>
                      <a:pt x="123" y="9"/>
                    </a:cubicBezTo>
                    <a:cubicBezTo>
                      <a:pt x="123" y="9"/>
                      <a:pt x="121" y="7"/>
                      <a:pt x="120" y="5"/>
                    </a:cubicBezTo>
                    <a:cubicBezTo>
                      <a:pt x="119" y="4"/>
                      <a:pt x="119" y="3"/>
                      <a:pt x="118" y="3"/>
                    </a:cubicBezTo>
                    <a:cubicBezTo>
                      <a:pt x="118" y="3"/>
                      <a:pt x="118" y="3"/>
                      <a:pt x="118" y="3"/>
                    </a:cubicBezTo>
                    <a:cubicBezTo>
                      <a:pt x="112" y="4"/>
                      <a:pt x="112" y="4"/>
                      <a:pt x="112" y="4"/>
                    </a:cubicBezTo>
                    <a:cubicBezTo>
                      <a:pt x="112" y="4"/>
                      <a:pt x="104" y="0"/>
                      <a:pt x="103" y="3"/>
                    </a:cubicBezTo>
                    <a:cubicBezTo>
                      <a:pt x="101" y="6"/>
                      <a:pt x="100" y="4"/>
                      <a:pt x="96" y="4"/>
                    </a:cubicBezTo>
                    <a:cubicBezTo>
                      <a:pt x="93" y="4"/>
                      <a:pt x="90" y="5"/>
                      <a:pt x="88" y="6"/>
                    </a:cubicBezTo>
                    <a:cubicBezTo>
                      <a:pt x="86" y="7"/>
                      <a:pt x="83" y="5"/>
                      <a:pt x="82" y="6"/>
                    </a:cubicBezTo>
                    <a:cubicBezTo>
                      <a:pt x="80" y="7"/>
                      <a:pt x="79" y="12"/>
                      <a:pt x="79" y="12"/>
                    </a:cubicBezTo>
                    <a:cubicBezTo>
                      <a:pt x="64" y="9"/>
                      <a:pt x="64" y="9"/>
                      <a:pt x="64" y="9"/>
                    </a:cubicBezTo>
                    <a:cubicBezTo>
                      <a:pt x="64" y="9"/>
                      <a:pt x="61" y="4"/>
                      <a:pt x="57" y="4"/>
                    </a:cubicBezTo>
                    <a:cubicBezTo>
                      <a:pt x="54" y="4"/>
                      <a:pt x="49" y="11"/>
                      <a:pt x="49" y="11"/>
                    </a:cubicBezTo>
                    <a:cubicBezTo>
                      <a:pt x="49" y="16"/>
                      <a:pt x="49" y="16"/>
                      <a:pt x="49" y="16"/>
                    </a:cubicBezTo>
                    <a:cubicBezTo>
                      <a:pt x="49" y="20"/>
                      <a:pt x="49" y="23"/>
                      <a:pt x="48" y="25"/>
                    </a:cubicBezTo>
                    <a:cubicBezTo>
                      <a:pt x="46" y="27"/>
                      <a:pt x="45" y="28"/>
                      <a:pt x="45" y="33"/>
                    </a:cubicBezTo>
                    <a:cubicBezTo>
                      <a:pt x="45" y="38"/>
                      <a:pt x="39" y="46"/>
                      <a:pt x="39" y="50"/>
                    </a:cubicBezTo>
                    <a:cubicBezTo>
                      <a:pt x="39" y="54"/>
                      <a:pt x="32" y="56"/>
                      <a:pt x="32" y="59"/>
                    </a:cubicBezTo>
                    <a:cubicBezTo>
                      <a:pt x="32" y="61"/>
                      <a:pt x="31" y="67"/>
                      <a:pt x="31" y="72"/>
                    </a:cubicBezTo>
                    <a:cubicBezTo>
                      <a:pt x="31" y="78"/>
                      <a:pt x="28" y="73"/>
                      <a:pt x="28" y="78"/>
                    </a:cubicBezTo>
                    <a:cubicBezTo>
                      <a:pt x="28" y="83"/>
                      <a:pt x="26" y="80"/>
                      <a:pt x="23" y="83"/>
                    </a:cubicBezTo>
                    <a:cubicBezTo>
                      <a:pt x="21" y="85"/>
                      <a:pt x="20" y="86"/>
                      <a:pt x="20" y="83"/>
                    </a:cubicBezTo>
                    <a:cubicBezTo>
                      <a:pt x="20" y="81"/>
                      <a:pt x="16" y="80"/>
                      <a:pt x="13" y="83"/>
                    </a:cubicBezTo>
                    <a:cubicBezTo>
                      <a:pt x="10" y="85"/>
                      <a:pt x="9" y="83"/>
                      <a:pt x="8" y="82"/>
                    </a:cubicBezTo>
                    <a:cubicBezTo>
                      <a:pt x="7" y="82"/>
                      <a:pt x="4" y="84"/>
                      <a:pt x="0" y="86"/>
                    </a:cubicBezTo>
                    <a:cubicBezTo>
                      <a:pt x="2" y="89"/>
                      <a:pt x="3" y="92"/>
                      <a:pt x="3" y="95"/>
                    </a:cubicBezTo>
                    <a:cubicBezTo>
                      <a:pt x="3" y="95"/>
                      <a:pt x="3" y="96"/>
                      <a:pt x="3" y="96"/>
                    </a:cubicBezTo>
                    <a:cubicBezTo>
                      <a:pt x="5" y="95"/>
                      <a:pt x="7" y="94"/>
                      <a:pt x="8" y="94"/>
                    </a:cubicBezTo>
                    <a:cubicBezTo>
                      <a:pt x="10" y="93"/>
                      <a:pt x="34" y="94"/>
                      <a:pt x="34" y="94"/>
                    </a:cubicBezTo>
                    <a:cubicBezTo>
                      <a:pt x="34" y="94"/>
                      <a:pt x="36" y="97"/>
                      <a:pt x="35" y="100"/>
                    </a:cubicBezTo>
                    <a:cubicBezTo>
                      <a:pt x="35" y="103"/>
                      <a:pt x="37" y="102"/>
                      <a:pt x="39" y="106"/>
                    </a:cubicBezTo>
                    <a:cubicBezTo>
                      <a:pt x="40" y="111"/>
                      <a:pt x="42" y="112"/>
                      <a:pt x="45" y="111"/>
                    </a:cubicBezTo>
                    <a:cubicBezTo>
                      <a:pt x="49" y="110"/>
                      <a:pt x="53" y="110"/>
                      <a:pt x="55" y="110"/>
                    </a:cubicBezTo>
                    <a:cubicBezTo>
                      <a:pt x="56" y="110"/>
                      <a:pt x="56" y="104"/>
                      <a:pt x="58" y="103"/>
                    </a:cubicBezTo>
                    <a:cubicBezTo>
                      <a:pt x="60" y="102"/>
                      <a:pt x="64" y="103"/>
                      <a:pt x="64" y="103"/>
                    </a:cubicBezTo>
                    <a:cubicBezTo>
                      <a:pt x="64" y="103"/>
                      <a:pt x="65" y="105"/>
                      <a:pt x="68" y="105"/>
                    </a:cubicBezTo>
                    <a:cubicBezTo>
                      <a:pt x="72" y="105"/>
                      <a:pt x="74" y="103"/>
                      <a:pt x="74" y="106"/>
                    </a:cubicBezTo>
                    <a:cubicBezTo>
                      <a:pt x="74" y="108"/>
                      <a:pt x="74" y="111"/>
                      <a:pt x="75" y="112"/>
                    </a:cubicBezTo>
                    <a:cubicBezTo>
                      <a:pt x="76" y="113"/>
                      <a:pt x="72" y="122"/>
                      <a:pt x="74" y="123"/>
                    </a:cubicBezTo>
                    <a:cubicBezTo>
                      <a:pt x="76" y="125"/>
                      <a:pt x="78" y="128"/>
                      <a:pt x="78" y="130"/>
                    </a:cubicBezTo>
                    <a:cubicBezTo>
                      <a:pt x="78" y="132"/>
                      <a:pt x="76" y="136"/>
                      <a:pt x="78" y="136"/>
                    </a:cubicBezTo>
                    <a:cubicBezTo>
                      <a:pt x="79" y="137"/>
                      <a:pt x="80" y="134"/>
                      <a:pt x="82" y="134"/>
                    </a:cubicBezTo>
                    <a:cubicBezTo>
                      <a:pt x="85" y="134"/>
                      <a:pt x="87" y="135"/>
                      <a:pt x="89" y="133"/>
                    </a:cubicBezTo>
                    <a:cubicBezTo>
                      <a:pt x="90" y="133"/>
                      <a:pt x="91" y="133"/>
                      <a:pt x="91" y="134"/>
                    </a:cubicBezTo>
                    <a:cubicBezTo>
                      <a:pt x="93" y="134"/>
                      <a:pt x="94" y="136"/>
                      <a:pt x="94" y="136"/>
                    </a:cubicBezTo>
                    <a:cubicBezTo>
                      <a:pt x="94" y="136"/>
                      <a:pt x="94" y="138"/>
                      <a:pt x="96" y="137"/>
                    </a:cubicBezTo>
                    <a:cubicBezTo>
                      <a:pt x="97" y="137"/>
                      <a:pt x="101" y="136"/>
                      <a:pt x="101" y="137"/>
                    </a:cubicBezTo>
                    <a:cubicBezTo>
                      <a:pt x="100" y="138"/>
                      <a:pt x="102" y="142"/>
                      <a:pt x="103" y="141"/>
                    </a:cubicBezTo>
                    <a:cubicBezTo>
                      <a:pt x="105" y="140"/>
                      <a:pt x="108" y="143"/>
                      <a:pt x="110" y="143"/>
                    </a:cubicBezTo>
                    <a:cubicBezTo>
                      <a:pt x="112" y="143"/>
                      <a:pt x="114" y="143"/>
                      <a:pt x="114" y="142"/>
                    </a:cubicBezTo>
                    <a:cubicBezTo>
                      <a:pt x="114" y="141"/>
                      <a:pt x="116" y="139"/>
                      <a:pt x="116" y="141"/>
                    </a:cubicBezTo>
                    <a:cubicBezTo>
                      <a:pt x="117" y="142"/>
                      <a:pt x="119" y="145"/>
                      <a:pt x="121" y="145"/>
                    </a:cubicBezTo>
                    <a:cubicBezTo>
                      <a:pt x="122" y="145"/>
                      <a:pt x="127" y="145"/>
                      <a:pt x="127" y="147"/>
                    </a:cubicBezTo>
                    <a:cubicBezTo>
                      <a:pt x="127" y="148"/>
                      <a:pt x="128" y="152"/>
                      <a:pt x="130" y="153"/>
                    </a:cubicBezTo>
                    <a:cubicBezTo>
                      <a:pt x="132" y="155"/>
                      <a:pt x="136" y="153"/>
                      <a:pt x="136" y="153"/>
                    </a:cubicBezTo>
                    <a:cubicBezTo>
                      <a:pt x="136" y="153"/>
                      <a:pt x="137" y="152"/>
                      <a:pt x="137" y="150"/>
                    </a:cubicBezTo>
                    <a:cubicBezTo>
                      <a:pt x="137" y="147"/>
                      <a:pt x="137" y="144"/>
                      <a:pt x="136" y="144"/>
                    </a:cubicBezTo>
                    <a:cubicBezTo>
                      <a:pt x="135" y="144"/>
                      <a:pt x="133" y="147"/>
                      <a:pt x="131" y="146"/>
                    </a:cubicBezTo>
                    <a:cubicBezTo>
                      <a:pt x="128" y="145"/>
                      <a:pt x="126" y="140"/>
                      <a:pt x="125" y="140"/>
                    </a:cubicBezTo>
                    <a:cubicBezTo>
                      <a:pt x="124" y="139"/>
                      <a:pt x="127" y="134"/>
                      <a:pt x="127" y="132"/>
                    </a:cubicBezTo>
                    <a:cubicBezTo>
                      <a:pt x="127" y="130"/>
                      <a:pt x="129" y="124"/>
                      <a:pt x="127" y="123"/>
                    </a:cubicBezTo>
                    <a:cubicBezTo>
                      <a:pt x="126" y="122"/>
                      <a:pt x="127" y="120"/>
                      <a:pt x="129" y="119"/>
                    </a:cubicBezTo>
                    <a:cubicBezTo>
                      <a:pt x="130" y="117"/>
                      <a:pt x="128" y="113"/>
                      <a:pt x="131" y="113"/>
                    </a:cubicBezTo>
                    <a:cubicBezTo>
                      <a:pt x="133" y="113"/>
                      <a:pt x="139" y="114"/>
                      <a:pt x="140" y="112"/>
                    </a:cubicBezTo>
                    <a:cubicBezTo>
                      <a:pt x="140" y="112"/>
                      <a:pt x="141" y="112"/>
                      <a:pt x="141" y="112"/>
                    </a:cubicBezTo>
                    <a:cubicBezTo>
                      <a:pt x="141" y="111"/>
                      <a:pt x="141" y="111"/>
                      <a:pt x="141" y="110"/>
                    </a:cubicBezTo>
                    <a:cubicBezTo>
                      <a:pt x="139" y="107"/>
                      <a:pt x="138" y="103"/>
                      <a:pt x="135" y="10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66">
                <a:extLst>
                  <a:ext uri="{FF2B5EF4-FFF2-40B4-BE49-F238E27FC236}">
                    <a16:creationId xmlns:a16="http://schemas.microsoft.com/office/drawing/2014/main" id="{08F80C23-99A8-41EB-A5C9-F61D25906BD9}"/>
                  </a:ext>
                </a:extLst>
              </p:cNvPr>
              <p:cNvSpPr>
                <a:spLocks/>
              </p:cNvSpPr>
              <p:nvPr/>
            </p:nvSpPr>
            <p:spPr bwMode="auto">
              <a:xfrm>
                <a:off x="5450464" y="4132459"/>
                <a:ext cx="30113" cy="38896"/>
              </a:xfrm>
              <a:custGeom>
                <a:avLst/>
                <a:gdLst>
                  <a:gd name="T0" fmla="*/ 1 w 13"/>
                  <a:gd name="T1" fmla="*/ 8 h 17"/>
                  <a:gd name="T2" fmla="*/ 3 w 13"/>
                  <a:gd name="T3" fmla="*/ 17 h 17"/>
                  <a:gd name="T4" fmla="*/ 6 w 13"/>
                  <a:gd name="T5" fmla="*/ 15 h 17"/>
                  <a:gd name="T6" fmla="*/ 13 w 13"/>
                  <a:gd name="T7" fmla="*/ 5 h 17"/>
                  <a:gd name="T8" fmla="*/ 10 w 13"/>
                  <a:gd name="T9" fmla="*/ 4 h 17"/>
                  <a:gd name="T10" fmla="*/ 10 w 13"/>
                  <a:gd name="T11" fmla="*/ 0 h 17"/>
                  <a:gd name="T12" fmla="*/ 6 w 13"/>
                  <a:gd name="T13" fmla="*/ 0 h 17"/>
                  <a:gd name="T14" fmla="*/ 2 w 13"/>
                  <a:gd name="T15" fmla="*/ 2 h 17"/>
                  <a:gd name="T16" fmla="*/ 0 w 13"/>
                  <a:gd name="T17" fmla="*/ 2 h 17"/>
                  <a:gd name="T18" fmla="*/ 0 w 13"/>
                  <a:gd name="T19" fmla="*/ 2 h 17"/>
                  <a:gd name="T20" fmla="*/ 1 w 13"/>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8"/>
                    </a:moveTo>
                    <a:cubicBezTo>
                      <a:pt x="1" y="10"/>
                      <a:pt x="2" y="13"/>
                      <a:pt x="3" y="17"/>
                    </a:cubicBezTo>
                    <a:cubicBezTo>
                      <a:pt x="4" y="16"/>
                      <a:pt x="5" y="15"/>
                      <a:pt x="6" y="15"/>
                    </a:cubicBezTo>
                    <a:cubicBezTo>
                      <a:pt x="8" y="14"/>
                      <a:pt x="13" y="5"/>
                      <a:pt x="13" y="5"/>
                    </a:cubicBezTo>
                    <a:cubicBezTo>
                      <a:pt x="10" y="4"/>
                      <a:pt x="10" y="4"/>
                      <a:pt x="10" y="4"/>
                    </a:cubicBezTo>
                    <a:cubicBezTo>
                      <a:pt x="10" y="4"/>
                      <a:pt x="11" y="2"/>
                      <a:pt x="10" y="0"/>
                    </a:cubicBezTo>
                    <a:cubicBezTo>
                      <a:pt x="8" y="0"/>
                      <a:pt x="6" y="0"/>
                      <a:pt x="6" y="0"/>
                    </a:cubicBezTo>
                    <a:cubicBezTo>
                      <a:pt x="6" y="0"/>
                      <a:pt x="7" y="3"/>
                      <a:pt x="2" y="2"/>
                    </a:cubicBezTo>
                    <a:cubicBezTo>
                      <a:pt x="2" y="2"/>
                      <a:pt x="1" y="2"/>
                      <a:pt x="0" y="2"/>
                    </a:cubicBezTo>
                    <a:cubicBezTo>
                      <a:pt x="0" y="2"/>
                      <a:pt x="0" y="2"/>
                      <a:pt x="0" y="2"/>
                    </a:cubicBezTo>
                    <a:lnTo>
                      <a:pt x="1" y="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67">
                <a:extLst>
                  <a:ext uri="{FF2B5EF4-FFF2-40B4-BE49-F238E27FC236}">
                    <a16:creationId xmlns:a16="http://schemas.microsoft.com/office/drawing/2014/main" id="{A0BAEABC-6C17-4C0B-B65F-D26C65D4230B}"/>
                  </a:ext>
                </a:extLst>
              </p:cNvPr>
              <p:cNvSpPr>
                <a:spLocks/>
              </p:cNvSpPr>
              <p:nvPr/>
            </p:nvSpPr>
            <p:spPr bwMode="auto">
              <a:xfrm>
                <a:off x="5469284" y="4284281"/>
                <a:ext cx="198247" cy="318700"/>
              </a:xfrm>
              <a:custGeom>
                <a:avLst/>
                <a:gdLst>
                  <a:gd name="T0" fmla="*/ 85 w 86"/>
                  <a:gd name="T1" fmla="*/ 35 h 138"/>
                  <a:gd name="T2" fmla="*/ 83 w 86"/>
                  <a:gd name="T3" fmla="*/ 20 h 138"/>
                  <a:gd name="T4" fmla="*/ 82 w 86"/>
                  <a:gd name="T5" fmla="*/ 0 h 138"/>
                  <a:gd name="T6" fmla="*/ 82 w 86"/>
                  <a:gd name="T7" fmla="*/ 0 h 138"/>
                  <a:gd name="T8" fmla="*/ 73 w 86"/>
                  <a:gd name="T9" fmla="*/ 5 h 138"/>
                  <a:gd name="T10" fmla="*/ 68 w 86"/>
                  <a:gd name="T11" fmla="*/ 6 h 138"/>
                  <a:gd name="T12" fmla="*/ 63 w 86"/>
                  <a:gd name="T13" fmla="*/ 6 h 138"/>
                  <a:gd name="T14" fmla="*/ 60 w 86"/>
                  <a:gd name="T15" fmla="*/ 9 h 138"/>
                  <a:gd name="T16" fmla="*/ 56 w 86"/>
                  <a:gd name="T17" fmla="*/ 9 h 138"/>
                  <a:gd name="T18" fmla="*/ 49 w 86"/>
                  <a:gd name="T19" fmla="*/ 10 h 138"/>
                  <a:gd name="T20" fmla="*/ 46 w 86"/>
                  <a:gd name="T21" fmla="*/ 8 h 138"/>
                  <a:gd name="T22" fmla="*/ 41 w 86"/>
                  <a:gd name="T23" fmla="*/ 9 h 138"/>
                  <a:gd name="T24" fmla="*/ 37 w 86"/>
                  <a:gd name="T25" fmla="*/ 8 h 138"/>
                  <a:gd name="T26" fmla="*/ 36 w 86"/>
                  <a:gd name="T27" fmla="*/ 11 h 138"/>
                  <a:gd name="T28" fmla="*/ 40 w 86"/>
                  <a:gd name="T29" fmla="*/ 28 h 138"/>
                  <a:gd name="T30" fmla="*/ 45 w 86"/>
                  <a:gd name="T31" fmla="*/ 33 h 138"/>
                  <a:gd name="T32" fmla="*/ 45 w 86"/>
                  <a:gd name="T33" fmla="*/ 41 h 138"/>
                  <a:gd name="T34" fmla="*/ 40 w 86"/>
                  <a:gd name="T35" fmla="*/ 46 h 138"/>
                  <a:gd name="T36" fmla="*/ 40 w 86"/>
                  <a:gd name="T37" fmla="*/ 54 h 138"/>
                  <a:gd name="T38" fmla="*/ 32 w 86"/>
                  <a:gd name="T39" fmla="*/ 44 h 138"/>
                  <a:gd name="T40" fmla="*/ 34 w 86"/>
                  <a:gd name="T41" fmla="*/ 33 h 138"/>
                  <a:gd name="T42" fmla="*/ 28 w 86"/>
                  <a:gd name="T43" fmla="*/ 32 h 138"/>
                  <a:gd name="T44" fmla="*/ 22 w 86"/>
                  <a:gd name="T45" fmla="*/ 29 h 138"/>
                  <a:gd name="T46" fmla="*/ 0 w 86"/>
                  <a:gd name="T47" fmla="*/ 37 h 138"/>
                  <a:gd name="T48" fmla="*/ 1 w 86"/>
                  <a:gd name="T49" fmla="*/ 43 h 138"/>
                  <a:gd name="T50" fmla="*/ 1 w 86"/>
                  <a:gd name="T51" fmla="*/ 43 h 138"/>
                  <a:gd name="T52" fmla="*/ 2 w 86"/>
                  <a:gd name="T53" fmla="*/ 45 h 138"/>
                  <a:gd name="T54" fmla="*/ 12 w 86"/>
                  <a:gd name="T55" fmla="*/ 48 h 138"/>
                  <a:gd name="T56" fmla="*/ 22 w 86"/>
                  <a:gd name="T57" fmla="*/ 51 h 138"/>
                  <a:gd name="T58" fmla="*/ 22 w 86"/>
                  <a:gd name="T59" fmla="*/ 63 h 138"/>
                  <a:gd name="T60" fmla="*/ 20 w 86"/>
                  <a:gd name="T61" fmla="*/ 71 h 138"/>
                  <a:gd name="T62" fmla="*/ 22 w 86"/>
                  <a:gd name="T63" fmla="*/ 77 h 138"/>
                  <a:gd name="T64" fmla="*/ 18 w 86"/>
                  <a:gd name="T65" fmla="*/ 83 h 138"/>
                  <a:gd name="T66" fmla="*/ 16 w 86"/>
                  <a:gd name="T67" fmla="*/ 91 h 138"/>
                  <a:gd name="T68" fmla="*/ 8 w 86"/>
                  <a:gd name="T69" fmla="*/ 99 h 138"/>
                  <a:gd name="T70" fmla="*/ 8 w 86"/>
                  <a:gd name="T71" fmla="*/ 99 h 138"/>
                  <a:gd name="T72" fmla="*/ 13 w 86"/>
                  <a:gd name="T73" fmla="*/ 114 h 138"/>
                  <a:gd name="T74" fmla="*/ 14 w 86"/>
                  <a:gd name="T75" fmla="*/ 129 h 138"/>
                  <a:gd name="T76" fmla="*/ 15 w 86"/>
                  <a:gd name="T77" fmla="*/ 138 h 138"/>
                  <a:gd name="T78" fmla="*/ 21 w 86"/>
                  <a:gd name="T79" fmla="*/ 137 h 138"/>
                  <a:gd name="T80" fmla="*/ 21 w 86"/>
                  <a:gd name="T81" fmla="*/ 133 h 138"/>
                  <a:gd name="T82" fmla="*/ 18 w 86"/>
                  <a:gd name="T83" fmla="*/ 130 h 138"/>
                  <a:gd name="T84" fmla="*/ 31 w 86"/>
                  <a:gd name="T85" fmla="*/ 121 h 138"/>
                  <a:gd name="T86" fmla="*/ 41 w 86"/>
                  <a:gd name="T87" fmla="*/ 115 h 138"/>
                  <a:gd name="T88" fmla="*/ 41 w 86"/>
                  <a:gd name="T89" fmla="*/ 103 h 138"/>
                  <a:gd name="T90" fmla="*/ 40 w 86"/>
                  <a:gd name="T91" fmla="*/ 93 h 138"/>
                  <a:gd name="T92" fmla="*/ 36 w 86"/>
                  <a:gd name="T93" fmla="*/ 83 h 138"/>
                  <a:gd name="T94" fmla="*/ 37 w 86"/>
                  <a:gd name="T95" fmla="*/ 77 h 138"/>
                  <a:gd name="T96" fmla="*/ 41 w 86"/>
                  <a:gd name="T97" fmla="*/ 72 h 138"/>
                  <a:gd name="T98" fmla="*/ 48 w 86"/>
                  <a:gd name="T99" fmla="*/ 68 h 138"/>
                  <a:gd name="T100" fmla="*/ 56 w 86"/>
                  <a:gd name="T101" fmla="*/ 59 h 138"/>
                  <a:gd name="T102" fmla="*/ 72 w 86"/>
                  <a:gd name="T103" fmla="*/ 52 h 138"/>
                  <a:gd name="T104" fmla="*/ 85 w 86"/>
                  <a:gd name="T105" fmla="*/ 3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38">
                    <a:moveTo>
                      <a:pt x="85" y="35"/>
                    </a:moveTo>
                    <a:cubicBezTo>
                      <a:pt x="84" y="33"/>
                      <a:pt x="82" y="23"/>
                      <a:pt x="83" y="20"/>
                    </a:cubicBezTo>
                    <a:cubicBezTo>
                      <a:pt x="83" y="16"/>
                      <a:pt x="82" y="5"/>
                      <a:pt x="82" y="0"/>
                    </a:cubicBezTo>
                    <a:cubicBezTo>
                      <a:pt x="82" y="0"/>
                      <a:pt x="82" y="0"/>
                      <a:pt x="82" y="0"/>
                    </a:cubicBezTo>
                    <a:cubicBezTo>
                      <a:pt x="78" y="2"/>
                      <a:pt x="74" y="4"/>
                      <a:pt x="73" y="5"/>
                    </a:cubicBezTo>
                    <a:cubicBezTo>
                      <a:pt x="73" y="6"/>
                      <a:pt x="70" y="4"/>
                      <a:pt x="68" y="6"/>
                    </a:cubicBezTo>
                    <a:cubicBezTo>
                      <a:pt x="66" y="8"/>
                      <a:pt x="65" y="6"/>
                      <a:pt x="63" y="6"/>
                    </a:cubicBezTo>
                    <a:cubicBezTo>
                      <a:pt x="61" y="5"/>
                      <a:pt x="61" y="7"/>
                      <a:pt x="60" y="9"/>
                    </a:cubicBezTo>
                    <a:cubicBezTo>
                      <a:pt x="60" y="10"/>
                      <a:pt x="57" y="10"/>
                      <a:pt x="56" y="9"/>
                    </a:cubicBezTo>
                    <a:cubicBezTo>
                      <a:pt x="54" y="9"/>
                      <a:pt x="51" y="10"/>
                      <a:pt x="49" y="10"/>
                    </a:cubicBezTo>
                    <a:cubicBezTo>
                      <a:pt x="47" y="10"/>
                      <a:pt x="48" y="9"/>
                      <a:pt x="46" y="8"/>
                    </a:cubicBezTo>
                    <a:cubicBezTo>
                      <a:pt x="44" y="7"/>
                      <a:pt x="43" y="9"/>
                      <a:pt x="41" y="9"/>
                    </a:cubicBezTo>
                    <a:cubicBezTo>
                      <a:pt x="41" y="9"/>
                      <a:pt x="38" y="9"/>
                      <a:pt x="37" y="8"/>
                    </a:cubicBezTo>
                    <a:cubicBezTo>
                      <a:pt x="37" y="10"/>
                      <a:pt x="37" y="10"/>
                      <a:pt x="36" y="11"/>
                    </a:cubicBezTo>
                    <a:cubicBezTo>
                      <a:pt x="35" y="15"/>
                      <a:pt x="40" y="24"/>
                      <a:pt x="40" y="28"/>
                    </a:cubicBezTo>
                    <a:cubicBezTo>
                      <a:pt x="42" y="30"/>
                      <a:pt x="44" y="32"/>
                      <a:pt x="45" y="33"/>
                    </a:cubicBezTo>
                    <a:cubicBezTo>
                      <a:pt x="47" y="36"/>
                      <a:pt x="45" y="35"/>
                      <a:pt x="45" y="41"/>
                    </a:cubicBezTo>
                    <a:cubicBezTo>
                      <a:pt x="45" y="47"/>
                      <a:pt x="43" y="44"/>
                      <a:pt x="40" y="46"/>
                    </a:cubicBezTo>
                    <a:cubicBezTo>
                      <a:pt x="38" y="48"/>
                      <a:pt x="40" y="52"/>
                      <a:pt x="40" y="54"/>
                    </a:cubicBezTo>
                    <a:cubicBezTo>
                      <a:pt x="39" y="55"/>
                      <a:pt x="33" y="45"/>
                      <a:pt x="32" y="44"/>
                    </a:cubicBezTo>
                    <a:cubicBezTo>
                      <a:pt x="32" y="42"/>
                      <a:pt x="35" y="37"/>
                      <a:pt x="34" y="33"/>
                    </a:cubicBezTo>
                    <a:cubicBezTo>
                      <a:pt x="33" y="30"/>
                      <a:pt x="29" y="32"/>
                      <a:pt x="28" y="32"/>
                    </a:cubicBezTo>
                    <a:cubicBezTo>
                      <a:pt x="26" y="33"/>
                      <a:pt x="23" y="29"/>
                      <a:pt x="22" y="29"/>
                    </a:cubicBezTo>
                    <a:cubicBezTo>
                      <a:pt x="21" y="29"/>
                      <a:pt x="0" y="37"/>
                      <a:pt x="0" y="37"/>
                    </a:cubicBezTo>
                    <a:cubicBezTo>
                      <a:pt x="1" y="43"/>
                      <a:pt x="1" y="43"/>
                      <a:pt x="1" y="43"/>
                    </a:cubicBezTo>
                    <a:cubicBezTo>
                      <a:pt x="1" y="43"/>
                      <a:pt x="1" y="43"/>
                      <a:pt x="1" y="43"/>
                    </a:cubicBezTo>
                    <a:cubicBezTo>
                      <a:pt x="2" y="45"/>
                      <a:pt x="2" y="45"/>
                      <a:pt x="2" y="45"/>
                    </a:cubicBezTo>
                    <a:cubicBezTo>
                      <a:pt x="2" y="45"/>
                      <a:pt x="9" y="46"/>
                      <a:pt x="12" y="48"/>
                    </a:cubicBezTo>
                    <a:cubicBezTo>
                      <a:pt x="16" y="50"/>
                      <a:pt x="21" y="50"/>
                      <a:pt x="22" y="51"/>
                    </a:cubicBezTo>
                    <a:cubicBezTo>
                      <a:pt x="23" y="52"/>
                      <a:pt x="22" y="60"/>
                      <a:pt x="22" y="63"/>
                    </a:cubicBezTo>
                    <a:cubicBezTo>
                      <a:pt x="22" y="67"/>
                      <a:pt x="18" y="68"/>
                      <a:pt x="20" y="71"/>
                    </a:cubicBezTo>
                    <a:cubicBezTo>
                      <a:pt x="22" y="73"/>
                      <a:pt x="21" y="76"/>
                      <a:pt x="22" y="77"/>
                    </a:cubicBezTo>
                    <a:cubicBezTo>
                      <a:pt x="24" y="77"/>
                      <a:pt x="20" y="82"/>
                      <a:pt x="18" y="83"/>
                    </a:cubicBezTo>
                    <a:cubicBezTo>
                      <a:pt x="16" y="84"/>
                      <a:pt x="18" y="88"/>
                      <a:pt x="16" y="91"/>
                    </a:cubicBezTo>
                    <a:cubicBezTo>
                      <a:pt x="15" y="92"/>
                      <a:pt x="11" y="96"/>
                      <a:pt x="8" y="99"/>
                    </a:cubicBezTo>
                    <a:cubicBezTo>
                      <a:pt x="8" y="99"/>
                      <a:pt x="8" y="99"/>
                      <a:pt x="8" y="99"/>
                    </a:cubicBezTo>
                    <a:cubicBezTo>
                      <a:pt x="9" y="100"/>
                      <a:pt x="11" y="113"/>
                      <a:pt x="13" y="114"/>
                    </a:cubicBezTo>
                    <a:cubicBezTo>
                      <a:pt x="15" y="115"/>
                      <a:pt x="14" y="127"/>
                      <a:pt x="14" y="129"/>
                    </a:cubicBezTo>
                    <a:cubicBezTo>
                      <a:pt x="14" y="130"/>
                      <a:pt x="15" y="138"/>
                      <a:pt x="15" y="138"/>
                    </a:cubicBezTo>
                    <a:cubicBezTo>
                      <a:pt x="15" y="138"/>
                      <a:pt x="18" y="137"/>
                      <a:pt x="21" y="137"/>
                    </a:cubicBezTo>
                    <a:cubicBezTo>
                      <a:pt x="21" y="136"/>
                      <a:pt x="21" y="134"/>
                      <a:pt x="21" y="133"/>
                    </a:cubicBezTo>
                    <a:cubicBezTo>
                      <a:pt x="21" y="130"/>
                      <a:pt x="19" y="133"/>
                      <a:pt x="18" y="130"/>
                    </a:cubicBezTo>
                    <a:cubicBezTo>
                      <a:pt x="17" y="128"/>
                      <a:pt x="24" y="123"/>
                      <a:pt x="31" y="121"/>
                    </a:cubicBezTo>
                    <a:cubicBezTo>
                      <a:pt x="37" y="119"/>
                      <a:pt x="40" y="117"/>
                      <a:pt x="41" y="115"/>
                    </a:cubicBezTo>
                    <a:cubicBezTo>
                      <a:pt x="41" y="112"/>
                      <a:pt x="41" y="106"/>
                      <a:pt x="41" y="103"/>
                    </a:cubicBezTo>
                    <a:cubicBezTo>
                      <a:pt x="42" y="100"/>
                      <a:pt x="41" y="99"/>
                      <a:pt x="40" y="93"/>
                    </a:cubicBezTo>
                    <a:cubicBezTo>
                      <a:pt x="39" y="87"/>
                      <a:pt x="37" y="86"/>
                      <a:pt x="36" y="83"/>
                    </a:cubicBezTo>
                    <a:cubicBezTo>
                      <a:pt x="35" y="79"/>
                      <a:pt x="35" y="77"/>
                      <a:pt x="37" y="77"/>
                    </a:cubicBezTo>
                    <a:cubicBezTo>
                      <a:pt x="39" y="77"/>
                      <a:pt x="39" y="76"/>
                      <a:pt x="41" y="72"/>
                    </a:cubicBezTo>
                    <a:cubicBezTo>
                      <a:pt x="43" y="69"/>
                      <a:pt x="45" y="70"/>
                      <a:pt x="48" y="68"/>
                    </a:cubicBezTo>
                    <a:cubicBezTo>
                      <a:pt x="51" y="66"/>
                      <a:pt x="51" y="63"/>
                      <a:pt x="56" y="59"/>
                    </a:cubicBezTo>
                    <a:cubicBezTo>
                      <a:pt x="61" y="55"/>
                      <a:pt x="67" y="55"/>
                      <a:pt x="72" y="52"/>
                    </a:cubicBezTo>
                    <a:cubicBezTo>
                      <a:pt x="77" y="49"/>
                      <a:pt x="86" y="37"/>
                      <a:pt x="85" y="3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68">
                <a:extLst>
                  <a:ext uri="{FF2B5EF4-FFF2-40B4-BE49-F238E27FC236}">
                    <a16:creationId xmlns:a16="http://schemas.microsoft.com/office/drawing/2014/main" id="{75E7FFAB-B578-40EC-B29B-222DD0571DF1}"/>
                  </a:ext>
                </a:extLst>
              </p:cNvPr>
              <p:cNvSpPr>
                <a:spLocks/>
              </p:cNvSpPr>
              <p:nvPr/>
            </p:nvSpPr>
            <p:spPr bwMode="auto">
              <a:xfrm>
                <a:off x="5457992" y="4104855"/>
                <a:ext cx="200756" cy="203266"/>
              </a:xfrm>
              <a:custGeom>
                <a:avLst/>
                <a:gdLst>
                  <a:gd name="T0" fmla="*/ 81 w 87"/>
                  <a:gd name="T1" fmla="*/ 71 h 88"/>
                  <a:gd name="T2" fmla="*/ 78 w 87"/>
                  <a:gd name="T3" fmla="*/ 63 h 88"/>
                  <a:gd name="T4" fmla="*/ 77 w 87"/>
                  <a:gd name="T5" fmla="*/ 56 h 88"/>
                  <a:gd name="T6" fmla="*/ 79 w 87"/>
                  <a:gd name="T7" fmla="*/ 50 h 88"/>
                  <a:gd name="T8" fmla="*/ 75 w 87"/>
                  <a:gd name="T9" fmla="*/ 43 h 88"/>
                  <a:gd name="T10" fmla="*/ 78 w 87"/>
                  <a:gd name="T11" fmla="*/ 31 h 88"/>
                  <a:gd name="T12" fmla="*/ 65 w 87"/>
                  <a:gd name="T13" fmla="*/ 21 h 88"/>
                  <a:gd name="T14" fmla="*/ 65 w 87"/>
                  <a:gd name="T15" fmla="*/ 16 h 88"/>
                  <a:gd name="T16" fmla="*/ 35 w 87"/>
                  <a:gd name="T17" fmla="*/ 0 h 88"/>
                  <a:gd name="T18" fmla="*/ 31 w 87"/>
                  <a:gd name="T19" fmla="*/ 8 h 88"/>
                  <a:gd name="T20" fmla="*/ 31 w 87"/>
                  <a:gd name="T21" fmla="*/ 13 h 88"/>
                  <a:gd name="T22" fmla="*/ 18 w 87"/>
                  <a:gd name="T23" fmla="*/ 12 h 88"/>
                  <a:gd name="T24" fmla="*/ 18 w 87"/>
                  <a:gd name="T25" fmla="*/ 0 h 88"/>
                  <a:gd name="T26" fmla="*/ 12 w 87"/>
                  <a:gd name="T27" fmla="*/ 0 h 88"/>
                  <a:gd name="T28" fmla="*/ 8 w 87"/>
                  <a:gd name="T29" fmla="*/ 1 h 88"/>
                  <a:gd name="T30" fmla="*/ 9 w 87"/>
                  <a:gd name="T31" fmla="*/ 5 h 88"/>
                  <a:gd name="T32" fmla="*/ 10 w 87"/>
                  <a:gd name="T33" fmla="*/ 10 h 88"/>
                  <a:gd name="T34" fmla="*/ 7 w 87"/>
                  <a:gd name="T35" fmla="*/ 12 h 88"/>
                  <a:gd name="T36" fmla="*/ 7 w 87"/>
                  <a:gd name="T37" fmla="*/ 16 h 88"/>
                  <a:gd name="T38" fmla="*/ 10 w 87"/>
                  <a:gd name="T39" fmla="*/ 17 h 88"/>
                  <a:gd name="T40" fmla="*/ 3 w 87"/>
                  <a:gd name="T41" fmla="*/ 27 h 88"/>
                  <a:gd name="T42" fmla="*/ 0 w 87"/>
                  <a:gd name="T43" fmla="*/ 29 h 88"/>
                  <a:gd name="T44" fmla="*/ 4 w 87"/>
                  <a:gd name="T45" fmla="*/ 44 h 88"/>
                  <a:gd name="T46" fmla="*/ 9 w 87"/>
                  <a:gd name="T47" fmla="*/ 54 h 88"/>
                  <a:gd name="T48" fmla="*/ 11 w 87"/>
                  <a:gd name="T49" fmla="*/ 61 h 88"/>
                  <a:gd name="T50" fmla="*/ 6 w 87"/>
                  <a:gd name="T51" fmla="*/ 57 h 88"/>
                  <a:gd name="T52" fmla="*/ 6 w 87"/>
                  <a:gd name="T53" fmla="*/ 59 h 88"/>
                  <a:gd name="T54" fmla="*/ 5 w 87"/>
                  <a:gd name="T55" fmla="*/ 59 h 88"/>
                  <a:gd name="T56" fmla="*/ 11 w 87"/>
                  <a:gd name="T57" fmla="*/ 62 h 88"/>
                  <a:gd name="T58" fmla="*/ 19 w 87"/>
                  <a:gd name="T59" fmla="*/ 65 h 88"/>
                  <a:gd name="T60" fmla="*/ 29 w 87"/>
                  <a:gd name="T61" fmla="*/ 70 h 88"/>
                  <a:gd name="T62" fmla="*/ 29 w 87"/>
                  <a:gd name="T63" fmla="*/ 71 h 88"/>
                  <a:gd name="T64" fmla="*/ 35 w 87"/>
                  <a:gd name="T65" fmla="*/ 71 h 88"/>
                  <a:gd name="T66" fmla="*/ 36 w 87"/>
                  <a:gd name="T67" fmla="*/ 70 h 88"/>
                  <a:gd name="T68" fmla="*/ 42 w 87"/>
                  <a:gd name="T69" fmla="*/ 86 h 88"/>
                  <a:gd name="T70" fmla="*/ 46 w 87"/>
                  <a:gd name="T71" fmla="*/ 87 h 88"/>
                  <a:gd name="T72" fmla="*/ 51 w 87"/>
                  <a:gd name="T73" fmla="*/ 86 h 88"/>
                  <a:gd name="T74" fmla="*/ 54 w 87"/>
                  <a:gd name="T75" fmla="*/ 88 h 88"/>
                  <a:gd name="T76" fmla="*/ 61 w 87"/>
                  <a:gd name="T77" fmla="*/ 87 h 88"/>
                  <a:gd name="T78" fmla="*/ 65 w 87"/>
                  <a:gd name="T79" fmla="*/ 87 h 88"/>
                  <a:gd name="T80" fmla="*/ 68 w 87"/>
                  <a:gd name="T81" fmla="*/ 84 h 88"/>
                  <a:gd name="T82" fmla="*/ 73 w 87"/>
                  <a:gd name="T83" fmla="*/ 84 h 88"/>
                  <a:gd name="T84" fmla="*/ 78 w 87"/>
                  <a:gd name="T85" fmla="*/ 83 h 88"/>
                  <a:gd name="T86" fmla="*/ 87 w 87"/>
                  <a:gd name="T87" fmla="*/ 78 h 88"/>
                  <a:gd name="T88" fmla="*/ 81 w 87"/>
                  <a:gd name="T89"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 h="88">
                    <a:moveTo>
                      <a:pt x="81" y="71"/>
                    </a:moveTo>
                    <a:cubicBezTo>
                      <a:pt x="81" y="66"/>
                      <a:pt x="78" y="66"/>
                      <a:pt x="78" y="63"/>
                    </a:cubicBezTo>
                    <a:cubicBezTo>
                      <a:pt x="78" y="59"/>
                      <a:pt x="79" y="56"/>
                      <a:pt x="77" y="56"/>
                    </a:cubicBezTo>
                    <a:cubicBezTo>
                      <a:pt x="76" y="55"/>
                      <a:pt x="77" y="53"/>
                      <a:pt x="79" y="50"/>
                    </a:cubicBezTo>
                    <a:cubicBezTo>
                      <a:pt x="81" y="47"/>
                      <a:pt x="75" y="47"/>
                      <a:pt x="75" y="43"/>
                    </a:cubicBezTo>
                    <a:cubicBezTo>
                      <a:pt x="74" y="41"/>
                      <a:pt x="76" y="36"/>
                      <a:pt x="78" y="31"/>
                    </a:cubicBezTo>
                    <a:cubicBezTo>
                      <a:pt x="72" y="26"/>
                      <a:pt x="65" y="21"/>
                      <a:pt x="65" y="21"/>
                    </a:cubicBezTo>
                    <a:cubicBezTo>
                      <a:pt x="65" y="16"/>
                      <a:pt x="65" y="16"/>
                      <a:pt x="65" y="16"/>
                    </a:cubicBezTo>
                    <a:cubicBezTo>
                      <a:pt x="35" y="0"/>
                      <a:pt x="35" y="0"/>
                      <a:pt x="35" y="0"/>
                    </a:cubicBezTo>
                    <a:cubicBezTo>
                      <a:pt x="35" y="4"/>
                      <a:pt x="33" y="7"/>
                      <a:pt x="31" y="8"/>
                    </a:cubicBezTo>
                    <a:cubicBezTo>
                      <a:pt x="29" y="9"/>
                      <a:pt x="34" y="12"/>
                      <a:pt x="31" y="13"/>
                    </a:cubicBezTo>
                    <a:cubicBezTo>
                      <a:pt x="29" y="13"/>
                      <a:pt x="23" y="10"/>
                      <a:pt x="18" y="12"/>
                    </a:cubicBezTo>
                    <a:cubicBezTo>
                      <a:pt x="15" y="13"/>
                      <a:pt x="16" y="6"/>
                      <a:pt x="18" y="0"/>
                    </a:cubicBezTo>
                    <a:cubicBezTo>
                      <a:pt x="12" y="0"/>
                      <a:pt x="12" y="0"/>
                      <a:pt x="12" y="0"/>
                    </a:cubicBezTo>
                    <a:cubicBezTo>
                      <a:pt x="12" y="0"/>
                      <a:pt x="10" y="1"/>
                      <a:pt x="8" y="1"/>
                    </a:cubicBezTo>
                    <a:cubicBezTo>
                      <a:pt x="9" y="5"/>
                      <a:pt x="9" y="5"/>
                      <a:pt x="9" y="5"/>
                    </a:cubicBezTo>
                    <a:cubicBezTo>
                      <a:pt x="9" y="5"/>
                      <a:pt x="11" y="8"/>
                      <a:pt x="10" y="10"/>
                    </a:cubicBezTo>
                    <a:cubicBezTo>
                      <a:pt x="10" y="11"/>
                      <a:pt x="9" y="11"/>
                      <a:pt x="7" y="12"/>
                    </a:cubicBezTo>
                    <a:cubicBezTo>
                      <a:pt x="8" y="14"/>
                      <a:pt x="7" y="16"/>
                      <a:pt x="7" y="16"/>
                    </a:cubicBezTo>
                    <a:cubicBezTo>
                      <a:pt x="10" y="17"/>
                      <a:pt x="10" y="17"/>
                      <a:pt x="10" y="17"/>
                    </a:cubicBezTo>
                    <a:cubicBezTo>
                      <a:pt x="10" y="17"/>
                      <a:pt x="5" y="26"/>
                      <a:pt x="3" y="27"/>
                    </a:cubicBezTo>
                    <a:cubicBezTo>
                      <a:pt x="2" y="27"/>
                      <a:pt x="1" y="28"/>
                      <a:pt x="0" y="29"/>
                    </a:cubicBezTo>
                    <a:cubicBezTo>
                      <a:pt x="1" y="35"/>
                      <a:pt x="2" y="42"/>
                      <a:pt x="4" y="44"/>
                    </a:cubicBezTo>
                    <a:cubicBezTo>
                      <a:pt x="9" y="48"/>
                      <a:pt x="8" y="52"/>
                      <a:pt x="9" y="54"/>
                    </a:cubicBezTo>
                    <a:cubicBezTo>
                      <a:pt x="10" y="57"/>
                      <a:pt x="13" y="60"/>
                      <a:pt x="11" y="61"/>
                    </a:cubicBezTo>
                    <a:cubicBezTo>
                      <a:pt x="9" y="62"/>
                      <a:pt x="8" y="60"/>
                      <a:pt x="6" y="57"/>
                    </a:cubicBezTo>
                    <a:cubicBezTo>
                      <a:pt x="6" y="58"/>
                      <a:pt x="6" y="58"/>
                      <a:pt x="6" y="59"/>
                    </a:cubicBezTo>
                    <a:cubicBezTo>
                      <a:pt x="6" y="59"/>
                      <a:pt x="5" y="59"/>
                      <a:pt x="5" y="59"/>
                    </a:cubicBezTo>
                    <a:cubicBezTo>
                      <a:pt x="8" y="61"/>
                      <a:pt x="10" y="62"/>
                      <a:pt x="11" y="62"/>
                    </a:cubicBezTo>
                    <a:cubicBezTo>
                      <a:pt x="13" y="62"/>
                      <a:pt x="17" y="65"/>
                      <a:pt x="19" y="65"/>
                    </a:cubicBezTo>
                    <a:cubicBezTo>
                      <a:pt x="21" y="66"/>
                      <a:pt x="28" y="69"/>
                      <a:pt x="29" y="70"/>
                    </a:cubicBezTo>
                    <a:cubicBezTo>
                      <a:pt x="29" y="70"/>
                      <a:pt x="29" y="70"/>
                      <a:pt x="29" y="71"/>
                    </a:cubicBezTo>
                    <a:cubicBezTo>
                      <a:pt x="31" y="70"/>
                      <a:pt x="33" y="70"/>
                      <a:pt x="35" y="71"/>
                    </a:cubicBezTo>
                    <a:cubicBezTo>
                      <a:pt x="35" y="70"/>
                      <a:pt x="35" y="70"/>
                      <a:pt x="36" y="70"/>
                    </a:cubicBezTo>
                    <a:cubicBezTo>
                      <a:pt x="39" y="70"/>
                      <a:pt x="42" y="80"/>
                      <a:pt x="42" y="86"/>
                    </a:cubicBezTo>
                    <a:cubicBezTo>
                      <a:pt x="43" y="87"/>
                      <a:pt x="46" y="87"/>
                      <a:pt x="46" y="87"/>
                    </a:cubicBezTo>
                    <a:cubicBezTo>
                      <a:pt x="48" y="87"/>
                      <a:pt x="49" y="85"/>
                      <a:pt x="51" y="86"/>
                    </a:cubicBezTo>
                    <a:cubicBezTo>
                      <a:pt x="53" y="87"/>
                      <a:pt x="52" y="88"/>
                      <a:pt x="54" y="88"/>
                    </a:cubicBezTo>
                    <a:cubicBezTo>
                      <a:pt x="56" y="88"/>
                      <a:pt x="59" y="87"/>
                      <a:pt x="61" y="87"/>
                    </a:cubicBezTo>
                    <a:cubicBezTo>
                      <a:pt x="62" y="88"/>
                      <a:pt x="65" y="88"/>
                      <a:pt x="65" y="87"/>
                    </a:cubicBezTo>
                    <a:cubicBezTo>
                      <a:pt x="66" y="85"/>
                      <a:pt x="66" y="83"/>
                      <a:pt x="68" y="84"/>
                    </a:cubicBezTo>
                    <a:cubicBezTo>
                      <a:pt x="70" y="84"/>
                      <a:pt x="71" y="86"/>
                      <a:pt x="73" y="84"/>
                    </a:cubicBezTo>
                    <a:cubicBezTo>
                      <a:pt x="75" y="82"/>
                      <a:pt x="78" y="84"/>
                      <a:pt x="78" y="83"/>
                    </a:cubicBezTo>
                    <a:cubicBezTo>
                      <a:pt x="79" y="82"/>
                      <a:pt x="83" y="80"/>
                      <a:pt x="87" y="78"/>
                    </a:cubicBezTo>
                    <a:cubicBezTo>
                      <a:pt x="87" y="73"/>
                      <a:pt x="82" y="75"/>
                      <a:pt x="81" y="7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69">
                <a:extLst>
                  <a:ext uri="{FF2B5EF4-FFF2-40B4-BE49-F238E27FC236}">
                    <a16:creationId xmlns:a16="http://schemas.microsoft.com/office/drawing/2014/main" id="{9A936CF7-4B1F-4D16-B607-8870632EE663}"/>
                  </a:ext>
                </a:extLst>
              </p:cNvPr>
              <p:cNvSpPr>
                <a:spLocks/>
              </p:cNvSpPr>
              <p:nvPr/>
            </p:nvSpPr>
            <p:spPr bwMode="auto">
              <a:xfrm>
                <a:off x="5515709" y="4266714"/>
                <a:ext cx="61482" cy="144293"/>
              </a:xfrm>
              <a:custGeom>
                <a:avLst/>
                <a:gdLst>
                  <a:gd name="T0" fmla="*/ 25 w 27"/>
                  <a:gd name="T1" fmla="*/ 41 h 63"/>
                  <a:gd name="T2" fmla="*/ 20 w 27"/>
                  <a:gd name="T3" fmla="*/ 36 h 63"/>
                  <a:gd name="T4" fmla="*/ 20 w 27"/>
                  <a:gd name="T5" fmla="*/ 38 h 63"/>
                  <a:gd name="T6" fmla="*/ 11 w 27"/>
                  <a:gd name="T7" fmla="*/ 25 h 63"/>
                  <a:gd name="T8" fmla="*/ 12 w 27"/>
                  <a:gd name="T9" fmla="*/ 11 h 63"/>
                  <a:gd name="T10" fmla="*/ 10 w 27"/>
                  <a:gd name="T11" fmla="*/ 1 h 63"/>
                  <a:gd name="T12" fmla="*/ 4 w 27"/>
                  <a:gd name="T13" fmla="*/ 1 h 63"/>
                  <a:gd name="T14" fmla="*/ 8 w 27"/>
                  <a:gd name="T15" fmla="*/ 8 h 63"/>
                  <a:gd name="T16" fmla="*/ 5 w 27"/>
                  <a:gd name="T17" fmla="*/ 10 h 63"/>
                  <a:gd name="T18" fmla="*/ 5 w 27"/>
                  <a:gd name="T19" fmla="*/ 23 h 63"/>
                  <a:gd name="T20" fmla="*/ 2 w 27"/>
                  <a:gd name="T21" fmla="*/ 25 h 63"/>
                  <a:gd name="T22" fmla="*/ 1 w 27"/>
                  <a:gd name="T23" fmla="*/ 33 h 63"/>
                  <a:gd name="T24" fmla="*/ 2 w 27"/>
                  <a:gd name="T25" fmla="*/ 37 h 63"/>
                  <a:gd name="T26" fmla="*/ 2 w 27"/>
                  <a:gd name="T27" fmla="*/ 37 h 63"/>
                  <a:gd name="T28" fmla="*/ 8 w 27"/>
                  <a:gd name="T29" fmla="*/ 40 h 63"/>
                  <a:gd name="T30" fmla="*/ 14 w 27"/>
                  <a:gd name="T31" fmla="*/ 41 h 63"/>
                  <a:gd name="T32" fmla="*/ 12 w 27"/>
                  <a:gd name="T33" fmla="*/ 52 h 63"/>
                  <a:gd name="T34" fmla="*/ 20 w 27"/>
                  <a:gd name="T35" fmla="*/ 62 h 63"/>
                  <a:gd name="T36" fmla="*/ 20 w 27"/>
                  <a:gd name="T37" fmla="*/ 54 h 63"/>
                  <a:gd name="T38" fmla="*/ 25 w 27"/>
                  <a:gd name="T39" fmla="*/ 49 h 63"/>
                  <a:gd name="T40" fmla="*/ 25 w 27"/>
                  <a:gd name="T41"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3">
                    <a:moveTo>
                      <a:pt x="25" y="41"/>
                    </a:moveTo>
                    <a:cubicBezTo>
                      <a:pt x="24" y="40"/>
                      <a:pt x="22" y="38"/>
                      <a:pt x="20" y="36"/>
                    </a:cubicBezTo>
                    <a:cubicBezTo>
                      <a:pt x="20" y="37"/>
                      <a:pt x="20" y="37"/>
                      <a:pt x="20" y="38"/>
                    </a:cubicBezTo>
                    <a:cubicBezTo>
                      <a:pt x="17" y="41"/>
                      <a:pt x="12" y="31"/>
                      <a:pt x="11" y="25"/>
                    </a:cubicBezTo>
                    <a:cubicBezTo>
                      <a:pt x="10" y="19"/>
                      <a:pt x="14" y="17"/>
                      <a:pt x="12" y="11"/>
                    </a:cubicBezTo>
                    <a:cubicBezTo>
                      <a:pt x="10" y="6"/>
                      <a:pt x="8" y="2"/>
                      <a:pt x="10" y="1"/>
                    </a:cubicBezTo>
                    <a:cubicBezTo>
                      <a:pt x="8" y="0"/>
                      <a:pt x="6" y="0"/>
                      <a:pt x="4" y="1"/>
                    </a:cubicBezTo>
                    <a:cubicBezTo>
                      <a:pt x="6" y="3"/>
                      <a:pt x="8" y="7"/>
                      <a:pt x="8" y="8"/>
                    </a:cubicBezTo>
                    <a:cubicBezTo>
                      <a:pt x="8" y="10"/>
                      <a:pt x="6" y="8"/>
                      <a:pt x="5" y="10"/>
                    </a:cubicBezTo>
                    <a:cubicBezTo>
                      <a:pt x="4" y="12"/>
                      <a:pt x="3" y="22"/>
                      <a:pt x="5" y="23"/>
                    </a:cubicBezTo>
                    <a:cubicBezTo>
                      <a:pt x="7" y="25"/>
                      <a:pt x="2" y="24"/>
                      <a:pt x="2" y="25"/>
                    </a:cubicBezTo>
                    <a:cubicBezTo>
                      <a:pt x="2" y="27"/>
                      <a:pt x="1" y="33"/>
                      <a:pt x="1" y="33"/>
                    </a:cubicBezTo>
                    <a:cubicBezTo>
                      <a:pt x="0" y="33"/>
                      <a:pt x="1" y="35"/>
                      <a:pt x="2" y="37"/>
                    </a:cubicBezTo>
                    <a:cubicBezTo>
                      <a:pt x="2" y="37"/>
                      <a:pt x="2" y="37"/>
                      <a:pt x="2" y="37"/>
                    </a:cubicBezTo>
                    <a:cubicBezTo>
                      <a:pt x="3" y="37"/>
                      <a:pt x="6" y="41"/>
                      <a:pt x="8" y="40"/>
                    </a:cubicBezTo>
                    <a:cubicBezTo>
                      <a:pt x="9" y="40"/>
                      <a:pt x="13" y="38"/>
                      <a:pt x="14" y="41"/>
                    </a:cubicBezTo>
                    <a:cubicBezTo>
                      <a:pt x="15" y="45"/>
                      <a:pt x="12" y="50"/>
                      <a:pt x="12" y="52"/>
                    </a:cubicBezTo>
                    <a:cubicBezTo>
                      <a:pt x="13" y="53"/>
                      <a:pt x="19" y="63"/>
                      <a:pt x="20" y="62"/>
                    </a:cubicBezTo>
                    <a:cubicBezTo>
                      <a:pt x="20" y="60"/>
                      <a:pt x="18" y="56"/>
                      <a:pt x="20" y="54"/>
                    </a:cubicBezTo>
                    <a:cubicBezTo>
                      <a:pt x="23" y="52"/>
                      <a:pt x="25" y="55"/>
                      <a:pt x="25" y="49"/>
                    </a:cubicBezTo>
                    <a:cubicBezTo>
                      <a:pt x="25" y="43"/>
                      <a:pt x="27" y="44"/>
                      <a:pt x="25" y="4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70">
                <a:extLst>
                  <a:ext uri="{FF2B5EF4-FFF2-40B4-BE49-F238E27FC236}">
                    <a16:creationId xmlns:a16="http://schemas.microsoft.com/office/drawing/2014/main" id="{D50350E9-D73D-4146-98B5-577A1EE0866C}"/>
                  </a:ext>
                </a:extLst>
              </p:cNvPr>
              <p:cNvSpPr>
                <a:spLocks/>
              </p:cNvSpPr>
              <p:nvPr/>
            </p:nvSpPr>
            <p:spPr bwMode="auto">
              <a:xfrm>
                <a:off x="6174440" y="3276736"/>
                <a:ext cx="143039" cy="97869"/>
              </a:xfrm>
              <a:custGeom>
                <a:avLst/>
                <a:gdLst>
                  <a:gd name="T0" fmla="*/ 50 w 62"/>
                  <a:gd name="T1" fmla="*/ 34 h 42"/>
                  <a:gd name="T2" fmla="*/ 53 w 62"/>
                  <a:gd name="T3" fmla="*/ 36 h 42"/>
                  <a:gd name="T4" fmla="*/ 59 w 62"/>
                  <a:gd name="T5" fmla="*/ 38 h 42"/>
                  <a:gd name="T6" fmla="*/ 62 w 62"/>
                  <a:gd name="T7" fmla="*/ 38 h 42"/>
                  <a:gd name="T8" fmla="*/ 60 w 62"/>
                  <a:gd name="T9" fmla="*/ 27 h 42"/>
                  <a:gd name="T10" fmla="*/ 52 w 62"/>
                  <a:gd name="T11" fmla="*/ 22 h 42"/>
                  <a:gd name="T12" fmla="*/ 51 w 62"/>
                  <a:gd name="T13" fmla="*/ 15 h 42"/>
                  <a:gd name="T14" fmla="*/ 40 w 62"/>
                  <a:gd name="T15" fmla="*/ 16 h 42"/>
                  <a:gd name="T16" fmla="*/ 34 w 62"/>
                  <a:gd name="T17" fmla="*/ 14 h 42"/>
                  <a:gd name="T18" fmla="*/ 26 w 62"/>
                  <a:gd name="T19" fmla="*/ 14 h 42"/>
                  <a:gd name="T20" fmla="*/ 15 w 62"/>
                  <a:gd name="T21" fmla="*/ 13 h 42"/>
                  <a:gd name="T22" fmla="*/ 21 w 62"/>
                  <a:gd name="T23" fmla="*/ 8 h 42"/>
                  <a:gd name="T24" fmla="*/ 23 w 62"/>
                  <a:gd name="T25" fmla="*/ 8 h 42"/>
                  <a:gd name="T26" fmla="*/ 26 w 62"/>
                  <a:gd name="T27" fmla="*/ 2 h 42"/>
                  <a:gd name="T28" fmla="*/ 20 w 62"/>
                  <a:gd name="T29" fmla="*/ 3 h 42"/>
                  <a:gd name="T30" fmla="*/ 14 w 62"/>
                  <a:gd name="T31" fmla="*/ 4 h 42"/>
                  <a:gd name="T32" fmla="*/ 10 w 62"/>
                  <a:gd name="T33" fmla="*/ 9 h 42"/>
                  <a:gd name="T34" fmla="*/ 8 w 62"/>
                  <a:gd name="T35" fmla="*/ 13 h 42"/>
                  <a:gd name="T36" fmla="*/ 0 w 62"/>
                  <a:gd name="T37" fmla="*/ 16 h 42"/>
                  <a:gd name="T38" fmla="*/ 5 w 62"/>
                  <a:gd name="T39" fmla="*/ 22 h 42"/>
                  <a:gd name="T40" fmla="*/ 6 w 62"/>
                  <a:gd name="T41" fmla="*/ 29 h 42"/>
                  <a:gd name="T42" fmla="*/ 3 w 62"/>
                  <a:gd name="T43" fmla="*/ 38 h 42"/>
                  <a:gd name="T44" fmla="*/ 7 w 62"/>
                  <a:gd name="T45" fmla="*/ 38 h 42"/>
                  <a:gd name="T46" fmla="*/ 15 w 62"/>
                  <a:gd name="T47" fmla="*/ 36 h 42"/>
                  <a:gd name="T48" fmla="*/ 23 w 62"/>
                  <a:gd name="T49" fmla="*/ 32 h 42"/>
                  <a:gd name="T50" fmla="*/ 30 w 62"/>
                  <a:gd name="T51" fmla="*/ 25 h 42"/>
                  <a:gd name="T52" fmla="*/ 33 w 62"/>
                  <a:gd name="T53" fmla="*/ 32 h 42"/>
                  <a:gd name="T54" fmla="*/ 33 w 62"/>
                  <a:gd name="T55" fmla="*/ 41 h 42"/>
                  <a:gd name="T56" fmla="*/ 37 w 62"/>
                  <a:gd name="T57" fmla="*/ 41 h 42"/>
                  <a:gd name="T58" fmla="*/ 41 w 62"/>
                  <a:gd name="T59" fmla="*/ 40 h 42"/>
                  <a:gd name="T60" fmla="*/ 50 w 62"/>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2" h="42">
                    <a:moveTo>
                      <a:pt x="50" y="34"/>
                    </a:moveTo>
                    <a:cubicBezTo>
                      <a:pt x="52" y="35"/>
                      <a:pt x="52" y="37"/>
                      <a:pt x="53" y="36"/>
                    </a:cubicBezTo>
                    <a:cubicBezTo>
                      <a:pt x="55" y="36"/>
                      <a:pt x="58" y="37"/>
                      <a:pt x="59" y="38"/>
                    </a:cubicBezTo>
                    <a:cubicBezTo>
                      <a:pt x="60" y="38"/>
                      <a:pt x="62" y="38"/>
                      <a:pt x="62" y="38"/>
                    </a:cubicBezTo>
                    <a:cubicBezTo>
                      <a:pt x="62" y="38"/>
                      <a:pt x="60" y="29"/>
                      <a:pt x="60" y="27"/>
                    </a:cubicBezTo>
                    <a:cubicBezTo>
                      <a:pt x="60" y="24"/>
                      <a:pt x="52" y="22"/>
                      <a:pt x="52" y="22"/>
                    </a:cubicBezTo>
                    <a:cubicBezTo>
                      <a:pt x="51" y="15"/>
                      <a:pt x="51" y="15"/>
                      <a:pt x="51" y="15"/>
                    </a:cubicBezTo>
                    <a:cubicBezTo>
                      <a:pt x="51" y="15"/>
                      <a:pt x="42" y="16"/>
                      <a:pt x="40" y="16"/>
                    </a:cubicBezTo>
                    <a:cubicBezTo>
                      <a:pt x="39" y="15"/>
                      <a:pt x="35" y="16"/>
                      <a:pt x="34" y="14"/>
                    </a:cubicBezTo>
                    <a:cubicBezTo>
                      <a:pt x="32" y="12"/>
                      <a:pt x="29" y="16"/>
                      <a:pt x="26" y="14"/>
                    </a:cubicBezTo>
                    <a:cubicBezTo>
                      <a:pt x="23" y="12"/>
                      <a:pt x="15" y="15"/>
                      <a:pt x="15" y="13"/>
                    </a:cubicBezTo>
                    <a:cubicBezTo>
                      <a:pt x="15" y="11"/>
                      <a:pt x="18" y="8"/>
                      <a:pt x="21" y="8"/>
                    </a:cubicBezTo>
                    <a:cubicBezTo>
                      <a:pt x="21" y="8"/>
                      <a:pt x="22" y="8"/>
                      <a:pt x="23" y="8"/>
                    </a:cubicBezTo>
                    <a:cubicBezTo>
                      <a:pt x="24" y="7"/>
                      <a:pt x="26" y="3"/>
                      <a:pt x="26" y="2"/>
                    </a:cubicBezTo>
                    <a:cubicBezTo>
                      <a:pt x="25" y="0"/>
                      <a:pt x="22" y="1"/>
                      <a:pt x="20" y="3"/>
                    </a:cubicBezTo>
                    <a:cubicBezTo>
                      <a:pt x="19" y="4"/>
                      <a:pt x="15" y="2"/>
                      <a:pt x="14" y="4"/>
                    </a:cubicBezTo>
                    <a:cubicBezTo>
                      <a:pt x="14" y="6"/>
                      <a:pt x="13" y="9"/>
                      <a:pt x="10" y="9"/>
                    </a:cubicBezTo>
                    <a:cubicBezTo>
                      <a:pt x="8" y="9"/>
                      <a:pt x="10" y="12"/>
                      <a:pt x="8" y="13"/>
                    </a:cubicBezTo>
                    <a:cubicBezTo>
                      <a:pt x="6" y="14"/>
                      <a:pt x="1" y="14"/>
                      <a:pt x="0" y="16"/>
                    </a:cubicBezTo>
                    <a:cubicBezTo>
                      <a:pt x="0" y="18"/>
                      <a:pt x="6" y="20"/>
                      <a:pt x="5" y="22"/>
                    </a:cubicBezTo>
                    <a:cubicBezTo>
                      <a:pt x="5" y="25"/>
                      <a:pt x="8" y="28"/>
                      <a:pt x="6" y="29"/>
                    </a:cubicBezTo>
                    <a:cubicBezTo>
                      <a:pt x="4" y="31"/>
                      <a:pt x="3" y="33"/>
                      <a:pt x="3" y="38"/>
                    </a:cubicBezTo>
                    <a:cubicBezTo>
                      <a:pt x="4" y="39"/>
                      <a:pt x="6" y="40"/>
                      <a:pt x="7" y="38"/>
                    </a:cubicBezTo>
                    <a:cubicBezTo>
                      <a:pt x="8" y="36"/>
                      <a:pt x="15" y="38"/>
                      <a:pt x="15" y="36"/>
                    </a:cubicBezTo>
                    <a:cubicBezTo>
                      <a:pt x="15" y="34"/>
                      <a:pt x="23" y="34"/>
                      <a:pt x="23" y="32"/>
                    </a:cubicBezTo>
                    <a:cubicBezTo>
                      <a:pt x="23" y="30"/>
                      <a:pt x="27" y="25"/>
                      <a:pt x="30" y="25"/>
                    </a:cubicBezTo>
                    <a:cubicBezTo>
                      <a:pt x="33" y="25"/>
                      <a:pt x="30" y="30"/>
                      <a:pt x="33" y="32"/>
                    </a:cubicBezTo>
                    <a:cubicBezTo>
                      <a:pt x="36" y="33"/>
                      <a:pt x="31" y="39"/>
                      <a:pt x="33" y="41"/>
                    </a:cubicBezTo>
                    <a:cubicBezTo>
                      <a:pt x="34" y="42"/>
                      <a:pt x="35" y="42"/>
                      <a:pt x="37" y="41"/>
                    </a:cubicBezTo>
                    <a:cubicBezTo>
                      <a:pt x="38" y="41"/>
                      <a:pt x="40" y="40"/>
                      <a:pt x="41" y="40"/>
                    </a:cubicBezTo>
                    <a:cubicBezTo>
                      <a:pt x="45" y="37"/>
                      <a:pt x="49" y="33"/>
                      <a:pt x="50" y="3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71">
                <a:extLst>
                  <a:ext uri="{FF2B5EF4-FFF2-40B4-BE49-F238E27FC236}">
                    <a16:creationId xmlns:a16="http://schemas.microsoft.com/office/drawing/2014/main" id="{3E57DB19-5C2C-49BF-AA61-A7D411B09972}"/>
                  </a:ext>
                </a:extLst>
              </p:cNvPr>
              <p:cNvSpPr>
                <a:spLocks/>
              </p:cNvSpPr>
              <p:nvPr/>
            </p:nvSpPr>
            <p:spPr bwMode="auto">
              <a:xfrm>
                <a:off x="3456704" y="3601710"/>
                <a:ext cx="16311" cy="35132"/>
              </a:xfrm>
              <a:custGeom>
                <a:avLst/>
                <a:gdLst>
                  <a:gd name="T0" fmla="*/ 6 w 7"/>
                  <a:gd name="T1" fmla="*/ 14 h 15"/>
                  <a:gd name="T2" fmla="*/ 3 w 7"/>
                  <a:gd name="T3" fmla="*/ 11 h 15"/>
                  <a:gd name="T4" fmla="*/ 0 w 7"/>
                  <a:gd name="T5" fmla="*/ 6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3"/>
                      <a:pt x="3" y="11"/>
                    </a:cubicBezTo>
                    <a:cubicBezTo>
                      <a:pt x="3" y="9"/>
                      <a:pt x="0" y="9"/>
                      <a:pt x="0" y="6"/>
                    </a:cubicBezTo>
                    <a:cubicBezTo>
                      <a:pt x="0" y="2"/>
                      <a:pt x="2" y="0"/>
                      <a:pt x="3" y="3"/>
                    </a:cubicBezTo>
                    <a:cubicBezTo>
                      <a:pt x="5" y="6"/>
                      <a:pt x="4" y="8"/>
                      <a:pt x="4" y="9"/>
                    </a:cubicBezTo>
                    <a:cubicBezTo>
                      <a:pt x="4" y="11"/>
                      <a:pt x="7" y="12"/>
                      <a:pt x="6"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72">
                <a:extLst>
                  <a:ext uri="{FF2B5EF4-FFF2-40B4-BE49-F238E27FC236}">
                    <a16:creationId xmlns:a16="http://schemas.microsoft.com/office/drawing/2014/main" id="{26013CAA-C63F-41CD-BDDC-4C3A1B8BC9EE}"/>
                  </a:ext>
                </a:extLst>
              </p:cNvPr>
              <p:cNvSpPr>
                <a:spLocks/>
              </p:cNvSpPr>
              <p:nvPr/>
            </p:nvSpPr>
            <p:spPr bwMode="auto">
              <a:xfrm>
                <a:off x="3762857" y="3884023"/>
                <a:ext cx="23840" cy="17566"/>
              </a:xfrm>
              <a:custGeom>
                <a:avLst/>
                <a:gdLst>
                  <a:gd name="T0" fmla="*/ 2 w 10"/>
                  <a:gd name="T1" fmla="*/ 7 h 8"/>
                  <a:gd name="T2" fmla="*/ 2 w 10"/>
                  <a:gd name="T3" fmla="*/ 4 h 8"/>
                  <a:gd name="T4" fmla="*/ 7 w 10"/>
                  <a:gd name="T5" fmla="*/ 2 h 8"/>
                  <a:gd name="T6" fmla="*/ 8 w 10"/>
                  <a:gd name="T7" fmla="*/ 7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1" y="6"/>
                      <a:pt x="3" y="4"/>
                      <a:pt x="2" y="4"/>
                    </a:cubicBezTo>
                    <a:cubicBezTo>
                      <a:pt x="0" y="3"/>
                      <a:pt x="6" y="0"/>
                      <a:pt x="7" y="2"/>
                    </a:cubicBezTo>
                    <a:cubicBezTo>
                      <a:pt x="9" y="4"/>
                      <a:pt x="10" y="6"/>
                      <a:pt x="8" y="7"/>
                    </a:cubicBezTo>
                    <a:cubicBezTo>
                      <a:pt x="6" y="7"/>
                      <a:pt x="3" y="8"/>
                      <a:pt x="2"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73">
                <a:extLst>
                  <a:ext uri="{FF2B5EF4-FFF2-40B4-BE49-F238E27FC236}">
                    <a16:creationId xmlns:a16="http://schemas.microsoft.com/office/drawing/2014/main" id="{431B9E87-AEDB-4E96-92E0-99463BE31689}"/>
                  </a:ext>
                </a:extLst>
              </p:cNvPr>
              <p:cNvSpPr>
                <a:spLocks/>
              </p:cNvSpPr>
              <p:nvPr/>
            </p:nvSpPr>
            <p:spPr bwMode="auto">
              <a:xfrm>
                <a:off x="5717720" y="3267953"/>
                <a:ext cx="62736" cy="52698"/>
              </a:xfrm>
              <a:custGeom>
                <a:avLst/>
                <a:gdLst>
                  <a:gd name="T0" fmla="*/ 25 w 27"/>
                  <a:gd name="T1" fmla="*/ 18 h 23"/>
                  <a:gd name="T2" fmla="*/ 20 w 27"/>
                  <a:gd name="T3" fmla="*/ 12 h 23"/>
                  <a:gd name="T4" fmla="*/ 17 w 27"/>
                  <a:gd name="T5" fmla="*/ 6 h 23"/>
                  <a:gd name="T6" fmla="*/ 15 w 27"/>
                  <a:gd name="T7" fmla="*/ 1 h 23"/>
                  <a:gd name="T8" fmla="*/ 8 w 27"/>
                  <a:gd name="T9" fmla="*/ 1 h 23"/>
                  <a:gd name="T10" fmla="*/ 0 w 27"/>
                  <a:gd name="T11" fmla="*/ 2 h 23"/>
                  <a:gd name="T12" fmla="*/ 2 w 27"/>
                  <a:gd name="T13" fmla="*/ 9 h 23"/>
                  <a:gd name="T14" fmla="*/ 8 w 27"/>
                  <a:gd name="T15" fmla="*/ 11 h 23"/>
                  <a:gd name="T16" fmla="*/ 9 w 27"/>
                  <a:gd name="T17" fmla="*/ 14 h 23"/>
                  <a:gd name="T18" fmla="*/ 10 w 27"/>
                  <a:gd name="T19" fmla="*/ 14 h 23"/>
                  <a:gd name="T20" fmla="*/ 12 w 27"/>
                  <a:gd name="T21" fmla="*/ 16 h 23"/>
                  <a:gd name="T22" fmla="*/ 16 w 27"/>
                  <a:gd name="T23" fmla="*/ 18 h 23"/>
                  <a:gd name="T24" fmla="*/ 20 w 27"/>
                  <a:gd name="T25" fmla="*/ 19 h 23"/>
                  <a:gd name="T26" fmla="*/ 22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5"/>
                      <a:pt x="20" y="12"/>
                    </a:cubicBezTo>
                    <a:cubicBezTo>
                      <a:pt x="20" y="10"/>
                      <a:pt x="17" y="8"/>
                      <a:pt x="17" y="6"/>
                    </a:cubicBezTo>
                    <a:cubicBezTo>
                      <a:pt x="18" y="5"/>
                      <a:pt x="16" y="3"/>
                      <a:pt x="15" y="1"/>
                    </a:cubicBezTo>
                    <a:cubicBezTo>
                      <a:pt x="13" y="1"/>
                      <a:pt x="10" y="0"/>
                      <a:pt x="8" y="1"/>
                    </a:cubicBezTo>
                    <a:cubicBezTo>
                      <a:pt x="5" y="1"/>
                      <a:pt x="3" y="2"/>
                      <a:pt x="0" y="2"/>
                    </a:cubicBezTo>
                    <a:cubicBezTo>
                      <a:pt x="1" y="5"/>
                      <a:pt x="0" y="5"/>
                      <a:pt x="2" y="9"/>
                    </a:cubicBezTo>
                    <a:cubicBezTo>
                      <a:pt x="3" y="12"/>
                      <a:pt x="7" y="10"/>
                      <a:pt x="8" y="11"/>
                    </a:cubicBezTo>
                    <a:cubicBezTo>
                      <a:pt x="8" y="12"/>
                      <a:pt x="9" y="13"/>
                      <a:pt x="9" y="14"/>
                    </a:cubicBezTo>
                    <a:cubicBezTo>
                      <a:pt x="9" y="14"/>
                      <a:pt x="10" y="14"/>
                      <a:pt x="10" y="14"/>
                    </a:cubicBezTo>
                    <a:cubicBezTo>
                      <a:pt x="11" y="14"/>
                      <a:pt x="12" y="15"/>
                      <a:pt x="12" y="16"/>
                    </a:cubicBezTo>
                    <a:cubicBezTo>
                      <a:pt x="14" y="16"/>
                      <a:pt x="15" y="17"/>
                      <a:pt x="16" y="18"/>
                    </a:cubicBezTo>
                    <a:cubicBezTo>
                      <a:pt x="17" y="18"/>
                      <a:pt x="18" y="17"/>
                      <a:pt x="20" y="19"/>
                    </a:cubicBezTo>
                    <a:cubicBezTo>
                      <a:pt x="22" y="21"/>
                      <a:pt x="22" y="22"/>
                      <a:pt x="22" y="23"/>
                    </a:cubicBezTo>
                    <a:cubicBezTo>
                      <a:pt x="23" y="23"/>
                      <a:pt x="25" y="23"/>
                      <a:pt x="27" y="22"/>
                    </a:cubicBezTo>
                    <a:cubicBezTo>
                      <a:pt x="26" y="21"/>
                      <a:pt x="25" y="19"/>
                      <a:pt x="25" y="1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74">
                <a:extLst>
                  <a:ext uri="{FF2B5EF4-FFF2-40B4-BE49-F238E27FC236}">
                    <a16:creationId xmlns:a16="http://schemas.microsoft.com/office/drawing/2014/main" id="{8805C375-B581-4823-959B-25FB4A5ED76B}"/>
                  </a:ext>
                </a:extLst>
              </p:cNvPr>
              <p:cNvSpPr>
                <a:spLocks noEditPoints="1"/>
              </p:cNvSpPr>
              <p:nvPr/>
            </p:nvSpPr>
            <p:spPr bwMode="auto">
              <a:xfrm>
                <a:off x="5745324" y="3256660"/>
                <a:ext cx="92850" cy="75284"/>
              </a:xfrm>
              <a:custGeom>
                <a:avLst/>
                <a:gdLst>
                  <a:gd name="T0" fmla="*/ 38 w 40"/>
                  <a:gd name="T1" fmla="*/ 11 h 33"/>
                  <a:gd name="T2" fmla="*/ 31 w 40"/>
                  <a:gd name="T3" fmla="*/ 2 h 33"/>
                  <a:gd name="T4" fmla="*/ 25 w 40"/>
                  <a:gd name="T5" fmla="*/ 5 h 33"/>
                  <a:gd name="T6" fmla="*/ 22 w 40"/>
                  <a:gd name="T7" fmla="*/ 5 h 33"/>
                  <a:gd name="T8" fmla="*/ 16 w 40"/>
                  <a:gd name="T9" fmla="*/ 1 h 33"/>
                  <a:gd name="T10" fmla="*/ 13 w 40"/>
                  <a:gd name="T11" fmla="*/ 0 h 33"/>
                  <a:gd name="T12" fmla="*/ 12 w 40"/>
                  <a:gd name="T13" fmla="*/ 3 h 33"/>
                  <a:gd name="T14" fmla="*/ 14 w 40"/>
                  <a:gd name="T15" fmla="*/ 7 h 33"/>
                  <a:gd name="T16" fmla="*/ 8 w 40"/>
                  <a:gd name="T17" fmla="*/ 6 h 33"/>
                  <a:gd name="T18" fmla="*/ 3 w 40"/>
                  <a:gd name="T19" fmla="*/ 4 h 33"/>
                  <a:gd name="T20" fmla="*/ 5 w 40"/>
                  <a:gd name="T21" fmla="*/ 11 h 33"/>
                  <a:gd name="T22" fmla="*/ 8 w 40"/>
                  <a:gd name="T23" fmla="*/ 17 h 33"/>
                  <a:gd name="T24" fmla="*/ 13 w 40"/>
                  <a:gd name="T25" fmla="*/ 23 h 33"/>
                  <a:gd name="T26" fmla="*/ 15 w 40"/>
                  <a:gd name="T27" fmla="*/ 27 h 33"/>
                  <a:gd name="T28" fmla="*/ 24 w 40"/>
                  <a:gd name="T29" fmla="*/ 21 h 33"/>
                  <a:gd name="T30" fmla="*/ 26 w 40"/>
                  <a:gd name="T31" fmla="*/ 29 h 33"/>
                  <a:gd name="T32" fmla="*/ 32 w 40"/>
                  <a:gd name="T33" fmla="*/ 33 h 33"/>
                  <a:gd name="T34" fmla="*/ 33 w 40"/>
                  <a:gd name="T35" fmla="*/ 28 h 33"/>
                  <a:gd name="T36" fmla="*/ 38 w 40"/>
                  <a:gd name="T37" fmla="*/ 11 h 33"/>
                  <a:gd name="T38" fmla="*/ 4 w 40"/>
                  <a:gd name="T39" fmla="*/ 23 h 33"/>
                  <a:gd name="T40" fmla="*/ 0 w 40"/>
                  <a:gd name="T41" fmla="*/ 21 h 33"/>
                  <a:gd name="T42" fmla="*/ 3 w 40"/>
                  <a:gd name="T43" fmla="*/ 25 h 33"/>
                  <a:gd name="T44" fmla="*/ 8 w 40"/>
                  <a:gd name="T45" fmla="*/ 28 h 33"/>
                  <a:gd name="T46" fmla="*/ 10 w 40"/>
                  <a:gd name="T47" fmla="*/ 28 h 33"/>
                  <a:gd name="T48" fmla="*/ 8 w 40"/>
                  <a:gd name="T49" fmla="*/ 24 h 33"/>
                  <a:gd name="T50" fmla="*/ 4 w 40"/>
                  <a:gd name="T5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3">
                    <a:moveTo>
                      <a:pt x="38" y="11"/>
                    </a:moveTo>
                    <a:cubicBezTo>
                      <a:pt x="37" y="9"/>
                      <a:pt x="34" y="6"/>
                      <a:pt x="31" y="2"/>
                    </a:cubicBezTo>
                    <a:cubicBezTo>
                      <a:pt x="30" y="5"/>
                      <a:pt x="26" y="4"/>
                      <a:pt x="25" y="5"/>
                    </a:cubicBezTo>
                    <a:cubicBezTo>
                      <a:pt x="25" y="7"/>
                      <a:pt x="23" y="5"/>
                      <a:pt x="22" y="5"/>
                    </a:cubicBezTo>
                    <a:cubicBezTo>
                      <a:pt x="21" y="6"/>
                      <a:pt x="18" y="2"/>
                      <a:pt x="16" y="1"/>
                    </a:cubicBezTo>
                    <a:cubicBezTo>
                      <a:pt x="15" y="1"/>
                      <a:pt x="14" y="1"/>
                      <a:pt x="13" y="0"/>
                    </a:cubicBezTo>
                    <a:cubicBezTo>
                      <a:pt x="12" y="1"/>
                      <a:pt x="11" y="2"/>
                      <a:pt x="12" y="3"/>
                    </a:cubicBezTo>
                    <a:cubicBezTo>
                      <a:pt x="12" y="4"/>
                      <a:pt x="16" y="5"/>
                      <a:pt x="14" y="7"/>
                    </a:cubicBezTo>
                    <a:cubicBezTo>
                      <a:pt x="13" y="8"/>
                      <a:pt x="9" y="7"/>
                      <a:pt x="8" y="6"/>
                    </a:cubicBezTo>
                    <a:cubicBezTo>
                      <a:pt x="7" y="5"/>
                      <a:pt x="3" y="3"/>
                      <a:pt x="3" y="4"/>
                    </a:cubicBezTo>
                    <a:cubicBezTo>
                      <a:pt x="2" y="6"/>
                      <a:pt x="6" y="9"/>
                      <a:pt x="5" y="11"/>
                    </a:cubicBezTo>
                    <a:cubicBezTo>
                      <a:pt x="5" y="13"/>
                      <a:pt x="8" y="15"/>
                      <a:pt x="8" y="17"/>
                    </a:cubicBezTo>
                    <a:cubicBezTo>
                      <a:pt x="8" y="20"/>
                      <a:pt x="13" y="21"/>
                      <a:pt x="13" y="23"/>
                    </a:cubicBezTo>
                    <a:cubicBezTo>
                      <a:pt x="13" y="24"/>
                      <a:pt x="14" y="26"/>
                      <a:pt x="15" y="27"/>
                    </a:cubicBezTo>
                    <a:cubicBezTo>
                      <a:pt x="19" y="26"/>
                      <a:pt x="22" y="23"/>
                      <a:pt x="24" y="21"/>
                    </a:cubicBezTo>
                    <a:cubicBezTo>
                      <a:pt x="28" y="19"/>
                      <a:pt x="27" y="27"/>
                      <a:pt x="26" y="29"/>
                    </a:cubicBezTo>
                    <a:cubicBezTo>
                      <a:pt x="25" y="30"/>
                      <a:pt x="29" y="32"/>
                      <a:pt x="32" y="33"/>
                    </a:cubicBezTo>
                    <a:cubicBezTo>
                      <a:pt x="32" y="31"/>
                      <a:pt x="32" y="29"/>
                      <a:pt x="33" y="28"/>
                    </a:cubicBezTo>
                    <a:cubicBezTo>
                      <a:pt x="37" y="23"/>
                      <a:pt x="40" y="15"/>
                      <a:pt x="38" y="11"/>
                    </a:cubicBezTo>
                    <a:close/>
                    <a:moveTo>
                      <a:pt x="4" y="23"/>
                    </a:moveTo>
                    <a:cubicBezTo>
                      <a:pt x="3" y="22"/>
                      <a:pt x="2" y="21"/>
                      <a:pt x="0" y="21"/>
                    </a:cubicBezTo>
                    <a:cubicBezTo>
                      <a:pt x="1" y="22"/>
                      <a:pt x="1" y="24"/>
                      <a:pt x="3" y="25"/>
                    </a:cubicBezTo>
                    <a:cubicBezTo>
                      <a:pt x="6" y="27"/>
                      <a:pt x="1" y="27"/>
                      <a:pt x="8" y="28"/>
                    </a:cubicBezTo>
                    <a:cubicBezTo>
                      <a:pt x="9" y="28"/>
                      <a:pt x="9" y="28"/>
                      <a:pt x="10" y="28"/>
                    </a:cubicBezTo>
                    <a:cubicBezTo>
                      <a:pt x="10" y="27"/>
                      <a:pt x="10" y="26"/>
                      <a:pt x="8" y="24"/>
                    </a:cubicBezTo>
                    <a:cubicBezTo>
                      <a:pt x="6" y="22"/>
                      <a:pt x="5" y="23"/>
                      <a:pt x="4" y="2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75">
                <a:extLst>
                  <a:ext uri="{FF2B5EF4-FFF2-40B4-BE49-F238E27FC236}">
                    <a16:creationId xmlns:a16="http://schemas.microsoft.com/office/drawing/2014/main" id="{F80DAA6F-0BED-4F94-8E69-DDCF47FFD8B5}"/>
                  </a:ext>
                </a:extLst>
              </p:cNvPr>
              <p:cNvSpPr>
                <a:spLocks/>
              </p:cNvSpPr>
              <p:nvPr/>
            </p:nvSpPr>
            <p:spPr bwMode="auto">
              <a:xfrm>
                <a:off x="6041439" y="3334453"/>
                <a:ext cx="264747" cy="189464"/>
              </a:xfrm>
              <a:custGeom>
                <a:avLst/>
                <a:gdLst>
                  <a:gd name="T0" fmla="*/ 111 w 115"/>
                  <a:gd name="T1" fmla="*/ 11 h 82"/>
                  <a:gd name="T2" fmla="*/ 108 w 115"/>
                  <a:gd name="T3" fmla="*/ 9 h 82"/>
                  <a:gd name="T4" fmla="*/ 99 w 115"/>
                  <a:gd name="T5" fmla="*/ 15 h 82"/>
                  <a:gd name="T6" fmla="*/ 95 w 115"/>
                  <a:gd name="T7" fmla="*/ 16 h 82"/>
                  <a:gd name="T8" fmla="*/ 91 w 115"/>
                  <a:gd name="T9" fmla="*/ 16 h 82"/>
                  <a:gd name="T10" fmla="*/ 91 w 115"/>
                  <a:gd name="T11" fmla="*/ 7 h 82"/>
                  <a:gd name="T12" fmla="*/ 88 w 115"/>
                  <a:gd name="T13" fmla="*/ 0 h 82"/>
                  <a:gd name="T14" fmla="*/ 81 w 115"/>
                  <a:gd name="T15" fmla="*/ 7 h 82"/>
                  <a:gd name="T16" fmla="*/ 73 w 115"/>
                  <a:gd name="T17" fmla="*/ 11 h 82"/>
                  <a:gd name="T18" fmla="*/ 65 w 115"/>
                  <a:gd name="T19" fmla="*/ 13 h 82"/>
                  <a:gd name="T20" fmla="*/ 58 w 115"/>
                  <a:gd name="T21" fmla="*/ 11 h 82"/>
                  <a:gd name="T22" fmla="*/ 51 w 115"/>
                  <a:gd name="T23" fmla="*/ 9 h 82"/>
                  <a:gd name="T24" fmla="*/ 44 w 115"/>
                  <a:gd name="T25" fmla="*/ 8 h 82"/>
                  <a:gd name="T26" fmla="*/ 38 w 115"/>
                  <a:gd name="T27" fmla="*/ 11 h 82"/>
                  <a:gd name="T28" fmla="*/ 33 w 115"/>
                  <a:gd name="T29" fmla="*/ 19 h 82"/>
                  <a:gd name="T30" fmla="*/ 22 w 115"/>
                  <a:gd name="T31" fmla="*/ 26 h 82"/>
                  <a:gd name="T32" fmla="*/ 15 w 115"/>
                  <a:gd name="T33" fmla="*/ 29 h 82"/>
                  <a:gd name="T34" fmla="*/ 9 w 115"/>
                  <a:gd name="T35" fmla="*/ 27 h 82"/>
                  <a:gd name="T36" fmla="*/ 6 w 115"/>
                  <a:gd name="T37" fmla="*/ 31 h 82"/>
                  <a:gd name="T38" fmla="*/ 2 w 115"/>
                  <a:gd name="T39" fmla="*/ 37 h 82"/>
                  <a:gd name="T40" fmla="*/ 1 w 115"/>
                  <a:gd name="T41" fmla="*/ 44 h 82"/>
                  <a:gd name="T42" fmla="*/ 1 w 115"/>
                  <a:gd name="T43" fmla="*/ 53 h 82"/>
                  <a:gd name="T44" fmla="*/ 3 w 115"/>
                  <a:gd name="T45" fmla="*/ 62 h 82"/>
                  <a:gd name="T46" fmla="*/ 11 w 115"/>
                  <a:gd name="T47" fmla="*/ 66 h 82"/>
                  <a:gd name="T48" fmla="*/ 2 w 115"/>
                  <a:gd name="T49" fmla="*/ 78 h 82"/>
                  <a:gd name="T50" fmla="*/ 4 w 115"/>
                  <a:gd name="T51" fmla="*/ 80 h 82"/>
                  <a:gd name="T52" fmla="*/ 16 w 115"/>
                  <a:gd name="T53" fmla="*/ 82 h 82"/>
                  <a:gd name="T54" fmla="*/ 49 w 115"/>
                  <a:gd name="T55" fmla="*/ 78 h 82"/>
                  <a:gd name="T56" fmla="*/ 48 w 115"/>
                  <a:gd name="T57" fmla="*/ 69 h 82"/>
                  <a:gd name="T58" fmla="*/ 54 w 115"/>
                  <a:gd name="T59" fmla="*/ 66 h 82"/>
                  <a:gd name="T60" fmla="*/ 60 w 115"/>
                  <a:gd name="T61" fmla="*/ 64 h 82"/>
                  <a:gd name="T62" fmla="*/ 68 w 115"/>
                  <a:gd name="T63" fmla="*/ 61 h 82"/>
                  <a:gd name="T64" fmla="*/ 72 w 115"/>
                  <a:gd name="T65" fmla="*/ 58 h 82"/>
                  <a:gd name="T66" fmla="*/ 75 w 115"/>
                  <a:gd name="T67" fmla="*/ 49 h 82"/>
                  <a:gd name="T68" fmla="*/ 80 w 115"/>
                  <a:gd name="T69" fmla="*/ 46 h 82"/>
                  <a:gd name="T70" fmla="*/ 78 w 115"/>
                  <a:gd name="T71" fmla="*/ 41 h 82"/>
                  <a:gd name="T72" fmla="*/ 87 w 115"/>
                  <a:gd name="T73" fmla="*/ 41 h 82"/>
                  <a:gd name="T74" fmla="*/ 87 w 115"/>
                  <a:gd name="T75" fmla="*/ 34 h 82"/>
                  <a:gd name="T76" fmla="*/ 91 w 115"/>
                  <a:gd name="T77" fmla="*/ 29 h 82"/>
                  <a:gd name="T78" fmla="*/ 90 w 115"/>
                  <a:gd name="T79" fmla="*/ 24 h 82"/>
                  <a:gd name="T80" fmla="*/ 91 w 115"/>
                  <a:gd name="T81" fmla="*/ 20 h 82"/>
                  <a:gd name="T82" fmla="*/ 92 w 115"/>
                  <a:gd name="T83" fmla="*/ 19 h 82"/>
                  <a:gd name="T84" fmla="*/ 96 w 115"/>
                  <a:gd name="T85" fmla="*/ 18 h 82"/>
                  <a:gd name="T86" fmla="*/ 107 w 115"/>
                  <a:gd name="T87" fmla="*/ 15 h 82"/>
                  <a:gd name="T88" fmla="*/ 115 w 115"/>
                  <a:gd name="T89" fmla="*/ 12 h 82"/>
                  <a:gd name="T90" fmla="*/ 111 w 115"/>
                  <a:gd name="T91"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2">
                    <a:moveTo>
                      <a:pt x="111" y="11"/>
                    </a:moveTo>
                    <a:cubicBezTo>
                      <a:pt x="110" y="12"/>
                      <a:pt x="110" y="10"/>
                      <a:pt x="108" y="9"/>
                    </a:cubicBezTo>
                    <a:cubicBezTo>
                      <a:pt x="107" y="8"/>
                      <a:pt x="103" y="12"/>
                      <a:pt x="99" y="15"/>
                    </a:cubicBezTo>
                    <a:cubicBezTo>
                      <a:pt x="98" y="15"/>
                      <a:pt x="96" y="16"/>
                      <a:pt x="95" y="16"/>
                    </a:cubicBezTo>
                    <a:cubicBezTo>
                      <a:pt x="93" y="17"/>
                      <a:pt x="92" y="17"/>
                      <a:pt x="91" y="16"/>
                    </a:cubicBezTo>
                    <a:cubicBezTo>
                      <a:pt x="89" y="14"/>
                      <a:pt x="94" y="8"/>
                      <a:pt x="91" y="7"/>
                    </a:cubicBezTo>
                    <a:cubicBezTo>
                      <a:pt x="88" y="5"/>
                      <a:pt x="91" y="0"/>
                      <a:pt x="88" y="0"/>
                    </a:cubicBezTo>
                    <a:cubicBezTo>
                      <a:pt x="85" y="0"/>
                      <a:pt x="81" y="5"/>
                      <a:pt x="81" y="7"/>
                    </a:cubicBezTo>
                    <a:cubicBezTo>
                      <a:pt x="81" y="9"/>
                      <a:pt x="73" y="9"/>
                      <a:pt x="73" y="11"/>
                    </a:cubicBezTo>
                    <a:cubicBezTo>
                      <a:pt x="73" y="13"/>
                      <a:pt x="66" y="11"/>
                      <a:pt x="65" y="13"/>
                    </a:cubicBezTo>
                    <a:cubicBezTo>
                      <a:pt x="63" y="16"/>
                      <a:pt x="60" y="11"/>
                      <a:pt x="58" y="11"/>
                    </a:cubicBezTo>
                    <a:cubicBezTo>
                      <a:pt x="55" y="11"/>
                      <a:pt x="54" y="8"/>
                      <a:pt x="51" y="9"/>
                    </a:cubicBezTo>
                    <a:cubicBezTo>
                      <a:pt x="48" y="10"/>
                      <a:pt x="47" y="8"/>
                      <a:pt x="44" y="8"/>
                    </a:cubicBezTo>
                    <a:cubicBezTo>
                      <a:pt x="42" y="7"/>
                      <a:pt x="41" y="12"/>
                      <a:pt x="38" y="11"/>
                    </a:cubicBezTo>
                    <a:cubicBezTo>
                      <a:pt x="35" y="11"/>
                      <a:pt x="34" y="16"/>
                      <a:pt x="33" y="19"/>
                    </a:cubicBezTo>
                    <a:cubicBezTo>
                      <a:pt x="32" y="23"/>
                      <a:pt x="21" y="23"/>
                      <a:pt x="22" y="26"/>
                    </a:cubicBezTo>
                    <a:cubicBezTo>
                      <a:pt x="22" y="30"/>
                      <a:pt x="15" y="31"/>
                      <a:pt x="15" y="29"/>
                    </a:cubicBezTo>
                    <a:cubicBezTo>
                      <a:pt x="14" y="26"/>
                      <a:pt x="10" y="28"/>
                      <a:pt x="9" y="27"/>
                    </a:cubicBezTo>
                    <a:cubicBezTo>
                      <a:pt x="8" y="26"/>
                      <a:pt x="5" y="28"/>
                      <a:pt x="6" y="31"/>
                    </a:cubicBezTo>
                    <a:cubicBezTo>
                      <a:pt x="6" y="34"/>
                      <a:pt x="3" y="36"/>
                      <a:pt x="2" y="37"/>
                    </a:cubicBezTo>
                    <a:cubicBezTo>
                      <a:pt x="2" y="38"/>
                      <a:pt x="0" y="42"/>
                      <a:pt x="1" y="44"/>
                    </a:cubicBezTo>
                    <a:cubicBezTo>
                      <a:pt x="3" y="46"/>
                      <a:pt x="0" y="49"/>
                      <a:pt x="1" y="53"/>
                    </a:cubicBezTo>
                    <a:cubicBezTo>
                      <a:pt x="3" y="56"/>
                      <a:pt x="2" y="61"/>
                      <a:pt x="3" y="62"/>
                    </a:cubicBezTo>
                    <a:cubicBezTo>
                      <a:pt x="3" y="63"/>
                      <a:pt x="9" y="63"/>
                      <a:pt x="11" y="66"/>
                    </a:cubicBezTo>
                    <a:cubicBezTo>
                      <a:pt x="12" y="70"/>
                      <a:pt x="3" y="76"/>
                      <a:pt x="2" y="78"/>
                    </a:cubicBezTo>
                    <a:cubicBezTo>
                      <a:pt x="2" y="78"/>
                      <a:pt x="3" y="79"/>
                      <a:pt x="4" y="80"/>
                    </a:cubicBezTo>
                    <a:cubicBezTo>
                      <a:pt x="8" y="80"/>
                      <a:pt x="12" y="81"/>
                      <a:pt x="16" y="82"/>
                    </a:cubicBezTo>
                    <a:cubicBezTo>
                      <a:pt x="22" y="82"/>
                      <a:pt x="48" y="78"/>
                      <a:pt x="49" y="78"/>
                    </a:cubicBezTo>
                    <a:cubicBezTo>
                      <a:pt x="49" y="77"/>
                      <a:pt x="48" y="71"/>
                      <a:pt x="48" y="69"/>
                    </a:cubicBezTo>
                    <a:cubicBezTo>
                      <a:pt x="48" y="68"/>
                      <a:pt x="52" y="65"/>
                      <a:pt x="54" y="66"/>
                    </a:cubicBezTo>
                    <a:cubicBezTo>
                      <a:pt x="57" y="66"/>
                      <a:pt x="60" y="66"/>
                      <a:pt x="60" y="64"/>
                    </a:cubicBezTo>
                    <a:cubicBezTo>
                      <a:pt x="60" y="62"/>
                      <a:pt x="68" y="59"/>
                      <a:pt x="68" y="61"/>
                    </a:cubicBezTo>
                    <a:cubicBezTo>
                      <a:pt x="69" y="63"/>
                      <a:pt x="72" y="63"/>
                      <a:pt x="72" y="58"/>
                    </a:cubicBezTo>
                    <a:cubicBezTo>
                      <a:pt x="73" y="53"/>
                      <a:pt x="72" y="49"/>
                      <a:pt x="75" y="49"/>
                    </a:cubicBezTo>
                    <a:cubicBezTo>
                      <a:pt x="78" y="49"/>
                      <a:pt x="81" y="47"/>
                      <a:pt x="80" y="46"/>
                    </a:cubicBezTo>
                    <a:cubicBezTo>
                      <a:pt x="80" y="44"/>
                      <a:pt x="77" y="42"/>
                      <a:pt x="78" y="41"/>
                    </a:cubicBezTo>
                    <a:cubicBezTo>
                      <a:pt x="79" y="40"/>
                      <a:pt x="86" y="43"/>
                      <a:pt x="87" y="41"/>
                    </a:cubicBezTo>
                    <a:cubicBezTo>
                      <a:pt x="88" y="39"/>
                      <a:pt x="86" y="36"/>
                      <a:pt x="87" y="34"/>
                    </a:cubicBezTo>
                    <a:cubicBezTo>
                      <a:pt x="89" y="33"/>
                      <a:pt x="92" y="31"/>
                      <a:pt x="91" y="29"/>
                    </a:cubicBezTo>
                    <a:cubicBezTo>
                      <a:pt x="91" y="27"/>
                      <a:pt x="92" y="26"/>
                      <a:pt x="90" y="24"/>
                    </a:cubicBezTo>
                    <a:cubicBezTo>
                      <a:pt x="88" y="22"/>
                      <a:pt x="89" y="20"/>
                      <a:pt x="91" y="20"/>
                    </a:cubicBezTo>
                    <a:cubicBezTo>
                      <a:pt x="91" y="20"/>
                      <a:pt x="92" y="20"/>
                      <a:pt x="92" y="19"/>
                    </a:cubicBezTo>
                    <a:cubicBezTo>
                      <a:pt x="94" y="19"/>
                      <a:pt x="95" y="19"/>
                      <a:pt x="96" y="18"/>
                    </a:cubicBezTo>
                    <a:cubicBezTo>
                      <a:pt x="99" y="16"/>
                      <a:pt x="105" y="14"/>
                      <a:pt x="107" y="15"/>
                    </a:cubicBezTo>
                    <a:cubicBezTo>
                      <a:pt x="109" y="15"/>
                      <a:pt x="113" y="15"/>
                      <a:pt x="115" y="12"/>
                    </a:cubicBezTo>
                    <a:cubicBezTo>
                      <a:pt x="114" y="12"/>
                      <a:pt x="112" y="11"/>
                      <a:pt x="111"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76">
                <a:extLst>
                  <a:ext uri="{FF2B5EF4-FFF2-40B4-BE49-F238E27FC236}">
                    <a16:creationId xmlns:a16="http://schemas.microsoft.com/office/drawing/2014/main" id="{26F31C49-82F7-49FC-BA47-134D94F5CC67}"/>
                  </a:ext>
                </a:extLst>
              </p:cNvPr>
              <p:cNvSpPr>
                <a:spLocks/>
              </p:cNvSpPr>
              <p:nvPr/>
            </p:nvSpPr>
            <p:spPr bwMode="auto">
              <a:xfrm>
                <a:off x="6050223" y="3362057"/>
                <a:ext cx="306153" cy="277294"/>
              </a:xfrm>
              <a:custGeom>
                <a:avLst/>
                <a:gdLst>
                  <a:gd name="T0" fmla="*/ 123 w 133"/>
                  <a:gd name="T1" fmla="*/ 7 h 120"/>
                  <a:gd name="T2" fmla="*/ 113 w 133"/>
                  <a:gd name="T3" fmla="*/ 1 h 120"/>
                  <a:gd name="T4" fmla="*/ 103 w 133"/>
                  <a:gd name="T5" fmla="*/ 3 h 120"/>
                  <a:gd name="T6" fmla="*/ 88 w 133"/>
                  <a:gd name="T7" fmla="*/ 7 h 120"/>
                  <a:gd name="T8" fmla="*/ 86 w 133"/>
                  <a:gd name="T9" fmla="*/ 12 h 120"/>
                  <a:gd name="T10" fmla="*/ 83 w 133"/>
                  <a:gd name="T11" fmla="*/ 22 h 120"/>
                  <a:gd name="T12" fmla="*/ 74 w 133"/>
                  <a:gd name="T13" fmla="*/ 29 h 120"/>
                  <a:gd name="T14" fmla="*/ 71 w 133"/>
                  <a:gd name="T15" fmla="*/ 37 h 120"/>
                  <a:gd name="T16" fmla="*/ 64 w 133"/>
                  <a:gd name="T17" fmla="*/ 49 h 120"/>
                  <a:gd name="T18" fmla="*/ 50 w 133"/>
                  <a:gd name="T19" fmla="*/ 54 h 120"/>
                  <a:gd name="T20" fmla="*/ 45 w 133"/>
                  <a:gd name="T21" fmla="*/ 66 h 120"/>
                  <a:gd name="T22" fmla="*/ 0 w 133"/>
                  <a:gd name="T23" fmla="*/ 68 h 120"/>
                  <a:gd name="T24" fmla="*/ 12 w 133"/>
                  <a:gd name="T25" fmla="*/ 79 h 120"/>
                  <a:gd name="T26" fmla="*/ 18 w 133"/>
                  <a:gd name="T27" fmla="*/ 94 h 120"/>
                  <a:gd name="T28" fmla="*/ 5 w 133"/>
                  <a:gd name="T29" fmla="*/ 105 h 120"/>
                  <a:gd name="T30" fmla="*/ 21 w 133"/>
                  <a:gd name="T31" fmla="*/ 106 h 120"/>
                  <a:gd name="T32" fmla="*/ 40 w 133"/>
                  <a:gd name="T33" fmla="*/ 105 h 120"/>
                  <a:gd name="T34" fmla="*/ 50 w 133"/>
                  <a:gd name="T35" fmla="*/ 111 h 120"/>
                  <a:gd name="T36" fmla="*/ 59 w 133"/>
                  <a:gd name="T37" fmla="*/ 120 h 120"/>
                  <a:gd name="T38" fmla="*/ 60 w 133"/>
                  <a:gd name="T39" fmla="*/ 120 h 120"/>
                  <a:gd name="T40" fmla="*/ 75 w 133"/>
                  <a:gd name="T41" fmla="*/ 114 h 120"/>
                  <a:gd name="T42" fmla="*/ 78 w 133"/>
                  <a:gd name="T43" fmla="*/ 106 h 120"/>
                  <a:gd name="T44" fmla="*/ 70 w 133"/>
                  <a:gd name="T45" fmla="*/ 92 h 120"/>
                  <a:gd name="T46" fmla="*/ 82 w 133"/>
                  <a:gd name="T47" fmla="*/ 85 h 120"/>
                  <a:gd name="T48" fmla="*/ 92 w 133"/>
                  <a:gd name="T49" fmla="*/ 78 h 120"/>
                  <a:gd name="T50" fmla="*/ 102 w 133"/>
                  <a:gd name="T51" fmla="*/ 66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3"/>
                    </a:moveTo>
                    <a:cubicBezTo>
                      <a:pt x="123" y="11"/>
                      <a:pt x="123" y="8"/>
                      <a:pt x="123" y="7"/>
                    </a:cubicBezTo>
                    <a:cubicBezTo>
                      <a:pt x="123" y="6"/>
                      <a:pt x="118" y="3"/>
                      <a:pt x="115" y="1"/>
                    </a:cubicBezTo>
                    <a:cubicBezTo>
                      <a:pt x="115" y="1"/>
                      <a:pt x="114" y="1"/>
                      <a:pt x="113" y="1"/>
                    </a:cubicBezTo>
                    <a:cubicBezTo>
                      <a:pt x="113" y="1"/>
                      <a:pt x="112" y="1"/>
                      <a:pt x="111" y="0"/>
                    </a:cubicBezTo>
                    <a:cubicBezTo>
                      <a:pt x="109" y="3"/>
                      <a:pt x="105" y="3"/>
                      <a:pt x="103" y="3"/>
                    </a:cubicBezTo>
                    <a:cubicBezTo>
                      <a:pt x="101" y="2"/>
                      <a:pt x="95" y="4"/>
                      <a:pt x="92" y="6"/>
                    </a:cubicBezTo>
                    <a:cubicBezTo>
                      <a:pt x="91" y="7"/>
                      <a:pt x="90" y="7"/>
                      <a:pt x="88" y="7"/>
                    </a:cubicBezTo>
                    <a:cubicBezTo>
                      <a:pt x="88" y="8"/>
                      <a:pt x="87" y="8"/>
                      <a:pt x="87" y="8"/>
                    </a:cubicBezTo>
                    <a:cubicBezTo>
                      <a:pt x="85" y="8"/>
                      <a:pt x="84" y="10"/>
                      <a:pt x="86" y="12"/>
                    </a:cubicBezTo>
                    <a:cubicBezTo>
                      <a:pt x="88" y="14"/>
                      <a:pt x="87" y="15"/>
                      <a:pt x="87" y="17"/>
                    </a:cubicBezTo>
                    <a:cubicBezTo>
                      <a:pt x="88" y="19"/>
                      <a:pt x="85" y="21"/>
                      <a:pt x="83" y="22"/>
                    </a:cubicBezTo>
                    <a:cubicBezTo>
                      <a:pt x="82" y="24"/>
                      <a:pt x="84" y="27"/>
                      <a:pt x="83" y="29"/>
                    </a:cubicBezTo>
                    <a:cubicBezTo>
                      <a:pt x="82" y="31"/>
                      <a:pt x="75" y="28"/>
                      <a:pt x="74" y="29"/>
                    </a:cubicBezTo>
                    <a:cubicBezTo>
                      <a:pt x="73" y="30"/>
                      <a:pt x="76" y="32"/>
                      <a:pt x="76" y="34"/>
                    </a:cubicBezTo>
                    <a:cubicBezTo>
                      <a:pt x="77" y="35"/>
                      <a:pt x="74" y="37"/>
                      <a:pt x="71" y="37"/>
                    </a:cubicBezTo>
                    <a:cubicBezTo>
                      <a:pt x="68" y="37"/>
                      <a:pt x="69" y="41"/>
                      <a:pt x="68" y="46"/>
                    </a:cubicBezTo>
                    <a:cubicBezTo>
                      <a:pt x="68" y="51"/>
                      <a:pt x="65" y="51"/>
                      <a:pt x="64" y="49"/>
                    </a:cubicBezTo>
                    <a:cubicBezTo>
                      <a:pt x="64" y="47"/>
                      <a:pt x="56" y="50"/>
                      <a:pt x="56" y="52"/>
                    </a:cubicBezTo>
                    <a:cubicBezTo>
                      <a:pt x="56" y="54"/>
                      <a:pt x="53" y="54"/>
                      <a:pt x="50" y="54"/>
                    </a:cubicBezTo>
                    <a:cubicBezTo>
                      <a:pt x="48" y="53"/>
                      <a:pt x="44" y="56"/>
                      <a:pt x="44" y="57"/>
                    </a:cubicBezTo>
                    <a:cubicBezTo>
                      <a:pt x="44" y="59"/>
                      <a:pt x="45" y="65"/>
                      <a:pt x="45" y="66"/>
                    </a:cubicBezTo>
                    <a:cubicBezTo>
                      <a:pt x="44" y="66"/>
                      <a:pt x="18" y="70"/>
                      <a:pt x="12" y="70"/>
                    </a:cubicBezTo>
                    <a:cubicBezTo>
                      <a:pt x="8" y="69"/>
                      <a:pt x="4" y="68"/>
                      <a:pt x="0" y="68"/>
                    </a:cubicBezTo>
                    <a:cubicBezTo>
                      <a:pt x="1" y="70"/>
                      <a:pt x="3" y="71"/>
                      <a:pt x="4" y="73"/>
                    </a:cubicBezTo>
                    <a:cubicBezTo>
                      <a:pt x="5" y="75"/>
                      <a:pt x="8" y="78"/>
                      <a:pt x="12" y="79"/>
                    </a:cubicBezTo>
                    <a:cubicBezTo>
                      <a:pt x="16" y="81"/>
                      <a:pt x="14" y="88"/>
                      <a:pt x="16" y="88"/>
                    </a:cubicBezTo>
                    <a:cubicBezTo>
                      <a:pt x="18" y="89"/>
                      <a:pt x="20" y="94"/>
                      <a:pt x="18" y="94"/>
                    </a:cubicBezTo>
                    <a:cubicBezTo>
                      <a:pt x="15" y="95"/>
                      <a:pt x="13" y="95"/>
                      <a:pt x="10" y="97"/>
                    </a:cubicBezTo>
                    <a:cubicBezTo>
                      <a:pt x="8" y="98"/>
                      <a:pt x="5" y="101"/>
                      <a:pt x="5" y="105"/>
                    </a:cubicBezTo>
                    <a:cubicBezTo>
                      <a:pt x="5" y="105"/>
                      <a:pt x="6" y="106"/>
                      <a:pt x="6" y="107"/>
                    </a:cubicBezTo>
                    <a:cubicBezTo>
                      <a:pt x="12" y="107"/>
                      <a:pt x="20" y="107"/>
                      <a:pt x="21" y="106"/>
                    </a:cubicBezTo>
                    <a:cubicBezTo>
                      <a:pt x="22" y="104"/>
                      <a:pt x="25" y="104"/>
                      <a:pt x="27" y="105"/>
                    </a:cubicBezTo>
                    <a:cubicBezTo>
                      <a:pt x="29" y="106"/>
                      <a:pt x="37" y="107"/>
                      <a:pt x="40" y="105"/>
                    </a:cubicBezTo>
                    <a:cubicBezTo>
                      <a:pt x="44" y="103"/>
                      <a:pt x="46" y="105"/>
                      <a:pt x="46" y="107"/>
                    </a:cubicBezTo>
                    <a:cubicBezTo>
                      <a:pt x="46" y="109"/>
                      <a:pt x="48" y="109"/>
                      <a:pt x="50" y="111"/>
                    </a:cubicBezTo>
                    <a:cubicBezTo>
                      <a:pt x="52" y="113"/>
                      <a:pt x="50" y="115"/>
                      <a:pt x="52" y="117"/>
                    </a:cubicBezTo>
                    <a:cubicBezTo>
                      <a:pt x="53" y="118"/>
                      <a:pt x="55" y="118"/>
                      <a:pt x="59" y="120"/>
                    </a:cubicBezTo>
                    <a:cubicBezTo>
                      <a:pt x="59" y="120"/>
                      <a:pt x="59" y="120"/>
                      <a:pt x="60" y="120"/>
                    </a:cubicBezTo>
                    <a:cubicBezTo>
                      <a:pt x="60" y="120"/>
                      <a:pt x="60" y="120"/>
                      <a:pt x="60" y="120"/>
                    </a:cubicBezTo>
                    <a:cubicBezTo>
                      <a:pt x="62" y="118"/>
                      <a:pt x="63" y="114"/>
                      <a:pt x="68" y="115"/>
                    </a:cubicBezTo>
                    <a:cubicBezTo>
                      <a:pt x="73" y="116"/>
                      <a:pt x="72" y="114"/>
                      <a:pt x="75" y="114"/>
                    </a:cubicBezTo>
                    <a:cubicBezTo>
                      <a:pt x="78" y="115"/>
                      <a:pt x="80" y="115"/>
                      <a:pt x="81" y="113"/>
                    </a:cubicBezTo>
                    <a:cubicBezTo>
                      <a:pt x="83" y="111"/>
                      <a:pt x="80" y="107"/>
                      <a:pt x="78" y="106"/>
                    </a:cubicBezTo>
                    <a:cubicBezTo>
                      <a:pt x="77" y="104"/>
                      <a:pt x="75" y="100"/>
                      <a:pt x="75" y="97"/>
                    </a:cubicBezTo>
                    <a:cubicBezTo>
                      <a:pt x="75" y="94"/>
                      <a:pt x="70" y="94"/>
                      <a:pt x="70" y="92"/>
                    </a:cubicBezTo>
                    <a:cubicBezTo>
                      <a:pt x="70" y="89"/>
                      <a:pt x="75" y="85"/>
                      <a:pt x="76" y="84"/>
                    </a:cubicBezTo>
                    <a:cubicBezTo>
                      <a:pt x="77" y="83"/>
                      <a:pt x="81" y="86"/>
                      <a:pt x="82" y="85"/>
                    </a:cubicBezTo>
                    <a:cubicBezTo>
                      <a:pt x="83" y="83"/>
                      <a:pt x="86" y="84"/>
                      <a:pt x="87" y="84"/>
                    </a:cubicBezTo>
                    <a:cubicBezTo>
                      <a:pt x="89" y="85"/>
                      <a:pt x="91" y="81"/>
                      <a:pt x="92" y="78"/>
                    </a:cubicBezTo>
                    <a:cubicBezTo>
                      <a:pt x="92" y="75"/>
                      <a:pt x="97" y="75"/>
                      <a:pt x="98" y="74"/>
                    </a:cubicBezTo>
                    <a:cubicBezTo>
                      <a:pt x="99" y="73"/>
                      <a:pt x="101" y="67"/>
                      <a:pt x="102" y="66"/>
                    </a:cubicBezTo>
                    <a:cubicBezTo>
                      <a:pt x="102" y="64"/>
                      <a:pt x="106" y="65"/>
                      <a:pt x="106" y="62"/>
                    </a:cubicBezTo>
                    <a:cubicBezTo>
                      <a:pt x="106" y="58"/>
                      <a:pt x="108" y="58"/>
                      <a:pt x="110" y="57"/>
                    </a:cubicBezTo>
                    <a:cubicBezTo>
                      <a:pt x="112" y="57"/>
                      <a:pt x="111" y="54"/>
                      <a:pt x="112" y="51"/>
                    </a:cubicBezTo>
                    <a:cubicBezTo>
                      <a:pt x="112" y="49"/>
                      <a:pt x="113" y="46"/>
                      <a:pt x="116" y="45"/>
                    </a:cubicBezTo>
                    <a:cubicBezTo>
                      <a:pt x="118" y="45"/>
                      <a:pt x="115" y="41"/>
                      <a:pt x="112" y="42"/>
                    </a:cubicBezTo>
                    <a:cubicBezTo>
                      <a:pt x="109" y="42"/>
                      <a:pt x="107" y="34"/>
                      <a:pt x="107" y="34"/>
                    </a:cubicBezTo>
                    <a:cubicBezTo>
                      <a:pt x="107" y="34"/>
                      <a:pt x="108" y="27"/>
                      <a:pt x="106" y="26"/>
                    </a:cubicBezTo>
                    <a:cubicBezTo>
                      <a:pt x="104" y="26"/>
                      <a:pt x="107" y="22"/>
                      <a:pt x="110" y="22"/>
                    </a:cubicBezTo>
                    <a:cubicBezTo>
                      <a:pt x="114" y="22"/>
                      <a:pt x="120" y="26"/>
                      <a:pt x="122" y="24"/>
                    </a:cubicBezTo>
                    <a:cubicBezTo>
                      <a:pt x="124" y="23"/>
                      <a:pt x="129" y="22"/>
                      <a:pt x="130" y="21"/>
                    </a:cubicBezTo>
                    <a:cubicBezTo>
                      <a:pt x="131" y="21"/>
                      <a:pt x="132" y="18"/>
                      <a:pt x="133" y="16"/>
                    </a:cubicBezTo>
                    <a:cubicBezTo>
                      <a:pt x="132" y="15"/>
                      <a:pt x="129" y="14"/>
                      <a:pt x="127" y="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77">
                <a:extLst>
                  <a:ext uri="{FF2B5EF4-FFF2-40B4-BE49-F238E27FC236}">
                    <a16:creationId xmlns:a16="http://schemas.microsoft.com/office/drawing/2014/main" id="{DD666A55-9E62-4477-8310-6DC737980DDD}"/>
                  </a:ext>
                </a:extLst>
              </p:cNvPr>
              <p:cNvSpPr>
                <a:spLocks noEditPoints="1"/>
              </p:cNvSpPr>
              <p:nvPr/>
            </p:nvSpPr>
            <p:spPr bwMode="auto">
              <a:xfrm>
                <a:off x="6663784" y="3980637"/>
                <a:ext cx="851959" cy="311172"/>
              </a:xfrm>
              <a:custGeom>
                <a:avLst/>
                <a:gdLst>
                  <a:gd name="T0" fmla="*/ 27 w 370"/>
                  <a:gd name="T1" fmla="*/ 57 h 135"/>
                  <a:gd name="T2" fmla="*/ 105 w 370"/>
                  <a:gd name="T3" fmla="*/ 72 h 135"/>
                  <a:gd name="T4" fmla="*/ 16 w 370"/>
                  <a:gd name="T5" fmla="*/ 37 h 135"/>
                  <a:gd name="T6" fmla="*/ 199 w 370"/>
                  <a:gd name="T7" fmla="*/ 95 h 135"/>
                  <a:gd name="T8" fmla="*/ 207 w 370"/>
                  <a:gd name="T9" fmla="*/ 76 h 135"/>
                  <a:gd name="T10" fmla="*/ 219 w 370"/>
                  <a:gd name="T11" fmla="*/ 79 h 135"/>
                  <a:gd name="T12" fmla="*/ 227 w 370"/>
                  <a:gd name="T13" fmla="*/ 54 h 135"/>
                  <a:gd name="T14" fmla="*/ 227 w 370"/>
                  <a:gd name="T15" fmla="*/ 45 h 135"/>
                  <a:gd name="T16" fmla="*/ 212 w 370"/>
                  <a:gd name="T17" fmla="*/ 38 h 135"/>
                  <a:gd name="T18" fmla="*/ 190 w 370"/>
                  <a:gd name="T19" fmla="*/ 69 h 135"/>
                  <a:gd name="T20" fmla="*/ 88 w 370"/>
                  <a:gd name="T21" fmla="*/ 75 h 135"/>
                  <a:gd name="T22" fmla="*/ 85 w 370"/>
                  <a:gd name="T23" fmla="*/ 62 h 135"/>
                  <a:gd name="T24" fmla="*/ 82 w 370"/>
                  <a:gd name="T25" fmla="*/ 68 h 135"/>
                  <a:gd name="T26" fmla="*/ 68 w 370"/>
                  <a:gd name="T27" fmla="*/ 51 h 135"/>
                  <a:gd name="T28" fmla="*/ 56 w 370"/>
                  <a:gd name="T29" fmla="*/ 36 h 135"/>
                  <a:gd name="T30" fmla="*/ 38 w 370"/>
                  <a:gd name="T31" fmla="*/ 24 h 135"/>
                  <a:gd name="T32" fmla="*/ 2 w 370"/>
                  <a:gd name="T33" fmla="*/ 3 h 135"/>
                  <a:gd name="T34" fmla="*/ 33 w 370"/>
                  <a:gd name="T35" fmla="*/ 46 h 135"/>
                  <a:gd name="T36" fmla="*/ 71 w 370"/>
                  <a:gd name="T37" fmla="*/ 91 h 135"/>
                  <a:gd name="T38" fmla="*/ 87 w 370"/>
                  <a:gd name="T39" fmla="*/ 84 h 135"/>
                  <a:gd name="T40" fmla="*/ 266 w 370"/>
                  <a:gd name="T41" fmla="*/ 37 h 135"/>
                  <a:gd name="T42" fmla="*/ 268 w 370"/>
                  <a:gd name="T43" fmla="*/ 46 h 135"/>
                  <a:gd name="T44" fmla="*/ 249 w 370"/>
                  <a:gd name="T45" fmla="*/ 75 h 135"/>
                  <a:gd name="T46" fmla="*/ 198 w 370"/>
                  <a:gd name="T47" fmla="*/ 119 h 135"/>
                  <a:gd name="T48" fmla="*/ 230 w 370"/>
                  <a:gd name="T49" fmla="*/ 115 h 135"/>
                  <a:gd name="T50" fmla="*/ 276 w 370"/>
                  <a:gd name="T51" fmla="*/ 76 h 135"/>
                  <a:gd name="T52" fmla="*/ 156 w 370"/>
                  <a:gd name="T53" fmla="*/ 113 h 135"/>
                  <a:gd name="T54" fmla="*/ 140 w 370"/>
                  <a:gd name="T55" fmla="*/ 105 h 135"/>
                  <a:gd name="T56" fmla="*/ 88 w 370"/>
                  <a:gd name="T57" fmla="*/ 98 h 135"/>
                  <a:gd name="T58" fmla="*/ 94 w 370"/>
                  <a:gd name="T59" fmla="*/ 109 h 135"/>
                  <a:gd name="T60" fmla="*/ 144 w 370"/>
                  <a:gd name="T61" fmla="*/ 117 h 135"/>
                  <a:gd name="T62" fmla="*/ 156 w 370"/>
                  <a:gd name="T63" fmla="*/ 113 h 135"/>
                  <a:gd name="T64" fmla="*/ 323 w 370"/>
                  <a:gd name="T65" fmla="*/ 76 h 135"/>
                  <a:gd name="T66" fmla="*/ 289 w 370"/>
                  <a:gd name="T67" fmla="*/ 59 h 135"/>
                  <a:gd name="T68" fmla="*/ 310 w 370"/>
                  <a:gd name="T69" fmla="*/ 67 h 135"/>
                  <a:gd name="T70" fmla="*/ 298 w 370"/>
                  <a:gd name="T71" fmla="*/ 72 h 135"/>
                  <a:gd name="T72" fmla="*/ 317 w 370"/>
                  <a:gd name="T73" fmla="*/ 81 h 135"/>
                  <a:gd name="T74" fmla="*/ 351 w 370"/>
                  <a:gd name="T75" fmla="*/ 102 h 135"/>
                  <a:gd name="T76" fmla="*/ 362 w 370"/>
                  <a:gd name="T77" fmla="*/ 115 h 135"/>
                  <a:gd name="T78" fmla="*/ 343 w 370"/>
                  <a:gd name="T79" fmla="*/ 61 h 135"/>
                  <a:gd name="T80" fmla="*/ 236 w 370"/>
                  <a:gd name="T81" fmla="*/ 125 h 135"/>
                  <a:gd name="T82" fmla="*/ 240 w 370"/>
                  <a:gd name="T83" fmla="*/ 127 h 135"/>
                  <a:gd name="T84" fmla="*/ 242 w 370"/>
                  <a:gd name="T85" fmla="*/ 124 h 135"/>
                  <a:gd name="T86" fmla="*/ 178 w 370"/>
                  <a:gd name="T87" fmla="*/ 48 h 135"/>
                  <a:gd name="T88" fmla="*/ 183 w 370"/>
                  <a:gd name="T89" fmla="*/ 28 h 135"/>
                  <a:gd name="T90" fmla="*/ 182 w 370"/>
                  <a:gd name="T91" fmla="*/ 14 h 135"/>
                  <a:gd name="T92" fmla="*/ 161 w 370"/>
                  <a:gd name="T93" fmla="*/ 25 h 135"/>
                  <a:gd name="T94" fmla="*/ 144 w 370"/>
                  <a:gd name="T95" fmla="*/ 36 h 135"/>
                  <a:gd name="T96" fmla="*/ 118 w 370"/>
                  <a:gd name="T97" fmla="*/ 37 h 135"/>
                  <a:gd name="T98" fmla="*/ 110 w 370"/>
                  <a:gd name="T99" fmla="*/ 43 h 135"/>
                  <a:gd name="T100" fmla="*/ 129 w 370"/>
                  <a:gd name="T101" fmla="*/ 73 h 135"/>
                  <a:gd name="T102" fmla="*/ 156 w 370"/>
                  <a:gd name="T103" fmla="*/ 80 h 135"/>
                  <a:gd name="T104" fmla="*/ 192 w 370"/>
                  <a:gd name="T105" fmla="*/ 127 h 135"/>
                  <a:gd name="T106" fmla="*/ 192 w 370"/>
                  <a:gd name="T107" fmla="*/ 127 h 135"/>
                  <a:gd name="T108" fmla="*/ 168 w 370"/>
                  <a:gd name="T109" fmla="*/ 120 h 135"/>
                  <a:gd name="T110" fmla="*/ 180 w 370"/>
                  <a:gd name="T111" fmla="*/ 1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5">
                    <a:moveTo>
                      <a:pt x="27" y="57"/>
                    </a:moveTo>
                    <a:cubicBezTo>
                      <a:pt x="27" y="58"/>
                      <a:pt x="30" y="63"/>
                      <a:pt x="31" y="62"/>
                    </a:cubicBezTo>
                    <a:cubicBezTo>
                      <a:pt x="33" y="60"/>
                      <a:pt x="29" y="53"/>
                      <a:pt x="27" y="57"/>
                    </a:cubicBezTo>
                    <a:close/>
                    <a:moveTo>
                      <a:pt x="105" y="72"/>
                    </a:moveTo>
                    <a:cubicBezTo>
                      <a:pt x="105" y="70"/>
                      <a:pt x="99" y="71"/>
                      <a:pt x="101" y="74"/>
                    </a:cubicBezTo>
                    <a:cubicBezTo>
                      <a:pt x="103" y="77"/>
                      <a:pt x="105" y="74"/>
                      <a:pt x="105" y="72"/>
                    </a:cubicBezTo>
                    <a:close/>
                    <a:moveTo>
                      <a:pt x="16" y="37"/>
                    </a:moveTo>
                    <a:cubicBezTo>
                      <a:pt x="15" y="39"/>
                      <a:pt x="18" y="46"/>
                      <a:pt x="21" y="43"/>
                    </a:cubicBezTo>
                    <a:cubicBezTo>
                      <a:pt x="24" y="40"/>
                      <a:pt x="16" y="34"/>
                      <a:pt x="16" y="37"/>
                    </a:cubicBezTo>
                    <a:close/>
                    <a:moveTo>
                      <a:pt x="195" y="77"/>
                    </a:moveTo>
                    <a:cubicBezTo>
                      <a:pt x="199" y="78"/>
                      <a:pt x="198" y="83"/>
                      <a:pt x="198" y="86"/>
                    </a:cubicBezTo>
                    <a:cubicBezTo>
                      <a:pt x="197" y="89"/>
                      <a:pt x="196" y="96"/>
                      <a:pt x="199" y="95"/>
                    </a:cubicBezTo>
                    <a:cubicBezTo>
                      <a:pt x="202" y="94"/>
                      <a:pt x="205" y="89"/>
                      <a:pt x="203" y="87"/>
                    </a:cubicBezTo>
                    <a:cubicBezTo>
                      <a:pt x="201" y="86"/>
                      <a:pt x="201" y="75"/>
                      <a:pt x="202" y="73"/>
                    </a:cubicBezTo>
                    <a:cubicBezTo>
                      <a:pt x="203" y="70"/>
                      <a:pt x="209" y="72"/>
                      <a:pt x="207" y="76"/>
                    </a:cubicBezTo>
                    <a:cubicBezTo>
                      <a:pt x="205" y="80"/>
                      <a:pt x="211" y="80"/>
                      <a:pt x="211" y="84"/>
                    </a:cubicBezTo>
                    <a:cubicBezTo>
                      <a:pt x="211" y="89"/>
                      <a:pt x="215" y="86"/>
                      <a:pt x="218" y="85"/>
                    </a:cubicBezTo>
                    <a:cubicBezTo>
                      <a:pt x="222" y="84"/>
                      <a:pt x="222" y="82"/>
                      <a:pt x="219" y="79"/>
                    </a:cubicBezTo>
                    <a:cubicBezTo>
                      <a:pt x="216" y="76"/>
                      <a:pt x="221" y="72"/>
                      <a:pt x="217" y="70"/>
                    </a:cubicBezTo>
                    <a:cubicBezTo>
                      <a:pt x="214" y="67"/>
                      <a:pt x="211" y="64"/>
                      <a:pt x="215" y="63"/>
                    </a:cubicBezTo>
                    <a:cubicBezTo>
                      <a:pt x="218" y="62"/>
                      <a:pt x="228" y="56"/>
                      <a:pt x="227" y="54"/>
                    </a:cubicBezTo>
                    <a:cubicBezTo>
                      <a:pt x="226" y="52"/>
                      <a:pt x="212" y="55"/>
                      <a:pt x="210" y="59"/>
                    </a:cubicBezTo>
                    <a:cubicBezTo>
                      <a:pt x="209" y="63"/>
                      <a:pt x="199" y="58"/>
                      <a:pt x="200" y="51"/>
                    </a:cubicBezTo>
                    <a:cubicBezTo>
                      <a:pt x="202" y="44"/>
                      <a:pt x="221" y="42"/>
                      <a:pt x="227" y="45"/>
                    </a:cubicBezTo>
                    <a:cubicBezTo>
                      <a:pt x="233" y="48"/>
                      <a:pt x="239" y="41"/>
                      <a:pt x="241" y="37"/>
                    </a:cubicBezTo>
                    <a:cubicBezTo>
                      <a:pt x="243" y="33"/>
                      <a:pt x="236" y="37"/>
                      <a:pt x="232" y="40"/>
                    </a:cubicBezTo>
                    <a:cubicBezTo>
                      <a:pt x="228" y="43"/>
                      <a:pt x="218" y="40"/>
                      <a:pt x="212" y="38"/>
                    </a:cubicBezTo>
                    <a:cubicBezTo>
                      <a:pt x="207" y="36"/>
                      <a:pt x="207" y="41"/>
                      <a:pt x="202" y="42"/>
                    </a:cubicBezTo>
                    <a:cubicBezTo>
                      <a:pt x="198" y="43"/>
                      <a:pt x="199" y="53"/>
                      <a:pt x="197" y="54"/>
                    </a:cubicBezTo>
                    <a:cubicBezTo>
                      <a:pt x="195" y="55"/>
                      <a:pt x="195" y="62"/>
                      <a:pt x="190" y="69"/>
                    </a:cubicBezTo>
                    <a:cubicBezTo>
                      <a:pt x="186" y="76"/>
                      <a:pt x="192" y="77"/>
                      <a:pt x="195" y="77"/>
                    </a:cubicBezTo>
                    <a:close/>
                    <a:moveTo>
                      <a:pt x="87" y="84"/>
                    </a:moveTo>
                    <a:cubicBezTo>
                      <a:pt x="86" y="80"/>
                      <a:pt x="88" y="77"/>
                      <a:pt x="88" y="75"/>
                    </a:cubicBezTo>
                    <a:cubicBezTo>
                      <a:pt x="88" y="74"/>
                      <a:pt x="89" y="73"/>
                      <a:pt x="91" y="73"/>
                    </a:cubicBezTo>
                    <a:cubicBezTo>
                      <a:pt x="93" y="74"/>
                      <a:pt x="93" y="69"/>
                      <a:pt x="91" y="68"/>
                    </a:cubicBezTo>
                    <a:cubicBezTo>
                      <a:pt x="90" y="68"/>
                      <a:pt x="89" y="62"/>
                      <a:pt x="85" y="62"/>
                    </a:cubicBezTo>
                    <a:cubicBezTo>
                      <a:pt x="81" y="62"/>
                      <a:pt x="81" y="65"/>
                      <a:pt x="84" y="65"/>
                    </a:cubicBezTo>
                    <a:cubicBezTo>
                      <a:pt x="86" y="66"/>
                      <a:pt x="88" y="68"/>
                      <a:pt x="87" y="69"/>
                    </a:cubicBezTo>
                    <a:cubicBezTo>
                      <a:pt x="86" y="71"/>
                      <a:pt x="85" y="68"/>
                      <a:pt x="82" y="68"/>
                    </a:cubicBezTo>
                    <a:cubicBezTo>
                      <a:pt x="79" y="68"/>
                      <a:pt x="81" y="64"/>
                      <a:pt x="77" y="64"/>
                    </a:cubicBezTo>
                    <a:cubicBezTo>
                      <a:pt x="73" y="63"/>
                      <a:pt x="74" y="56"/>
                      <a:pt x="70" y="56"/>
                    </a:cubicBezTo>
                    <a:cubicBezTo>
                      <a:pt x="66" y="56"/>
                      <a:pt x="66" y="53"/>
                      <a:pt x="68" y="51"/>
                    </a:cubicBezTo>
                    <a:cubicBezTo>
                      <a:pt x="71" y="48"/>
                      <a:pt x="64" y="46"/>
                      <a:pt x="64" y="43"/>
                    </a:cubicBezTo>
                    <a:cubicBezTo>
                      <a:pt x="64" y="41"/>
                      <a:pt x="60" y="42"/>
                      <a:pt x="60" y="40"/>
                    </a:cubicBezTo>
                    <a:cubicBezTo>
                      <a:pt x="60" y="37"/>
                      <a:pt x="58" y="39"/>
                      <a:pt x="56" y="36"/>
                    </a:cubicBezTo>
                    <a:cubicBezTo>
                      <a:pt x="54" y="33"/>
                      <a:pt x="53" y="36"/>
                      <a:pt x="51" y="33"/>
                    </a:cubicBezTo>
                    <a:cubicBezTo>
                      <a:pt x="49" y="31"/>
                      <a:pt x="46" y="30"/>
                      <a:pt x="45" y="31"/>
                    </a:cubicBezTo>
                    <a:cubicBezTo>
                      <a:pt x="43" y="31"/>
                      <a:pt x="39" y="28"/>
                      <a:pt x="38" y="24"/>
                    </a:cubicBezTo>
                    <a:cubicBezTo>
                      <a:pt x="37" y="21"/>
                      <a:pt x="26" y="16"/>
                      <a:pt x="24" y="12"/>
                    </a:cubicBezTo>
                    <a:cubicBezTo>
                      <a:pt x="23" y="8"/>
                      <a:pt x="19" y="6"/>
                      <a:pt x="12" y="6"/>
                    </a:cubicBezTo>
                    <a:cubicBezTo>
                      <a:pt x="6" y="7"/>
                      <a:pt x="4" y="0"/>
                      <a:pt x="2" y="3"/>
                    </a:cubicBezTo>
                    <a:cubicBezTo>
                      <a:pt x="0" y="7"/>
                      <a:pt x="9" y="16"/>
                      <a:pt x="13" y="19"/>
                    </a:cubicBezTo>
                    <a:cubicBezTo>
                      <a:pt x="17" y="21"/>
                      <a:pt x="19" y="30"/>
                      <a:pt x="24" y="30"/>
                    </a:cubicBezTo>
                    <a:cubicBezTo>
                      <a:pt x="29" y="31"/>
                      <a:pt x="29" y="46"/>
                      <a:pt x="33" y="46"/>
                    </a:cubicBezTo>
                    <a:cubicBezTo>
                      <a:pt x="36" y="47"/>
                      <a:pt x="44" y="59"/>
                      <a:pt x="45" y="65"/>
                    </a:cubicBezTo>
                    <a:cubicBezTo>
                      <a:pt x="46" y="71"/>
                      <a:pt x="54" y="74"/>
                      <a:pt x="57" y="79"/>
                    </a:cubicBezTo>
                    <a:cubicBezTo>
                      <a:pt x="59" y="83"/>
                      <a:pt x="70" y="89"/>
                      <a:pt x="71" y="91"/>
                    </a:cubicBezTo>
                    <a:cubicBezTo>
                      <a:pt x="73" y="93"/>
                      <a:pt x="74" y="97"/>
                      <a:pt x="75" y="95"/>
                    </a:cubicBezTo>
                    <a:cubicBezTo>
                      <a:pt x="76" y="93"/>
                      <a:pt x="81" y="95"/>
                      <a:pt x="84" y="95"/>
                    </a:cubicBezTo>
                    <a:cubicBezTo>
                      <a:pt x="86" y="96"/>
                      <a:pt x="87" y="87"/>
                      <a:pt x="87" y="84"/>
                    </a:cubicBezTo>
                    <a:close/>
                    <a:moveTo>
                      <a:pt x="268" y="46"/>
                    </a:moveTo>
                    <a:cubicBezTo>
                      <a:pt x="274" y="46"/>
                      <a:pt x="271" y="43"/>
                      <a:pt x="271" y="40"/>
                    </a:cubicBezTo>
                    <a:cubicBezTo>
                      <a:pt x="271" y="36"/>
                      <a:pt x="266" y="39"/>
                      <a:pt x="266" y="37"/>
                    </a:cubicBezTo>
                    <a:cubicBezTo>
                      <a:pt x="266" y="36"/>
                      <a:pt x="265" y="29"/>
                      <a:pt x="261" y="34"/>
                    </a:cubicBezTo>
                    <a:cubicBezTo>
                      <a:pt x="257" y="40"/>
                      <a:pt x="262" y="53"/>
                      <a:pt x="265" y="52"/>
                    </a:cubicBezTo>
                    <a:cubicBezTo>
                      <a:pt x="268" y="51"/>
                      <a:pt x="263" y="45"/>
                      <a:pt x="268" y="46"/>
                    </a:cubicBezTo>
                    <a:close/>
                    <a:moveTo>
                      <a:pt x="249" y="75"/>
                    </a:moveTo>
                    <a:cubicBezTo>
                      <a:pt x="250" y="79"/>
                      <a:pt x="257" y="81"/>
                      <a:pt x="259" y="78"/>
                    </a:cubicBezTo>
                    <a:cubicBezTo>
                      <a:pt x="261" y="75"/>
                      <a:pt x="248" y="71"/>
                      <a:pt x="249" y="75"/>
                    </a:cubicBezTo>
                    <a:close/>
                    <a:moveTo>
                      <a:pt x="230" y="115"/>
                    </a:moveTo>
                    <a:cubicBezTo>
                      <a:pt x="224" y="114"/>
                      <a:pt x="219" y="119"/>
                      <a:pt x="213" y="117"/>
                    </a:cubicBezTo>
                    <a:cubicBezTo>
                      <a:pt x="207" y="114"/>
                      <a:pt x="197" y="117"/>
                      <a:pt x="198" y="119"/>
                    </a:cubicBezTo>
                    <a:cubicBezTo>
                      <a:pt x="199" y="121"/>
                      <a:pt x="205" y="121"/>
                      <a:pt x="211" y="121"/>
                    </a:cubicBezTo>
                    <a:cubicBezTo>
                      <a:pt x="217" y="122"/>
                      <a:pt x="223" y="118"/>
                      <a:pt x="227" y="118"/>
                    </a:cubicBezTo>
                    <a:cubicBezTo>
                      <a:pt x="232" y="118"/>
                      <a:pt x="236" y="116"/>
                      <a:pt x="230" y="115"/>
                    </a:cubicBezTo>
                    <a:close/>
                    <a:moveTo>
                      <a:pt x="281" y="72"/>
                    </a:moveTo>
                    <a:cubicBezTo>
                      <a:pt x="275" y="70"/>
                      <a:pt x="264" y="72"/>
                      <a:pt x="265" y="75"/>
                    </a:cubicBezTo>
                    <a:cubicBezTo>
                      <a:pt x="266" y="78"/>
                      <a:pt x="271" y="76"/>
                      <a:pt x="276" y="76"/>
                    </a:cubicBezTo>
                    <a:cubicBezTo>
                      <a:pt x="281" y="76"/>
                      <a:pt x="284" y="80"/>
                      <a:pt x="286" y="80"/>
                    </a:cubicBezTo>
                    <a:cubicBezTo>
                      <a:pt x="289" y="80"/>
                      <a:pt x="287" y="74"/>
                      <a:pt x="281" y="72"/>
                    </a:cubicBezTo>
                    <a:close/>
                    <a:moveTo>
                      <a:pt x="156" y="113"/>
                    </a:moveTo>
                    <a:cubicBezTo>
                      <a:pt x="155" y="110"/>
                      <a:pt x="146" y="113"/>
                      <a:pt x="142" y="111"/>
                    </a:cubicBezTo>
                    <a:cubicBezTo>
                      <a:pt x="137" y="109"/>
                      <a:pt x="147" y="107"/>
                      <a:pt x="150" y="105"/>
                    </a:cubicBezTo>
                    <a:cubicBezTo>
                      <a:pt x="153" y="103"/>
                      <a:pt x="148" y="103"/>
                      <a:pt x="140" y="105"/>
                    </a:cubicBezTo>
                    <a:cubicBezTo>
                      <a:pt x="133" y="107"/>
                      <a:pt x="124" y="100"/>
                      <a:pt x="124" y="103"/>
                    </a:cubicBezTo>
                    <a:cubicBezTo>
                      <a:pt x="123" y="106"/>
                      <a:pt x="110" y="102"/>
                      <a:pt x="106" y="99"/>
                    </a:cubicBezTo>
                    <a:cubicBezTo>
                      <a:pt x="103" y="97"/>
                      <a:pt x="90" y="94"/>
                      <a:pt x="88" y="98"/>
                    </a:cubicBezTo>
                    <a:cubicBezTo>
                      <a:pt x="85" y="103"/>
                      <a:pt x="83" y="99"/>
                      <a:pt x="84" y="103"/>
                    </a:cubicBezTo>
                    <a:cubicBezTo>
                      <a:pt x="85" y="106"/>
                      <a:pt x="88" y="104"/>
                      <a:pt x="90" y="104"/>
                    </a:cubicBezTo>
                    <a:cubicBezTo>
                      <a:pt x="92" y="104"/>
                      <a:pt x="91" y="108"/>
                      <a:pt x="94" y="109"/>
                    </a:cubicBezTo>
                    <a:cubicBezTo>
                      <a:pt x="97" y="109"/>
                      <a:pt x="107" y="112"/>
                      <a:pt x="108" y="110"/>
                    </a:cubicBezTo>
                    <a:cubicBezTo>
                      <a:pt x="109" y="108"/>
                      <a:pt x="119" y="110"/>
                      <a:pt x="124" y="114"/>
                    </a:cubicBezTo>
                    <a:cubicBezTo>
                      <a:pt x="128" y="118"/>
                      <a:pt x="139" y="118"/>
                      <a:pt x="144" y="117"/>
                    </a:cubicBezTo>
                    <a:cubicBezTo>
                      <a:pt x="148" y="116"/>
                      <a:pt x="153" y="120"/>
                      <a:pt x="154" y="118"/>
                    </a:cubicBezTo>
                    <a:cubicBezTo>
                      <a:pt x="156" y="115"/>
                      <a:pt x="159" y="121"/>
                      <a:pt x="164" y="118"/>
                    </a:cubicBezTo>
                    <a:cubicBezTo>
                      <a:pt x="168" y="114"/>
                      <a:pt x="156" y="116"/>
                      <a:pt x="156" y="113"/>
                    </a:cubicBezTo>
                    <a:close/>
                    <a:moveTo>
                      <a:pt x="343" y="61"/>
                    </a:moveTo>
                    <a:cubicBezTo>
                      <a:pt x="339" y="61"/>
                      <a:pt x="339" y="67"/>
                      <a:pt x="336" y="67"/>
                    </a:cubicBezTo>
                    <a:cubicBezTo>
                      <a:pt x="333" y="67"/>
                      <a:pt x="328" y="74"/>
                      <a:pt x="323" y="76"/>
                    </a:cubicBezTo>
                    <a:cubicBezTo>
                      <a:pt x="317" y="78"/>
                      <a:pt x="317" y="59"/>
                      <a:pt x="314" y="56"/>
                    </a:cubicBezTo>
                    <a:cubicBezTo>
                      <a:pt x="311" y="52"/>
                      <a:pt x="297" y="49"/>
                      <a:pt x="296" y="53"/>
                    </a:cubicBezTo>
                    <a:cubicBezTo>
                      <a:pt x="294" y="57"/>
                      <a:pt x="289" y="55"/>
                      <a:pt x="289" y="59"/>
                    </a:cubicBezTo>
                    <a:cubicBezTo>
                      <a:pt x="288" y="62"/>
                      <a:pt x="290" y="61"/>
                      <a:pt x="293" y="61"/>
                    </a:cubicBezTo>
                    <a:cubicBezTo>
                      <a:pt x="296" y="61"/>
                      <a:pt x="296" y="63"/>
                      <a:pt x="298" y="66"/>
                    </a:cubicBezTo>
                    <a:cubicBezTo>
                      <a:pt x="299" y="69"/>
                      <a:pt x="308" y="67"/>
                      <a:pt x="310" y="67"/>
                    </a:cubicBezTo>
                    <a:cubicBezTo>
                      <a:pt x="313" y="67"/>
                      <a:pt x="314" y="71"/>
                      <a:pt x="310" y="69"/>
                    </a:cubicBezTo>
                    <a:cubicBezTo>
                      <a:pt x="306" y="68"/>
                      <a:pt x="306" y="71"/>
                      <a:pt x="303" y="70"/>
                    </a:cubicBezTo>
                    <a:cubicBezTo>
                      <a:pt x="300" y="70"/>
                      <a:pt x="296" y="70"/>
                      <a:pt x="298" y="72"/>
                    </a:cubicBezTo>
                    <a:cubicBezTo>
                      <a:pt x="300" y="73"/>
                      <a:pt x="303" y="75"/>
                      <a:pt x="303" y="79"/>
                    </a:cubicBezTo>
                    <a:cubicBezTo>
                      <a:pt x="303" y="83"/>
                      <a:pt x="309" y="82"/>
                      <a:pt x="309" y="79"/>
                    </a:cubicBezTo>
                    <a:cubicBezTo>
                      <a:pt x="309" y="76"/>
                      <a:pt x="311" y="80"/>
                      <a:pt x="317" y="81"/>
                    </a:cubicBezTo>
                    <a:cubicBezTo>
                      <a:pt x="322" y="83"/>
                      <a:pt x="319" y="85"/>
                      <a:pt x="324" y="85"/>
                    </a:cubicBezTo>
                    <a:cubicBezTo>
                      <a:pt x="329" y="85"/>
                      <a:pt x="342" y="89"/>
                      <a:pt x="347" y="93"/>
                    </a:cubicBezTo>
                    <a:cubicBezTo>
                      <a:pt x="351" y="96"/>
                      <a:pt x="348" y="99"/>
                      <a:pt x="351" y="102"/>
                    </a:cubicBezTo>
                    <a:cubicBezTo>
                      <a:pt x="354" y="105"/>
                      <a:pt x="355" y="109"/>
                      <a:pt x="351" y="109"/>
                    </a:cubicBezTo>
                    <a:cubicBezTo>
                      <a:pt x="347" y="109"/>
                      <a:pt x="342" y="114"/>
                      <a:pt x="343" y="116"/>
                    </a:cubicBezTo>
                    <a:cubicBezTo>
                      <a:pt x="344" y="118"/>
                      <a:pt x="358" y="115"/>
                      <a:pt x="362" y="115"/>
                    </a:cubicBezTo>
                    <a:cubicBezTo>
                      <a:pt x="364" y="115"/>
                      <a:pt x="366" y="119"/>
                      <a:pt x="370" y="121"/>
                    </a:cubicBezTo>
                    <a:cubicBezTo>
                      <a:pt x="370" y="71"/>
                      <a:pt x="370" y="71"/>
                      <a:pt x="370" y="71"/>
                    </a:cubicBezTo>
                    <a:cubicBezTo>
                      <a:pt x="360" y="67"/>
                      <a:pt x="346" y="61"/>
                      <a:pt x="343" y="61"/>
                    </a:cubicBezTo>
                    <a:close/>
                    <a:moveTo>
                      <a:pt x="240" y="121"/>
                    </a:moveTo>
                    <a:cubicBezTo>
                      <a:pt x="239" y="122"/>
                      <a:pt x="238" y="122"/>
                      <a:pt x="237" y="122"/>
                    </a:cubicBezTo>
                    <a:cubicBezTo>
                      <a:pt x="237" y="123"/>
                      <a:pt x="237" y="124"/>
                      <a:pt x="236" y="125"/>
                    </a:cubicBezTo>
                    <a:cubicBezTo>
                      <a:pt x="235" y="125"/>
                      <a:pt x="234" y="124"/>
                      <a:pt x="233" y="123"/>
                    </a:cubicBezTo>
                    <a:cubicBezTo>
                      <a:pt x="229" y="125"/>
                      <a:pt x="226" y="131"/>
                      <a:pt x="230" y="132"/>
                    </a:cubicBezTo>
                    <a:cubicBezTo>
                      <a:pt x="233" y="134"/>
                      <a:pt x="237" y="130"/>
                      <a:pt x="240" y="127"/>
                    </a:cubicBezTo>
                    <a:cubicBezTo>
                      <a:pt x="240" y="126"/>
                      <a:pt x="240" y="126"/>
                      <a:pt x="241" y="125"/>
                    </a:cubicBezTo>
                    <a:cubicBezTo>
                      <a:pt x="241" y="125"/>
                      <a:pt x="241" y="125"/>
                      <a:pt x="242" y="124"/>
                    </a:cubicBezTo>
                    <a:cubicBezTo>
                      <a:pt x="242" y="124"/>
                      <a:pt x="242" y="124"/>
                      <a:pt x="242" y="124"/>
                    </a:cubicBezTo>
                    <a:cubicBezTo>
                      <a:pt x="242" y="123"/>
                      <a:pt x="241" y="122"/>
                      <a:pt x="240" y="121"/>
                    </a:cubicBezTo>
                    <a:close/>
                    <a:moveTo>
                      <a:pt x="174" y="60"/>
                    </a:moveTo>
                    <a:cubicBezTo>
                      <a:pt x="178" y="57"/>
                      <a:pt x="179" y="52"/>
                      <a:pt x="178" y="48"/>
                    </a:cubicBezTo>
                    <a:cubicBezTo>
                      <a:pt x="178" y="43"/>
                      <a:pt x="189" y="43"/>
                      <a:pt x="191" y="41"/>
                    </a:cubicBezTo>
                    <a:cubicBezTo>
                      <a:pt x="192" y="39"/>
                      <a:pt x="188" y="36"/>
                      <a:pt x="185" y="34"/>
                    </a:cubicBezTo>
                    <a:cubicBezTo>
                      <a:pt x="182" y="33"/>
                      <a:pt x="185" y="30"/>
                      <a:pt x="183" y="28"/>
                    </a:cubicBezTo>
                    <a:cubicBezTo>
                      <a:pt x="180" y="26"/>
                      <a:pt x="177" y="21"/>
                      <a:pt x="180" y="21"/>
                    </a:cubicBezTo>
                    <a:cubicBezTo>
                      <a:pt x="183" y="21"/>
                      <a:pt x="178" y="16"/>
                      <a:pt x="180" y="15"/>
                    </a:cubicBezTo>
                    <a:cubicBezTo>
                      <a:pt x="181" y="15"/>
                      <a:pt x="181" y="14"/>
                      <a:pt x="182" y="14"/>
                    </a:cubicBezTo>
                    <a:cubicBezTo>
                      <a:pt x="180" y="13"/>
                      <a:pt x="179" y="13"/>
                      <a:pt x="178" y="13"/>
                    </a:cubicBezTo>
                    <a:cubicBezTo>
                      <a:pt x="174" y="13"/>
                      <a:pt x="165" y="12"/>
                      <a:pt x="165" y="18"/>
                    </a:cubicBezTo>
                    <a:cubicBezTo>
                      <a:pt x="166" y="24"/>
                      <a:pt x="160" y="22"/>
                      <a:pt x="161" y="25"/>
                    </a:cubicBezTo>
                    <a:cubicBezTo>
                      <a:pt x="161" y="29"/>
                      <a:pt x="158" y="29"/>
                      <a:pt x="158" y="33"/>
                    </a:cubicBezTo>
                    <a:cubicBezTo>
                      <a:pt x="159" y="37"/>
                      <a:pt x="156" y="35"/>
                      <a:pt x="151" y="38"/>
                    </a:cubicBezTo>
                    <a:cubicBezTo>
                      <a:pt x="146" y="40"/>
                      <a:pt x="148" y="36"/>
                      <a:pt x="144" y="36"/>
                    </a:cubicBezTo>
                    <a:cubicBezTo>
                      <a:pt x="139" y="36"/>
                      <a:pt x="138" y="39"/>
                      <a:pt x="135" y="40"/>
                    </a:cubicBezTo>
                    <a:cubicBezTo>
                      <a:pt x="133" y="41"/>
                      <a:pt x="127" y="39"/>
                      <a:pt x="125" y="41"/>
                    </a:cubicBezTo>
                    <a:cubicBezTo>
                      <a:pt x="123" y="42"/>
                      <a:pt x="120" y="37"/>
                      <a:pt x="118" y="37"/>
                    </a:cubicBezTo>
                    <a:cubicBezTo>
                      <a:pt x="117" y="37"/>
                      <a:pt x="116" y="35"/>
                      <a:pt x="116" y="32"/>
                    </a:cubicBezTo>
                    <a:cubicBezTo>
                      <a:pt x="116" y="32"/>
                      <a:pt x="115" y="32"/>
                      <a:pt x="115" y="32"/>
                    </a:cubicBezTo>
                    <a:cubicBezTo>
                      <a:pt x="112" y="32"/>
                      <a:pt x="107" y="40"/>
                      <a:pt x="110" y="43"/>
                    </a:cubicBezTo>
                    <a:cubicBezTo>
                      <a:pt x="113" y="46"/>
                      <a:pt x="112" y="52"/>
                      <a:pt x="114" y="54"/>
                    </a:cubicBezTo>
                    <a:cubicBezTo>
                      <a:pt x="116" y="57"/>
                      <a:pt x="121" y="57"/>
                      <a:pt x="121" y="62"/>
                    </a:cubicBezTo>
                    <a:cubicBezTo>
                      <a:pt x="121" y="67"/>
                      <a:pt x="125" y="75"/>
                      <a:pt x="129" y="73"/>
                    </a:cubicBezTo>
                    <a:cubicBezTo>
                      <a:pt x="132" y="71"/>
                      <a:pt x="134" y="74"/>
                      <a:pt x="135" y="76"/>
                    </a:cubicBezTo>
                    <a:cubicBezTo>
                      <a:pt x="136" y="78"/>
                      <a:pt x="143" y="75"/>
                      <a:pt x="146" y="75"/>
                    </a:cubicBezTo>
                    <a:cubicBezTo>
                      <a:pt x="148" y="75"/>
                      <a:pt x="155" y="77"/>
                      <a:pt x="156" y="80"/>
                    </a:cubicBezTo>
                    <a:cubicBezTo>
                      <a:pt x="156" y="83"/>
                      <a:pt x="163" y="80"/>
                      <a:pt x="168" y="78"/>
                    </a:cubicBezTo>
                    <a:cubicBezTo>
                      <a:pt x="172" y="76"/>
                      <a:pt x="169" y="63"/>
                      <a:pt x="174" y="60"/>
                    </a:cubicBezTo>
                    <a:close/>
                    <a:moveTo>
                      <a:pt x="192" y="127"/>
                    </a:moveTo>
                    <a:cubicBezTo>
                      <a:pt x="193" y="129"/>
                      <a:pt x="197" y="129"/>
                      <a:pt x="199" y="130"/>
                    </a:cubicBezTo>
                    <a:cubicBezTo>
                      <a:pt x="200" y="132"/>
                      <a:pt x="206" y="135"/>
                      <a:pt x="206" y="131"/>
                    </a:cubicBezTo>
                    <a:cubicBezTo>
                      <a:pt x="206" y="127"/>
                      <a:pt x="190" y="124"/>
                      <a:pt x="192" y="127"/>
                    </a:cubicBezTo>
                    <a:close/>
                    <a:moveTo>
                      <a:pt x="180" y="115"/>
                    </a:moveTo>
                    <a:cubicBezTo>
                      <a:pt x="179" y="117"/>
                      <a:pt x="175" y="118"/>
                      <a:pt x="172" y="116"/>
                    </a:cubicBezTo>
                    <a:cubicBezTo>
                      <a:pt x="170" y="114"/>
                      <a:pt x="167" y="118"/>
                      <a:pt x="168" y="120"/>
                    </a:cubicBezTo>
                    <a:cubicBezTo>
                      <a:pt x="169" y="121"/>
                      <a:pt x="174" y="125"/>
                      <a:pt x="180" y="122"/>
                    </a:cubicBezTo>
                    <a:cubicBezTo>
                      <a:pt x="186" y="119"/>
                      <a:pt x="190" y="122"/>
                      <a:pt x="192" y="119"/>
                    </a:cubicBezTo>
                    <a:cubicBezTo>
                      <a:pt x="193" y="116"/>
                      <a:pt x="181" y="113"/>
                      <a:pt x="180" y="1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78">
                <a:extLst>
                  <a:ext uri="{FF2B5EF4-FFF2-40B4-BE49-F238E27FC236}">
                    <a16:creationId xmlns:a16="http://schemas.microsoft.com/office/drawing/2014/main" id="{52DC5350-A3DD-4559-80C4-82807CE9A73F}"/>
                  </a:ext>
                </a:extLst>
              </p:cNvPr>
              <p:cNvSpPr>
                <a:spLocks noEditPoints="1"/>
              </p:cNvSpPr>
              <p:nvPr/>
            </p:nvSpPr>
            <p:spPr bwMode="auto">
              <a:xfrm>
                <a:off x="7200806" y="4242875"/>
                <a:ext cx="61482" cy="26349"/>
              </a:xfrm>
              <a:custGeom>
                <a:avLst/>
                <a:gdLst>
                  <a:gd name="T0" fmla="*/ 3 w 27"/>
                  <a:gd name="T1" fmla="*/ 9 h 11"/>
                  <a:gd name="T2" fmla="*/ 0 w 27"/>
                  <a:gd name="T3" fmla="*/ 9 h 11"/>
                  <a:gd name="T4" fmla="*/ 3 w 27"/>
                  <a:gd name="T5" fmla="*/ 11 h 11"/>
                  <a:gd name="T6" fmla="*/ 4 w 27"/>
                  <a:gd name="T7" fmla="*/ 8 h 11"/>
                  <a:gd name="T8" fmla="*/ 3 w 27"/>
                  <a:gd name="T9" fmla="*/ 9 h 11"/>
                  <a:gd name="T10" fmla="*/ 3 w 27"/>
                  <a:gd name="T11" fmla="*/ 9 h 11"/>
                  <a:gd name="T12" fmla="*/ 14 w 27"/>
                  <a:gd name="T13" fmla="*/ 2 h 11"/>
                  <a:gd name="T14" fmla="*/ 8 w 27"/>
                  <a:gd name="T15" fmla="*/ 7 h 11"/>
                  <a:gd name="T16" fmla="*/ 7 w 27"/>
                  <a:gd name="T17" fmla="*/ 7 h 11"/>
                  <a:gd name="T18" fmla="*/ 9 w 27"/>
                  <a:gd name="T19" fmla="*/ 10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9"/>
                    </a:moveTo>
                    <a:cubicBezTo>
                      <a:pt x="2" y="9"/>
                      <a:pt x="1" y="9"/>
                      <a:pt x="0" y="9"/>
                    </a:cubicBezTo>
                    <a:cubicBezTo>
                      <a:pt x="1" y="10"/>
                      <a:pt x="2" y="11"/>
                      <a:pt x="3" y="11"/>
                    </a:cubicBezTo>
                    <a:cubicBezTo>
                      <a:pt x="4" y="10"/>
                      <a:pt x="4" y="9"/>
                      <a:pt x="4" y="8"/>
                    </a:cubicBezTo>
                    <a:cubicBezTo>
                      <a:pt x="4" y="8"/>
                      <a:pt x="4" y="9"/>
                      <a:pt x="3" y="9"/>
                    </a:cubicBezTo>
                    <a:cubicBezTo>
                      <a:pt x="3" y="9"/>
                      <a:pt x="3" y="9"/>
                      <a:pt x="3" y="9"/>
                    </a:cubicBezTo>
                    <a:close/>
                    <a:moveTo>
                      <a:pt x="14" y="2"/>
                    </a:moveTo>
                    <a:cubicBezTo>
                      <a:pt x="11" y="2"/>
                      <a:pt x="10" y="5"/>
                      <a:pt x="8" y="7"/>
                    </a:cubicBezTo>
                    <a:cubicBezTo>
                      <a:pt x="7" y="7"/>
                      <a:pt x="7" y="7"/>
                      <a:pt x="7" y="7"/>
                    </a:cubicBezTo>
                    <a:cubicBezTo>
                      <a:pt x="8" y="8"/>
                      <a:pt x="9" y="9"/>
                      <a:pt x="9" y="10"/>
                    </a:cubicBezTo>
                    <a:cubicBezTo>
                      <a:pt x="14" y="7"/>
                      <a:pt x="26" y="4"/>
                      <a:pt x="26" y="2"/>
                    </a:cubicBezTo>
                    <a:cubicBezTo>
                      <a:pt x="27" y="0"/>
                      <a:pt x="19" y="3"/>
                      <a:pt x="14"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79">
                <a:extLst>
                  <a:ext uri="{FF2B5EF4-FFF2-40B4-BE49-F238E27FC236}">
                    <a16:creationId xmlns:a16="http://schemas.microsoft.com/office/drawing/2014/main" id="{00E3C3D5-6190-45B4-89DC-0F870E55D23F}"/>
                  </a:ext>
                </a:extLst>
              </p:cNvPr>
              <p:cNvSpPr>
                <a:spLocks noEditPoints="1"/>
              </p:cNvSpPr>
              <p:nvPr/>
            </p:nvSpPr>
            <p:spPr bwMode="auto">
              <a:xfrm>
                <a:off x="5045187" y="3136207"/>
                <a:ext cx="214558" cy="233379"/>
              </a:xfrm>
              <a:custGeom>
                <a:avLst/>
                <a:gdLst>
                  <a:gd name="T0" fmla="*/ 65 w 93"/>
                  <a:gd name="T1" fmla="*/ 87 h 101"/>
                  <a:gd name="T2" fmla="*/ 55 w 93"/>
                  <a:gd name="T3" fmla="*/ 87 h 101"/>
                  <a:gd name="T4" fmla="*/ 48 w 93"/>
                  <a:gd name="T5" fmla="*/ 90 h 101"/>
                  <a:gd name="T6" fmla="*/ 57 w 93"/>
                  <a:gd name="T7" fmla="*/ 95 h 101"/>
                  <a:gd name="T8" fmla="*/ 66 w 93"/>
                  <a:gd name="T9" fmla="*/ 101 h 101"/>
                  <a:gd name="T10" fmla="*/ 68 w 93"/>
                  <a:gd name="T11" fmla="*/ 95 h 101"/>
                  <a:gd name="T12" fmla="*/ 71 w 93"/>
                  <a:gd name="T13" fmla="*/ 88 h 101"/>
                  <a:gd name="T14" fmla="*/ 65 w 93"/>
                  <a:gd name="T15" fmla="*/ 87 h 101"/>
                  <a:gd name="T16" fmla="*/ 19 w 93"/>
                  <a:gd name="T17" fmla="*/ 60 h 101"/>
                  <a:gd name="T18" fmla="*/ 13 w 93"/>
                  <a:gd name="T19" fmla="*/ 62 h 101"/>
                  <a:gd name="T20" fmla="*/ 16 w 93"/>
                  <a:gd name="T21" fmla="*/ 72 h 101"/>
                  <a:gd name="T22" fmla="*/ 19 w 93"/>
                  <a:gd name="T23" fmla="*/ 80 h 101"/>
                  <a:gd name="T24" fmla="*/ 25 w 93"/>
                  <a:gd name="T25" fmla="*/ 76 h 101"/>
                  <a:gd name="T26" fmla="*/ 26 w 93"/>
                  <a:gd name="T27" fmla="*/ 63 h 101"/>
                  <a:gd name="T28" fmla="*/ 19 w 93"/>
                  <a:gd name="T29" fmla="*/ 60 h 101"/>
                  <a:gd name="T30" fmla="*/ 77 w 93"/>
                  <a:gd name="T31" fmla="*/ 56 h 101"/>
                  <a:gd name="T32" fmla="*/ 71 w 93"/>
                  <a:gd name="T33" fmla="*/ 52 h 101"/>
                  <a:gd name="T34" fmla="*/ 59 w 93"/>
                  <a:gd name="T35" fmla="*/ 39 h 101"/>
                  <a:gd name="T36" fmla="*/ 47 w 93"/>
                  <a:gd name="T37" fmla="*/ 27 h 101"/>
                  <a:gd name="T38" fmla="*/ 47 w 93"/>
                  <a:gd name="T39" fmla="*/ 19 h 101"/>
                  <a:gd name="T40" fmla="*/ 51 w 93"/>
                  <a:gd name="T41" fmla="*/ 15 h 101"/>
                  <a:gd name="T42" fmla="*/ 51 w 93"/>
                  <a:gd name="T43" fmla="*/ 4 h 101"/>
                  <a:gd name="T44" fmla="*/ 47 w 93"/>
                  <a:gd name="T45" fmla="*/ 3 h 101"/>
                  <a:gd name="T46" fmla="*/ 46 w 93"/>
                  <a:gd name="T47" fmla="*/ 0 h 101"/>
                  <a:gd name="T48" fmla="*/ 39 w 93"/>
                  <a:gd name="T49" fmla="*/ 1 h 101"/>
                  <a:gd name="T50" fmla="*/ 34 w 93"/>
                  <a:gd name="T51" fmla="*/ 2 h 101"/>
                  <a:gd name="T52" fmla="*/ 33 w 93"/>
                  <a:gd name="T53" fmla="*/ 2 h 101"/>
                  <a:gd name="T54" fmla="*/ 32 w 93"/>
                  <a:gd name="T55" fmla="*/ 3 h 101"/>
                  <a:gd name="T56" fmla="*/ 31 w 93"/>
                  <a:gd name="T57" fmla="*/ 5 h 101"/>
                  <a:gd name="T58" fmla="*/ 28 w 93"/>
                  <a:gd name="T59" fmla="*/ 6 h 101"/>
                  <a:gd name="T60" fmla="*/ 24 w 93"/>
                  <a:gd name="T61" fmla="*/ 7 h 101"/>
                  <a:gd name="T62" fmla="*/ 22 w 93"/>
                  <a:gd name="T63" fmla="*/ 9 h 101"/>
                  <a:gd name="T64" fmla="*/ 19 w 93"/>
                  <a:gd name="T65" fmla="*/ 12 h 101"/>
                  <a:gd name="T66" fmla="*/ 15 w 93"/>
                  <a:gd name="T67" fmla="*/ 6 h 101"/>
                  <a:gd name="T68" fmla="*/ 11 w 93"/>
                  <a:gd name="T69" fmla="*/ 12 h 101"/>
                  <a:gd name="T70" fmla="*/ 4 w 93"/>
                  <a:gd name="T71" fmla="*/ 12 h 101"/>
                  <a:gd name="T72" fmla="*/ 5 w 93"/>
                  <a:gd name="T73" fmla="*/ 16 h 101"/>
                  <a:gd name="T74" fmla="*/ 3 w 93"/>
                  <a:gd name="T75" fmla="*/ 19 h 101"/>
                  <a:gd name="T76" fmla="*/ 2 w 93"/>
                  <a:gd name="T77" fmla="*/ 21 h 101"/>
                  <a:gd name="T78" fmla="*/ 4 w 93"/>
                  <a:gd name="T79" fmla="*/ 25 h 101"/>
                  <a:gd name="T80" fmla="*/ 6 w 93"/>
                  <a:gd name="T81" fmla="*/ 29 h 101"/>
                  <a:gd name="T82" fmla="*/ 10 w 93"/>
                  <a:gd name="T83" fmla="*/ 31 h 101"/>
                  <a:gd name="T84" fmla="*/ 9 w 93"/>
                  <a:gd name="T85" fmla="*/ 33 h 101"/>
                  <a:gd name="T86" fmla="*/ 13 w 93"/>
                  <a:gd name="T87" fmla="*/ 32 h 101"/>
                  <a:gd name="T88" fmla="*/ 18 w 93"/>
                  <a:gd name="T89" fmla="*/ 27 h 101"/>
                  <a:gd name="T90" fmla="*/ 29 w 93"/>
                  <a:gd name="T91" fmla="*/ 32 h 101"/>
                  <a:gd name="T92" fmla="*/ 32 w 93"/>
                  <a:gd name="T93" fmla="*/ 37 h 101"/>
                  <a:gd name="T94" fmla="*/ 40 w 93"/>
                  <a:gd name="T95" fmla="*/ 47 h 101"/>
                  <a:gd name="T96" fmla="*/ 50 w 93"/>
                  <a:gd name="T97" fmla="*/ 56 h 101"/>
                  <a:gd name="T98" fmla="*/ 58 w 93"/>
                  <a:gd name="T99" fmla="*/ 59 h 101"/>
                  <a:gd name="T100" fmla="*/ 65 w 93"/>
                  <a:gd name="T101" fmla="*/ 64 h 101"/>
                  <a:gd name="T102" fmla="*/ 71 w 93"/>
                  <a:gd name="T103" fmla="*/ 69 h 101"/>
                  <a:gd name="T104" fmla="*/ 74 w 93"/>
                  <a:gd name="T105" fmla="*/ 73 h 101"/>
                  <a:gd name="T106" fmla="*/ 74 w 93"/>
                  <a:gd name="T107" fmla="*/ 82 h 101"/>
                  <a:gd name="T108" fmla="*/ 74 w 93"/>
                  <a:gd name="T109" fmla="*/ 89 h 101"/>
                  <a:gd name="T110" fmla="*/ 78 w 93"/>
                  <a:gd name="T111" fmla="*/ 82 h 101"/>
                  <a:gd name="T112" fmla="*/ 83 w 93"/>
                  <a:gd name="T113" fmla="*/ 77 h 101"/>
                  <a:gd name="T114" fmla="*/ 79 w 93"/>
                  <a:gd name="T115" fmla="*/ 71 h 101"/>
                  <a:gd name="T116" fmla="*/ 87 w 93"/>
                  <a:gd name="T117" fmla="*/ 67 h 101"/>
                  <a:gd name="T118" fmla="*/ 93 w 93"/>
                  <a:gd name="T119" fmla="*/ 68 h 101"/>
                  <a:gd name="T120" fmla="*/ 77 w 93"/>
                  <a:gd name="T121"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101">
                    <a:moveTo>
                      <a:pt x="65" y="87"/>
                    </a:moveTo>
                    <a:cubicBezTo>
                      <a:pt x="60" y="88"/>
                      <a:pt x="58" y="89"/>
                      <a:pt x="55" y="87"/>
                    </a:cubicBezTo>
                    <a:cubicBezTo>
                      <a:pt x="52" y="86"/>
                      <a:pt x="48" y="89"/>
                      <a:pt x="48" y="90"/>
                    </a:cubicBezTo>
                    <a:cubicBezTo>
                      <a:pt x="49" y="92"/>
                      <a:pt x="51" y="93"/>
                      <a:pt x="57" y="95"/>
                    </a:cubicBezTo>
                    <a:cubicBezTo>
                      <a:pt x="63" y="97"/>
                      <a:pt x="63" y="101"/>
                      <a:pt x="66" y="101"/>
                    </a:cubicBezTo>
                    <a:cubicBezTo>
                      <a:pt x="68" y="101"/>
                      <a:pt x="69" y="98"/>
                      <a:pt x="68" y="95"/>
                    </a:cubicBezTo>
                    <a:cubicBezTo>
                      <a:pt x="67" y="92"/>
                      <a:pt x="71" y="88"/>
                      <a:pt x="71" y="88"/>
                    </a:cubicBezTo>
                    <a:cubicBezTo>
                      <a:pt x="72" y="87"/>
                      <a:pt x="70" y="86"/>
                      <a:pt x="65" y="87"/>
                    </a:cubicBezTo>
                    <a:close/>
                    <a:moveTo>
                      <a:pt x="19" y="60"/>
                    </a:moveTo>
                    <a:cubicBezTo>
                      <a:pt x="16" y="63"/>
                      <a:pt x="14" y="60"/>
                      <a:pt x="13" y="62"/>
                    </a:cubicBezTo>
                    <a:cubicBezTo>
                      <a:pt x="12" y="64"/>
                      <a:pt x="17" y="67"/>
                      <a:pt x="16" y="72"/>
                    </a:cubicBezTo>
                    <a:cubicBezTo>
                      <a:pt x="15" y="77"/>
                      <a:pt x="17" y="83"/>
                      <a:pt x="19" y="80"/>
                    </a:cubicBezTo>
                    <a:cubicBezTo>
                      <a:pt x="22" y="77"/>
                      <a:pt x="23" y="78"/>
                      <a:pt x="25" y="76"/>
                    </a:cubicBezTo>
                    <a:cubicBezTo>
                      <a:pt x="26" y="74"/>
                      <a:pt x="25" y="67"/>
                      <a:pt x="26" y="63"/>
                    </a:cubicBezTo>
                    <a:cubicBezTo>
                      <a:pt x="27" y="60"/>
                      <a:pt x="21" y="58"/>
                      <a:pt x="19" y="60"/>
                    </a:cubicBezTo>
                    <a:close/>
                    <a:moveTo>
                      <a:pt x="77" y="56"/>
                    </a:moveTo>
                    <a:cubicBezTo>
                      <a:pt x="74" y="55"/>
                      <a:pt x="76" y="52"/>
                      <a:pt x="71" y="52"/>
                    </a:cubicBezTo>
                    <a:cubicBezTo>
                      <a:pt x="66" y="52"/>
                      <a:pt x="60" y="46"/>
                      <a:pt x="59" y="39"/>
                    </a:cubicBezTo>
                    <a:cubicBezTo>
                      <a:pt x="57" y="32"/>
                      <a:pt x="49" y="32"/>
                      <a:pt x="47" y="27"/>
                    </a:cubicBezTo>
                    <a:cubicBezTo>
                      <a:pt x="45" y="23"/>
                      <a:pt x="49" y="23"/>
                      <a:pt x="47" y="19"/>
                    </a:cubicBezTo>
                    <a:cubicBezTo>
                      <a:pt x="47" y="17"/>
                      <a:pt x="49" y="16"/>
                      <a:pt x="51" y="15"/>
                    </a:cubicBezTo>
                    <a:cubicBezTo>
                      <a:pt x="51" y="11"/>
                      <a:pt x="51" y="7"/>
                      <a:pt x="51" y="4"/>
                    </a:cubicBezTo>
                    <a:cubicBezTo>
                      <a:pt x="50" y="4"/>
                      <a:pt x="48" y="4"/>
                      <a:pt x="47" y="3"/>
                    </a:cubicBezTo>
                    <a:cubicBezTo>
                      <a:pt x="46" y="3"/>
                      <a:pt x="46" y="0"/>
                      <a:pt x="46" y="0"/>
                    </a:cubicBezTo>
                    <a:cubicBezTo>
                      <a:pt x="45" y="0"/>
                      <a:pt x="40" y="0"/>
                      <a:pt x="39" y="1"/>
                    </a:cubicBezTo>
                    <a:cubicBezTo>
                      <a:pt x="38" y="2"/>
                      <a:pt x="36" y="3"/>
                      <a:pt x="34" y="2"/>
                    </a:cubicBezTo>
                    <a:cubicBezTo>
                      <a:pt x="34" y="2"/>
                      <a:pt x="34" y="2"/>
                      <a:pt x="33" y="2"/>
                    </a:cubicBezTo>
                    <a:cubicBezTo>
                      <a:pt x="32" y="3"/>
                      <a:pt x="32" y="3"/>
                      <a:pt x="32" y="3"/>
                    </a:cubicBezTo>
                    <a:cubicBezTo>
                      <a:pt x="32" y="3"/>
                      <a:pt x="32" y="5"/>
                      <a:pt x="31" y="5"/>
                    </a:cubicBezTo>
                    <a:cubicBezTo>
                      <a:pt x="30" y="5"/>
                      <a:pt x="28" y="4"/>
                      <a:pt x="28" y="6"/>
                    </a:cubicBezTo>
                    <a:cubicBezTo>
                      <a:pt x="28" y="8"/>
                      <a:pt x="26" y="7"/>
                      <a:pt x="24" y="7"/>
                    </a:cubicBezTo>
                    <a:cubicBezTo>
                      <a:pt x="23" y="7"/>
                      <a:pt x="22" y="7"/>
                      <a:pt x="22" y="9"/>
                    </a:cubicBezTo>
                    <a:cubicBezTo>
                      <a:pt x="22" y="10"/>
                      <a:pt x="21" y="13"/>
                      <a:pt x="19" y="12"/>
                    </a:cubicBezTo>
                    <a:cubicBezTo>
                      <a:pt x="18" y="10"/>
                      <a:pt x="16" y="6"/>
                      <a:pt x="15" y="6"/>
                    </a:cubicBezTo>
                    <a:cubicBezTo>
                      <a:pt x="14" y="7"/>
                      <a:pt x="13" y="12"/>
                      <a:pt x="11" y="12"/>
                    </a:cubicBezTo>
                    <a:cubicBezTo>
                      <a:pt x="10" y="12"/>
                      <a:pt x="6" y="12"/>
                      <a:pt x="4" y="12"/>
                    </a:cubicBezTo>
                    <a:cubicBezTo>
                      <a:pt x="3" y="14"/>
                      <a:pt x="4" y="16"/>
                      <a:pt x="5" y="16"/>
                    </a:cubicBezTo>
                    <a:cubicBezTo>
                      <a:pt x="6" y="17"/>
                      <a:pt x="4" y="19"/>
                      <a:pt x="3" y="19"/>
                    </a:cubicBezTo>
                    <a:cubicBezTo>
                      <a:pt x="2" y="20"/>
                      <a:pt x="0" y="19"/>
                      <a:pt x="2" y="21"/>
                    </a:cubicBezTo>
                    <a:cubicBezTo>
                      <a:pt x="3" y="23"/>
                      <a:pt x="5" y="23"/>
                      <a:pt x="4" y="25"/>
                    </a:cubicBezTo>
                    <a:cubicBezTo>
                      <a:pt x="3" y="27"/>
                      <a:pt x="4" y="29"/>
                      <a:pt x="6" y="29"/>
                    </a:cubicBezTo>
                    <a:cubicBezTo>
                      <a:pt x="8" y="29"/>
                      <a:pt x="10" y="29"/>
                      <a:pt x="10" y="31"/>
                    </a:cubicBezTo>
                    <a:cubicBezTo>
                      <a:pt x="9" y="31"/>
                      <a:pt x="9" y="32"/>
                      <a:pt x="9" y="33"/>
                    </a:cubicBezTo>
                    <a:cubicBezTo>
                      <a:pt x="10" y="33"/>
                      <a:pt x="11" y="33"/>
                      <a:pt x="13" y="32"/>
                    </a:cubicBezTo>
                    <a:cubicBezTo>
                      <a:pt x="15" y="31"/>
                      <a:pt x="14" y="29"/>
                      <a:pt x="18" y="27"/>
                    </a:cubicBezTo>
                    <a:cubicBezTo>
                      <a:pt x="22" y="26"/>
                      <a:pt x="28" y="30"/>
                      <a:pt x="29" y="32"/>
                    </a:cubicBezTo>
                    <a:cubicBezTo>
                      <a:pt x="31" y="35"/>
                      <a:pt x="32" y="35"/>
                      <a:pt x="32" y="37"/>
                    </a:cubicBezTo>
                    <a:cubicBezTo>
                      <a:pt x="32" y="39"/>
                      <a:pt x="34" y="43"/>
                      <a:pt x="40" y="47"/>
                    </a:cubicBezTo>
                    <a:cubicBezTo>
                      <a:pt x="45" y="50"/>
                      <a:pt x="47" y="54"/>
                      <a:pt x="50" y="56"/>
                    </a:cubicBezTo>
                    <a:cubicBezTo>
                      <a:pt x="53" y="58"/>
                      <a:pt x="56" y="57"/>
                      <a:pt x="58" y="59"/>
                    </a:cubicBezTo>
                    <a:cubicBezTo>
                      <a:pt x="60" y="61"/>
                      <a:pt x="62" y="63"/>
                      <a:pt x="65" y="64"/>
                    </a:cubicBezTo>
                    <a:cubicBezTo>
                      <a:pt x="68" y="65"/>
                      <a:pt x="68" y="68"/>
                      <a:pt x="71" y="69"/>
                    </a:cubicBezTo>
                    <a:cubicBezTo>
                      <a:pt x="74" y="69"/>
                      <a:pt x="72" y="71"/>
                      <a:pt x="74" y="73"/>
                    </a:cubicBezTo>
                    <a:cubicBezTo>
                      <a:pt x="75" y="76"/>
                      <a:pt x="76" y="80"/>
                      <a:pt x="74" y="82"/>
                    </a:cubicBezTo>
                    <a:cubicBezTo>
                      <a:pt x="72" y="85"/>
                      <a:pt x="73" y="89"/>
                      <a:pt x="74" y="89"/>
                    </a:cubicBezTo>
                    <a:cubicBezTo>
                      <a:pt x="75" y="89"/>
                      <a:pt x="78" y="84"/>
                      <a:pt x="78" y="82"/>
                    </a:cubicBezTo>
                    <a:cubicBezTo>
                      <a:pt x="79" y="80"/>
                      <a:pt x="81" y="80"/>
                      <a:pt x="83" y="77"/>
                    </a:cubicBezTo>
                    <a:cubicBezTo>
                      <a:pt x="85" y="75"/>
                      <a:pt x="80" y="74"/>
                      <a:pt x="79" y="71"/>
                    </a:cubicBezTo>
                    <a:cubicBezTo>
                      <a:pt x="78" y="68"/>
                      <a:pt x="83" y="65"/>
                      <a:pt x="87" y="67"/>
                    </a:cubicBezTo>
                    <a:cubicBezTo>
                      <a:pt x="91" y="70"/>
                      <a:pt x="93" y="72"/>
                      <a:pt x="93" y="68"/>
                    </a:cubicBezTo>
                    <a:cubicBezTo>
                      <a:pt x="93" y="64"/>
                      <a:pt x="80" y="58"/>
                      <a:pt x="77" y="5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80">
                <a:extLst>
                  <a:ext uri="{FF2B5EF4-FFF2-40B4-BE49-F238E27FC236}">
                    <a16:creationId xmlns:a16="http://schemas.microsoft.com/office/drawing/2014/main" id="{9CFB4E07-D19F-420A-913B-24D3020BAF87}"/>
                  </a:ext>
                </a:extLst>
              </p:cNvPr>
              <p:cNvSpPr>
                <a:spLocks/>
              </p:cNvSpPr>
              <p:nvPr/>
            </p:nvSpPr>
            <p:spPr bwMode="auto">
              <a:xfrm>
                <a:off x="5259745" y="3221528"/>
                <a:ext cx="22585" cy="30113"/>
              </a:xfrm>
              <a:custGeom>
                <a:avLst/>
                <a:gdLst>
                  <a:gd name="T0" fmla="*/ 4 w 10"/>
                  <a:gd name="T1" fmla="*/ 0 h 13"/>
                  <a:gd name="T2" fmla="*/ 0 w 10"/>
                  <a:gd name="T3" fmla="*/ 6 h 13"/>
                  <a:gd name="T4" fmla="*/ 0 w 10"/>
                  <a:gd name="T5" fmla="*/ 8 h 13"/>
                  <a:gd name="T6" fmla="*/ 6 w 10"/>
                  <a:gd name="T7" fmla="*/ 13 h 13"/>
                  <a:gd name="T8" fmla="*/ 6 w 10"/>
                  <a:gd name="T9" fmla="*/ 13 h 13"/>
                  <a:gd name="T10" fmla="*/ 10 w 10"/>
                  <a:gd name="T11" fmla="*/ 7 h 13"/>
                  <a:gd name="T12" fmla="*/ 4 w 1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4" y="0"/>
                    </a:moveTo>
                    <a:cubicBezTo>
                      <a:pt x="2" y="2"/>
                      <a:pt x="0" y="5"/>
                      <a:pt x="0" y="6"/>
                    </a:cubicBezTo>
                    <a:cubicBezTo>
                      <a:pt x="1" y="6"/>
                      <a:pt x="0" y="7"/>
                      <a:pt x="0" y="8"/>
                    </a:cubicBezTo>
                    <a:cubicBezTo>
                      <a:pt x="2" y="10"/>
                      <a:pt x="4" y="12"/>
                      <a:pt x="6" y="13"/>
                    </a:cubicBezTo>
                    <a:cubicBezTo>
                      <a:pt x="6" y="13"/>
                      <a:pt x="6" y="13"/>
                      <a:pt x="6" y="13"/>
                    </a:cubicBezTo>
                    <a:cubicBezTo>
                      <a:pt x="7" y="10"/>
                      <a:pt x="9" y="7"/>
                      <a:pt x="10" y="7"/>
                    </a:cubicBezTo>
                    <a:cubicBezTo>
                      <a:pt x="8" y="5"/>
                      <a:pt x="5" y="2"/>
                      <a:pt x="4"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81">
                <a:extLst>
                  <a:ext uri="{FF2B5EF4-FFF2-40B4-BE49-F238E27FC236}">
                    <a16:creationId xmlns:a16="http://schemas.microsoft.com/office/drawing/2014/main" id="{6F25813B-25C5-4960-8CBD-DD8E741684EF}"/>
                  </a:ext>
                </a:extLst>
              </p:cNvPr>
              <p:cNvSpPr>
                <a:spLocks/>
              </p:cNvSpPr>
              <p:nvPr/>
            </p:nvSpPr>
            <p:spPr bwMode="auto">
              <a:xfrm>
                <a:off x="5266019" y="3155028"/>
                <a:ext cx="76538" cy="92850"/>
              </a:xfrm>
              <a:custGeom>
                <a:avLst/>
                <a:gdLst>
                  <a:gd name="T0" fmla="*/ 29 w 33"/>
                  <a:gd name="T1" fmla="*/ 27 h 40"/>
                  <a:gd name="T2" fmla="*/ 29 w 33"/>
                  <a:gd name="T3" fmla="*/ 21 h 40"/>
                  <a:gd name="T4" fmla="*/ 29 w 33"/>
                  <a:gd name="T5" fmla="*/ 17 h 40"/>
                  <a:gd name="T6" fmla="*/ 20 w 33"/>
                  <a:gd name="T7" fmla="*/ 14 h 40"/>
                  <a:gd name="T8" fmla="*/ 19 w 33"/>
                  <a:gd name="T9" fmla="*/ 9 h 40"/>
                  <a:gd name="T10" fmla="*/ 16 w 33"/>
                  <a:gd name="T11" fmla="*/ 7 h 40"/>
                  <a:gd name="T12" fmla="*/ 13 w 33"/>
                  <a:gd name="T13" fmla="*/ 2 h 40"/>
                  <a:gd name="T14" fmla="*/ 14 w 33"/>
                  <a:gd name="T15" fmla="*/ 2 h 40"/>
                  <a:gd name="T16" fmla="*/ 11 w 33"/>
                  <a:gd name="T17" fmla="*/ 1 h 40"/>
                  <a:gd name="T18" fmla="*/ 8 w 33"/>
                  <a:gd name="T19" fmla="*/ 0 h 40"/>
                  <a:gd name="T20" fmla="*/ 0 w 33"/>
                  <a:gd name="T21" fmla="*/ 3 h 40"/>
                  <a:gd name="T22" fmla="*/ 2 w 33"/>
                  <a:gd name="T23" fmla="*/ 8 h 40"/>
                  <a:gd name="T24" fmla="*/ 4 w 33"/>
                  <a:gd name="T25" fmla="*/ 13 h 40"/>
                  <a:gd name="T26" fmla="*/ 4 w 33"/>
                  <a:gd name="T27" fmla="*/ 26 h 40"/>
                  <a:gd name="T28" fmla="*/ 1 w 33"/>
                  <a:gd name="T29" fmla="*/ 29 h 40"/>
                  <a:gd name="T30" fmla="*/ 7 w 33"/>
                  <a:gd name="T31" fmla="*/ 36 h 40"/>
                  <a:gd name="T32" fmla="*/ 7 w 33"/>
                  <a:gd name="T33" fmla="*/ 36 h 40"/>
                  <a:gd name="T34" fmla="*/ 15 w 33"/>
                  <a:gd name="T35" fmla="*/ 40 h 40"/>
                  <a:gd name="T36" fmla="*/ 28 w 33"/>
                  <a:gd name="T37" fmla="*/ 38 h 40"/>
                  <a:gd name="T38" fmla="*/ 29 w 33"/>
                  <a:gd name="T39" fmla="*/ 35 h 40"/>
                  <a:gd name="T40" fmla="*/ 31 w 33"/>
                  <a:gd name="T41" fmla="*/ 32 h 40"/>
                  <a:gd name="T42" fmla="*/ 29 w 33"/>
                  <a:gd name="T43"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40">
                    <a:moveTo>
                      <a:pt x="29" y="27"/>
                    </a:moveTo>
                    <a:cubicBezTo>
                      <a:pt x="27" y="25"/>
                      <a:pt x="27" y="23"/>
                      <a:pt x="29" y="21"/>
                    </a:cubicBezTo>
                    <a:cubicBezTo>
                      <a:pt x="30" y="20"/>
                      <a:pt x="29" y="19"/>
                      <a:pt x="29" y="17"/>
                    </a:cubicBezTo>
                    <a:cubicBezTo>
                      <a:pt x="29" y="15"/>
                      <a:pt x="21" y="15"/>
                      <a:pt x="20" y="14"/>
                    </a:cubicBezTo>
                    <a:cubicBezTo>
                      <a:pt x="19" y="14"/>
                      <a:pt x="21" y="9"/>
                      <a:pt x="19" y="9"/>
                    </a:cubicBezTo>
                    <a:cubicBezTo>
                      <a:pt x="17" y="9"/>
                      <a:pt x="16" y="8"/>
                      <a:pt x="16" y="7"/>
                    </a:cubicBezTo>
                    <a:cubicBezTo>
                      <a:pt x="16" y="5"/>
                      <a:pt x="13" y="3"/>
                      <a:pt x="13" y="2"/>
                    </a:cubicBezTo>
                    <a:cubicBezTo>
                      <a:pt x="13" y="2"/>
                      <a:pt x="14" y="2"/>
                      <a:pt x="14" y="2"/>
                    </a:cubicBezTo>
                    <a:cubicBezTo>
                      <a:pt x="13" y="1"/>
                      <a:pt x="12" y="1"/>
                      <a:pt x="11" y="1"/>
                    </a:cubicBezTo>
                    <a:cubicBezTo>
                      <a:pt x="10" y="1"/>
                      <a:pt x="8" y="0"/>
                      <a:pt x="8" y="0"/>
                    </a:cubicBezTo>
                    <a:cubicBezTo>
                      <a:pt x="8" y="0"/>
                      <a:pt x="3" y="2"/>
                      <a:pt x="0" y="3"/>
                    </a:cubicBezTo>
                    <a:cubicBezTo>
                      <a:pt x="0" y="5"/>
                      <a:pt x="0" y="7"/>
                      <a:pt x="2" y="8"/>
                    </a:cubicBezTo>
                    <a:cubicBezTo>
                      <a:pt x="4" y="9"/>
                      <a:pt x="3" y="11"/>
                      <a:pt x="4" y="13"/>
                    </a:cubicBezTo>
                    <a:cubicBezTo>
                      <a:pt x="5" y="16"/>
                      <a:pt x="5" y="26"/>
                      <a:pt x="4" y="26"/>
                    </a:cubicBezTo>
                    <a:cubicBezTo>
                      <a:pt x="3" y="26"/>
                      <a:pt x="2" y="27"/>
                      <a:pt x="1" y="29"/>
                    </a:cubicBezTo>
                    <a:cubicBezTo>
                      <a:pt x="2" y="31"/>
                      <a:pt x="5" y="34"/>
                      <a:pt x="7" y="36"/>
                    </a:cubicBezTo>
                    <a:cubicBezTo>
                      <a:pt x="7" y="36"/>
                      <a:pt x="7" y="36"/>
                      <a:pt x="7" y="36"/>
                    </a:cubicBezTo>
                    <a:cubicBezTo>
                      <a:pt x="9" y="36"/>
                      <a:pt x="15" y="40"/>
                      <a:pt x="15" y="40"/>
                    </a:cubicBezTo>
                    <a:cubicBezTo>
                      <a:pt x="15" y="40"/>
                      <a:pt x="23" y="39"/>
                      <a:pt x="28" y="38"/>
                    </a:cubicBezTo>
                    <a:cubicBezTo>
                      <a:pt x="28" y="37"/>
                      <a:pt x="29" y="36"/>
                      <a:pt x="29" y="35"/>
                    </a:cubicBezTo>
                    <a:cubicBezTo>
                      <a:pt x="28" y="34"/>
                      <a:pt x="30" y="32"/>
                      <a:pt x="31" y="32"/>
                    </a:cubicBezTo>
                    <a:cubicBezTo>
                      <a:pt x="33" y="32"/>
                      <a:pt x="31" y="29"/>
                      <a:pt x="29" y="2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30617422"/>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mplate Option 3 (Screensho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grpSp>
        <p:nvGrpSpPr>
          <p:cNvPr id="206" name="Group 205">
            <a:extLst>
              <a:ext uri="{FF2B5EF4-FFF2-40B4-BE49-F238E27FC236}">
                <a16:creationId xmlns:a16="http://schemas.microsoft.com/office/drawing/2014/main" id="{77942355-BD44-446A-9642-79BE4CE1A758}"/>
              </a:ext>
            </a:extLst>
          </p:cNvPr>
          <p:cNvGrpSpPr/>
          <p:nvPr userDrawn="1"/>
        </p:nvGrpSpPr>
        <p:grpSpPr>
          <a:xfrm>
            <a:off x="3026352" y="1485900"/>
            <a:ext cx="6139297" cy="4686300"/>
            <a:chOff x="6106507" y="2425967"/>
            <a:chExt cx="4977670" cy="3799599"/>
          </a:xfrm>
        </p:grpSpPr>
        <p:sp>
          <p:nvSpPr>
            <p:cNvPr id="207" name="Rectangle 206">
              <a:extLst>
                <a:ext uri="{FF2B5EF4-FFF2-40B4-BE49-F238E27FC236}">
                  <a16:creationId xmlns:a16="http://schemas.microsoft.com/office/drawing/2014/main" id="{8EE27110-484A-4F9B-BC54-68B7D04F5E5C}"/>
                </a:ext>
              </a:extLst>
            </p:cNvPr>
            <p:cNvSpPr/>
            <p:nvPr userDrawn="1"/>
          </p:nvSpPr>
          <p:spPr>
            <a:xfrm>
              <a:off x="6258401" y="2527300"/>
              <a:ext cx="4673883" cy="2781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 name="Picture 207">
              <a:extLst>
                <a:ext uri="{FF2B5EF4-FFF2-40B4-BE49-F238E27FC236}">
                  <a16:creationId xmlns:a16="http://schemas.microsoft.com/office/drawing/2014/main" id="{CDF589E5-8C10-4C3E-A923-105F0969E3E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106507" y="2425967"/>
              <a:ext cx="4977670" cy="3799599"/>
            </a:xfrm>
            <a:prstGeom prst="rect">
              <a:avLst/>
            </a:prstGeom>
          </p:spPr>
        </p:pic>
      </p:grpSp>
      <p:sp>
        <p:nvSpPr>
          <p:cNvPr id="209" name="Picture Placeholder 6">
            <a:extLst>
              <a:ext uri="{FF2B5EF4-FFF2-40B4-BE49-F238E27FC236}">
                <a16:creationId xmlns:a16="http://schemas.microsoft.com/office/drawing/2014/main" id="{D423FCCD-C430-411F-B4AF-1FB4D76EFFED}"/>
              </a:ext>
            </a:extLst>
          </p:cNvPr>
          <p:cNvSpPr>
            <a:spLocks noGrp="1"/>
          </p:cNvSpPr>
          <p:nvPr>
            <p:ph type="pic" sz="quarter" idx="20" hasCustomPrompt="1"/>
          </p:nvPr>
        </p:nvSpPr>
        <p:spPr>
          <a:xfrm>
            <a:off x="3280410" y="1723848"/>
            <a:ext cx="5631180" cy="3191051"/>
          </a:xfrm>
          <a:prstGeom prst="rect">
            <a:avLst/>
          </a:prstGeom>
        </p:spPr>
        <p:txBody>
          <a:bodyPr/>
          <a:lstStyle>
            <a:lvl1pPr marL="0" indent="0" algn="ctr">
              <a:lnSpc>
                <a:spcPct val="100000"/>
              </a:lnSpc>
              <a:spcBef>
                <a:spcPts val="0"/>
              </a:spcBef>
              <a:buNone/>
              <a:defRPr sz="1800">
                <a:solidFill>
                  <a:schemeClr val="bg2"/>
                </a:solidFill>
              </a:defRPr>
            </a:lvl1pPr>
          </a:lstStyle>
          <a:p>
            <a:r>
              <a:rPr lang="en-US" dirty="0"/>
              <a:t>Click to add screenshot</a:t>
            </a:r>
          </a:p>
        </p:txBody>
      </p:sp>
    </p:spTree>
    <p:extLst>
      <p:ext uri="{BB962C8B-B14F-4D97-AF65-F5344CB8AC3E}">
        <p14:creationId xmlns:p14="http://schemas.microsoft.com/office/powerpoint/2010/main" val="2866188429"/>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66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mplate Option 3 (Agenda)">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dirty="0"/>
              <a:t>Click to edit Master title style</a:t>
            </a:r>
          </a:p>
        </p:txBody>
      </p:sp>
      <p:sp>
        <p:nvSpPr>
          <p:cNvPr id="4" name="Text Placeholder 7">
            <a:extLst>
              <a:ext uri="{FF2B5EF4-FFF2-40B4-BE49-F238E27FC236}">
                <a16:creationId xmlns:a16="http://schemas.microsoft.com/office/drawing/2014/main" id="{DB8F8698-EBAF-4AE3-980E-61A0C53400A1}"/>
              </a:ext>
            </a:extLst>
          </p:cNvPr>
          <p:cNvSpPr>
            <a:spLocks noGrp="1"/>
          </p:cNvSpPr>
          <p:nvPr>
            <p:ph type="body" sz="quarter" idx="11" hasCustomPrompt="1"/>
          </p:nvPr>
        </p:nvSpPr>
        <p:spPr>
          <a:xfrm>
            <a:off x="1190846" y="1485900"/>
            <a:ext cx="10620154" cy="548640"/>
          </a:xfrm>
          <a:prstGeom prst="rect">
            <a:avLst/>
          </a:prstGeom>
        </p:spPr>
        <p:txBody>
          <a:bodyPr lIns="0" tIns="0" rIns="0" bIns="0" anchor="ctr"/>
          <a:lstStyle>
            <a:lvl1pPr marL="0" indent="0">
              <a:lnSpc>
                <a:spcPct val="100000"/>
              </a:lnSpc>
              <a:spcBef>
                <a:spcPts val="0"/>
              </a:spcBef>
              <a:buNone/>
              <a:defRPr sz="1800" baseline="0">
                <a:solidFill>
                  <a:schemeClr val="tx1"/>
                </a:solidFill>
              </a:defRPr>
            </a:lvl1pPr>
          </a:lstStyle>
          <a:p>
            <a:pPr lvl="0"/>
            <a:r>
              <a:rPr lang="en-US" dirty="0"/>
              <a:t>Click to add a Topic</a:t>
            </a:r>
          </a:p>
        </p:txBody>
      </p:sp>
      <p:sp>
        <p:nvSpPr>
          <p:cNvPr id="3" name="Text Placeholder 2">
            <a:extLst>
              <a:ext uri="{FF2B5EF4-FFF2-40B4-BE49-F238E27FC236}">
                <a16:creationId xmlns:a16="http://schemas.microsoft.com/office/drawing/2014/main" id="{7C57B6DE-301E-4507-B4E0-23642DEC5342}"/>
              </a:ext>
            </a:extLst>
          </p:cNvPr>
          <p:cNvSpPr>
            <a:spLocks noGrp="1"/>
          </p:cNvSpPr>
          <p:nvPr>
            <p:ph type="body" sz="quarter" idx="17" hasCustomPrompt="1"/>
          </p:nvPr>
        </p:nvSpPr>
        <p:spPr>
          <a:xfrm>
            <a:off x="380999" y="1485900"/>
            <a:ext cx="548640" cy="548640"/>
          </a:xfrm>
        </p:spPr>
        <p:txBody>
          <a:bodyPr anchor="ctr"/>
          <a:lstStyle>
            <a:lvl1pPr marL="0" indent="0" algn="ctr" defTabSz="457200" rtl="0" eaLnBrk="1" latinLnBrk="0" hangingPunct="1">
              <a:buNone/>
              <a:defRPr lang="en-US" sz="2000" b="1" kern="1200" dirty="0">
                <a:solidFill>
                  <a:schemeClr val="accent1">
                    <a:lumMod val="75000"/>
                  </a:schemeClr>
                </a:solidFill>
                <a:latin typeface="+mn-lt"/>
                <a:ea typeface="+mn-ea"/>
                <a:cs typeface="+mn-cs"/>
              </a:defRPr>
            </a:lvl1pPr>
          </a:lstStyle>
          <a:p>
            <a:pPr lvl="0"/>
            <a:r>
              <a:rPr lang="en-US" dirty="0"/>
              <a:t>##</a:t>
            </a:r>
          </a:p>
        </p:txBody>
      </p:sp>
      <p:sp>
        <p:nvSpPr>
          <p:cNvPr id="34" name="Text Placeholder 7">
            <a:extLst>
              <a:ext uri="{FF2B5EF4-FFF2-40B4-BE49-F238E27FC236}">
                <a16:creationId xmlns:a16="http://schemas.microsoft.com/office/drawing/2014/main" id="{1022D5BA-4249-42BB-A58F-6BCAB97ECB21}"/>
              </a:ext>
            </a:extLst>
          </p:cNvPr>
          <p:cNvSpPr>
            <a:spLocks noGrp="1"/>
          </p:cNvSpPr>
          <p:nvPr>
            <p:ph type="body" sz="quarter" idx="18" hasCustomPrompt="1"/>
          </p:nvPr>
        </p:nvSpPr>
        <p:spPr>
          <a:xfrm>
            <a:off x="1190846" y="2267572"/>
            <a:ext cx="10620154" cy="548640"/>
          </a:xfrm>
          <a:prstGeom prst="rect">
            <a:avLst/>
          </a:prstGeom>
        </p:spPr>
        <p:txBody>
          <a:bodyPr lIns="0" tIns="0" rIns="0" bIns="0" anchor="ctr"/>
          <a:lstStyle>
            <a:lvl1pPr marL="0" indent="0">
              <a:lnSpc>
                <a:spcPct val="100000"/>
              </a:lnSpc>
              <a:spcBef>
                <a:spcPts val="0"/>
              </a:spcBef>
              <a:buNone/>
              <a:defRPr sz="1800" baseline="0">
                <a:solidFill>
                  <a:schemeClr val="tx1"/>
                </a:solidFill>
              </a:defRPr>
            </a:lvl1pPr>
          </a:lstStyle>
          <a:p>
            <a:pPr lvl="0"/>
            <a:r>
              <a:rPr lang="en-US" dirty="0"/>
              <a:t>Click to add a Topic</a:t>
            </a:r>
          </a:p>
        </p:txBody>
      </p:sp>
      <p:sp>
        <p:nvSpPr>
          <p:cNvPr id="36" name="Text Placeholder 2">
            <a:extLst>
              <a:ext uri="{FF2B5EF4-FFF2-40B4-BE49-F238E27FC236}">
                <a16:creationId xmlns:a16="http://schemas.microsoft.com/office/drawing/2014/main" id="{2D921BB3-DF3E-4B02-9C66-00F4E1FC8A7B}"/>
              </a:ext>
            </a:extLst>
          </p:cNvPr>
          <p:cNvSpPr>
            <a:spLocks noGrp="1"/>
          </p:cNvSpPr>
          <p:nvPr>
            <p:ph type="body" sz="quarter" idx="19" hasCustomPrompt="1"/>
          </p:nvPr>
        </p:nvSpPr>
        <p:spPr>
          <a:xfrm>
            <a:off x="380999" y="2267572"/>
            <a:ext cx="548640" cy="548640"/>
          </a:xfrm>
        </p:spPr>
        <p:txBody>
          <a:bodyPr anchor="ctr"/>
          <a:lstStyle>
            <a:lvl1pPr marL="0" indent="0" algn="ctr" defTabSz="457200" rtl="0" eaLnBrk="1" latinLnBrk="0" hangingPunct="1">
              <a:buNone/>
              <a:defRPr lang="en-US" sz="2000" b="1" kern="1200" dirty="0">
                <a:solidFill>
                  <a:schemeClr val="accent1">
                    <a:lumMod val="75000"/>
                  </a:schemeClr>
                </a:solidFill>
                <a:latin typeface="+mn-lt"/>
                <a:ea typeface="+mn-ea"/>
                <a:cs typeface="+mn-cs"/>
              </a:defRPr>
            </a:lvl1pPr>
          </a:lstStyle>
          <a:p>
            <a:pPr lvl="0"/>
            <a:r>
              <a:rPr lang="en-US" dirty="0"/>
              <a:t>##</a:t>
            </a:r>
          </a:p>
        </p:txBody>
      </p:sp>
      <p:sp>
        <p:nvSpPr>
          <p:cNvPr id="37" name="Text Placeholder 7">
            <a:extLst>
              <a:ext uri="{FF2B5EF4-FFF2-40B4-BE49-F238E27FC236}">
                <a16:creationId xmlns:a16="http://schemas.microsoft.com/office/drawing/2014/main" id="{CA6F7F01-B0BA-40E1-A5BB-BC7F8CB15F18}"/>
              </a:ext>
            </a:extLst>
          </p:cNvPr>
          <p:cNvSpPr>
            <a:spLocks noGrp="1"/>
          </p:cNvSpPr>
          <p:nvPr>
            <p:ph type="body" sz="quarter" idx="20" hasCustomPrompt="1"/>
          </p:nvPr>
        </p:nvSpPr>
        <p:spPr>
          <a:xfrm>
            <a:off x="1190846" y="3049244"/>
            <a:ext cx="10620154" cy="548640"/>
          </a:xfrm>
          <a:prstGeom prst="rect">
            <a:avLst/>
          </a:prstGeom>
        </p:spPr>
        <p:txBody>
          <a:bodyPr lIns="0" tIns="0" rIns="0" bIns="0" anchor="ctr"/>
          <a:lstStyle>
            <a:lvl1pPr marL="0" indent="0">
              <a:lnSpc>
                <a:spcPct val="100000"/>
              </a:lnSpc>
              <a:spcBef>
                <a:spcPts val="0"/>
              </a:spcBef>
              <a:buNone/>
              <a:defRPr sz="1800" baseline="0">
                <a:solidFill>
                  <a:schemeClr val="tx1"/>
                </a:solidFill>
              </a:defRPr>
            </a:lvl1pPr>
          </a:lstStyle>
          <a:p>
            <a:pPr lvl="0"/>
            <a:r>
              <a:rPr lang="en-US" dirty="0"/>
              <a:t>Click to add a Topic</a:t>
            </a:r>
          </a:p>
        </p:txBody>
      </p:sp>
      <p:sp>
        <p:nvSpPr>
          <p:cNvPr id="39" name="Text Placeholder 2">
            <a:extLst>
              <a:ext uri="{FF2B5EF4-FFF2-40B4-BE49-F238E27FC236}">
                <a16:creationId xmlns:a16="http://schemas.microsoft.com/office/drawing/2014/main" id="{C5139A72-C38F-49DF-9637-343622748D1C}"/>
              </a:ext>
            </a:extLst>
          </p:cNvPr>
          <p:cNvSpPr>
            <a:spLocks noGrp="1"/>
          </p:cNvSpPr>
          <p:nvPr>
            <p:ph type="body" sz="quarter" idx="21" hasCustomPrompt="1"/>
          </p:nvPr>
        </p:nvSpPr>
        <p:spPr>
          <a:xfrm>
            <a:off x="380999" y="3049244"/>
            <a:ext cx="548640" cy="548640"/>
          </a:xfrm>
        </p:spPr>
        <p:txBody>
          <a:bodyPr anchor="ctr"/>
          <a:lstStyle>
            <a:lvl1pPr marL="0" indent="0" algn="ctr" defTabSz="457200" rtl="0" eaLnBrk="1" latinLnBrk="0" hangingPunct="1">
              <a:buNone/>
              <a:defRPr lang="en-US" sz="2000" b="1" kern="1200" dirty="0">
                <a:solidFill>
                  <a:schemeClr val="accent1">
                    <a:lumMod val="75000"/>
                  </a:schemeClr>
                </a:solidFill>
                <a:latin typeface="+mn-lt"/>
                <a:ea typeface="+mn-ea"/>
                <a:cs typeface="+mn-cs"/>
              </a:defRPr>
            </a:lvl1pPr>
          </a:lstStyle>
          <a:p>
            <a:pPr lvl="0"/>
            <a:r>
              <a:rPr lang="en-US" dirty="0"/>
              <a:t>##</a:t>
            </a:r>
          </a:p>
        </p:txBody>
      </p:sp>
      <p:sp>
        <p:nvSpPr>
          <p:cNvPr id="40" name="Text Placeholder 7">
            <a:extLst>
              <a:ext uri="{FF2B5EF4-FFF2-40B4-BE49-F238E27FC236}">
                <a16:creationId xmlns:a16="http://schemas.microsoft.com/office/drawing/2014/main" id="{36296F8A-826F-4330-9294-B51FF15A36C5}"/>
              </a:ext>
            </a:extLst>
          </p:cNvPr>
          <p:cNvSpPr>
            <a:spLocks noGrp="1"/>
          </p:cNvSpPr>
          <p:nvPr>
            <p:ph type="body" sz="quarter" idx="22" hasCustomPrompt="1"/>
          </p:nvPr>
        </p:nvSpPr>
        <p:spPr>
          <a:xfrm>
            <a:off x="1190846" y="3830916"/>
            <a:ext cx="10620154" cy="548640"/>
          </a:xfrm>
          <a:prstGeom prst="rect">
            <a:avLst/>
          </a:prstGeom>
        </p:spPr>
        <p:txBody>
          <a:bodyPr lIns="0" tIns="0" rIns="0" bIns="0" anchor="ctr"/>
          <a:lstStyle>
            <a:lvl1pPr marL="0" indent="0">
              <a:lnSpc>
                <a:spcPct val="100000"/>
              </a:lnSpc>
              <a:spcBef>
                <a:spcPts val="0"/>
              </a:spcBef>
              <a:buNone/>
              <a:defRPr sz="1800" baseline="0">
                <a:solidFill>
                  <a:schemeClr val="tx1"/>
                </a:solidFill>
              </a:defRPr>
            </a:lvl1pPr>
          </a:lstStyle>
          <a:p>
            <a:pPr lvl="0"/>
            <a:r>
              <a:rPr lang="en-US" dirty="0"/>
              <a:t>Click to add a Topic</a:t>
            </a:r>
          </a:p>
        </p:txBody>
      </p:sp>
      <p:sp>
        <p:nvSpPr>
          <p:cNvPr id="42" name="Text Placeholder 2">
            <a:extLst>
              <a:ext uri="{FF2B5EF4-FFF2-40B4-BE49-F238E27FC236}">
                <a16:creationId xmlns:a16="http://schemas.microsoft.com/office/drawing/2014/main" id="{6B7E576B-C0FD-4100-AD5A-BDA33C272C5C}"/>
              </a:ext>
            </a:extLst>
          </p:cNvPr>
          <p:cNvSpPr>
            <a:spLocks noGrp="1"/>
          </p:cNvSpPr>
          <p:nvPr>
            <p:ph type="body" sz="quarter" idx="23" hasCustomPrompt="1"/>
          </p:nvPr>
        </p:nvSpPr>
        <p:spPr>
          <a:xfrm>
            <a:off x="380999" y="3830916"/>
            <a:ext cx="548640" cy="548640"/>
          </a:xfrm>
        </p:spPr>
        <p:txBody>
          <a:bodyPr anchor="ctr"/>
          <a:lstStyle>
            <a:lvl1pPr marL="0" indent="0" algn="ctr" defTabSz="457200" rtl="0" eaLnBrk="1" latinLnBrk="0" hangingPunct="1">
              <a:buNone/>
              <a:defRPr lang="en-US" sz="2000" b="1" kern="1200" dirty="0">
                <a:solidFill>
                  <a:schemeClr val="accent1">
                    <a:lumMod val="75000"/>
                  </a:schemeClr>
                </a:solidFill>
                <a:latin typeface="+mn-lt"/>
                <a:ea typeface="+mn-ea"/>
                <a:cs typeface="+mn-cs"/>
              </a:defRPr>
            </a:lvl1pPr>
          </a:lstStyle>
          <a:p>
            <a:pPr lvl="0"/>
            <a:r>
              <a:rPr lang="en-US" dirty="0"/>
              <a:t>##</a:t>
            </a:r>
          </a:p>
        </p:txBody>
      </p:sp>
      <p:sp>
        <p:nvSpPr>
          <p:cNvPr id="43" name="Text Placeholder 7">
            <a:extLst>
              <a:ext uri="{FF2B5EF4-FFF2-40B4-BE49-F238E27FC236}">
                <a16:creationId xmlns:a16="http://schemas.microsoft.com/office/drawing/2014/main" id="{0BB40891-2366-460D-B23F-9D4749D7F335}"/>
              </a:ext>
            </a:extLst>
          </p:cNvPr>
          <p:cNvSpPr>
            <a:spLocks noGrp="1"/>
          </p:cNvSpPr>
          <p:nvPr>
            <p:ph type="body" sz="quarter" idx="24" hasCustomPrompt="1"/>
          </p:nvPr>
        </p:nvSpPr>
        <p:spPr>
          <a:xfrm>
            <a:off x="1190846" y="4612588"/>
            <a:ext cx="10620154" cy="548640"/>
          </a:xfrm>
          <a:prstGeom prst="rect">
            <a:avLst/>
          </a:prstGeom>
        </p:spPr>
        <p:txBody>
          <a:bodyPr lIns="0" tIns="0" rIns="0" bIns="0" anchor="ctr"/>
          <a:lstStyle>
            <a:lvl1pPr marL="0" indent="0">
              <a:lnSpc>
                <a:spcPct val="100000"/>
              </a:lnSpc>
              <a:spcBef>
                <a:spcPts val="0"/>
              </a:spcBef>
              <a:buNone/>
              <a:defRPr sz="1800" baseline="0">
                <a:solidFill>
                  <a:schemeClr val="tx1"/>
                </a:solidFill>
              </a:defRPr>
            </a:lvl1pPr>
          </a:lstStyle>
          <a:p>
            <a:pPr lvl="0"/>
            <a:r>
              <a:rPr lang="en-US" dirty="0"/>
              <a:t>Click to add a Topic</a:t>
            </a:r>
          </a:p>
        </p:txBody>
      </p:sp>
      <p:sp>
        <p:nvSpPr>
          <p:cNvPr id="45" name="Text Placeholder 2">
            <a:extLst>
              <a:ext uri="{FF2B5EF4-FFF2-40B4-BE49-F238E27FC236}">
                <a16:creationId xmlns:a16="http://schemas.microsoft.com/office/drawing/2014/main" id="{99593B1C-56CE-4C4D-ACD1-D5038BD9BD67}"/>
              </a:ext>
            </a:extLst>
          </p:cNvPr>
          <p:cNvSpPr>
            <a:spLocks noGrp="1"/>
          </p:cNvSpPr>
          <p:nvPr>
            <p:ph type="body" sz="quarter" idx="25" hasCustomPrompt="1"/>
          </p:nvPr>
        </p:nvSpPr>
        <p:spPr>
          <a:xfrm>
            <a:off x="380999" y="4612588"/>
            <a:ext cx="548640" cy="548640"/>
          </a:xfrm>
        </p:spPr>
        <p:txBody>
          <a:bodyPr anchor="ctr"/>
          <a:lstStyle>
            <a:lvl1pPr marL="0" indent="0" algn="ctr" defTabSz="457200" rtl="0" eaLnBrk="1" latinLnBrk="0" hangingPunct="1">
              <a:buNone/>
              <a:defRPr lang="en-US" sz="2000" b="1" kern="1200" dirty="0">
                <a:solidFill>
                  <a:schemeClr val="accent1">
                    <a:lumMod val="75000"/>
                  </a:schemeClr>
                </a:solidFill>
                <a:latin typeface="+mn-lt"/>
                <a:ea typeface="+mn-ea"/>
                <a:cs typeface="+mn-cs"/>
              </a:defRPr>
            </a:lvl1pPr>
          </a:lstStyle>
          <a:p>
            <a:pPr lvl="0"/>
            <a:r>
              <a:rPr lang="en-US" dirty="0"/>
              <a:t>##</a:t>
            </a:r>
          </a:p>
        </p:txBody>
      </p:sp>
      <p:sp>
        <p:nvSpPr>
          <p:cNvPr id="46" name="Text Placeholder 7">
            <a:extLst>
              <a:ext uri="{FF2B5EF4-FFF2-40B4-BE49-F238E27FC236}">
                <a16:creationId xmlns:a16="http://schemas.microsoft.com/office/drawing/2014/main" id="{5AD3FE63-291F-444D-81AB-3AD22F25EA34}"/>
              </a:ext>
            </a:extLst>
          </p:cNvPr>
          <p:cNvSpPr>
            <a:spLocks noGrp="1"/>
          </p:cNvSpPr>
          <p:nvPr>
            <p:ph type="body" sz="quarter" idx="26" hasCustomPrompt="1"/>
          </p:nvPr>
        </p:nvSpPr>
        <p:spPr>
          <a:xfrm>
            <a:off x="1190846" y="5394258"/>
            <a:ext cx="10620154" cy="548640"/>
          </a:xfrm>
          <a:prstGeom prst="rect">
            <a:avLst/>
          </a:prstGeom>
        </p:spPr>
        <p:txBody>
          <a:bodyPr lIns="0" tIns="0" rIns="0" bIns="0" anchor="ctr"/>
          <a:lstStyle>
            <a:lvl1pPr marL="0" indent="0">
              <a:lnSpc>
                <a:spcPct val="100000"/>
              </a:lnSpc>
              <a:spcBef>
                <a:spcPts val="0"/>
              </a:spcBef>
              <a:buNone/>
              <a:defRPr sz="1800" baseline="0">
                <a:solidFill>
                  <a:schemeClr val="tx1"/>
                </a:solidFill>
              </a:defRPr>
            </a:lvl1pPr>
          </a:lstStyle>
          <a:p>
            <a:pPr lvl="0"/>
            <a:r>
              <a:rPr lang="en-US" dirty="0"/>
              <a:t>Click to add a Topic</a:t>
            </a:r>
          </a:p>
        </p:txBody>
      </p:sp>
      <p:sp>
        <p:nvSpPr>
          <p:cNvPr id="48" name="Text Placeholder 2">
            <a:extLst>
              <a:ext uri="{FF2B5EF4-FFF2-40B4-BE49-F238E27FC236}">
                <a16:creationId xmlns:a16="http://schemas.microsoft.com/office/drawing/2014/main" id="{F2BB01D1-BF6B-4DAC-AF8A-E6EF763E4F85}"/>
              </a:ext>
            </a:extLst>
          </p:cNvPr>
          <p:cNvSpPr>
            <a:spLocks noGrp="1"/>
          </p:cNvSpPr>
          <p:nvPr>
            <p:ph type="body" sz="quarter" idx="27" hasCustomPrompt="1"/>
          </p:nvPr>
        </p:nvSpPr>
        <p:spPr>
          <a:xfrm>
            <a:off x="380999" y="5394258"/>
            <a:ext cx="548640" cy="548640"/>
          </a:xfrm>
        </p:spPr>
        <p:txBody>
          <a:bodyPr anchor="ctr"/>
          <a:lstStyle>
            <a:lvl1pPr marL="0" indent="0" algn="ctr" defTabSz="457200" rtl="0" eaLnBrk="1" latinLnBrk="0" hangingPunct="1">
              <a:buNone/>
              <a:defRPr lang="en-US" sz="2000" b="1" kern="1200" dirty="0">
                <a:solidFill>
                  <a:schemeClr val="accent1">
                    <a:lumMod val="75000"/>
                  </a:schemeClr>
                </a:solidFill>
                <a:latin typeface="+mn-lt"/>
                <a:ea typeface="+mn-ea"/>
                <a:cs typeface="+mn-cs"/>
              </a:defRPr>
            </a:lvl1pPr>
          </a:lstStyle>
          <a:p>
            <a:pPr lvl="0"/>
            <a:r>
              <a:rPr lang="en-US" dirty="0"/>
              <a:t>##</a:t>
            </a:r>
          </a:p>
        </p:txBody>
      </p:sp>
    </p:spTree>
    <p:extLst>
      <p:ext uri="{BB962C8B-B14F-4D97-AF65-F5344CB8AC3E}">
        <p14:creationId xmlns:p14="http://schemas.microsoft.com/office/powerpoint/2010/main" val="503142015"/>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mplate Option 3">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44492571"/>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mplate Option 3 (Subtitle/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F31402E-0393-4C7F-A6D7-8632111F3BFF}"/>
              </a:ext>
            </a:extLst>
          </p:cNvPr>
          <p:cNvSpPr>
            <a:spLocks noGrp="1"/>
          </p:cNvSpPr>
          <p:nvPr>
            <p:ph sz="quarter" idx="12"/>
          </p:nvPr>
        </p:nvSpPr>
        <p:spPr>
          <a:xfrm>
            <a:off x="381000" y="1485900"/>
            <a:ext cx="11430000" cy="468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6">
            <a:extLst>
              <a:ext uri="{FF2B5EF4-FFF2-40B4-BE49-F238E27FC236}">
                <a16:creationId xmlns:a16="http://schemas.microsoft.com/office/drawing/2014/main" id="{98CD7DD4-8AEA-4D04-A9C6-E04C99AB14BC}"/>
              </a:ext>
            </a:extLst>
          </p:cNvPr>
          <p:cNvSpPr>
            <a:spLocks noGrp="1"/>
          </p:cNvSpPr>
          <p:nvPr>
            <p:ph type="title"/>
          </p:nvPr>
        </p:nvSpPr>
        <p:spPr>
          <a:xfrm>
            <a:off x="381000" y="228601"/>
            <a:ext cx="11430000" cy="914399"/>
          </a:xfrm>
        </p:spPr>
        <p:txBody>
          <a:bodyPr/>
          <a:lstStyle/>
          <a:p>
            <a:r>
              <a:rPr lang="en-US"/>
              <a:t>Click to edit Master title style</a:t>
            </a:r>
          </a:p>
        </p:txBody>
      </p:sp>
    </p:spTree>
    <p:extLst>
      <p:ext uri="{BB962C8B-B14F-4D97-AF65-F5344CB8AC3E}">
        <p14:creationId xmlns:p14="http://schemas.microsoft.com/office/powerpoint/2010/main" val="1869364487"/>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mplate Option 3 (2 Column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485900"/>
            <a:ext cx="114300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2061970"/>
            <a:ext cx="11430000" cy="411023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6">
            <a:extLst>
              <a:ext uri="{FF2B5EF4-FFF2-40B4-BE49-F238E27FC236}">
                <a16:creationId xmlns:a16="http://schemas.microsoft.com/office/drawing/2014/main" id="{549CD3A2-6670-4667-A049-E16EA4806FE9}"/>
              </a:ext>
            </a:extLst>
          </p:cNvPr>
          <p:cNvSpPr>
            <a:spLocks noGrp="1"/>
          </p:cNvSpPr>
          <p:nvPr>
            <p:ph type="title"/>
          </p:nvPr>
        </p:nvSpPr>
        <p:spPr>
          <a:xfrm>
            <a:off x="381000" y="228601"/>
            <a:ext cx="11430000" cy="914399"/>
          </a:xfrm>
        </p:spPr>
        <p:txBody>
          <a:bodyPr/>
          <a:lstStyle/>
          <a:p>
            <a:r>
              <a:rPr lang="en-US"/>
              <a:t>Click to edit Master title style</a:t>
            </a:r>
          </a:p>
        </p:txBody>
      </p:sp>
    </p:spTree>
    <p:extLst>
      <p:ext uri="{BB962C8B-B14F-4D97-AF65-F5344CB8AC3E}">
        <p14:creationId xmlns:p14="http://schemas.microsoft.com/office/powerpoint/2010/main" val="535744526"/>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0" orient="horz" pos="1224">
          <p15:clr>
            <a:srgbClr val="FBAE40"/>
          </p15:clr>
        </p15:guide>
        <p15:guide id="11" orient="horz" pos="1296">
          <p15:clr>
            <a:srgbClr val="FBAE40"/>
          </p15:clr>
        </p15:guide>
        <p15:guide id="12" pos="3696">
          <p15:clr>
            <a:srgbClr val="FBAE40"/>
          </p15:clr>
        </p15:guide>
        <p15:guide id="13" pos="39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mplate Option 3 (2 Column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485900"/>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2061970"/>
            <a:ext cx="5486400" cy="411023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394098E3-08CB-4D0A-81BE-6342060BCE71}"/>
              </a:ext>
            </a:extLst>
          </p:cNvPr>
          <p:cNvSpPr>
            <a:spLocks noGrp="1"/>
          </p:cNvSpPr>
          <p:nvPr>
            <p:ph type="body" sz="quarter" idx="13" hasCustomPrompt="1"/>
          </p:nvPr>
        </p:nvSpPr>
        <p:spPr>
          <a:xfrm>
            <a:off x="6324600" y="1485900"/>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5" name="Content Placeholder 10">
            <a:extLst>
              <a:ext uri="{FF2B5EF4-FFF2-40B4-BE49-F238E27FC236}">
                <a16:creationId xmlns:a16="http://schemas.microsoft.com/office/drawing/2014/main" id="{ABFC74DA-C47E-4F69-BE04-FAED3704A46F}"/>
              </a:ext>
            </a:extLst>
          </p:cNvPr>
          <p:cNvSpPr>
            <a:spLocks noGrp="1"/>
          </p:cNvSpPr>
          <p:nvPr>
            <p:ph sz="quarter" idx="14"/>
          </p:nvPr>
        </p:nvSpPr>
        <p:spPr>
          <a:xfrm>
            <a:off x="6324600" y="2061970"/>
            <a:ext cx="5486400" cy="411023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F4B0B67-7515-4D4A-AFE7-DE8170F83EDD}"/>
              </a:ext>
            </a:extLst>
          </p:cNvPr>
          <p:cNvCxnSpPr>
            <a:cxnSpLocks/>
          </p:cNvCxnSpPr>
          <p:nvPr userDrawn="1"/>
        </p:nvCxnSpPr>
        <p:spPr>
          <a:xfrm>
            <a:off x="6096000" y="1485900"/>
            <a:ext cx="0" cy="468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790078"/>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0" orient="horz" pos="1224">
          <p15:clr>
            <a:srgbClr val="FBAE40"/>
          </p15:clr>
        </p15:guide>
        <p15:guide id="11" orient="horz" pos="1296">
          <p15:clr>
            <a:srgbClr val="FBAE40"/>
          </p15:clr>
        </p15:guide>
        <p15:guide id="12" pos="3696">
          <p15:clr>
            <a:srgbClr val="FBAE40"/>
          </p15:clr>
        </p15:guide>
        <p15:guide id="13" pos="39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mplate Option 3 (2 Column Content/Objec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80B770C-752C-463D-B295-5925F7B41859}"/>
              </a:ext>
            </a:extLst>
          </p:cNvPr>
          <p:cNvSpPr>
            <a:spLocks noGrp="1"/>
          </p:cNvSpPr>
          <p:nvPr>
            <p:ph type="body" sz="quarter" idx="11" hasCustomPrompt="1"/>
          </p:nvPr>
        </p:nvSpPr>
        <p:spPr>
          <a:xfrm>
            <a:off x="381000" y="1485900"/>
            <a:ext cx="5486400" cy="457200"/>
          </a:xfrm>
        </p:spPr>
        <p:txBody>
          <a:bodyPr anchor="b"/>
          <a:lstStyle>
            <a:lvl1pPr marL="0" indent="0">
              <a:lnSpc>
                <a:spcPct val="80000"/>
              </a:lnSpc>
              <a:spcBef>
                <a:spcPts val="0"/>
              </a:spcBef>
              <a:buNone/>
              <a:defRPr sz="2400" b="1">
                <a:solidFill>
                  <a:schemeClr val="accent1">
                    <a:lumMod val="75000"/>
                  </a:schemeClr>
                </a:solidFill>
              </a:defRPr>
            </a:lvl1pPr>
          </a:lstStyle>
          <a:p>
            <a:pPr lvl="0"/>
            <a:r>
              <a:rPr lang="en-US" dirty="0"/>
              <a:t>Click to add text</a:t>
            </a:r>
          </a:p>
        </p:txBody>
      </p:sp>
      <p:sp>
        <p:nvSpPr>
          <p:cNvPr id="11" name="Content Placeholder 10">
            <a:extLst>
              <a:ext uri="{FF2B5EF4-FFF2-40B4-BE49-F238E27FC236}">
                <a16:creationId xmlns:a16="http://schemas.microsoft.com/office/drawing/2014/main" id="{1D400AB6-56C8-4109-A799-EFED2742CA2D}"/>
              </a:ext>
            </a:extLst>
          </p:cNvPr>
          <p:cNvSpPr>
            <a:spLocks noGrp="1"/>
          </p:cNvSpPr>
          <p:nvPr>
            <p:ph sz="quarter" idx="12"/>
          </p:nvPr>
        </p:nvSpPr>
        <p:spPr>
          <a:xfrm>
            <a:off x="381000" y="2061970"/>
            <a:ext cx="5486400" cy="41102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265ADAE6-E012-4547-B099-E17812BB38DA}"/>
              </a:ext>
            </a:extLst>
          </p:cNvPr>
          <p:cNvSpPr>
            <a:spLocks noGrp="1"/>
          </p:cNvSpPr>
          <p:nvPr>
            <p:ph sz="quarter" idx="13" hasCustomPrompt="1"/>
          </p:nvPr>
        </p:nvSpPr>
        <p:spPr>
          <a:xfrm>
            <a:off x="6324600" y="1485900"/>
            <a:ext cx="5486400" cy="4686300"/>
          </a:xfrm>
        </p:spPr>
        <p:txBody>
          <a:bodyPr anchor="ctr"/>
          <a:lstStyle>
            <a:lvl1pPr marL="0" indent="0" algn="ctr">
              <a:buNone/>
              <a:defRPr>
                <a:solidFill>
                  <a:schemeClr val="accent1"/>
                </a:solidFill>
              </a:defRPr>
            </a:lvl1pPr>
          </a:lstStyle>
          <a:p>
            <a:pPr lvl="0"/>
            <a:r>
              <a:rPr lang="en-US" dirty="0"/>
              <a:t>Object</a:t>
            </a:r>
          </a:p>
        </p:txBody>
      </p:sp>
      <p:cxnSp>
        <p:nvCxnSpPr>
          <p:cNvPr id="10" name="Straight Connector 9">
            <a:extLst>
              <a:ext uri="{FF2B5EF4-FFF2-40B4-BE49-F238E27FC236}">
                <a16:creationId xmlns:a16="http://schemas.microsoft.com/office/drawing/2014/main" id="{C964AD39-DC81-4A00-94B7-45BD399D9F40}"/>
              </a:ext>
            </a:extLst>
          </p:cNvPr>
          <p:cNvCxnSpPr>
            <a:cxnSpLocks/>
          </p:cNvCxnSpPr>
          <p:nvPr userDrawn="1"/>
        </p:nvCxnSpPr>
        <p:spPr>
          <a:xfrm>
            <a:off x="6096000" y="1485900"/>
            <a:ext cx="0" cy="468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79168"/>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0" orient="horz" pos="1224">
          <p15:clr>
            <a:srgbClr val="FBAE40"/>
          </p15:clr>
        </p15:guide>
        <p15:guide id="11" orient="horz" pos="1296">
          <p15:clr>
            <a:srgbClr val="FBAE40"/>
          </p15:clr>
        </p15:guide>
        <p15:guide id="12" pos="3696">
          <p15:clr>
            <a:srgbClr val="FBAE40"/>
          </p15:clr>
        </p15:guide>
        <p15:guide id="13" pos="39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mplate Option 3 (2 Column Objec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FBAF-E726-4C64-945A-39387C0BEE44}"/>
              </a:ext>
            </a:extLst>
          </p:cNvPr>
          <p:cNvSpPr>
            <a:spLocks noGrp="1"/>
          </p:cNvSpPr>
          <p:nvPr>
            <p:ph type="title"/>
          </p:nvPr>
        </p:nvSpPr>
        <p:spPr/>
        <p:txBody>
          <a:bodyPr/>
          <a:lstStyle/>
          <a:p>
            <a:r>
              <a:rPr lang="en-US"/>
              <a:t>Click to edit Master title style</a:t>
            </a:r>
          </a:p>
        </p:txBody>
      </p:sp>
      <p:sp>
        <p:nvSpPr>
          <p:cNvPr id="10" name="Content Placeholder 2">
            <a:extLst>
              <a:ext uri="{FF2B5EF4-FFF2-40B4-BE49-F238E27FC236}">
                <a16:creationId xmlns:a16="http://schemas.microsoft.com/office/drawing/2014/main" id="{F05767BA-50FD-4421-B39C-84D60DE24EBB}"/>
              </a:ext>
            </a:extLst>
          </p:cNvPr>
          <p:cNvSpPr>
            <a:spLocks noGrp="1"/>
          </p:cNvSpPr>
          <p:nvPr>
            <p:ph sz="quarter" idx="13" hasCustomPrompt="1"/>
          </p:nvPr>
        </p:nvSpPr>
        <p:spPr>
          <a:xfrm>
            <a:off x="381000" y="1485900"/>
            <a:ext cx="5486400" cy="4686300"/>
          </a:xfrm>
        </p:spPr>
        <p:txBody>
          <a:bodyPr anchor="ctr"/>
          <a:lstStyle>
            <a:lvl1pPr marL="0" indent="0" algn="ctr">
              <a:buNone/>
              <a:defRPr>
                <a:solidFill>
                  <a:schemeClr val="accent1"/>
                </a:solidFill>
              </a:defRPr>
            </a:lvl1pPr>
          </a:lstStyle>
          <a:p>
            <a:pPr lvl="0"/>
            <a:r>
              <a:rPr lang="en-US" dirty="0"/>
              <a:t>Object</a:t>
            </a:r>
          </a:p>
        </p:txBody>
      </p:sp>
      <p:sp>
        <p:nvSpPr>
          <p:cNvPr id="12" name="Content Placeholder 2">
            <a:extLst>
              <a:ext uri="{FF2B5EF4-FFF2-40B4-BE49-F238E27FC236}">
                <a16:creationId xmlns:a16="http://schemas.microsoft.com/office/drawing/2014/main" id="{6C243F01-C6E4-4181-B0C3-F14185B49970}"/>
              </a:ext>
            </a:extLst>
          </p:cNvPr>
          <p:cNvSpPr>
            <a:spLocks noGrp="1"/>
          </p:cNvSpPr>
          <p:nvPr>
            <p:ph sz="quarter" idx="14" hasCustomPrompt="1"/>
          </p:nvPr>
        </p:nvSpPr>
        <p:spPr>
          <a:xfrm>
            <a:off x="6436110" y="1485900"/>
            <a:ext cx="5486400" cy="4686300"/>
          </a:xfrm>
        </p:spPr>
        <p:txBody>
          <a:bodyPr anchor="ctr"/>
          <a:lstStyle>
            <a:lvl1pPr marL="0" indent="0" algn="ctr">
              <a:buNone/>
              <a:defRPr>
                <a:solidFill>
                  <a:schemeClr val="accent1"/>
                </a:solidFill>
              </a:defRPr>
            </a:lvl1pPr>
          </a:lstStyle>
          <a:p>
            <a:pPr lvl="0"/>
            <a:r>
              <a:rPr lang="en-US" dirty="0"/>
              <a:t>Object</a:t>
            </a:r>
          </a:p>
        </p:txBody>
      </p:sp>
      <p:cxnSp>
        <p:nvCxnSpPr>
          <p:cNvPr id="11" name="Straight Connector 10">
            <a:extLst>
              <a:ext uri="{FF2B5EF4-FFF2-40B4-BE49-F238E27FC236}">
                <a16:creationId xmlns:a16="http://schemas.microsoft.com/office/drawing/2014/main" id="{35BA7F27-CD2A-4759-A50D-CDE3B2FA6EC0}"/>
              </a:ext>
            </a:extLst>
          </p:cNvPr>
          <p:cNvCxnSpPr>
            <a:cxnSpLocks/>
          </p:cNvCxnSpPr>
          <p:nvPr userDrawn="1"/>
        </p:nvCxnSpPr>
        <p:spPr>
          <a:xfrm>
            <a:off x="6096000" y="1485900"/>
            <a:ext cx="0" cy="468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889740"/>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guide id="12" pos="3696">
          <p15:clr>
            <a:srgbClr val="FBAE40"/>
          </p15:clr>
        </p15:guide>
        <p15:guide id="13" pos="3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D63FABE-EC02-4D23-8D47-BDC88CEB4A23}"/>
              </a:ext>
            </a:extLst>
          </p:cNvPr>
          <p:cNvSpPr/>
          <p:nvPr userDrawn="1"/>
        </p:nvSpPr>
        <p:spPr>
          <a:xfrm>
            <a:off x="0" y="0"/>
            <a:ext cx="12192000" cy="1257300"/>
          </a:xfrm>
          <a:prstGeom prst="rect">
            <a:avLst/>
          </a:prstGeom>
          <a:gradFill>
            <a:gsLst>
              <a:gs pos="0">
                <a:schemeClr val="accent1"/>
              </a:gs>
              <a:gs pos="100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bg2"/>
              </a:solidFill>
            </a:endParaRPr>
          </a:p>
        </p:txBody>
      </p:sp>
      <p:sp>
        <p:nvSpPr>
          <p:cNvPr id="12" name="TextBox 11">
            <a:extLst>
              <a:ext uri="{FF2B5EF4-FFF2-40B4-BE49-F238E27FC236}">
                <a16:creationId xmlns:a16="http://schemas.microsoft.com/office/drawing/2014/main" id="{E8C63DB7-F7B7-4AED-A2EB-8FBDF9FA057F}"/>
              </a:ext>
            </a:extLst>
          </p:cNvPr>
          <p:cNvSpPr txBox="1"/>
          <p:nvPr userDrawn="1"/>
        </p:nvSpPr>
        <p:spPr>
          <a:xfrm>
            <a:off x="381000" y="6286500"/>
            <a:ext cx="243840" cy="525782"/>
          </a:xfrm>
          <a:prstGeom prst="rect">
            <a:avLst/>
          </a:prstGeom>
          <a:noFill/>
        </p:spPr>
        <p:txBody>
          <a:bodyPr wrap="square" lIns="0" tIns="0" rIns="0" bIns="0" rtlCol="0" anchor="ctr">
            <a:noAutofit/>
          </a:bodyPr>
          <a:lstStyle/>
          <a:p>
            <a:pPr algn="l"/>
            <a:fld id="{6E50C3A9-A1C5-42D9-B08B-06176D99F5D4}" type="slidenum">
              <a:rPr lang="en-US" sz="1200" b="0" smtClean="0">
                <a:solidFill>
                  <a:schemeClr val="tx1">
                    <a:lumMod val="50000"/>
                    <a:lumOff val="50000"/>
                  </a:schemeClr>
                </a:solidFill>
              </a:rPr>
              <a:pPr algn="l"/>
              <a:t>‹#›</a:t>
            </a:fld>
            <a:endParaRPr lang="en-US" sz="1200" b="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0C1A88CF-E797-43FC-959F-AF276CA61501}"/>
              </a:ext>
            </a:extLst>
          </p:cNvPr>
          <p:cNvSpPr/>
          <p:nvPr userDrawn="1"/>
        </p:nvSpPr>
        <p:spPr>
          <a:xfrm flipV="1">
            <a:off x="0" y="681228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p:txBody>
      </p:sp>
      <p:sp>
        <p:nvSpPr>
          <p:cNvPr id="2" name="Title Placeholder 1">
            <a:extLst>
              <a:ext uri="{FF2B5EF4-FFF2-40B4-BE49-F238E27FC236}">
                <a16:creationId xmlns:a16="http://schemas.microsoft.com/office/drawing/2014/main" id="{277C52E2-1E49-45DA-8C28-09D413E61B05}"/>
              </a:ext>
            </a:extLst>
          </p:cNvPr>
          <p:cNvSpPr>
            <a:spLocks noGrp="1"/>
          </p:cNvSpPr>
          <p:nvPr>
            <p:ph type="title"/>
          </p:nvPr>
        </p:nvSpPr>
        <p:spPr>
          <a:xfrm>
            <a:off x="381000" y="228601"/>
            <a:ext cx="11430000" cy="914399"/>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53DE48DC-A263-4B14-948E-895B70F634AA}"/>
              </a:ext>
            </a:extLst>
          </p:cNvPr>
          <p:cNvSpPr>
            <a:spLocks noGrp="1"/>
          </p:cNvSpPr>
          <p:nvPr>
            <p:ph type="body" idx="1"/>
          </p:nvPr>
        </p:nvSpPr>
        <p:spPr>
          <a:xfrm>
            <a:off x="381000" y="1485900"/>
            <a:ext cx="11430000" cy="4686299"/>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98A7E56-EA42-4B5F-A131-20C73D25CB32}"/>
              </a:ext>
            </a:extLst>
          </p:cNvPr>
          <p:cNvPicPr>
            <a:picLocks noChangeAspect="1"/>
          </p:cNvPicPr>
          <p:nvPr userDrawn="1"/>
        </p:nvPicPr>
        <p:blipFill rotWithShape="1">
          <a:blip r:embed="rId30" cstate="hqprint">
            <a:extLst>
              <a:ext uri="{28A0092B-C50C-407E-A947-70E740481C1C}">
                <a14:useLocalDpi xmlns:a14="http://schemas.microsoft.com/office/drawing/2010/main" val="0"/>
              </a:ext>
            </a:extLst>
          </a:blip>
          <a:srcRect l="5829" t="33721" r="4960" b="40690"/>
          <a:stretch/>
        </p:blipFill>
        <p:spPr>
          <a:xfrm>
            <a:off x="9446919" y="6400800"/>
            <a:ext cx="2364082" cy="226034"/>
          </a:xfrm>
          <a:prstGeom prst="rect">
            <a:avLst/>
          </a:prstGeom>
        </p:spPr>
      </p:pic>
    </p:spTree>
    <p:extLst>
      <p:ext uri="{BB962C8B-B14F-4D97-AF65-F5344CB8AC3E}">
        <p14:creationId xmlns:p14="http://schemas.microsoft.com/office/powerpoint/2010/main" val="2495919075"/>
      </p:ext>
    </p:extLst>
  </p:cSld>
  <p:clrMap bg1="lt1" tx1="dk1" bg2="lt2" tx2="dk2" accent1="accent1" accent2="accent2" accent3="accent3" accent4="accent4" accent5="accent5" accent6="accent6" hlink="hlink" folHlink="folHlink"/>
  <p:sldLayoutIdLst>
    <p:sldLayoutId id="2147483775" r:id="rId1"/>
    <p:sldLayoutId id="2147483801" r:id="rId2"/>
    <p:sldLayoutId id="2147483783" r:id="rId3"/>
    <p:sldLayoutId id="2147483776" r:id="rId4"/>
    <p:sldLayoutId id="2147483779" r:id="rId5"/>
    <p:sldLayoutId id="2147483805" r:id="rId6"/>
    <p:sldLayoutId id="2147483780" r:id="rId7"/>
    <p:sldLayoutId id="2147483781" r:id="rId8"/>
    <p:sldLayoutId id="2147483782" r:id="rId9"/>
    <p:sldLayoutId id="2147483784" r:id="rId10"/>
    <p:sldLayoutId id="2147483785" r:id="rId11"/>
    <p:sldLayoutId id="2147483786" r:id="rId12"/>
    <p:sldLayoutId id="2147483787" r:id="rId13"/>
    <p:sldLayoutId id="2147483788" r:id="rId14"/>
    <p:sldLayoutId id="2147483789" r:id="rId15"/>
    <p:sldLayoutId id="2147483810" r:id="rId16"/>
    <p:sldLayoutId id="2147483790" r:id="rId17"/>
    <p:sldLayoutId id="2147483791" r:id="rId18"/>
    <p:sldLayoutId id="2147483792" r:id="rId19"/>
    <p:sldLayoutId id="2147483793" r:id="rId20"/>
    <p:sldLayoutId id="2147483794" r:id="rId21"/>
    <p:sldLayoutId id="2147483795" r:id="rId22"/>
    <p:sldLayoutId id="2147483796" r:id="rId23"/>
    <p:sldLayoutId id="2147483797" r:id="rId24"/>
    <p:sldLayoutId id="2147483798" r:id="rId25"/>
    <p:sldLayoutId id="2147483799" r:id="rId26"/>
    <p:sldLayoutId id="2147483800" r:id="rId27"/>
    <p:sldLayoutId id="2147483811" r:id="rId28"/>
  </p:sldLayoutIdLst>
  <p:txStyles>
    <p:titleStyle>
      <a:lvl1pPr algn="l" defTabSz="914400" rtl="0" eaLnBrk="1" latinLnBrk="0" hangingPunct="1">
        <a:lnSpc>
          <a:spcPct val="80000"/>
        </a:lnSpc>
        <a:spcBef>
          <a:spcPct val="0"/>
        </a:spcBef>
        <a:buNone/>
        <a:defRPr sz="2800" b="1" kern="1200" cap="none" spc="100" baseline="0">
          <a:solidFill>
            <a:schemeClr val="bg1"/>
          </a:solidFill>
          <a:latin typeface="+mj-lt"/>
          <a:ea typeface="+mj-ea"/>
          <a:cs typeface="+mj-cs"/>
        </a:defRPr>
      </a:lvl1pPr>
    </p:titleStyle>
    <p:bodyStyle>
      <a:lvl1pPr marL="182880" indent="-182880" algn="l" defTabSz="914400" rtl="0" eaLnBrk="1" latinLnBrk="0" hangingPunct="1">
        <a:lnSpc>
          <a:spcPct val="100000"/>
        </a:lnSpc>
        <a:spcBef>
          <a:spcPts val="600"/>
        </a:spcBef>
        <a:buClr>
          <a:schemeClr val="accent3"/>
        </a:buClr>
        <a:buFont typeface="Arial" panose="020B0604020202020204" pitchFamily="34" charset="0"/>
        <a:buChar char="•"/>
        <a:defRPr sz="2000" kern="1200">
          <a:solidFill>
            <a:schemeClr val="tx2"/>
          </a:solidFill>
          <a:latin typeface="+mn-lt"/>
          <a:ea typeface="+mn-ea"/>
          <a:cs typeface="+mn-cs"/>
        </a:defRPr>
      </a:lvl1pPr>
      <a:lvl2pPr marL="365760" indent="-182880" algn="l" defTabSz="914400" rtl="0" eaLnBrk="1" latinLnBrk="0" hangingPunct="1">
        <a:lnSpc>
          <a:spcPct val="100000"/>
        </a:lnSpc>
        <a:spcBef>
          <a:spcPts val="600"/>
        </a:spcBef>
        <a:buClr>
          <a:schemeClr val="accent3"/>
        </a:buClr>
        <a:buFont typeface="Calibri" panose="020F0502020204030204" pitchFamily="34" charset="0"/>
        <a:buChar char="–"/>
        <a:defRPr sz="1800" kern="1200">
          <a:solidFill>
            <a:schemeClr val="tx2"/>
          </a:solidFill>
          <a:latin typeface="+mn-lt"/>
          <a:ea typeface="+mn-ea"/>
          <a:cs typeface="+mn-cs"/>
        </a:defRPr>
      </a:lvl2pPr>
      <a:lvl3pPr marL="548640" indent="-182880" algn="l" defTabSz="914400" rtl="0" eaLnBrk="1" latinLnBrk="0" hangingPunct="1">
        <a:lnSpc>
          <a:spcPct val="100000"/>
        </a:lnSpc>
        <a:spcBef>
          <a:spcPts val="600"/>
        </a:spcBef>
        <a:buClr>
          <a:schemeClr val="accent3"/>
        </a:buClr>
        <a:buFont typeface="Wingdings" panose="05000000000000000000" pitchFamily="2" charset="2"/>
        <a:buChar char="§"/>
        <a:defRPr sz="1600" kern="1200">
          <a:solidFill>
            <a:schemeClr val="tx2"/>
          </a:solidFill>
          <a:latin typeface="+mn-lt"/>
          <a:ea typeface="+mn-ea"/>
          <a:cs typeface="+mn-cs"/>
        </a:defRPr>
      </a:lvl3pPr>
      <a:lvl4pPr marL="731520" indent="-182880" algn="l" defTabSz="914400" rtl="0" eaLnBrk="1" latinLnBrk="0" hangingPunct="1">
        <a:lnSpc>
          <a:spcPct val="100000"/>
        </a:lnSpc>
        <a:spcBef>
          <a:spcPts val="600"/>
        </a:spcBef>
        <a:buClr>
          <a:schemeClr val="accent3"/>
        </a:buClr>
        <a:buFont typeface="Courier New" panose="02070309020205020404" pitchFamily="49" charset="0"/>
        <a:buChar char="o"/>
        <a:defRPr sz="1400" kern="1200">
          <a:solidFill>
            <a:schemeClr val="tx2"/>
          </a:solidFill>
          <a:latin typeface="+mn-lt"/>
          <a:ea typeface="+mn-ea"/>
          <a:cs typeface="+mn-cs"/>
        </a:defRPr>
      </a:lvl4pPr>
      <a:lvl5pPr marL="914400" indent="-182880" algn="l" defTabSz="914400" rtl="0" eaLnBrk="1" latinLnBrk="0" hangingPunct="1">
        <a:lnSpc>
          <a:spcPct val="100000"/>
        </a:lnSpc>
        <a:spcBef>
          <a:spcPts val="600"/>
        </a:spcBef>
        <a:buClr>
          <a:schemeClr val="accent3"/>
        </a:buClr>
        <a:buFont typeface="Wingdings" panose="05000000000000000000" pitchFamily="2" charset="2"/>
        <a:buChar char="v"/>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40">
          <p15:clr>
            <a:srgbClr val="F26B43"/>
          </p15:clr>
        </p15:guide>
        <p15:guide id="2" pos="7440">
          <p15:clr>
            <a:srgbClr val="F26B43"/>
          </p15:clr>
        </p15:guide>
        <p15:guide id="3" orient="horz" pos="144">
          <p15:clr>
            <a:srgbClr val="F26B43"/>
          </p15:clr>
        </p15:guide>
        <p15:guide id="6" orient="horz" pos="3888">
          <p15:clr>
            <a:srgbClr val="F26B43"/>
          </p15:clr>
        </p15:guide>
        <p15:guide id="7" orient="horz" pos="3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lohmann/jso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embers.globalplatform.org/apps/org/workgroup/resources/download.php/6785/lates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lobalPlatform/SE-test-IP-connector" TargetMode="External"/><Relationship Id="rId2" Type="http://schemas.openxmlformats.org/officeDocument/2006/relationships/hyperlink" Target="https://members.globalplatform.org/kws/specifications/open-source/" TargetMode="External"/><Relationship Id="rId1" Type="http://schemas.openxmlformats.org/officeDocument/2006/relationships/slideLayout" Target="../slideLayouts/slideLayout5.xml"/><Relationship Id="rId4" Type="http://schemas.openxmlformats.org/officeDocument/2006/relationships/hyperlink" Target="https://members.globalplatform.org/kws/specifications/open-source/Charter_and_Rules_for_the_SE_IP_connector_02112019.doc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B5511-BDD6-47DA-A17A-1B16F9E73549}"/>
              </a:ext>
            </a:extLst>
          </p:cNvPr>
          <p:cNvSpPr>
            <a:spLocks noGrp="1"/>
          </p:cNvSpPr>
          <p:nvPr>
            <p:ph type="body" sz="quarter" idx="10"/>
          </p:nvPr>
        </p:nvSpPr>
        <p:spPr/>
        <p:txBody>
          <a:bodyPr/>
          <a:lstStyle/>
          <a:p>
            <a:r>
              <a:rPr lang="en-US" dirty="0" smtClean="0"/>
              <a:t>Abstract Communication Layer</a:t>
            </a:r>
            <a:endParaRPr lang="en-US" dirty="0"/>
          </a:p>
        </p:txBody>
      </p:sp>
      <p:sp>
        <p:nvSpPr>
          <p:cNvPr id="3" name="Text Placeholder 2">
            <a:extLst>
              <a:ext uri="{FF2B5EF4-FFF2-40B4-BE49-F238E27FC236}">
                <a16:creationId xmlns:a16="http://schemas.microsoft.com/office/drawing/2014/main" id="{F2EFC874-A862-476E-88C7-AD7F667AFD6B}"/>
              </a:ext>
            </a:extLst>
          </p:cNvPr>
          <p:cNvSpPr>
            <a:spLocks noGrp="1"/>
          </p:cNvSpPr>
          <p:nvPr>
            <p:ph type="body" sz="quarter" idx="11"/>
          </p:nvPr>
        </p:nvSpPr>
        <p:spPr/>
        <p:txBody>
          <a:bodyPr/>
          <a:lstStyle/>
          <a:p>
            <a:r>
              <a:rPr lang="en-US" dirty="0" smtClean="0"/>
              <a:t>Olivier Van </a:t>
            </a:r>
            <a:r>
              <a:rPr lang="en-US" dirty="0" err="1" smtClean="0"/>
              <a:t>Nieuwenhuyze</a:t>
            </a:r>
            <a:endParaRPr lang="en-US" dirty="0"/>
          </a:p>
        </p:txBody>
      </p:sp>
      <p:sp>
        <p:nvSpPr>
          <p:cNvPr id="4" name="Text Placeholder 3">
            <a:extLst>
              <a:ext uri="{FF2B5EF4-FFF2-40B4-BE49-F238E27FC236}">
                <a16:creationId xmlns:a16="http://schemas.microsoft.com/office/drawing/2014/main" id="{27D15F5F-F314-4570-B2E8-8B76830723C6}"/>
              </a:ext>
            </a:extLst>
          </p:cNvPr>
          <p:cNvSpPr>
            <a:spLocks noGrp="1"/>
          </p:cNvSpPr>
          <p:nvPr>
            <p:ph type="body" sz="quarter" idx="14"/>
          </p:nvPr>
        </p:nvSpPr>
        <p:spPr/>
        <p:txBody>
          <a:bodyPr/>
          <a:lstStyle/>
          <a:p>
            <a:r>
              <a:rPr lang="en-US" dirty="0" smtClean="0"/>
              <a:t>March 22</a:t>
            </a:r>
            <a:r>
              <a:rPr lang="en-US" baseline="30000" dirty="0" smtClean="0"/>
              <a:t>nd</a:t>
            </a:r>
            <a:r>
              <a:rPr lang="en-US" dirty="0" smtClean="0"/>
              <a:t>, 2019</a:t>
            </a:r>
            <a:endParaRPr lang="en-US" dirty="0"/>
          </a:p>
        </p:txBody>
      </p:sp>
      <p:sp>
        <p:nvSpPr>
          <p:cNvPr id="5" name="Text Placeholder 4">
            <a:extLst>
              <a:ext uri="{FF2B5EF4-FFF2-40B4-BE49-F238E27FC236}">
                <a16:creationId xmlns:a16="http://schemas.microsoft.com/office/drawing/2014/main" id="{CF7EFD44-74CB-4749-AB68-F92CCFDA22D5}"/>
              </a:ext>
            </a:extLst>
          </p:cNvPr>
          <p:cNvSpPr>
            <a:spLocks noGrp="1"/>
          </p:cNvSpPr>
          <p:nvPr>
            <p:ph type="body" sz="quarter" idx="15"/>
          </p:nvPr>
        </p:nvSpPr>
        <p:spPr/>
        <p:txBody>
          <a:bodyPr/>
          <a:lstStyle/>
          <a:p>
            <a:r>
              <a:rPr lang="en-US" dirty="0" smtClean="0"/>
              <a:t>TCP-IP Solution (Open Source)</a:t>
            </a:r>
            <a:endParaRPr lang="en-US" dirty="0"/>
          </a:p>
        </p:txBody>
      </p:sp>
      <p:sp>
        <p:nvSpPr>
          <p:cNvPr id="6" name="Text Placeholder 5">
            <a:extLst>
              <a:ext uri="{FF2B5EF4-FFF2-40B4-BE49-F238E27FC236}">
                <a16:creationId xmlns:a16="http://schemas.microsoft.com/office/drawing/2014/main" id="{91E1AAFC-F337-4480-81C5-63148950DBDF}"/>
              </a:ext>
            </a:extLst>
          </p:cNvPr>
          <p:cNvSpPr>
            <a:spLocks noGrp="1"/>
          </p:cNvSpPr>
          <p:nvPr>
            <p:ph type="body" sz="quarter" idx="16"/>
          </p:nvPr>
        </p:nvSpPr>
        <p:spPr/>
        <p:txBody>
          <a:bodyPr/>
          <a:lstStyle/>
          <a:p>
            <a:r>
              <a:rPr lang="en-US" dirty="0" smtClean="0"/>
              <a:t>V1.0</a:t>
            </a:r>
            <a:endParaRPr lang="en-US" dirty="0"/>
          </a:p>
        </p:txBody>
      </p:sp>
    </p:spTree>
    <p:extLst>
      <p:ext uri="{BB962C8B-B14F-4D97-AF65-F5344CB8AC3E}">
        <p14:creationId xmlns:p14="http://schemas.microsoft.com/office/powerpoint/2010/main" val="426050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0">
              <a:spcBef>
                <a:spcPts val="601"/>
              </a:spcBef>
              <a:buClr>
                <a:srgbClr val="8948BC"/>
              </a:buClr>
              <a:buFont typeface="Arial" pitchFamily="32"/>
              <a:buChar char="•"/>
            </a:pPr>
            <a:r>
              <a:rPr lang="en-US" dirty="0"/>
              <a:t>Eclipse C 2019-03–RC1 (4.11 RC1) (Freeware)</a:t>
            </a:r>
          </a:p>
          <a:p>
            <a:pPr lvl="1">
              <a:spcBef>
                <a:spcPts val="601"/>
              </a:spcBef>
              <a:buClr>
                <a:srgbClr val="8948BC"/>
              </a:buClr>
              <a:buFont typeface="Calibri" pitchFamily="32"/>
            </a:pPr>
            <a:r>
              <a:rPr lang="en-US" dirty="0"/>
              <a:t>C/C++ language (For </a:t>
            </a:r>
            <a:r>
              <a:rPr lang="en-US" dirty="0" smtClean="0"/>
              <a:t>DLL)</a:t>
            </a:r>
          </a:p>
          <a:p>
            <a:pPr lvl="1">
              <a:spcBef>
                <a:spcPts val="601"/>
              </a:spcBef>
              <a:buClr>
                <a:srgbClr val="8948BC"/>
              </a:buClr>
              <a:buFont typeface="Calibri" pitchFamily="32"/>
            </a:pPr>
            <a:endParaRPr lang="en-US" dirty="0" smtClean="0"/>
          </a:p>
          <a:p>
            <a:pPr>
              <a:buClr>
                <a:srgbClr val="8948BC"/>
              </a:buClr>
              <a:buFont typeface="Arial" pitchFamily="32"/>
              <a:buChar char="•"/>
            </a:pPr>
            <a:r>
              <a:rPr lang="en-US" sz="1800" dirty="0"/>
              <a:t>Additional modules for Eclipse</a:t>
            </a:r>
          </a:p>
          <a:p>
            <a:pPr lvl="1">
              <a:buClr>
                <a:srgbClr val="8948BC"/>
              </a:buClr>
              <a:buFont typeface="Arial" pitchFamily="32"/>
              <a:buChar char="•"/>
            </a:pPr>
            <a:r>
              <a:rPr lang="en-US" sz="1600" dirty="0" smtClean="0"/>
              <a:t>MinGW-w64 </a:t>
            </a:r>
            <a:r>
              <a:rPr lang="en-US" sz="1600" dirty="0"/>
              <a:t>(Minimalist GNU for Windows)</a:t>
            </a:r>
          </a:p>
          <a:p>
            <a:pPr lvl="1">
              <a:buClr>
                <a:srgbClr val="8948BC"/>
              </a:buClr>
              <a:buFont typeface="Calibri" pitchFamily="32"/>
            </a:pPr>
            <a:r>
              <a:rPr lang="en-US" dirty="0"/>
              <a:t>Includes a port of GCC, GNU </a:t>
            </a:r>
            <a:r>
              <a:rPr lang="en-US" dirty="0" err="1"/>
              <a:t>Binutils</a:t>
            </a:r>
            <a:r>
              <a:rPr lang="en-US" dirty="0"/>
              <a:t> for Windows (assembler, linker, archive manager) and freely distributable set of header files and static import libraries (enable the use of Windows API)</a:t>
            </a:r>
          </a:p>
          <a:p>
            <a:pPr>
              <a:buClr>
                <a:srgbClr val="8948BC"/>
              </a:buClr>
              <a:buFont typeface="Arial" pitchFamily="32"/>
              <a:buChar char="•"/>
            </a:pPr>
            <a:r>
              <a:rPr lang="en-US" sz="1800" dirty="0" smtClean="0"/>
              <a:t>Library </a:t>
            </a:r>
            <a:r>
              <a:rPr lang="en-US" sz="1800" dirty="0" err="1"/>
              <a:t>Nlohmann</a:t>
            </a:r>
            <a:r>
              <a:rPr lang="en-US" sz="1800" dirty="0"/>
              <a:t> JSON (</a:t>
            </a:r>
            <a:r>
              <a:rPr lang="en-US" sz="1800" dirty="0">
                <a:hlinkClick r:id="rId2"/>
              </a:rPr>
              <a:t>https://github.com/nlohmann/json</a:t>
            </a:r>
            <a:r>
              <a:rPr lang="en-US" sz="1800" dirty="0"/>
              <a:t>)</a:t>
            </a:r>
          </a:p>
          <a:p>
            <a:pPr>
              <a:buClr>
                <a:srgbClr val="8948BC"/>
              </a:buClr>
              <a:buFont typeface="Arial" pitchFamily="32"/>
              <a:buChar char="•"/>
            </a:pPr>
            <a:r>
              <a:rPr lang="en-US" sz="1800" dirty="0" smtClean="0"/>
              <a:t>Library </a:t>
            </a:r>
            <a:r>
              <a:rPr lang="en-US" sz="1800" dirty="0" err="1"/>
              <a:t>Plog</a:t>
            </a:r>
            <a:r>
              <a:rPr lang="en-US" sz="1800" dirty="0"/>
              <a:t> (https://github.com/SergiusTheBest/plog)</a:t>
            </a:r>
          </a:p>
          <a:p>
            <a:pPr lvl="1">
              <a:spcBef>
                <a:spcPts val="601"/>
              </a:spcBef>
              <a:buClr>
                <a:srgbClr val="8948BC"/>
              </a:buClr>
              <a:buFont typeface="Calibri" pitchFamily="32"/>
            </a:pPr>
            <a:endParaRPr lang="en-US" dirty="0" smtClean="0"/>
          </a:p>
          <a:p>
            <a:pPr lvl="0">
              <a:spcBef>
                <a:spcPts val="601"/>
              </a:spcBef>
              <a:buClr>
                <a:srgbClr val="8948BC"/>
              </a:buClr>
              <a:buFont typeface="Arial" pitchFamily="32"/>
              <a:buChar char="•"/>
            </a:pPr>
            <a:r>
              <a:rPr lang="en-US" dirty="0" smtClean="0"/>
              <a:t>Visual </a:t>
            </a:r>
            <a:r>
              <a:rPr lang="en-US" dirty="0"/>
              <a:t>Studio Community (15.9)</a:t>
            </a:r>
          </a:p>
          <a:p>
            <a:pPr lvl="1">
              <a:spcBef>
                <a:spcPts val="601"/>
              </a:spcBef>
              <a:buClr>
                <a:srgbClr val="8948BC"/>
              </a:buClr>
              <a:buFont typeface="Calibri" pitchFamily="32"/>
            </a:pPr>
            <a:r>
              <a:rPr lang="en-US" dirty="0"/>
              <a:t>C# language for Exe</a:t>
            </a:r>
          </a:p>
          <a:p>
            <a:pPr lvl="1">
              <a:spcBef>
                <a:spcPts val="601"/>
              </a:spcBef>
              <a:buClr>
                <a:srgbClr val="8948BC"/>
              </a:buClr>
              <a:buFont typeface="Calibri" pitchFamily="32"/>
            </a:pPr>
            <a:r>
              <a:rPr lang="en-US" dirty="0"/>
              <a:t>Windows Presentation Foundation (WPF) for the graphical user </a:t>
            </a:r>
            <a:r>
              <a:rPr lang="en-US" dirty="0" smtClean="0"/>
              <a:t>interface</a:t>
            </a:r>
          </a:p>
          <a:p>
            <a:pPr lvl="1">
              <a:spcBef>
                <a:spcPts val="601"/>
              </a:spcBef>
              <a:buClr>
                <a:srgbClr val="8948BC"/>
              </a:buClr>
              <a:buFont typeface="Calibri" pitchFamily="32"/>
            </a:pPr>
            <a:endParaRPr lang="en-US" dirty="0"/>
          </a:p>
        </p:txBody>
      </p:sp>
      <p:sp>
        <p:nvSpPr>
          <p:cNvPr id="3" name="Title 2"/>
          <p:cNvSpPr>
            <a:spLocks noGrp="1"/>
          </p:cNvSpPr>
          <p:nvPr>
            <p:ph type="title"/>
          </p:nvPr>
        </p:nvSpPr>
        <p:spPr/>
        <p:txBody>
          <a:bodyPr/>
          <a:lstStyle/>
          <a:p>
            <a:r>
              <a:rPr lang="en-US" dirty="0" smtClean="0"/>
              <a:t>Tools Used</a:t>
            </a:r>
            <a:endParaRPr lang="en-US" dirty="0"/>
          </a:p>
        </p:txBody>
      </p:sp>
    </p:spTree>
    <p:extLst>
      <p:ext uri="{BB962C8B-B14F-4D97-AF65-F5344CB8AC3E}">
        <p14:creationId xmlns:p14="http://schemas.microsoft.com/office/powerpoint/2010/main" val="259146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noGrp="1"/>
          </p:cNvSpPr>
          <p:nvPr>
            <p:ph type="body" idx="4294967295"/>
          </p:nvPr>
        </p:nvSpPr>
        <p:spPr/>
        <p:txBody>
          <a:bodyPr/>
          <a:lstStyle/>
          <a:p>
            <a:pPr lvl="0">
              <a:spcBef>
                <a:spcPts val="601"/>
              </a:spcBef>
              <a:buClr>
                <a:srgbClr val="8948BC"/>
              </a:buClr>
              <a:buFont typeface="Arial" pitchFamily="32"/>
              <a:buChar char="•"/>
            </a:pPr>
            <a:r>
              <a:rPr lang="en-US" i="1" dirty="0" err="1"/>
              <a:t>InitServer</a:t>
            </a:r>
            <a:r>
              <a:rPr lang="en-US" dirty="0"/>
              <a:t> → Initialize the server with the given configuration file (JSON Format)</a:t>
            </a:r>
          </a:p>
          <a:p>
            <a:pPr lvl="0">
              <a:spcBef>
                <a:spcPts val="601"/>
              </a:spcBef>
              <a:buClr>
                <a:srgbClr val="8948BC"/>
              </a:buClr>
              <a:buFont typeface="Arial" pitchFamily="32"/>
              <a:buChar char="•"/>
            </a:pPr>
            <a:r>
              <a:rPr lang="en-US" i="1" dirty="0" err="1"/>
              <a:t>StartServer</a:t>
            </a:r>
            <a:r>
              <a:rPr lang="en-US" dirty="0"/>
              <a:t> → Start the server, it is now able to listen for requests and listening/accepting incoming connections (on a separate thread) from clients</a:t>
            </a:r>
          </a:p>
          <a:p>
            <a:pPr lvl="0">
              <a:spcBef>
                <a:spcPts val="601"/>
              </a:spcBef>
              <a:buClr>
                <a:srgbClr val="8948BC"/>
              </a:buClr>
              <a:buFont typeface="Arial" pitchFamily="32"/>
              <a:buChar char="•"/>
            </a:pPr>
            <a:r>
              <a:rPr lang="en-US" i="1" dirty="0" err="1"/>
              <a:t>StopServer</a:t>
            </a:r>
            <a:r>
              <a:rPr lang="en-US" b="1" dirty="0"/>
              <a:t> </a:t>
            </a:r>
            <a:r>
              <a:rPr lang="en-US" dirty="0"/>
              <a:t>→ Shutdown the server and its clients</a:t>
            </a:r>
          </a:p>
          <a:p>
            <a:pPr lvl="0">
              <a:buNone/>
            </a:pPr>
            <a:endParaRPr lang="en-US" dirty="0"/>
          </a:p>
        </p:txBody>
      </p:sp>
      <p:sp>
        <p:nvSpPr>
          <p:cNvPr id="3" name="Title 2"/>
          <p:cNvSpPr txBox="1">
            <a:spLocks noGrp="1"/>
          </p:cNvSpPr>
          <p:nvPr>
            <p:ph type="title" idx="4294967295"/>
          </p:nvPr>
        </p:nvSpPr>
        <p:spPr/>
        <p:txBody>
          <a:bodyPr/>
          <a:lstStyle/>
          <a:p>
            <a:pPr lvl="0"/>
            <a:r>
              <a:rPr lang="en-US"/>
              <a:t>Server API Format – Startup &amp; disconnection</a:t>
            </a:r>
          </a:p>
        </p:txBody>
      </p:sp>
      <p:pic>
        <p:nvPicPr>
          <p:cNvPr id="5" name="Pictur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798320" y="3228875"/>
            <a:ext cx="8595360" cy="3219120"/>
          </a:xfrm>
          <a:prstGeom prst="rect">
            <a:avLst/>
          </a:prstGeom>
          <a:noFill/>
          <a:ln>
            <a:noFill/>
          </a:ln>
        </p:spPr>
      </p:pic>
    </p:spTree>
    <p:extLst>
      <p:ext uri="{BB962C8B-B14F-4D97-AF65-F5344CB8AC3E}">
        <p14:creationId xmlns:p14="http://schemas.microsoft.com/office/powerpoint/2010/main" val="1577495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noGrp="1"/>
          </p:cNvSpPr>
          <p:nvPr>
            <p:ph type="body" idx="4294967295"/>
          </p:nvPr>
        </p:nvSpPr>
        <p:spPr/>
        <p:txBody>
          <a:bodyPr/>
          <a:lstStyle/>
          <a:p>
            <a:pPr lvl="0">
              <a:spcBef>
                <a:spcPts val="601"/>
              </a:spcBef>
              <a:buClr>
                <a:srgbClr val="8948BC"/>
              </a:buClr>
              <a:buFont typeface="Arial" pitchFamily="32"/>
              <a:buChar char="•"/>
            </a:pPr>
            <a:r>
              <a:rPr lang="en-US" i="1" dirty="0" err="1"/>
              <a:t>InitClient</a:t>
            </a:r>
            <a:r>
              <a:rPr lang="en-US" dirty="0"/>
              <a:t> → Initialize the client with the given configuration file (JSON Format)</a:t>
            </a:r>
          </a:p>
          <a:p>
            <a:pPr lvl="0">
              <a:spcBef>
                <a:spcPts val="601"/>
              </a:spcBef>
              <a:buClr>
                <a:srgbClr val="8948BC"/>
              </a:buClr>
              <a:buFont typeface="Arial" pitchFamily="32"/>
              <a:buChar char="•"/>
            </a:pPr>
            <a:r>
              <a:rPr lang="en-US" i="1" dirty="0" err="1"/>
              <a:t>LoadAndListReaders</a:t>
            </a:r>
            <a:r>
              <a:rPr lang="en-US" dirty="0"/>
              <a:t> → Load connected readers</a:t>
            </a:r>
          </a:p>
          <a:p>
            <a:pPr lvl="0">
              <a:spcBef>
                <a:spcPts val="601"/>
              </a:spcBef>
              <a:buClr>
                <a:srgbClr val="8948BC"/>
              </a:buClr>
              <a:buFont typeface="Arial" pitchFamily="32"/>
              <a:buChar char="•"/>
            </a:pPr>
            <a:r>
              <a:rPr lang="en-US" i="1" dirty="0" err="1"/>
              <a:t>ConnectClient</a:t>
            </a:r>
            <a:r>
              <a:rPr lang="en-US" dirty="0"/>
              <a:t> → Connect to the server and with the given reader</a:t>
            </a:r>
          </a:p>
          <a:p>
            <a:pPr lvl="0">
              <a:spcBef>
                <a:spcPts val="601"/>
              </a:spcBef>
              <a:buClr>
                <a:srgbClr val="8948BC"/>
              </a:buClr>
              <a:buFont typeface="Arial" pitchFamily="32"/>
              <a:buChar char="•"/>
            </a:pPr>
            <a:r>
              <a:rPr lang="en-US" i="1" dirty="0" err="1"/>
              <a:t>DisconnectClient</a:t>
            </a:r>
            <a:r>
              <a:rPr lang="en-US" dirty="0"/>
              <a:t> → Disconnect the client from the server and disconnect the reader</a:t>
            </a:r>
          </a:p>
          <a:p>
            <a:pPr lvl="0">
              <a:buNone/>
            </a:pPr>
            <a:endParaRPr lang="en-US" dirty="0"/>
          </a:p>
        </p:txBody>
      </p:sp>
      <p:sp>
        <p:nvSpPr>
          <p:cNvPr id="3" name="Title 2"/>
          <p:cNvSpPr txBox="1">
            <a:spLocks noGrp="1"/>
          </p:cNvSpPr>
          <p:nvPr>
            <p:ph type="title" idx="4294967295"/>
          </p:nvPr>
        </p:nvSpPr>
        <p:spPr/>
        <p:txBody>
          <a:bodyPr/>
          <a:lstStyle/>
          <a:p>
            <a:pPr lvl="0"/>
            <a:r>
              <a:rPr lang="en-US"/>
              <a:t>Client API Format – Startup &amp; disconnection</a:t>
            </a:r>
          </a:p>
        </p:txBody>
      </p:sp>
      <p:pic>
        <p:nvPicPr>
          <p:cNvPr id="5" name="Pictur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389080" y="3314699"/>
            <a:ext cx="7413840" cy="3200400"/>
          </a:xfrm>
          <a:prstGeom prst="rect">
            <a:avLst/>
          </a:prstGeom>
          <a:noFill/>
          <a:ln>
            <a:noFill/>
          </a:ln>
        </p:spPr>
      </p:pic>
    </p:spTree>
    <p:extLst>
      <p:ext uri="{BB962C8B-B14F-4D97-AF65-F5344CB8AC3E}">
        <p14:creationId xmlns:p14="http://schemas.microsoft.com/office/powerpoint/2010/main" val="3009545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240" y="228960"/>
            <a:ext cx="11429640" cy="914039"/>
          </a:xfrm>
        </p:spPr>
        <p:txBody>
          <a:bodyPr/>
          <a:lstStyle/>
          <a:p>
            <a:pPr lvl="0"/>
            <a:r>
              <a:rPr lang="en-US"/>
              <a:t>Server API Format – Callbacks</a:t>
            </a:r>
          </a:p>
        </p:txBody>
      </p:sp>
      <p:sp>
        <p:nvSpPr>
          <p:cNvPr id="3" name="Content Placeholder 1"/>
          <p:cNvSpPr txBox="1">
            <a:spLocks noGrp="1"/>
          </p:cNvSpPr>
          <p:nvPr>
            <p:ph type="body" idx="4294967295"/>
          </p:nvPr>
        </p:nvSpPr>
        <p:spPr>
          <a:xfrm>
            <a:off x="381600" y="1486800"/>
            <a:ext cx="11429640" cy="4686120"/>
          </a:xfrm>
        </p:spPr>
        <p:txBody>
          <a:bodyPr/>
          <a:lstStyle/>
          <a:p>
            <a:pPr lvl="0">
              <a:spcBef>
                <a:spcPts val="601"/>
              </a:spcBef>
              <a:buClr>
                <a:srgbClr val="8948BC"/>
              </a:buClr>
              <a:buFont typeface="Arial" pitchFamily="32"/>
              <a:buChar char="•"/>
            </a:pPr>
            <a:r>
              <a:rPr lang="en-US" i="1"/>
              <a:t>SetCallbackConnectionAccepted</a:t>
            </a:r>
            <a:r>
              <a:rPr lang="en-US"/>
              <a:t> → Callback meant to be called whenever the server accept a connection with a client</a:t>
            </a:r>
          </a:p>
        </p:txBody>
      </p:sp>
    </p:spTree>
    <p:extLst>
      <p:ext uri="{BB962C8B-B14F-4D97-AF65-F5344CB8AC3E}">
        <p14:creationId xmlns:p14="http://schemas.microsoft.com/office/powerpoint/2010/main" val="240707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600" y="229320"/>
            <a:ext cx="11429640" cy="914039"/>
          </a:xfrm>
        </p:spPr>
        <p:txBody>
          <a:bodyPr/>
          <a:lstStyle/>
          <a:p>
            <a:pPr lvl="0"/>
            <a:r>
              <a:rPr lang="en-US"/>
              <a:t>Server API Format – Administration</a:t>
            </a:r>
          </a:p>
        </p:txBody>
      </p:sp>
      <p:sp>
        <p:nvSpPr>
          <p:cNvPr id="3" name="Content Placeholder 1"/>
          <p:cNvSpPr txBox="1">
            <a:spLocks noGrp="1"/>
          </p:cNvSpPr>
          <p:nvPr>
            <p:ph type="body" idx="4294967295"/>
          </p:nvPr>
        </p:nvSpPr>
        <p:spPr>
          <a:xfrm>
            <a:off x="457200" y="1560600"/>
            <a:ext cx="10347840" cy="3267720"/>
          </a:xfrm>
        </p:spPr>
        <p:txBody>
          <a:bodyPr/>
          <a:lstStyle/>
          <a:p>
            <a:pPr lvl="0">
              <a:spcBef>
                <a:spcPts val="601"/>
              </a:spcBef>
              <a:buClr>
                <a:srgbClr val="8948BC"/>
              </a:buClr>
              <a:buFont typeface="Arial" pitchFamily="32"/>
              <a:buChar char="•"/>
            </a:pPr>
            <a:r>
              <a:rPr lang="en-US" i="1"/>
              <a:t>ListClients</a:t>
            </a:r>
            <a:r>
              <a:rPr lang="en-US"/>
              <a:t> → Return a list containing data about connected clients</a:t>
            </a:r>
          </a:p>
          <a:p>
            <a:pPr lvl="0">
              <a:spcBef>
                <a:spcPts val="601"/>
              </a:spcBef>
              <a:buClr>
                <a:srgbClr val="8948BC"/>
              </a:buClr>
              <a:buFont typeface="Arial" pitchFamily="32"/>
              <a:buChar char="•"/>
            </a:pPr>
            <a:r>
              <a:rPr lang="en-US" i="1"/>
              <a:t>EchoClient</a:t>
            </a:r>
            <a:r>
              <a:rPr lang="en-US"/>
              <a:t> →  Return a packet used to verify whether a client is still alive</a:t>
            </a:r>
          </a:p>
          <a:p>
            <a:pPr lvl="0">
              <a:spcBef>
                <a:spcPts val="601"/>
              </a:spcBef>
              <a:buClr>
                <a:srgbClr val="8948BC"/>
              </a:buClr>
              <a:buFont typeface="Arial" pitchFamily="32"/>
              <a:buChar char="•"/>
            </a:pPr>
            <a:r>
              <a:rPr lang="en-US" i="1"/>
              <a:t>DiagClient</a:t>
            </a:r>
            <a:r>
              <a:rPr lang="en-US"/>
              <a:t> → Return a diagnostic about a client and its underlying layers</a:t>
            </a:r>
          </a:p>
          <a:p>
            <a:pPr lvl="0">
              <a:spcBef>
                <a:spcPts val="601"/>
              </a:spcBef>
              <a:buClr>
                <a:srgbClr val="8948BC"/>
              </a:buClr>
              <a:buFont typeface="Arial" pitchFamily="32"/>
              <a:buChar char="•"/>
            </a:pPr>
            <a:r>
              <a:rPr lang="en-US"/>
              <a:t>RestartClient → Restart the client's target</a:t>
            </a:r>
          </a:p>
          <a:p>
            <a:pPr lvl="0">
              <a:spcBef>
                <a:spcPts val="601"/>
              </a:spcBef>
              <a:buClr>
                <a:srgbClr val="8948BC"/>
              </a:buClr>
              <a:buFont typeface="Arial" pitchFamily="32"/>
              <a:buChar char="•"/>
            </a:pPr>
            <a:r>
              <a:rPr lang="en-US" i="1"/>
              <a:t>StopClient</a:t>
            </a:r>
            <a:r>
              <a:rPr lang="en-US"/>
              <a:t> → Stop a client</a:t>
            </a:r>
          </a:p>
        </p:txBody>
      </p:sp>
    </p:spTree>
    <p:extLst>
      <p:ext uri="{BB962C8B-B14F-4D97-AF65-F5344CB8AC3E}">
        <p14:creationId xmlns:p14="http://schemas.microsoft.com/office/powerpoint/2010/main" val="86002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240" y="228960"/>
            <a:ext cx="11429640" cy="914039"/>
          </a:xfrm>
        </p:spPr>
        <p:txBody>
          <a:bodyPr/>
          <a:lstStyle/>
          <a:p>
            <a:pPr lvl="0"/>
            <a:r>
              <a:rPr lang="en-US" dirty="0"/>
              <a:t>Server API Format – </a:t>
            </a:r>
            <a:r>
              <a:rPr lang="en-US" dirty="0" smtClean="0"/>
              <a:t>Communication</a:t>
            </a:r>
            <a:endParaRPr lang="en-US" dirty="0"/>
          </a:p>
        </p:txBody>
      </p:sp>
      <p:sp>
        <p:nvSpPr>
          <p:cNvPr id="3" name="Content Placeholder 1"/>
          <p:cNvSpPr txBox="1">
            <a:spLocks noGrp="1"/>
          </p:cNvSpPr>
          <p:nvPr>
            <p:ph type="body" idx="4294967295"/>
          </p:nvPr>
        </p:nvSpPr>
        <p:spPr>
          <a:xfrm>
            <a:off x="442080" y="1670040"/>
            <a:ext cx="10347840" cy="3267720"/>
          </a:xfrm>
        </p:spPr>
        <p:txBody>
          <a:bodyPr/>
          <a:lstStyle/>
          <a:p>
            <a:pPr lvl="0">
              <a:spcBef>
                <a:spcPts val="601"/>
              </a:spcBef>
              <a:buClr>
                <a:srgbClr val="8948BC"/>
              </a:buClr>
              <a:buFont typeface="Arial" pitchFamily="32"/>
              <a:buChar char="•"/>
            </a:pPr>
            <a:r>
              <a:rPr lang="en-US" i="1" dirty="0" err="1"/>
              <a:t>SendCommand</a:t>
            </a:r>
            <a:r>
              <a:rPr lang="en-US" dirty="0"/>
              <a:t> → Send an APDU command to a client and return its </a:t>
            </a:r>
            <a:r>
              <a:rPr lang="en-US" dirty="0" smtClean="0"/>
              <a:t>response</a:t>
            </a:r>
          </a:p>
          <a:p>
            <a:pPr lvl="0">
              <a:spcBef>
                <a:spcPts val="601"/>
              </a:spcBef>
              <a:buClr>
                <a:srgbClr val="8948BC"/>
              </a:buClr>
              <a:buFont typeface="Arial" pitchFamily="32"/>
              <a:buChar char="•"/>
            </a:pPr>
            <a:r>
              <a:rPr lang="en-US" dirty="0" err="1" smtClean="0"/>
              <a:t>ColdReset</a:t>
            </a:r>
            <a:r>
              <a:rPr lang="en-US" dirty="0" smtClean="0"/>
              <a:t> -&gt; Perform power OFF, power ON and return ATR</a:t>
            </a:r>
          </a:p>
          <a:p>
            <a:pPr lvl="0">
              <a:spcBef>
                <a:spcPts val="601"/>
              </a:spcBef>
              <a:buClr>
                <a:srgbClr val="8948BC"/>
              </a:buClr>
              <a:buFont typeface="Arial" pitchFamily="32"/>
              <a:buChar char="•"/>
            </a:pPr>
            <a:r>
              <a:rPr lang="en-US" dirty="0" err="1" smtClean="0"/>
              <a:t>WarmReset</a:t>
            </a:r>
            <a:r>
              <a:rPr lang="en-US" dirty="0" smtClean="0"/>
              <a:t> -&gt; Perform reset without power switch and return ATR</a:t>
            </a:r>
          </a:p>
          <a:p>
            <a:pPr lvl="0">
              <a:spcBef>
                <a:spcPts val="601"/>
              </a:spcBef>
              <a:buClr>
                <a:srgbClr val="8948BC"/>
              </a:buClr>
              <a:buFont typeface="Arial" pitchFamily="32"/>
              <a:buChar char="•"/>
            </a:pPr>
            <a:endParaRPr lang="en-US" dirty="0"/>
          </a:p>
          <a:p>
            <a:pPr lvl="0">
              <a:spcBef>
                <a:spcPts val="601"/>
              </a:spcBef>
              <a:buClr>
                <a:srgbClr val="8948BC"/>
              </a:buClr>
              <a:buFont typeface="Arial" pitchFamily="32"/>
              <a:buChar char="•"/>
            </a:pPr>
            <a:r>
              <a:rPr lang="en-US" dirty="0" err="1" smtClean="0"/>
              <a:t>PowerONField</a:t>
            </a:r>
            <a:r>
              <a:rPr lang="en-US" dirty="0" smtClean="0"/>
              <a:t> -&gt; Set the field ON</a:t>
            </a:r>
          </a:p>
          <a:p>
            <a:pPr lvl="0">
              <a:spcBef>
                <a:spcPts val="601"/>
              </a:spcBef>
              <a:buClr>
                <a:srgbClr val="8948BC"/>
              </a:buClr>
              <a:buFont typeface="Arial" pitchFamily="32"/>
              <a:buChar char="•"/>
            </a:pPr>
            <a:r>
              <a:rPr lang="en-US" dirty="0" err="1" smtClean="0"/>
              <a:t>PowerOFFField</a:t>
            </a:r>
            <a:r>
              <a:rPr lang="en-US" dirty="0" smtClean="0"/>
              <a:t> -&gt; Set the field OFF</a:t>
            </a:r>
          </a:p>
          <a:p>
            <a:pPr lvl="0">
              <a:spcBef>
                <a:spcPts val="601"/>
              </a:spcBef>
              <a:buClr>
                <a:srgbClr val="8948BC"/>
              </a:buClr>
              <a:buFont typeface="Arial" pitchFamily="32"/>
              <a:buChar char="•"/>
            </a:pPr>
            <a:r>
              <a:rPr lang="en-US" dirty="0" err="1" smtClean="0"/>
              <a:t>SendTypeA</a:t>
            </a:r>
            <a:r>
              <a:rPr lang="en-US" dirty="0" smtClean="0"/>
              <a:t> -&gt; Send an APDU command over RF Type A</a:t>
            </a:r>
          </a:p>
          <a:p>
            <a:pPr lvl="0">
              <a:spcBef>
                <a:spcPts val="601"/>
              </a:spcBef>
              <a:buClr>
                <a:srgbClr val="8948BC"/>
              </a:buClr>
              <a:buFont typeface="Arial" pitchFamily="32"/>
              <a:buChar char="•"/>
            </a:pPr>
            <a:r>
              <a:rPr lang="en-US" dirty="0" err="1" smtClean="0"/>
              <a:t>SendTypeB</a:t>
            </a:r>
            <a:r>
              <a:rPr lang="en-US" dirty="0" smtClean="0"/>
              <a:t> -&gt; Send an APDU command over RF Type B</a:t>
            </a:r>
            <a:endParaRPr lang="en-US" dirty="0"/>
          </a:p>
        </p:txBody>
      </p:sp>
    </p:spTree>
    <p:extLst>
      <p:ext uri="{BB962C8B-B14F-4D97-AF65-F5344CB8AC3E}">
        <p14:creationId xmlns:p14="http://schemas.microsoft.com/office/powerpoint/2010/main" val="383401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600" y="229320"/>
            <a:ext cx="11429640" cy="914039"/>
          </a:xfrm>
        </p:spPr>
        <p:txBody>
          <a:bodyPr/>
          <a:lstStyle/>
          <a:p>
            <a:pPr lvl="0"/>
            <a:r>
              <a:rPr lang="en-US"/>
              <a:t>Client API Format – Callbacks</a:t>
            </a:r>
          </a:p>
        </p:txBody>
      </p:sp>
      <p:sp>
        <p:nvSpPr>
          <p:cNvPr id="3" name="Content Placeholder 1"/>
          <p:cNvSpPr txBox="1">
            <a:spLocks noGrp="1"/>
          </p:cNvSpPr>
          <p:nvPr>
            <p:ph type="body" idx="4294967295"/>
          </p:nvPr>
        </p:nvSpPr>
        <p:spPr>
          <a:xfrm>
            <a:off x="381960" y="1487160"/>
            <a:ext cx="11429640" cy="4686120"/>
          </a:xfrm>
        </p:spPr>
        <p:txBody>
          <a:bodyPr/>
          <a:lstStyle/>
          <a:p>
            <a:pPr lvl="0">
              <a:spcBef>
                <a:spcPts val="601"/>
              </a:spcBef>
              <a:buClr>
                <a:srgbClr val="8948BC"/>
              </a:buClr>
              <a:buFont typeface="Arial" pitchFamily="32"/>
              <a:buChar char="•"/>
            </a:pPr>
            <a:r>
              <a:rPr lang="en-US" i="1"/>
              <a:t>SetCallbackConnectionLost</a:t>
            </a:r>
            <a:r>
              <a:rPr lang="en-US"/>
              <a:t> → Callback meant to be called whenever the connection with the server is lost</a:t>
            </a:r>
          </a:p>
          <a:p>
            <a:pPr lvl="0">
              <a:spcBef>
                <a:spcPts val="601"/>
              </a:spcBef>
              <a:buClr>
                <a:srgbClr val="8948BC"/>
              </a:buClr>
              <a:buFont typeface="Arial" pitchFamily="32"/>
              <a:buChar char="•"/>
            </a:pPr>
            <a:r>
              <a:rPr lang="en-US" i="1"/>
              <a:t>SetCallbackRequestsReceived</a:t>
            </a:r>
            <a:r>
              <a:rPr lang="en-US"/>
              <a:t> → Callback meant to be called whenever a request is received from the server</a:t>
            </a:r>
          </a:p>
          <a:p>
            <a:pPr lvl="0">
              <a:spcBef>
                <a:spcPts val="601"/>
              </a:spcBef>
              <a:buClr>
                <a:srgbClr val="8948BC"/>
              </a:buClr>
              <a:buFont typeface="Arial" pitchFamily="32"/>
              <a:buChar char="•"/>
            </a:pPr>
            <a:r>
              <a:rPr lang="en-US"/>
              <a:t>SetCallbackResponseSent → Callback meant to be called whenever a response is sent to the server</a:t>
            </a:r>
          </a:p>
        </p:txBody>
      </p:sp>
    </p:spTree>
    <p:extLst>
      <p:ext uri="{BB962C8B-B14F-4D97-AF65-F5344CB8AC3E}">
        <p14:creationId xmlns:p14="http://schemas.microsoft.com/office/powerpoint/2010/main" val="2703455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idx="4294967295"/>
          </p:nvPr>
        </p:nvSpPr>
        <p:spPr/>
        <p:txBody>
          <a:bodyPr/>
          <a:lstStyle/>
          <a:p>
            <a:pPr lvl="0"/>
            <a:r>
              <a:rPr lang="en-US" dirty="0" smtClean="0"/>
              <a:t>Multi-Threaded Arch. (Send </a:t>
            </a:r>
            <a:r>
              <a:rPr lang="en-US" dirty="0" err="1" smtClean="0"/>
              <a:t>Cmd</a:t>
            </a:r>
            <a:r>
              <a:rPr lang="en-US" dirty="0" smtClean="0"/>
              <a:t> – No Error)</a:t>
            </a:r>
            <a:endParaRPr lang="en-US" dirty="0"/>
          </a:p>
        </p:txBody>
      </p:sp>
      <p:pic>
        <p:nvPicPr>
          <p:cNvPr id="5" name="Pictur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021634" y="1349830"/>
            <a:ext cx="10148731" cy="5123674"/>
          </a:xfrm>
          <a:prstGeom prst="rect">
            <a:avLst/>
          </a:prstGeom>
          <a:noFill/>
          <a:ln>
            <a:noFill/>
          </a:ln>
        </p:spPr>
      </p:pic>
    </p:spTree>
    <p:extLst>
      <p:ext uri="{BB962C8B-B14F-4D97-AF65-F5344CB8AC3E}">
        <p14:creationId xmlns:p14="http://schemas.microsoft.com/office/powerpoint/2010/main" val="3962196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240" y="228960"/>
            <a:ext cx="11429640" cy="914039"/>
          </a:xfrm>
        </p:spPr>
        <p:txBody>
          <a:bodyPr/>
          <a:lstStyle/>
          <a:p>
            <a:pPr lvl="0"/>
            <a:r>
              <a:rPr lang="en-US" dirty="0" smtClean="0"/>
              <a:t>Multi-Threaded Arch. </a:t>
            </a:r>
            <a:r>
              <a:rPr lang="en-US" dirty="0"/>
              <a:t>(Send </a:t>
            </a:r>
            <a:r>
              <a:rPr lang="en-US" dirty="0" err="1"/>
              <a:t>Cmd</a:t>
            </a:r>
            <a:r>
              <a:rPr lang="en-US" dirty="0"/>
              <a:t> – </a:t>
            </a:r>
            <a:r>
              <a:rPr lang="en-US" dirty="0" smtClean="0"/>
              <a:t>TOE not responding)</a:t>
            </a:r>
            <a:endParaRPr lang="en-US" dirty="0"/>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715640" y="1288868"/>
            <a:ext cx="8760840" cy="5138057"/>
          </a:xfrm>
          <a:prstGeom prst="rect">
            <a:avLst/>
          </a:prstGeom>
          <a:noFill/>
          <a:ln>
            <a:noFill/>
          </a:ln>
        </p:spPr>
      </p:pic>
    </p:spTree>
    <p:extLst>
      <p:ext uri="{BB962C8B-B14F-4D97-AF65-F5344CB8AC3E}">
        <p14:creationId xmlns:p14="http://schemas.microsoft.com/office/powerpoint/2010/main" val="1951704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600" y="229320"/>
            <a:ext cx="11429640" cy="914039"/>
          </a:xfrm>
        </p:spPr>
        <p:txBody>
          <a:bodyPr/>
          <a:lstStyle/>
          <a:p>
            <a:pPr lvl="0"/>
            <a:r>
              <a:rPr lang="en-US" dirty="0" smtClean="0"/>
              <a:t>Multi-Threaded Arch. </a:t>
            </a:r>
            <a:r>
              <a:rPr lang="en-US" dirty="0"/>
              <a:t>(Send </a:t>
            </a:r>
            <a:r>
              <a:rPr lang="en-US" dirty="0" err="1"/>
              <a:t>Cmd</a:t>
            </a:r>
            <a:r>
              <a:rPr lang="en-US" dirty="0"/>
              <a:t> – </a:t>
            </a:r>
            <a:r>
              <a:rPr lang="en-US" dirty="0" smtClean="0"/>
              <a:t>Client </a:t>
            </a:r>
            <a:r>
              <a:rPr lang="en-US" dirty="0"/>
              <a:t>not responding)</a:t>
            </a:r>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855144" y="1790417"/>
            <a:ext cx="8412480" cy="4536360"/>
          </a:xfrm>
          <a:prstGeom prst="rect">
            <a:avLst/>
          </a:prstGeom>
          <a:noFill/>
          <a:ln>
            <a:noFill/>
          </a:ln>
        </p:spPr>
      </p:pic>
    </p:spTree>
    <p:extLst>
      <p:ext uri="{BB962C8B-B14F-4D97-AF65-F5344CB8AC3E}">
        <p14:creationId xmlns:p14="http://schemas.microsoft.com/office/powerpoint/2010/main" val="307321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FDA5B-5E06-4205-A3B6-755B79B8E0E2}"/>
              </a:ext>
            </a:extLst>
          </p:cNvPr>
          <p:cNvSpPr>
            <a:spLocks noGrp="1"/>
          </p:cNvSpPr>
          <p:nvPr>
            <p:ph type="title"/>
          </p:nvPr>
        </p:nvSpPr>
        <p:spPr/>
        <p:txBody>
          <a:bodyPr/>
          <a:lstStyle/>
          <a:p>
            <a:r>
              <a:rPr lang="en-US" dirty="0"/>
              <a:t>Agenda Slide</a:t>
            </a:r>
          </a:p>
        </p:txBody>
      </p:sp>
      <p:sp>
        <p:nvSpPr>
          <p:cNvPr id="8" name="Text Placeholder 7">
            <a:extLst>
              <a:ext uri="{FF2B5EF4-FFF2-40B4-BE49-F238E27FC236}">
                <a16:creationId xmlns:a16="http://schemas.microsoft.com/office/drawing/2014/main" id="{9E8694A4-7EDB-48EF-A169-E687C7C30823}"/>
              </a:ext>
            </a:extLst>
          </p:cNvPr>
          <p:cNvSpPr>
            <a:spLocks noGrp="1"/>
          </p:cNvSpPr>
          <p:nvPr>
            <p:ph type="body" sz="quarter" idx="11"/>
          </p:nvPr>
        </p:nvSpPr>
        <p:spPr/>
        <p:txBody>
          <a:bodyPr/>
          <a:lstStyle/>
          <a:p>
            <a:r>
              <a:rPr lang="en-US" dirty="0" smtClean="0"/>
              <a:t>Project Introduction</a:t>
            </a:r>
            <a:endParaRPr lang="en-US" dirty="0"/>
          </a:p>
        </p:txBody>
      </p:sp>
      <p:sp>
        <p:nvSpPr>
          <p:cNvPr id="15" name="Text Placeholder 14">
            <a:extLst>
              <a:ext uri="{FF2B5EF4-FFF2-40B4-BE49-F238E27FC236}">
                <a16:creationId xmlns:a16="http://schemas.microsoft.com/office/drawing/2014/main" id="{C53A47AF-590A-49F5-ACE6-2587C935DFB7}"/>
              </a:ext>
            </a:extLst>
          </p:cNvPr>
          <p:cNvSpPr>
            <a:spLocks noGrp="1"/>
          </p:cNvSpPr>
          <p:nvPr>
            <p:ph type="body" sz="quarter" idx="17"/>
          </p:nvPr>
        </p:nvSpPr>
        <p:spPr>
          <a:solidFill>
            <a:schemeClr val="accent2"/>
          </a:solidFill>
        </p:spPr>
        <p:txBody>
          <a:bodyPr/>
          <a:lstStyle/>
          <a:p>
            <a:r>
              <a:rPr lang="en-US">
                <a:solidFill>
                  <a:schemeClr val="bg1"/>
                </a:solidFill>
              </a:rPr>
              <a:t>1</a:t>
            </a:r>
            <a:endParaRPr lang="en-US" dirty="0">
              <a:solidFill>
                <a:schemeClr val="bg1"/>
              </a:solidFill>
            </a:endParaRPr>
          </a:p>
        </p:txBody>
      </p:sp>
      <p:sp>
        <p:nvSpPr>
          <p:cNvPr id="37" name="Text Placeholder 36">
            <a:extLst>
              <a:ext uri="{FF2B5EF4-FFF2-40B4-BE49-F238E27FC236}">
                <a16:creationId xmlns:a16="http://schemas.microsoft.com/office/drawing/2014/main" id="{A5B50218-8DD4-48B0-A5A2-781E7A485398}"/>
              </a:ext>
            </a:extLst>
          </p:cNvPr>
          <p:cNvSpPr>
            <a:spLocks noGrp="1"/>
          </p:cNvSpPr>
          <p:nvPr>
            <p:ph type="body" sz="quarter" idx="18"/>
          </p:nvPr>
        </p:nvSpPr>
        <p:spPr/>
        <p:txBody>
          <a:bodyPr/>
          <a:lstStyle/>
          <a:p>
            <a:r>
              <a:rPr lang="en-US" dirty="0" smtClean="0"/>
              <a:t>Overview</a:t>
            </a:r>
            <a:endParaRPr lang="en-US" dirty="0"/>
          </a:p>
        </p:txBody>
      </p:sp>
      <p:sp>
        <p:nvSpPr>
          <p:cNvPr id="38" name="Text Placeholder 37">
            <a:extLst>
              <a:ext uri="{FF2B5EF4-FFF2-40B4-BE49-F238E27FC236}">
                <a16:creationId xmlns:a16="http://schemas.microsoft.com/office/drawing/2014/main" id="{119740A3-D40E-4CB3-8830-D27E530A8D54}"/>
              </a:ext>
            </a:extLst>
          </p:cNvPr>
          <p:cNvSpPr>
            <a:spLocks noGrp="1"/>
          </p:cNvSpPr>
          <p:nvPr>
            <p:ph type="body" sz="quarter" idx="19"/>
          </p:nvPr>
        </p:nvSpPr>
        <p:spPr>
          <a:solidFill>
            <a:schemeClr val="accent1"/>
          </a:solidFill>
        </p:spPr>
        <p:txBody>
          <a:bodyPr/>
          <a:lstStyle/>
          <a:p>
            <a:r>
              <a:rPr lang="en-US">
                <a:solidFill>
                  <a:schemeClr val="bg1"/>
                </a:solidFill>
              </a:rPr>
              <a:t>2</a:t>
            </a:r>
            <a:endParaRPr lang="en-US" dirty="0">
              <a:solidFill>
                <a:schemeClr val="bg1"/>
              </a:solidFill>
            </a:endParaRPr>
          </a:p>
        </p:txBody>
      </p:sp>
      <p:sp>
        <p:nvSpPr>
          <p:cNvPr id="39" name="Text Placeholder 38">
            <a:extLst>
              <a:ext uri="{FF2B5EF4-FFF2-40B4-BE49-F238E27FC236}">
                <a16:creationId xmlns:a16="http://schemas.microsoft.com/office/drawing/2014/main" id="{6F16028F-8DC2-4BBF-A3EC-E38E01669D00}"/>
              </a:ext>
            </a:extLst>
          </p:cNvPr>
          <p:cNvSpPr>
            <a:spLocks noGrp="1"/>
          </p:cNvSpPr>
          <p:nvPr>
            <p:ph type="body" sz="quarter" idx="20"/>
          </p:nvPr>
        </p:nvSpPr>
        <p:spPr/>
        <p:txBody>
          <a:bodyPr/>
          <a:lstStyle/>
          <a:p>
            <a:r>
              <a:rPr lang="en-US" dirty="0" smtClean="0"/>
              <a:t>Tools used</a:t>
            </a:r>
            <a:endParaRPr lang="en-US" dirty="0"/>
          </a:p>
        </p:txBody>
      </p:sp>
      <p:sp>
        <p:nvSpPr>
          <p:cNvPr id="40" name="Text Placeholder 39">
            <a:extLst>
              <a:ext uri="{FF2B5EF4-FFF2-40B4-BE49-F238E27FC236}">
                <a16:creationId xmlns:a16="http://schemas.microsoft.com/office/drawing/2014/main" id="{D3B3E9A5-E832-4294-8B08-2D899F06EF81}"/>
              </a:ext>
            </a:extLst>
          </p:cNvPr>
          <p:cNvSpPr>
            <a:spLocks noGrp="1"/>
          </p:cNvSpPr>
          <p:nvPr>
            <p:ph type="body" sz="quarter" idx="21"/>
          </p:nvPr>
        </p:nvSpPr>
        <p:spPr>
          <a:solidFill>
            <a:schemeClr val="accent2"/>
          </a:solidFill>
        </p:spPr>
        <p:txBody>
          <a:bodyPr/>
          <a:lstStyle/>
          <a:p>
            <a:r>
              <a:rPr lang="en-US">
                <a:solidFill>
                  <a:schemeClr val="bg1"/>
                </a:solidFill>
              </a:rPr>
              <a:t>3</a:t>
            </a:r>
            <a:endParaRPr lang="en-US" dirty="0">
              <a:solidFill>
                <a:schemeClr val="bg1"/>
              </a:solidFill>
            </a:endParaRPr>
          </a:p>
        </p:txBody>
      </p:sp>
      <p:sp>
        <p:nvSpPr>
          <p:cNvPr id="41" name="Text Placeholder 40">
            <a:extLst>
              <a:ext uri="{FF2B5EF4-FFF2-40B4-BE49-F238E27FC236}">
                <a16:creationId xmlns:a16="http://schemas.microsoft.com/office/drawing/2014/main" id="{E05D9198-3FC6-4922-B03F-50A7CA21BADF}"/>
              </a:ext>
            </a:extLst>
          </p:cNvPr>
          <p:cNvSpPr>
            <a:spLocks noGrp="1"/>
          </p:cNvSpPr>
          <p:nvPr>
            <p:ph type="body" sz="quarter" idx="22"/>
          </p:nvPr>
        </p:nvSpPr>
        <p:spPr/>
        <p:txBody>
          <a:bodyPr/>
          <a:lstStyle/>
          <a:p>
            <a:r>
              <a:rPr lang="en-US" dirty="0" smtClean="0"/>
              <a:t>APIs</a:t>
            </a:r>
            <a:endParaRPr lang="en-US" dirty="0"/>
          </a:p>
        </p:txBody>
      </p:sp>
      <p:sp>
        <p:nvSpPr>
          <p:cNvPr id="42" name="Text Placeholder 41">
            <a:extLst>
              <a:ext uri="{FF2B5EF4-FFF2-40B4-BE49-F238E27FC236}">
                <a16:creationId xmlns:a16="http://schemas.microsoft.com/office/drawing/2014/main" id="{FF31F768-5368-46C9-A28B-F8DEDCD0FD7A}"/>
              </a:ext>
            </a:extLst>
          </p:cNvPr>
          <p:cNvSpPr>
            <a:spLocks noGrp="1"/>
          </p:cNvSpPr>
          <p:nvPr>
            <p:ph type="body" sz="quarter" idx="23"/>
          </p:nvPr>
        </p:nvSpPr>
        <p:spPr>
          <a:solidFill>
            <a:schemeClr val="accent1"/>
          </a:solidFill>
        </p:spPr>
        <p:txBody>
          <a:bodyPr/>
          <a:lstStyle/>
          <a:p>
            <a:r>
              <a:rPr lang="en-US">
                <a:solidFill>
                  <a:schemeClr val="bg1"/>
                </a:solidFill>
              </a:rPr>
              <a:t>4</a:t>
            </a:r>
            <a:endParaRPr lang="en-US" dirty="0">
              <a:solidFill>
                <a:schemeClr val="bg1"/>
              </a:solidFill>
            </a:endParaRPr>
          </a:p>
        </p:txBody>
      </p:sp>
      <p:sp>
        <p:nvSpPr>
          <p:cNvPr id="43" name="Text Placeholder 42">
            <a:extLst>
              <a:ext uri="{FF2B5EF4-FFF2-40B4-BE49-F238E27FC236}">
                <a16:creationId xmlns:a16="http://schemas.microsoft.com/office/drawing/2014/main" id="{D2B3B90C-9278-4B76-8252-618FDE8AC435}"/>
              </a:ext>
            </a:extLst>
          </p:cNvPr>
          <p:cNvSpPr>
            <a:spLocks noGrp="1"/>
          </p:cNvSpPr>
          <p:nvPr>
            <p:ph type="body" sz="quarter" idx="24"/>
          </p:nvPr>
        </p:nvSpPr>
        <p:spPr/>
        <p:txBody>
          <a:bodyPr/>
          <a:lstStyle/>
          <a:p>
            <a:r>
              <a:rPr lang="en-US" dirty="0" smtClean="0"/>
              <a:t>Architecture Description</a:t>
            </a:r>
            <a:endParaRPr lang="en-US" dirty="0"/>
          </a:p>
        </p:txBody>
      </p:sp>
      <p:sp>
        <p:nvSpPr>
          <p:cNvPr id="44" name="Text Placeholder 43">
            <a:extLst>
              <a:ext uri="{FF2B5EF4-FFF2-40B4-BE49-F238E27FC236}">
                <a16:creationId xmlns:a16="http://schemas.microsoft.com/office/drawing/2014/main" id="{93C37161-4E39-4FF8-A2AC-2E69469C308B}"/>
              </a:ext>
            </a:extLst>
          </p:cNvPr>
          <p:cNvSpPr>
            <a:spLocks noGrp="1"/>
          </p:cNvSpPr>
          <p:nvPr>
            <p:ph type="body" sz="quarter" idx="25"/>
          </p:nvPr>
        </p:nvSpPr>
        <p:spPr>
          <a:solidFill>
            <a:schemeClr val="accent2"/>
          </a:solidFill>
        </p:spPr>
        <p:txBody>
          <a:bodyPr/>
          <a:lstStyle/>
          <a:p>
            <a:r>
              <a:rPr lang="en-US">
                <a:solidFill>
                  <a:schemeClr val="bg1"/>
                </a:solidFill>
              </a:rPr>
              <a:t>5</a:t>
            </a:r>
            <a:endParaRPr lang="en-US" dirty="0">
              <a:solidFill>
                <a:schemeClr val="bg1"/>
              </a:solidFill>
            </a:endParaRPr>
          </a:p>
        </p:txBody>
      </p:sp>
      <p:sp>
        <p:nvSpPr>
          <p:cNvPr id="45" name="Text Placeholder 44">
            <a:extLst>
              <a:ext uri="{FF2B5EF4-FFF2-40B4-BE49-F238E27FC236}">
                <a16:creationId xmlns:a16="http://schemas.microsoft.com/office/drawing/2014/main" id="{34EFC87E-035F-4C6C-A215-1B595CBD7539}"/>
              </a:ext>
            </a:extLst>
          </p:cNvPr>
          <p:cNvSpPr>
            <a:spLocks noGrp="1"/>
          </p:cNvSpPr>
          <p:nvPr>
            <p:ph type="body" sz="quarter" idx="26"/>
          </p:nvPr>
        </p:nvSpPr>
        <p:spPr/>
        <p:txBody>
          <a:bodyPr/>
          <a:lstStyle/>
          <a:p>
            <a:r>
              <a:rPr lang="en-US" dirty="0" smtClean="0"/>
              <a:t>Next Steps</a:t>
            </a:r>
            <a:endParaRPr lang="en-US" dirty="0"/>
          </a:p>
        </p:txBody>
      </p:sp>
      <p:sp>
        <p:nvSpPr>
          <p:cNvPr id="46" name="Text Placeholder 45">
            <a:extLst>
              <a:ext uri="{FF2B5EF4-FFF2-40B4-BE49-F238E27FC236}">
                <a16:creationId xmlns:a16="http://schemas.microsoft.com/office/drawing/2014/main" id="{DF808FF9-EC7C-40FE-85D5-4FAF1EB13000}"/>
              </a:ext>
            </a:extLst>
          </p:cNvPr>
          <p:cNvSpPr>
            <a:spLocks noGrp="1"/>
          </p:cNvSpPr>
          <p:nvPr>
            <p:ph type="body" sz="quarter" idx="27"/>
          </p:nvPr>
        </p:nvSpPr>
        <p:spPr>
          <a:solidFill>
            <a:schemeClr val="accent1"/>
          </a:solidFill>
        </p:spPr>
        <p:txBody>
          <a:bodyPr/>
          <a:lstStyle/>
          <a:p>
            <a:r>
              <a:rPr lang="en-US">
                <a:solidFill>
                  <a:schemeClr val="bg1"/>
                </a:solidFill>
              </a:rPr>
              <a:t>6</a:t>
            </a:r>
            <a:endParaRPr lang="en-US" dirty="0">
              <a:solidFill>
                <a:schemeClr val="bg1"/>
              </a:solidFill>
            </a:endParaRPr>
          </a:p>
        </p:txBody>
      </p:sp>
    </p:spTree>
    <p:extLst>
      <p:ext uri="{BB962C8B-B14F-4D97-AF65-F5344CB8AC3E}">
        <p14:creationId xmlns:p14="http://schemas.microsoft.com/office/powerpoint/2010/main" val="29054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81000" y="3082412"/>
            <a:ext cx="11430000" cy="3089787"/>
          </a:xfrm>
        </p:spPr>
        <p:txBody>
          <a:bodyPr/>
          <a:lstStyle/>
          <a:p>
            <a:pPr lvl="0">
              <a:spcBef>
                <a:spcPts val="601"/>
              </a:spcBef>
              <a:buClr>
                <a:srgbClr val="8948BC"/>
              </a:buClr>
              <a:buFont typeface="Arial" pitchFamily="32"/>
              <a:buChar char="•"/>
            </a:pPr>
            <a:r>
              <a:rPr lang="en-US" sz="1800" dirty="0"/>
              <a:t>The JSON Structure used to request the client contains</a:t>
            </a:r>
          </a:p>
          <a:p>
            <a:pPr lvl="1">
              <a:spcBef>
                <a:spcPts val="601"/>
              </a:spcBef>
              <a:buClr>
                <a:srgbClr val="8948BC"/>
              </a:buClr>
              <a:buFont typeface="Calibri" pitchFamily="32"/>
            </a:pPr>
            <a:r>
              <a:rPr lang="en-US" sz="1600" dirty="0"/>
              <a:t>A request code used to identify which request the client has to process</a:t>
            </a:r>
          </a:p>
          <a:p>
            <a:pPr lvl="1">
              <a:spcBef>
                <a:spcPts val="601"/>
              </a:spcBef>
              <a:buClr>
                <a:srgbClr val="8948BC"/>
              </a:buClr>
              <a:buFont typeface="Calibri" pitchFamily="32"/>
            </a:pPr>
            <a:r>
              <a:rPr lang="en-US" sz="1600" dirty="0"/>
              <a:t>The data (optional) supplementing the request (e.g. the APDU for a command request)</a:t>
            </a:r>
          </a:p>
          <a:p>
            <a:pPr lvl="1">
              <a:spcBef>
                <a:spcPts val="601"/>
              </a:spcBef>
              <a:buClr>
                <a:srgbClr val="8948BC"/>
              </a:buClr>
              <a:buFont typeface="Calibri" pitchFamily="32"/>
            </a:pPr>
            <a:r>
              <a:rPr lang="en-US" sz="1600" dirty="0"/>
              <a:t>A timeout which correspond to the tolerated waiting time by the server before responding to the </a:t>
            </a:r>
            <a:r>
              <a:rPr lang="en-US" sz="1600" dirty="0" smtClean="0"/>
              <a:t>request</a:t>
            </a:r>
          </a:p>
          <a:p>
            <a:pPr lvl="1">
              <a:spcBef>
                <a:spcPts val="601"/>
              </a:spcBef>
              <a:buClr>
                <a:srgbClr val="8948BC"/>
              </a:buClr>
              <a:buFont typeface="Calibri" pitchFamily="32"/>
            </a:pPr>
            <a:endParaRPr lang="en-US" sz="1600" dirty="0"/>
          </a:p>
          <a:p>
            <a:pPr lvl="0">
              <a:spcBef>
                <a:spcPts val="601"/>
              </a:spcBef>
              <a:buClr>
                <a:srgbClr val="8948BC"/>
              </a:buClr>
              <a:buFont typeface="Arial" pitchFamily="32"/>
              <a:buChar char="•"/>
            </a:pPr>
            <a:r>
              <a:rPr lang="en-US" sz="1800" dirty="0"/>
              <a:t>The JSON Structure used to respond to the server contains</a:t>
            </a:r>
          </a:p>
          <a:p>
            <a:pPr lvl="1">
              <a:spcBef>
                <a:spcPts val="601"/>
              </a:spcBef>
              <a:buClr>
                <a:srgbClr val="8948BC"/>
              </a:buClr>
              <a:buFont typeface="Calibri" pitchFamily="32"/>
            </a:pPr>
            <a:r>
              <a:rPr lang="en-US" sz="1600" dirty="0"/>
              <a:t>A response corresponding to the processed request</a:t>
            </a:r>
          </a:p>
          <a:p>
            <a:pPr lvl="1">
              <a:spcBef>
                <a:spcPts val="601"/>
              </a:spcBef>
              <a:buClr>
                <a:srgbClr val="8948BC"/>
              </a:buClr>
              <a:buFont typeface="Calibri" pitchFamily="32"/>
            </a:pPr>
            <a:r>
              <a:rPr lang="en-US" sz="1600" dirty="0"/>
              <a:t>An error code for each layer (server, client, terminal and card) which is 0 when everything is fine</a:t>
            </a:r>
          </a:p>
          <a:p>
            <a:pPr lvl="1">
              <a:spcBef>
                <a:spcPts val="601"/>
              </a:spcBef>
              <a:buClr>
                <a:srgbClr val="8948BC"/>
              </a:buClr>
              <a:buFont typeface="Calibri" pitchFamily="32"/>
            </a:pPr>
            <a:r>
              <a:rPr lang="en-US" sz="1600" dirty="0"/>
              <a:t>An error description for each layer (server, client, terminal and card) which is “OK” when everything is fine</a:t>
            </a:r>
          </a:p>
          <a:p>
            <a:endParaRPr lang="en-US" dirty="0"/>
          </a:p>
        </p:txBody>
      </p:sp>
      <p:sp>
        <p:nvSpPr>
          <p:cNvPr id="3" name="Title 2"/>
          <p:cNvSpPr>
            <a:spLocks noGrp="1"/>
          </p:cNvSpPr>
          <p:nvPr>
            <p:ph type="title"/>
          </p:nvPr>
        </p:nvSpPr>
        <p:spPr/>
        <p:txBody>
          <a:bodyPr/>
          <a:lstStyle/>
          <a:p>
            <a:r>
              <a:rPr lang="en-US" dirty="0" smtClean="0"/>
              <a:t>Client – Server Communication</a:t>
            </a:r>
            <a:endParaRPr lang="en-US" dirty="0"/>
          </a:p>
        </p:txBody>
      </p:sp>
      <p:sp>
        <p:nvSpPr>
          <p:cNvPr id="5" name="Rectangle 4"/>
          <p:cNvSpPr/>
          <p:nvPr/>
        </p:nvSpPr>
        <p:spPr>
          <a:xfrm rot="5400000">
            <a:off x="2690911" y="1436121"/>
            <a:ext cx="1025013" cy="11503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Server</a:t>
            </a:r>
            <a:endParaRPr lang="en-US" dirty="0"/>
          </a:p>
        </p:txBody>
      </p:sp>
      <p:sp>
        <p:nvSpPr>
          <p:cNvPr id="6" name="Rectangle 5"/>
          <p:cNvSpPr/>
          <p:nvPr/>
        </p:nvSpPr>
        <p:spPr>
          <a:xfrm rot="5400000">
            <a:off x="8372728" y="1417684"/>
            <a:ext cx="1025013" cy="118724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cxnSp>
        <p:nvCxnSpPr>
          <p:cNvPr id="8" name="Straight Connector 7"/>
          <p:cNvCxnSpPr>
            <a:endCxn id="6" idx="2"/>
          </p:cNvCxnSpPr>
          <p:nvPr/>
        </p:nvCxnSpPr>
        <p:spPr>
          <a:xfrm>
            <a:off x="3778605" y="1992873"/>
            <a:ext cx="4513007" cy="18434"/>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9645" y="1992873"/>
            <a:ext cx="1850925" cy="733734"/>
          </a:xfrm>
          <a:prstGeom prst="rect">
            <a:avLst/>
          </a:prstGeom>
          <a:noFill/>
        </p:spPr>
        <p:txBody>
          <a:bodyPr wrap="square" lIns="0" tIns="0" rIns="0" bIns="0" rtlCol="0" anchor="t" anchorCtr="0">
            <a:noAutofit/>
          </a:bodyPr>
          <a:lstStyle/>
          <a:p>
            <a:pPr algn="l"/>
            <a:r>
              <a:rPr lang="en-US" sz="1800" dirty="0" smtClean="0">
                <a:solidFill>
                  <a:schemeClr val="tx1"/>
                </a:solidFill>
              </a:rPr>
              <a:t>JSON Structure</a:t>
            </a:r>
          </a:p>
        </p:txBody>
      </p:sp>
    </p:spTree>
    <p:extLst>
      <p:ext uri="{BB962C8B-B14F-4D97-AF65-F5344CB8AC3E}">
        <p14:creationId xmlns:p14="http://schemas.microsoft.com/office/powerpoint/2010/main" val="12584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600" y="229320"/>
            <a:ext cx="11429640" cy="914039"/>
          </a:xfrm>
        </p:spPr>
        <p:txBody>
          <a:bodyPr/>
          <a:lstStyle/>
          <a:p>
            <a:pPr lvl="0"/>
            <a:r>
              <a:rPr lang="en-US"/>
              <a:t>Errors handling</a:t>
            </a:r>
          </a:p>
        </p:txBody>
      </p:sp>
      <p:sp>
        <p:nvSpPr>
          <p:cNvPr id="3" name="Content Placeholder 1"/>
          <p:cNvSpPr txBox="1">
            <a:spLocks noGrp="1"/>
          </p:cNvSpPr>
          <p:nvPr>
            <p:ph type="body" idx="4294967295"/>
          </p:nvPr>
        </p:nvSpPr>
        <p:spPr>
          <a:xfrm>
            <a:off x="381240" y="1497959"/>
            <a:ext cx="11429640" cy="4811400"/>
          </a:xfrm>
        </p:spPr>
        <p:txBody>
          <a:bodyPr/>
          <a:lstStyle/>
          <a:p>
            <a:pPr lvl="0">
              <a:spcBef>
                <a:spcPts val="601"/>
              </a:spcBef>
              <a:buClr>
                <a:srgbClr val="8948BC"/>
              </a:buClr>
              <a:buFont typeface="Arial" pitchFamily="32"/>
              <a:buChar char="•"/>
            </a:pPr>
            <a:r>
              <a:rPr lang="en-US" dirty="0"/>
              <a:t>C </a:t>
            </a:r>
            <a:r>
              <a:rPr lang="en-US" dirty="0" err="1"/>
              <a:t>Struct</a:t>
            </a:r>
            <a:r>
              <a:rPr lang="en-US" dirty="0"/>
              <a:t> used to hold the response and errors related information</a:t>
            </a:r>
          </a:p>
          <a:p>
            <a:pPr lvl="1">
              <a:spcBef>
                <a:spcPts val="601"/>
              </a:spcBef>
              <a:buClr>
                <a:srgbClr val="8948BC"/>
              </a:buClr>
              <a:buFont typeface="Calibri" pitchFamily="32"/>
            </a:pPr>
            <a:r>
              <a:rPr lang="en-US" sz="1800" dirty="0"/>
              <a:t>One field for the response</a:t>
            </a:r>
          </a:p>
          <a:p>
            <a:pPr lvl="1">
              <a:spcBef>
                <a:spcPts val="601"/>
              </a:spcBef>
              <a:buClr>
                <a:srgbClr val="8948BC"/>
              </a:buClr>
              <a:buFont typeface="Calibri" pitchFamily="32"/>
            </a:pPr>
            <a:r>
              <a:rPr lang="en-US" sz="1800" dirty="0"/>
              <a:t>One field for each layer (Server, Client, Custom, Card) indicating the error code (value 0 means no error)</a:t>
            </a:r>
          </a:p>
          <a:p>
            <a:pPr lvl="1">
              <a:spcBef>
                <a:spcPts val="601"/>
              </a:spcBef>
              <a:buClr>
                <a:srgbClr val="8948BC"/>
              </a:buClr>
              <a:buFont typeface="Calibri" pitchFamily="32"/>
            </a:pPr>
            <a:r>
              <a:rPr lang="en-US" sz="1800" dirty="0"/>
              <a:t>One field for each layer indicating the error description (value “ok” means no error)</a:t>
            </a:r>
          </a:p>
          <a:p>
            <a:pPr lvl="0">
              <a:buClr>
                <a:srgbClr val="8948BC"/>
              </a:buClr>
              <a:buFont typeface="Arial" pitchFamily="32"/>
              <a:buChar char="•"/>
            </a:pPr>
            <a:r>
              <a:rPr lang="en-US" sz="1800" dirty="0"/>
              <a:t>Error hierarchy</a:t>
            </a:r>
          </a:p>
          <a:p>
            <a:pPr lvl="1">
              <a:buClr>
                <a:srgbClr val="8948BC"/>
              </a:buClr>
              <a:buFont typeface="Calibri" pitchFamily="32"/>
            </a:pPr>
            <a:r>
              <a:rPr lang="en-US" sz="1800" dirty="0"/>
              <a:t>Each layer is responsible of setting its own errors code/description (e.g. client not found, card not connected, </a:t>
            </a:r>
            <a:r>
              <a:rPr lang="en-US" sz="1800" dirty="0" smtClean="0"/>
              <a:t>etc…)</a:t>
            </a:r>
            <a:endParaRPr lang="en-US" sz="1800" dirty="0"/>
          </a:p>
          <a:p>
            <a:pPr lvl="1">
              <a:buClr>
                <a:srgbClr val="8948BC"/>
              </a:buClr>
              <a:buFont typeface="Calibri" pitchFamily="32"/>
            </a:pPr>
            <a:r>
              <a:rPr lang="en-US" sz="1800" dirty="0" smtClean="0"/>
              <a:t>Server &gt; Client </a:t>
            </a:r>
            <a:r>
              <a:rPr lang="en-US" sz="1800" dirty="0"/>
              <a:t>&gt; Custom Layer &gt; Card</a:t>
            </a:r>
          </a:p>
          <a:p>
            <a:pPr lvl="1">
              <a:spcBef>
                <a:spcPts val="601"/>
              </a:spcBef>
              <a:buClr>
                <a:srgbClr val="8948BC"/>
              </a:buClr>
              <a:buFont typeface="Calibri" pitchFamily="32"/>
            </a:pPr>
            <a:endParaRPr lang="en-US" sz="1800" dirty="0"/>
          </a:p>
        </p:txBody>
      </p:sp>
      <p:graphicFrame>
        <p:nvGraphicFramePr>
          <p:cNvPr id="4" name="Table 3"/>
          <p:cNvGraphicFramePr>
            <a:graphicFrameLocks noGrp="1"/>
          </p:cNvGraphicFramePr>
          <p:nvPr/>
        </p:nvGraphicFramePr>
        <p:xfrm>
          <a:off x="102240" y="4507920"/>
          <a:ext cx="11978640" cy="1176120"/>
        </p:xfrm>
        <a:graphic>
          <a:graphicData uri="http://schemas.openxmlformats.org/drawingml/2006/table">
            <a:tbl>
              <a:tblPr firstRow="1" bandRow="1"/>
              <a:tblGrid>
                <a:gridCol w="1329840">
                  <a:extLst>
                    <a:ext uri="{9D8B030D-6E8A-4147-A177-3AD203B41FA5}">
                      <a16:colId xmlns:a16="http://schemas.microsoft.com/office/drawing/2014/main" val="1365772020"/>
                    </a:ext>
                  </a:extLst>
                </a:gridCol>
                <a:gridCol w="1329840">
                  <a:extLst>
                    <a:ext uri="{9D8B030D-6E8A-4147-A177-3AD203B41FA5}">
                      <a16:colId xmlns:a16="http://schemas.microsoft.com/office/drawing/2014/main" val="3320522539"/>
                    </a:ext>
                  </a:extLst>
                </a:gridCol>
                <a:gridCol w="1329840">
                  <a:extLst>
                    <a:ext uri="{9D8B030D-6E8A-4147-A177-3AD203B41FA5}">
                      <a16:colId xmlns:a16="http://schemas.microsoft.com/office/drawing/2014/main" val="1542526383"/>
                    </a:ext>
                  </a:extLst>
                </a:gridCol>
                <a:gridCol w="1329840">
                  <a:extLst>
                    <a:ext uri="{9D8B030D-6E8A-4147-A177-3AD203B41FA5}">
                      <a16:colId xmlns:a16="http://schemas.microsoft.com/office/drawing/2014/main" val="247837288"/>
                    </a:ext>
                  </a:extLst>
                </a:gridCol>
                <a:gridCol w="1329840">
                  <a:extLst>
                    <a:ext uri="{9D8B030D-6E8A-4147-A177-3AD203B41FA5}">
                      <a16:colId xmlns:a16="http://schemas.microsoft.com/office/drawing/2014/main" val="2182264261"/>
                    </a:ext>
                  </a:extLst>
                </a:gridCol>
                <a:gridCol w="1329840">
                  <a:extLst>
                    <a:ext uri="{9D8B030D-6E8A-4147-A177-3AD203B41FA5}">
                      <a16:colId xmlns:a16="http://schemas.microsoft.com/office/drawing/2014/main" val="2930920788"/>
                    </a:ext>
                  </a:extLst>
                </a:gridCol>
                <a:gridCol w="1329840">
                  <a:extLst>
                    <a:ext uri="{9D8B030D-6E8A-4147-A177-3AD203B41FA5}">
                      <a16:colId xmlns:a16="http://schemas.microsoft.com/office/drawing/2014/main" val="661564601"/>
                    </a:ext>
                  </a:extLst>
                </a:gridCol>
                <a:gridCol w="1329840">
                  <a:extLst>
                    <a:ext uri="{9D8B030D-6E8A-4147-A177-3AD203B41FA5}">
                      <a16:colId xmlns:a16="http://schemas.microsoft.com/office/drawing/2014/main" val="2985322128"/>
                    </a:ext>
                  </a:extLst>
                </a:gridCol>
                <a:gridCol w="1339920">
                  <a:extLst>
                    <a:ext uri="{9D8B030D-6E8A-4147-A177-3AD203B41FA5}">
                      <a16:colId xmlns:a16="http://schemas.microsoft.com/office/drawing/2014/main" val="333772508"/>
                    </a:ext>
                  </a:extLst>
                </a:gridCol>
              </a:tblGrid>
              <a:tr h="490320">
                <a:tc>
                  <a:txBody>
                    <a:bodyPr/>
                    <a:lstStyle/>
                    <a:p>
                      <a:pPr marL="0" marR="0" lvl="0" indent="0" rtl="0" hangingPunct="0">
                        <a:lnSpc>
                          <a:spcPct val="100000"/>
                        </a:lnSpc>
                        <a:spcBef>
                          <a:spcPts val="0"/>
                        </a:spcBef>
                        <a:spcAft>
                          <a:spcPts val="0"/>
                        </a:spcAft>
                        <a:buNone/>
                        <a:tabLst/>
                      </a:pPr>
                      <a:r>
                        <a:rPr lang="zxx-none" sz="1400" b="0" i="0" u="none" strike="noStrike" kern="1200">
                          <a:ln>
                            <a:noFill/>
                          </a:ln>
                          <a:latin typeface="Arial" pitchFamily="18"/>
                          <a:ea typeface="Microsoft YaHei" pitchFamily="2"/>
                          <a:cs typeface="Arial" pitchFamily="2"/>
                        </a:rPr>
                        <a:t>Response</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Err code server</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dirty="0">
                          <a:ln>
                            <a:noFill/>
                          </a:ln>
                          <a:latin typeface="Arial" pitchFamily="18"/>
                          <a:ea typeface="Microsoft YaHei" pitchFamily="2"/>
                          <a:cs typeface="Arial" pitchFamily="2"/>
                        </a:rPr>
                        <a:t>Err description server</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Err code client</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Err description client</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Err code custom layer</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Err description custom layer</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Err code card</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Err description card</a:t>
                      </a:r>
                    </a:p>
                  </a:txBody>
                  <a:tcPr/>
                </a:tc>
                <a:extLst>
                  <a:ext uri="{0D108BD9-81ED-4DB2-BD59-A6C34878D82A}">
                    <a16:rowId xmlns:a16="http://schemas.microsoft.com/office/drawing/2014/main" val="3191693562"/>
                  </a:ext>
                </a:extLst>
              </a:tr>
              <a:tr h="685440">
                <a:tc>
                  <a:txBody>
                    <a:bodyPr/>
                    <a:lstStyle/>
                    <a:p>
                      <a:pPr marL="0" marR="0" lvl="0" indent="0" rtl="0" hangingPunct="0">
                        <a:lnSpc>
                          <a:spcPct val="100000"/>
                        </a:lnSpc>
                        <a:spcBef>
                          <a:spcPts val="0"/>
                        </a:spcBef>
                        <a:spcAft>
                          <a:spcPts val="0"/>
                        </a:spcAft>
                        <a:buNone/>
                        <a:tabLst/>
                      </a:pPr>
                      <a:r>
                        <a:rPr lang="zxx-none" sz="1300" b="0" i="0" u="none" strike="noStrike" kern="1200" dirty="0">
                          <a:ln>
                            <a:noFill/>
                          </a:ln>
                          <a:latin typeface="Arial" pitchFamily="18"/>
                          <a:ea typeface="Microsoft YaHei" pitchFamily="2"/>
                          <a:cs typeface="Arial" pitchFamily="2"/>
                        </a:rPr>
                        <a:t>KO</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0</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OK</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-2</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Response time from terminal has elapsed</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OK</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0</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a:ln>
                            <a:noFill/>
                          </a:ln>
                          <a:latin typeface="Arial" pitchFamily="18"/>
                          <a:ea typeface="Microsoft YaHei" pitchFamily="2"/>
                          <a:cs typeface="Arial" pitchFamily="2"/>
                        </a:rPr>
                        <a:t>OK</a:t>
                      </a:r>
                    </a:p>
                  </a:txBody>
                  <a:tcPr/>
                </a:tc>
                <a:tc>
                  <a:txBody>
                    <a:bodyPr/>
                    <a:lstStyle/>
                    <a:p>
                      <a:pPr marL="0" marR="0" lvl="0" indent="0" rtl="0" hangingPunct="0">
                        <a:lnSpc>
                          <a:spcPct val="100000"/>
                        </a:lnSpc>
                        <a:spcBef>
                          <a:spcPts val="0"/>
                        </a:spcBef>
                        <a:spcAft>
                          <a:spcPts val="0"/>
                        </a:spcAft>
                        <a:buNone/>
                        <a:tabLst/>
                      </a:pPr>
                      <a:r>
                        <a:rPr lang="zxx-none" sz="1300" b="0" i="0" u="none" strike="noStrike" kern="1200" dirty="0">
                          <a:ln>
                            <a:noFill/>
                          </a:ln>
                          <a:latin typeface="Arial" pitchFamily="18"/>
                          <a:ea typeface="Microsoft YaHei" pitchFamily="2"/>
                          <a:cs typeface="Arial" pitchFamily="2"/>
                        </a:rPr>
                        <a:t>0</a:t>
                      </a:r>
                    </a:p>
                  </a:txBody>
                  <a:tcPr/>
                </a:tc>
                <a:extLst>
                  <a:ext uri="{0D108BD9-81ED-4DB2-BD59-A6C34878D82A}">
                    <a16:rowId xmlns:a16="http://schemas.microsoft.com/office/drawing/2014/main" val="1643648229"/>
                  </a:ext>
                </a:extLst>
              </a:tr>
            </a:tbl>
          </a:graphicData>
        </a:graphic>
      </p:graphicFrame>
    </p:spTree>
    <p:extLst>
      <p:ext uri="{BB962C8B-B14F-4D97-AF65-F5344CB8AC3E}">
        <p14:creationId xmlns:p14="http://schemas.microsoft.com/office/powerpoint/2010/main" val="2213274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l="139"/>
          <a:stretch>
            <a:fillRect/>
          </a:stretch>
        </p:blipFill>
        <p:spPr>
          <a:xfrm>
            <a:off x="1304921" y="1260987"/>
            <a:ext cx="9212564" cy="5125065"/>
          </a:xfrm>
          <a:prstGeom prst="rect">
            <a:avLst/>
          </a:prstGeom>
          <a:noFill/>
          <a:ln>
            <a:noFill/>
          </a:ln>
        </p:spPr>
      </p:pic>
      <p:sp>
        <p:nvSpPr>
          <p:cNvPr id="2" name="Title 2"/>
          <p:cNvSpPr txBox="1">
            <a:spLocks noGrp="1"/>
          </p:cNvSpPr>
          <p:nvPr>
            <p:ph type="title" idx="4294967295"/>
          </p:nvPr>
        </p:nvSpPr>
        <p:spPr>
          <a:xfrm>
            <a:off x="381960" y="229680"/>
            <a:ext cx="11429640" cy="914039"/>
          </a:xfrm>
        </p:spPr>
        <p:txBody>
          <a:bodyPr/>
          <a:lstStyle/>
          <a:p>
            <a:pPr lvl="0"/>
            <a:r>
              <a:rPr lang="en-US"/>
              <a:t>Errors handling  </a:t>
            </a:r>
          </a:p>
        </p:txBody>
      </p:sp>
    </p:spTree>
    <p:extLst>
      <p:ext uri="{BB962C8B-B14F-4D97-AF65-F5344CB8AC3E}">
        <p14:creationId xmlns:p14="http://schemas.microsoft.com/office/powerpoint/2010/main" val="188369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600" y="229320"/>
            <a:ext cx="11429640" cy="914039"/>
          </a:xfrm>
        </p:spPr>
        <p:txBody>
          <a:bodyPr/>
          <a:lstStyle/>
          <a:p>
            <a:pPr lvl="0"/>
            <a:r>
              <a:rPr lang="en-US"/>
              <a:t>Custom Layer</a:t>
            </a:r>
          </a:p>
        </p:txBody>
      </p:sp>
      <p:sp>
        <p:nvSpPr>
          <p:cNvPr id="4" name="Content Placeholder 1"/>
          <p:cNvSpPr txBox="1">
            <a:spLocks noGrp="1"/>
          </p:cNvSpPr>
          <p:nvPr>
            <p:ph type="body" idx="4294967295"/>
          </p:nvPr>
        </p:nvSpPr>
        <p:spPr>
          <a:xfrm>
            <a:off x="6858000" y="1463039"/>
            <a:ext cx="5029200" cy="4754879"/>
          </a:xfrm>
        </p:spPr>
        <p:txBody>
          <a:bodyPr/>
          <a:lstStyle/>
          <a:p>
            <a:pPr lvl="0">
              <a:spcBef>
                <a:spcPts val="601"/>
              </a:spcBef>
              <a:buClr>
                <a:srgbClr val="8948BC"/>
              </a:buClr>
              <a:buFont typeface="Arial" pitchFamily="32"/>
              <a:buChar char="•"/>
            </a:pPr>
            <a:r>
              <a:rPr lang="en-US" dirty="0"/>
              <a:t>Steps to implement a new custom layer</a:t>
            </a:r>
          </a:p>
          <a:p>
            <a:pPr lvl="1">
              <a:spcBef>
                <a:spcPts val="601"/>
              </a:spcBef>
              <a:buClr>
                <a:srgbClr val="8948BC"/>
              </a:buClr>
              <a:buFont typeface="Calibri" pitchFamily="32"/>
            </a:pPr>
            <a:r>
              <a:rPr lang="en-US" sz="1800" dirty="0"/>
              <a:t>Implement a derived class of the abstract class </a:t>
            </a:r>
            <a:r>
              <a:rPr lang="en-US" sz="1800" dirty="0" err="1">
                <a:solidFill>
                  <a:srgbClr val="00B050"/>
                </a:solidFill>
              </a:rPr>
              <a:t>Custom</a:t>
            </a:r>
            <a:r>
              <a:rPr lang="en-US" sz="1800" i="1" dirty="0" err="1">
                <a:solidFill>
                  <a:srgbClr val="00B050"/>
                </a:solidFill>
              </a:rPr>
              <a:t>Layer</a:t>
            </a:r>
            <a:endParaRPr lang="en-US" sz="1800" i="1" dirty="0">
              <a:solidFill>
                <a:srgbClr val="00B050"/>
              </a:solidFill>
            </a:endParaRPr>
          </a:p>
          <a:p>
            <a:pPr lvl="1">
              <a:spcBef>
                <a:spcPts val="601"/>
              </a:spcBef>
              <a:buClr>
                <a:srgbClr val="8948BC"/>
              </a:buClr>
              <a:buFont typeface="Calibri" pitchFamily="32"/>
            </a:pPr>
            <a:r>
              <a:rPr lang="en-US" sz="1800" dirty="0"/>
              <a:t>Implement a derived class of the abstract class </a:t>
            </a:r>
            <a:r>
              <a:rPr lang="en-US" sz="1800" i="1" dirty="0"/>
              <a:t>Factory </a:t>
            </a:r>
            <a:r>
              <a:rPr lang="en-US" sz="1800" dirty="0"/>
              <a:t>returning an instance of </a:t>
            </a:r>
            <a:r>
              <a:rPr lang="en-US" sz="1800" i="1" dirty="0" err="1">
                <a:solidFill>
                  <a:srgbClr val="00B050"/>
                </a:solidFill>
              </a:rPr>
              <a:t>CustomLayer</a:t>
            </a:r>
            <a:endParaRPr lang="en-US" sz="1800" i="1" dirty="0">
              <a:solidFill>
                <a:srgbClr val="00B050"/>
              </a:solidFill>
            </a:endParaRPr>
          </a:p>
          <a:p>
            <a:pPr lvl="1">
              <a:spcBef>
                <a:spcPts val="601"/>
              </a:spcBef>
              <a:buClr>
                <a:srgbClr val="8948BC"/>
              </a:buClr>
              <a:buFont typeface="Calibri" pitchFamily="32"/>
            </a:pPr>
            <a:r>
              <a:rPr lang="en-US" sz="1800" dirty="0"/>
              <a:t>Insert the implemented factory into the </a:t>
            </a:r>
            <a:r>
              <a:rPr lang="en-US" sz="1800" i="1" dirty="0" err="1">
                <a:solidFill>
                  <a:srgbClr val="00B050"/>
                </a:solidFill>
              </a:rPr>
              <a:t>FlyweightFactory</a:t>
            </a:r>
            <a:r>
              <a:rPr lang="en-US" sz="1800" i="1" dirty="0"/>
              <a:t> </a:t>
            </a:r>
            <a:r>
              <a:rPr lang="en-US" sz="1800" dirty="0"/>
              <a:t>alongside its name </a:t>
            </a:r>
            <a:r>
              <a:rPr lang="en-US" sz="1800" dirty="0" smtClean="0"/>
              <a:t>(</a:t>
            </a:r>
            <a:r>
              <a:rPr lang="en-US" sz="1800" dirty="0"/>
              <a:t>e.g. </a:t>
            </a:r>
            <a:r>
              <a:rPr lang="en-US" sz="1800" dirty="0">
                <a:solidFill>
                  <a:srgbClr val="FFC000"/>
                </a:solidFill>
              </a:rPr>
              <a:t>PCSC</a:t>
            </a:r>
            <a:r>
              <a:rPr lang="en-US" sz="1800" dirty="0"/>
              <a:t>, ideally its class name)</a:t>
            </a:r>
          </a:p>
          <a:p>
            <a:pPr lvl="1">
              <a:spcBef>
                <a:spcPts val="601"/>
              </a:spcBef>
              <a:buClr>
                <a:srgbClr val="8948BC"/>
              </a:buClr>
              <a:buFont typeface="Calibri" pitchFamily="32"/>
            </a:pPr>
            <a:r>
              <a:rPr lang="en-US" sz="1800" dirty="0"/>
              <a:t>Retrieve the desired </a:t>
            </a:r>
            <a:r>
              <a:rPr lang="en-US" sz="1800" i="1" dirty="0" err="1">
                <a:solidFill>
                  <a:srgbClr val="00B050"/>
                </a:solidFill>
              </a:rPr>
              <a:t>CustomLayer</a:t>
            </a:r>
            <a:r>
              <a:rPr lang="en-US" sz="1800" dirty="0"/>
              <a:t> implementation in the </a:t>
            </a:r>
            <a:r>
              <a:rPr lang="en-US" sz="1800" dirty="0">
                <a:solidFill>
                  <a:srgbClr val="00B050"/>
                </a:solidFill>
              </a:rPr>
              <a:t>Client</a:t>
            </a:r>
          </a:p>
          <a:p>
            <a:pPr lvl="0">
              <a:buNone/>
            </a:pPr>
            <a:endParaRPr lang="en-US" dirty="0"/>
          </a:p>
          <a:p>
            <a:pPr lvl="0">
              <a:spcBef>
                <a:spcPts val="601"/>
              </a:spcBef>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68" y="1288869"/>
            <a:ext cx="5669557" cy="5486400"/>
          </a:xfrm>
          <a:prstGeom prst="rect">
            <a:avLst/>
          </a:prstGeom>
        </p:spPr>
      </p:pic>
    </p:spTree>
    <p:extLst>
      <p:ext uri="{BB962C8B-B14F-4D97-AF65-F5344CB8AC3E}">
        <p14:creationId xmlns:p14="http://schemas.microsoft.com/office/powerpoint/2010/main" val="1214466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381960" y="229680"/>
            <a:ext cx="11429640" cy="914039"/>
          </a:xfrm>
        </p:spPr>
        <p:txBody>
          <a:bodyPr/>
          <a:lstStyle/>
          <a:p>
            <a:pPr lvl="0"/>
            <a:r>
              <a:rPr lang="en-US" dirty="0" smtClean="0"/>
              <a:t>Next Steps</a:t>
            </a:r>
            <a:endParaRPr lang="en-US" dirty="0"/>
          </a:p>
        </p:txBody>
      </p:sp>
      <p:sp>
        <p:nvSpPr>
          <p:cNvPr id="3" name="Content Placeholder 1"/>
          <p:cNvSpPr txBox="1">
            <a:spLocks noGrp="1"/>
          </p:cNvSpPr>
          <p:nvPr>
            <p:ph type="body" idx="4294967295"/>
          </p:nvPr>
        </p:nvSpPr>
        <p:spPr>
          <a:xfrm>
            <a:off x="381600" y="1498319"/>
            <a:ext cx="11429640" cy="4811400"/>
          </a:xfrm>
        </p:spPr>
        <p:txBody>
          <a:bodyPr/>
          <a:lstStyle/>
          <a:p>
            <a:pPr lvl="0">
              <a:spcBef>
                <a:spcPts val="601"/>
              </a:spcBef>
              <a:buClr>
                <a:srgbClr val="8948BC"/>
              </a:buClr>
              <a:buFont typeface="Arial" pitchFamily="32"/>
              <a:buChar char="•"/>
            </a:pPr>
            <a:r>
              <a:rPr lang="en-US" dirty="0"/>
              <a:t>First push next </a:t>
            </a:r>
            <a:r>
              <a:rPr lang="en-US" dirty="0" smtClean="0"/>
              <a:t>week</a:t>
            </a:r>
          </a:p>
          <a:p>
            <a:pPr lvl="1">
              <a:spcBef>
                <a:spcPts val="601"/>
              </a:spcBef>
              <a:buClr>
                <a:srgbClr val="8948BC"/>
              </a:buClr>
              <a:buFont typeface="Arial" pitchFamily="32"/>
              <a:buChar char="•"/>
            </a:pPr>
            <a:r>
              <a:rPr lang="en-US" dirty="0" smtClean="0"/>
              <a:t>Limitation</a:t>
            </a:r>
          </a:p>
          <a:p>
            <a:pPr lvl="2">
              <a:spcBef>
                <a:spcPts val="601"/>
              </a:spcBef>
              <a:buClr>
                <a:srgbClr val="8948BC"/>
              </a:buClr>
              <a:buFont typeface="Arial" pitchFamily="32"/>
              <a:buChar char="•"/>
            </a:pPr>
            <a:r>
              <a:rPr lang="en-US" dirty="0" smtClean="0"/>
              <a:t>Callback limited</a:t>
            </a:r>
          </a:p>
          <a:p>
            <a:pPr lvl="2">
              <a:spcBef>
                <a:spcPts val="601"/>
              </a:spcBef>
              <a:buClr>
                <a:srgbClr val="8948BC"/>
              </a:buClr>
              <a:buFont typeface="Arial" pitchFamily="32"/>
              <a:buChar char="•"/>
            </a:pPr>
            <a:r>
              <a:rPr lang="en-US" dirty="0" smtClean="0"/>
              <a:t>All API not yet implemented (RF part)</a:t>
            </a:r>
          </a:p>
          <a:p>
            <a:pPr lvl="2">
              <a:spcBef>
                <a:spcPts val="601"/>
              </a:spcBef>
              <a:buClr>
                <a:srgbClr val="8948BC"/>
              </a:buClr>
              <a:buFont typeface="Arial" pitchFamily="32"/>
              <a:buChar char="•"/>
            </a:pPr>
            <a:r>
              <a:rPr lang="en-US" dirty="0" smtClean="0"/>
              <a:t>…</a:t>
            </a:r>
          </a:p>
          <a:p>
            <a:pPr lvl="0">
              <a:spcBef>
                <a:spcPts val="601"/>
              </a:spcBef>
              <a:buClr>
                <a:srgbClr val="8948BC"/>
              </a:buClr>
              <a:buFont typeface="Arial" pitchFamily="32"/>
              <a:buChar char="•"/>
            </a:pPr>
            <a:endParaRPr lang="en-US" dirty="0"/>
          </a:p>
          <a:p>
            <a:pPr lvl="0">
              <a:spcBef>
                <a:spcPts val="601"/>
              </a:spcBef>
              <a:buClr>
                <a:srgbClr val="8948BC"/>
              </a:buClr>
              <a:buFont typeface="Arial" pitchFamily="32"/>
              <a:buChar char="•"/>
            </a:pPr>
            <a:r>
              <a:rPr lang="en-US" dirty="0" smtClean="0"/>
              <a:t>Questions: </a:t>
            </a:r>
            <a:r>
              <a:rPr lang="en-US" dirty="0"/>
              <a:t>what do you want to see pushed to </a:t>
            </a:r>
            <a:r>
              <a:rPr lang="en-US" dirty="0" err="1"/>
              <a:t>Github</a:t>
            </a:r>
            <a:r>
              <a:rPr lang="en-US" dirty="0"/>
              <a:t> ?</a:t>
            </a:r>
          </a:p>
          <a:p>
            <a:pPr lvl="1"/>
            <a:r>
              <a:rPr lang="en-US" dirty="0"/>
              <a:t>Only .c .</a:t>
            </a:r>
            <a:r>
              <a:rPr lang="en-US" dirty="0" err="1"/>
              <a:t>cpp</a:t>
            </a:r>
            <a:r>
              <a:rPr lang="en-US" dirty="0"/>
              <a:t> and .h files ?</a:t>
            </a:r>
          </a:p>
          <a:p>
            <a:pPr lvl="1"/>
            <a:r>
              <a:rPr lang="en-US" dirty="0"/>
              <a:t>All Eclipse project including settings for the linker and the compiler ?</a:t>
            </a:r>
          </a:p>
          <a:p>
            <a:pPr lvl="1"/>
            <a:r>
              <a:rPr lang="en-US" dirty="0"/>
              <a:t>… ?</a:t>
            </a:r>
          </a:p>
          <a:p>
            <a:pPr lvl="1">
              <a:spcBef>
                <a:spcPts val="601"/>
              </a:spcBef>
              <a:buNone/>
            </a:pPr>
            <a:endParaRPr lang="en-US" sz="1800" dirty="0"/>
          </a:p>
        </p:txBody>
      </p:sp>
    </p:spTree>
    <p:extLst>
      <p:ext uri="{BB962C8B-B14F-4D97-AF65-F5344CB8AC3E}">
        <p14:creationId xmlns:p14="http://schemas.microsoft.com/office/powerpoint/2010/main" val="42651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C3F99D-FF2B-4C8D-93FA-30767B9239D7}"/>
              </a:ext>
            </a:extLst>
          </p:cNvPr>
          <p:cNvSpPr>
            <a:spLocks noGrp="1"/>
          </p:cNvSpPr>
          <p:nvPr>
            <p:ph type="body" sz="quarter" idx="11"/>
          </p:nvPr>
        </p:nvSpPr>
        <p:spPr/>
        <p:txBody>
          <a:bodyPr/>
          <a:lstStyle/>
          <a:p>
            <a:r>
              <a:rPr lang="en-US" dirty="0" smtClean="0"/>
              <a:t>Thank you</a:t>
            </a:r>
            <a:endParaRPr lang="en-US" sz="3600" dirty="0"/>
          </a:p>
        </p:txBody>
      </p:sp>
      <p:sp>
        <p:nvSpPr>
          <p:cNvPr id="4" name="Text Placeholder 3">
            <a:extLst>
              <a:ext uri="{FF2B5EF4-FFF2-40B4-BE49-F238E27FC236}">
                <a16:creationId xmlns:a16="http://schemas.microsoft.com/office/drawing/2014/main" id="{AF60C241-F6D4-42BB-8911-0DCA3CCCBE09}"/>
              </a:ext>
            </a:extLst>
          </p:cNvPr>
          <p:cNvSpPr>
            <a:spLocks noGrp="1"/>
          </p:cNvSpPr>
          <p:nvPr>
            <p:ph type="body" sz="quarter" idx="12"/>
          </p:nvPr>
        </p:nvSpPr>
        <p:spPr/>
        <p:txBody>
          <a:bodyPr/>
          <a:lstStyle/>
          <a:p>
            <a:r>
              <a:rPr lang="en-US"/>
              <a:t>Subtitle goes here</a:t>
            </a:r>
            <a:endParaRPr lang="en-US" dirty="0"/>
          </a:p>
        </p:txBody>
      </p:sp>
      <p:pic>
        <p:nvPicPr>
          <p:cNvPr id="5" name="Picture 4">
            <a:extLst>
              <a:ext uri="{FF2B5EF4-FFF2-40B4-BE49-F238E27FC236}">
                <a16:creationId xmlns:a16="http://schemas.microsoft.com/office/drawing/2014/main" id="{0D764485-730A-4877-83B5-FF3C725E44A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5829" t="33721" r="4960" b="40690"/>
          <a:stretch/>
        </p:blipFill>
        <p:spPr>
          <a:xfrm>
            <a:off x="10390401" y="6581773"/>
            <a:ext cx="1721389" cy="164585"/>
          </a:xfrm>
          <a:prstGeom prst="rect">
            <a:avLst/>
          </a:prstGeom>
        </p:spPr>
      </p:pic>
    </p:spTree>
    <p:extLst>
      <p:ext uri="{BB962C8B-B14F-4D97-AF65-F5344CB8AC3E}">
        <p14:creationId xmlns:p14="http://schemas.microsoft.com/office/powerpoint/2010/main" val="394969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p:txBody>
          <a:bodyPr/>
          <a:lstStyle/>
          <a:p>
            <a:r>
              <a:rPr lang="en-US" dirty="0"/>
              <a:t>“Please be aware that this meeting is being held under the GlobalPlatform Intellectual Property Rights Policy.  If you do not have a copy of this policy, please contact (or inform) the chairperson during this meeting.  You may also view and download a copy of the policy at the Membership section of the GlobalPlatform Website.  </a:t>
            </a:r>
          </a:p>
          <a:p>
            <a:endParaRPr lang="en-US" dirty="0"/>
          </a:p>
          <a:p>
            <a:r>
              <a:rPr lang="en-US" dirty="0"/>
              <a:t>At this time, each person in attendance is required to inform the chairperson if they are personally aware of any claims under any patent applications or issued patents which would be likely to be infringed by an implementation of any specification or other work product which is the subject of this meeting.  You need not be the inventor of such patent or patent application in order to inform GlobalPlatform of its existence, nor will you be held responsible for expressing a good faith belief which proves to be inaccurate.”</a:t>
            </a:r>
          </a:p>
          <a:p>
            <a:endParaRPr lang="en-GB" sz="800" dirty="0"/>
          </a:p>
          <a:p>
            <a:pPr marL="0" indent="0" algn="ctr">
              <a:buNone/>
            </a:pPr>
            <a:r>
              <a:rPr lang="en-GB" sz="1800" i="1" dirty="0"/>
              <a:t>Effective on </a:t>
            </a:r>
            <a:r>
              <a:rPr lang="en-US" sz="1800" i="1" dirty="0"/>
              <a:t>15 March 2014 </a:t>
            </a:r>
            <a:r>
              <a:rPr lang="en-US" sz="1800" dirty="0"/>
              <a:t>– </a:t>
            </a:r>
            <a:r>
              <a:rPr lang="en-GB" sz="1800" i="1" dirty="0"/>
              <a:t>IPR v5.0 can now be found on the Member website: Resources &gt; Documents </a:t>
            </a:r>
            <a:r>
              <a:rPr lang="en-US" sz="1800" i="1" dirty="0">
                <a:solidFill>
                  <a:schemeClr val="accent1">
                    <a:lumMod val="75000"/>
                  </a:schemeClr>
                </a:solidFill>
                <a:hlinkClick r:id="rId2"/>
              </a:rPr>
              <a:t>https://members.globalplatform.org/apps/org/workgroup/resources/download.php/6785/latest</a:t>
            </a:r>
            <a:r>
              <a:rPr lang="en-US" sz="1800" i="1" dirty="0">
                <a:solidFill>
                  <a:schemeClr val="accent1">
                    <a:lumMod val="75000"/>
                  </a:schemeClr>
                </a:solidFill>
              </a:rPr>
              <a:t> </a:t>
            </a:r>
            <a:endParaRPr lang="en-GB" sz="1800" i="1" dirty="0">
              <a:solidFill>
                <a:schemeClr val="accent1">
                  <a:lumMod val="75000"/>
                </a:schemeClr>
              </a:solidFill>
            </a:endParaRPr>
          </a:p>
        </p:txBody>
      </p:sp>
      <p:sp>
        <p:nvSpPr>
          <p:cNvPr id="5" name="Title 4"/>
          <p:cNvSpPr>
            <a:spLocks noGrp="1"/>
          </p:cNvSpPr>
          <p:nvPr>
            <p:ph type="title"/>
          </p:nvPr>
        </p:nvSpPr>
        <p:spPr/>
        <p:txBody>
          <a:bodyPr/>
          <a:lstStyle/>
          <a:p>
            <a:r>
              <a:rPr lang="en-GB" dirty="0"/>
              <a:t>GlobalPlatform IPR Version </a:t>
            </a:r>
            <a:r>
              <a:rPr lang="en-US" dirty="0"/>
              <a:t>v5.0</a:t>
            </a:r>
          </a:p>
        </p:txBody>
      </p:sp>
    </p:spTree>
    <p:extLst>
      <p:ext uri="{BB962C8B-B14F-4D97-AF65-F5344CB8AC3E}">
        <p14:creationId xmlns:p14="http://schemas.microsoft.com/office/powerpoint/2010/main" val="236359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p:txBody>
          <a:bodyPr/>
          <a:lstStyle/>
          <a:p>
            <a:r>
              <a:rPr lang="en-US" dirty="0" smtClean="0"/>
              <a:t>Open Source Project approved by the Board</a:t>
            </a:r>
          </a:p>
          <a:p>
            <a:r>
              <a:rPr lang="en-US" dirty="0" smtClean="0"/>
              <a:t>Effective Date : February 11</a:t>
            </a:r>
            <a:r>
              <a:rPr lang="en-US" baseline="30000" dirty="0" smtClean="0"/>
              <a:t>th</a:t>
            </a:r>
            <a:r>
              <a:rPr lang="en-US" dirty="0" smtClean="0"/>
              <a:t>, 2019</a:t>
            </a:r>
          </a:p>
          <a:p>
            <a:r>
              <a:rPr lang="en-US" dirty="0" err="1" smtClean="0"/>
              <a:t>Git</a:t>
            </a:r>
            <a:r>
              <a:rPr lang="en-US" dirty="0" smtClean="0"/>
              <a:t> Hub project created</a:t>
            </a:r>
          </a:p>
          <a:p>
            <a:endParaRPr lang="en-US" dirty="0"/>
          </a:p>
          <a:p>
            <a:r>
              <a:rPr lang="en-US" dirty="0" smtClean="0"/>
              <a:t>Administrator : Olivier Van </a:t>
            </a:r>
            <a:r>
              <a:rPr lang="en-US" dirty="0" err="1" smtClean="0"/>
              <a:t>Nieuwenhuyze</a:t>
            </a:r>
            <a:endParaRPr lang="en-US" dirty="0" smtClean="0"/>
          </a:p>
          <a:p>
            <a:endParaRPr lang="en-US" dirty="0"/>
          </a:p>
          <a:p>
            <a:r>
              <a:rPr lang="en-US" dirty="0" smtClean="0"/>
              <a:t>Link </a:t>
            </a:r>
            <a:r>
              <a:rPr lang="en-US" dirty="0"/>
              <a:t>GP : </a:t>
            </a:r>
            <a:r>
              <a:rPr lang="en-US" dirty="0">
                <a:hlinkClick r:id="rId2"/>
              </a:rPr>
              <a:t>https://members.globalplatform.org/kws/specifications/open-source</a:t>
            </a:r>
            <a:r>
              <a:rPr lang="en-US" dirty="0" smtClean="0">
                <a:hlinkClick r:id="rId2"/>
              </a:rPr>
              <a:t>/</a:t>
            </a:r>
            <a:endParaRPr lang="en-US" dirty="0" smtClean="0"/>
          </a:p>
          <a:p>
            <a:endParaRPr lang="en-US" dirty="0" smtClean="0"/>
          </a:p>
          <a:p>
            <a:r>
              <a:rPr lang="en-US" dirty="0" smtClean="0"/>
              <a:t>Link </a:t>
            </a:r>
            <a:r>
              <a:rPr lang="en-US" dirty="0" err="1" smtClean="0"/>
              <a:t>Git</a:t>
            </a:r>
            <a:r>
              <a:rPr lang="en-US" dirty="0" smtClean="0"/>
              <a:t> </a:t>
            </a:r>
            <a:r>
              <a:rPr lang="en-US" dirty="0"/>
              <a:t>Hub : </a:t>
            </a:r>
            <a:r>
              <a:rPr lang="en-US" dirty="0">
                <a:hlinkClick r:id="rId3"/>
              </a:rPr>
              <a:t>https://</a:t>
            </a:r>
            <a:r>
              <a:rPr lang="en-US" dirty="0" smtClean="0">
                <a:hlinkClick r:id="rId3"/>
              </a:rPr>
              <a:t>github.com/GlobalPlatform/SE-test-IP-connector</a:t>
            </a:r>
            <a:r>
              <a:rPr lang="en-US" dirty="0" smtClean="0"/>
              <a:t> </a:t>
            </a:r>
          </a:p>
          <a:p>
            <a:endParaRPr lang="en-US" dirty="0" smtClean="0"/>
          </a:p>
          <a:p>
            <a:r>
              <a:rPr lang="en-US" dirty="0"/>
              <a:t>Charter : </a:t>
            </a:r>
            <a:r>
              <a:rPr lang="en-US" dirty="0">
                <a:hlinkClick r:id="rId4"/>
              </a:rPr>
              <a:t>https://</a:t>
            </a:r>
            <a:r>
              <a:rPr lang="en-US" dirty="0" smtClean="0">
                <a:hlinkClick r:id="rId4"/>
              </a:rPr>
              <a:t>members.globalplatform.org/kws/specifications/open-source/Charter_and_Rules_for_the_SE_IP_connector_02112019.docx</a:t>
            </a:r>
            <a:endParaRPr lang="en-US" dirty="0" smtClean="0"/>
          </a:p>
          <a:p>
            <a:endParaRPr lang="en-US" dirty="0" smtClean="0"/>
          </a:p>
        </p:txBody>
      </p:sp>
      <p:sp>
        <p:nvSpPr>
          <p:cNvPr id="5" name="Title 4"/>
          <p:cNvSpPr>
            <a:spLocks noGrp="1"/>
          </p:cNvSpPr>
          <p:nvPr>
            <p:ph type="title"/>
          </p:nvPr>
        </p:nvSpPr>
        <p:spPr/>
        <p:txBody>
          <a:bodyPr/>
          <a:lstStyle/>
          <a:p>
            <a:r>
              <a:rPr lang="en-US" dirty="0" smtClean="0"/>
              <a:t>Secure Element IP Connector Activity</a:t>
            </a:r>
            <a:endParaRPr lang="en-US" dirty="0"/>
          </a:p>
        </p:txBody>
      </p:sp>
    </p:spTree>
    <p:extLst>
      <p:ext uri="{BB962C8B-B14F-4D97-AF65-F5344CB8AC3E}">
        <p14:creationId xmlns:p14="http://schemas.microsoft.com/office/powerpoint/2010/main" val="342128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8"/>
          <p:cNvSpPr>
            <a:spLocks noGrp="1"/>
          </p:cNvSpPr>
          <p:nvPr>
            <p:ph sz="quarter" idx="12"/>
          </p:nvPr>
        </p:nvSpPr>
        <p:spPr>
          <a:xfrm>
            <a:off x="381000" y="4240163"/>
            <a:ext cx="11430000" cy="1231490"/>
          </a:xfrm>
        </p:spPr>
        <p:txBody>
          <a:bodyPr/>
          <a:lstStyle/>
          <a:p>
            <a:r>
              <a:rPr lang="en-US" sz="1400" dirty="0"/>
              <a:t>In this example, the target has</a:t>
            </a:r>
          </a:p>
          <a:p>
            <a:pPr lvl="1"/>
            <a:r>
              <a:rPr lang="en-US" sz="1200" dirty="0"/>
              <a:t>a </a:t>
            </a:r>
            <a:r>
              <a:rPr lang="en-US" sz="1200" dirty="0" smtClean="0"/>
              <a:t>unique abstract communication layer for </a:t>
            </a:r>
            <a:r>
              <a:rPr lang="en-US" sz="1200" dirty="0"/>
              <a:t>ADMIN </a:t>
            </a:r>
            <a:r>
              <a:rPr lang="en-US" sz="1200" dirty="0" smtClean="0"/>
              <a:t>CORE, </a:t>
            </a:r>
            <a:r>
              <a:rPr lang="en-US" sz="1200" dirty="0"/>
              <a:t>ADMIN OTA </a:t>
            </a:r>
            <a:r>
              <a:rPr lang="en-US" sz="1200" dirty="0" smtClean="0"/>
              <a:t> and ADMIN CL interface</a:t>
            </a:r>
            <a:endParaRPr lang="en-US" sz="1200" dirty="0"/>
          </a:p>
          <a:p>
            <a:pPr lvl="1"/>
            <a:r>
              <a:rPr lang="en-US" sz="1200" dirty="0" smtClean="0"/>
              <a:t>No </a:t>
            </a:r>
            <a:r>
              <a:rPr lang="en-US" sz="1200" dirty="0"/>
              <a:t>SWP, but it may be accessed directly by a standard contactless reader (real ISO14443 interface)</a:t>
            </a:r>
          </a:p>
          <a:p>
            <a:r>
              <a:rPr lang="en-US" sz="1400" dirty="0"/>
              <a:t>Abstraction </a:t>
            </a:r>
            <a:r>
              <a:rPr lang="en-US" sz="1400" dirty="0" smtClean="0"/>
              <a:t>Communication Layer </a:t>
            </a:r>
            <a:r>
              <a:rPr lang="en-US" sz="1400" dirty="0"/>
              <a:t>and </a:t>
            </a:r>
            <a:r>
              <a:rPr lang="en-US" sz="1400" dirty="0" smtClean="0"/>
              <a:t>Specific HW + adapted board are </a:t>
            </a:r>
            <a:r>
              <a:rPr lang="en-US" sz="1400" dirty="0"/>
              <a:t>provided by the Target Supplier</a:t>
            </a:r>
          </a:p>
          <a:p>
            <a:r>
              <a:rPr lang="en-US" sz="1400" dirty="0"/>
              <a:t>Test tool shall create</a:t>
            </a:r>
          </a:p>
          <a:p>
            <a:pPr lvl="1"/>
            <a:r>
              <a:rPr lang="en-US" sz="1200" dirty="0" smtClean="0"/>
              <a:t>A link to the TCP_IP Server to access to the TOE </a:t>
            </a:r>
            <a:r>
              <a:rPr lang="en-US" sz="1200" dirty="0"/>
              <a:t>(and </a:t>
            </a:r>
            <a:r>
              <a:rPr lang="en-US" sz="1200" dirty="0" smtClean="0"/>
              <a:t>aggregate </a:t>
            </a:r>
            <a:r>
              <a:rPr lang="en-US" sz="1200" dirty="0"/>
              <a:t>the ADMIN </a:t>
            </a:r>
            <a:r>
              <a:rPr lang="en-US" sz="1200" dirty="0" smtClean="0"/>
              <a:t>CORE, ADMIN OTA, ADMIN CL </a:t>
            </a:r>
            <a:r>
              <a:rPr lang="en-US" sz="1200" dirty="0"/>
              <a:t>interface)</a:t>
            </a:r>
          </a:p>
          <a:p>
            <a:pPr lvl="1"/>
            <a:r>
              <a:rPr lang="en-US" sz="1200" dirty="0" smtClean="0"/>
              <a:t>one </a:t>
            </a:r>
            <a:r>
              <a:rPr lang="en-US" sz="1200" dirty="0"/>
              <a:t>connection to </a:t>
            </a:r>
            <a:r>
              <a:rPr lang="en-US" sz="1200" dirty="0" smtClean="0"/>
              <a:t>its own Contactless </a:t>
            </a:r>
            <a:r>
              <a:rPr lang="en-US" sz="1200" dirty="0"/>
              <a:t>reader (for the Contactless Interface)</a:t>
            </a:r>
          </a:p>
          <a:p>
            <a:endParaRPr lang="en-US" sz="1400" dirty="0"/>
          </a:p>
        </p:txBody>
      </p:sp>
      <p:sp>
        <p:nvSpPr>
          <p:cNvPr id="38" name="Title 37"/>
          <p:cNvSpPr>
            <a:spLocks noGrp="1"/>
          </p:cNvSpPr>
          <p:nvPr>
            <p:ph type="title"/>
          </p:nvPr>
        </p:nvSpPr>
        <p:spPr/>
        <p:txBody>
          <a:bodyPr/>
          <a:lstStyle/>
          <a:p>
            <a:r>
              <a:rPr lang="en-US" dirty="0" smtClean="0"/>
              <a:t>TCP/IP</a:t>
            </a:r>
            <a:endParaRPr lang="en-US" dirty="0"/>
          </a:p>
        </p:txBody>
      </p:sp>
      <p:sp>
        <p:nvSpPr>
          <p:cNvPr id="7" name="Rectangle 6"/>
          <p:cNvSpPr/>
          <p:nvPr/>
        </p:nvSpPr>
        <p:spPr>
          <a:xfrm>
            <a:off x="553064" y="1637073"/>
            <a:ext cx="1607573" cy="2145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Tool</a:t>
            </a:r>
            <a:endParaRPr lang="en-US" dirty="0"/>
          </a:p>
        </p:txBody>
      </p:sp>
      <p:sp>
        <p:nvSpPr>
          <p:cNvPr id="8" name="Rounded Rectangle 7"/>
          <p:cNvSpPr/>
          <p:nvPr/>
        </p:nvSpPr>
        <p:spPr>
          <a:xfrm>
            <a:off x="8318091" y="3202246"/>
            <a:ext cx="1814052" cy="973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TOE</a:t>
            </a:r>
            <a:endParaRPr lang="en-US" dirty="0"/>
          </a:p>
        </p:txBody>
      </p:sp>
      <p:sp>
        <p:nvSpPr>
          <p:cNvPr id="18" name="Rectangle 17"/>
          <p:cNvSpPr/>
          <p:nvPr/>
        </p:nvSpPr>
        <p:spPr>
          <a:xfrm>
            <a:off x="2160638" y="1637073"/>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ADMIN_CORE_</a:t>
            </a:r>
          </a:p>
          <a:p>
            <a:pPr algn="ctr"/>
            <a:r>
              <a:rPr lang="en-US" sz="1100" dirty="0" smtClean="0"/>
              <a:t>INTERFACE</a:t>
            </a:r>
            <a:endParaRPr lang="en-US" sz="1100" dirty="0"/>
          </a:p>
        </p:txBody>
      </p:sp>
      <p:sp>
        <p:nvSpPr>
          <p:cNvPr id="19" name="Rectangle 18"/>
          <p:cNvSpPr/>
          <p:nvPr/>
        </p:nvSpPr>
        <p:spPr>
          <a:xfrm>
            <a:off x="2160638" y="2027905"/>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ADMIN_OTA_</a:t>
            </a:r>
          </a:p>
          <a:p>
            <a:pPr algn="ctr"/>
            <a:r>
              <a:rPr lang="en-US" sz="1100" dirty="0" smtClean="0"/>
              <a:t>INTERFACE</a:t>
            </a:r>
            <a:endParaRPr lang="en-US" sz="1100" dirty="0"/>
          </a:p>
        </p:txBody>
      </p:sp>
      <p:sp>
        <p:nvSpPr>
          <p:cNvPr id="20" name="Rectangle 19"/>
          <p:cNvSpPr/>
          <p:nvPr/>
        </p:nvSpPr>
        <p:spPr>
          <a:xfrm>
            <a:off x="2160638" y="2407676"/>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ADMIN_CL_</a:t>
            </a:r>
          </a:p>
          <a:p>
            <a:pPr algn="ctr"/>
            <a:r>
              <a:rPr lang="en-US" sz="1100" dirty="0" smtClean="0"/>
              <a:t>INTERFACE</a:t>
            </a:r>
            <a:endParaRPr lang="en-US" sz="1100" dirty="0"/>
          </a:p>
        </p:txBody>
      </p:sp>
      <p:cxnSp>
        <p:nvCxnSpPr>
          <p:cNvPr id="30" name="Straight Arrow Connector 29"/>
          <p:cNvCxnSpPr>
            <a:stCxn id="19" idx="3"/>
          </p:cNvCxnSpPr>
          <p:nvPr/>
        </p:nvCxnSpPr>
        <p:spPr>
          <a:xfrm>
            <a:off x="3812457" y="2223321"/>
            <a:ext cx="552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8" idx="3"/>
          </p:cNvCxnSpPr>
          <p:nvPr/>
        </p:nvCxnSpPr>
        <p:spPr>
          <a:xfrm>
            <a:off x="3812457" y="1832489"/>
            <a:ext cx="564126" cy="3853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0" idx="3"/>
          </p:cNvCxnSpPr>
          <p:nvPr/>
        </p:nvCxnSpPr>
        <p:spPr>
          <a:xfrm flipV="1">
            <a:off x="3812457" y="2220556"/>
            <a:ext cx="564126" cy="38253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211596" y="1654371"/>
            <a:ext cx="780116" cy="11653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Specific HW</a:t>
            </a:r>
            <a:endParaRPr lang="en-US" sz="1200" dirty="0"/>
          </a:p>
        </p:txBody>
      </p:sp>
      <p:sp>
        <p:nvSpPr>
          <p:cNvPr id="47" name="Rectangle 46"/>
          <p:cNvSpPr/>
          <p:nvPr/>
        </p:nvSpPr>
        <p:spPr>
          <a:xfrm>
            <a:off x="2160638" y="3392132"/>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CONTACTLESS_</a:t>
            </a:r>
          </a:p>
          <a:p>
            <a:pPr algn="ctr"/>
            <a:r>
              <a:rPr lang="en-US" sz="1100" dirty="0" smtClean="0"/>
              <a:t>INTERFACE</a:t>
            </a:r>
            <a:endParaRPr lang="en-US" sz="1100" dirty="0"/>
          </a:p>
        </p:txBody>
      </p:sp>
      <p:sp>
        <p:nvSpPr>
          <p:cNvPr id="49" name="Rectangle 48"/>
          <p:cNvSpPr/>
          <p:nvPr/>
        </p:nvSpPr>
        <p:spPr>
          <a:xfrm>
            <a:off x="5361036" y="2999224"/>
            <a:ext cx="980770" cy="11692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Contactless Reader</a:t>
            </a:r>
            <a:endParaRPr lang="en-US" sz="1200" dirty="0"/>
          </a:p>
        </p:txBody>
      </p:sp>
      <p:cxnSp>
        <p:nvCxnSpPr>
          <p:cNvPr id="56" name="Elbow Connector 55"/>
          <p:cNvCxnSpPr>
            <a:stCxn id="41" idx="3"/>
            <a:endCxn id="8" idx="0"/>
          </p:cNvCxnSpPr>
          <p:nvPr/>
        </p:nvCxnSpPr>
        <p:spPr>
          <a:xfrm>
            <a:off x="6991712" y="2237047"/>
            <a:ext cx="2233405" cy="965199"/>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5736189" y="3323919"/>
            <a:ext cx="988179" cy="840659"/>
            <a:chOff x="5950040" y="3680154"/>
            <a:chExt cx="988179" cy="840659"/>
          </a:xfrm>
        </p:grpSpPr>
        <p:sp>
          <p:nvSpPr>
            <p:cNvPr id="57" name="Arc 56"/>
            <p:cNvSpPr/>
            <p:nvPr/>
          </p:nvSpPr>
          <p:spPr>
            <a:xfrm rot="2410128">
              <a:off x="5950040" y="3680154"/>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2410128">
              <a:off x="6010894" y="3683137"/>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2410128">
              <a:off x="6079122" y="3689372"/>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1" name="Group 60"/>
          <p:cNvGrpSpPr/>
          <p:nvPr/>
        </p:nvGrpSpPr>
        <p:grpSpPr>
          <a:xfrm rot="10800000">
            <a:off x="7898652" y="3268612"/>
            <a:ext cx="988179" cy="840659"/>
            <a:chOff x="5950040" y="3680154"/>
            <a:chExt cx="988179" cy="840659"/>
          </a:xfrm>
        </p:grpSpPr>
        <p:sp>
          <p:nvSpPr>
            <p:cNvPr id="62" name="Arc 61"/>
            <p:cNvSpPr/>
            <p:nvPr/>
          </p:nvSpPr>
          <p:spPr>
            <a:xfrm rot="2410128">
              <a:off x="5950040" y="3680154"/>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rot="2410128">
              <a:off x="6010894" y="3683137"/>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2410128">
              <a:off x="6079122" y="3689372"/>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6" name="Straight Arrow Connector 65"/>
          <p:cNvCxnSpPr>
            <a:endCxn id="49" idx="1"/>
          </p:cNvCxnSpPr>
          <p:nvPr/>
        </p:nvCxnSpPr>
        <p:spPr>
          <a:xfrm>
            <a:off x="3812457" y="3583859"/>
            <a:ext cx="15485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240733" y="1652175"/>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40" name="Rectangle 39"/>
          <p:cNvSpPr/>
          <p:nvPr/>
        </p:nvSpPr>
        <p:spPr>
          <a:xfrm>
            <a:off x="4370367" y="1653226"/>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Server</a:t>
            </a:r>
            <a:endParaRPr lang="en-US" dirty="0"/>
          </a:p>
        </p:txBody>
      </p:sp>
      <p:cxnSp>
        <p:nvCxnSpPr>
          <p:cNvPr id="42" name="Elbow Connector 41"/>
          <p:cNvCxnSpPr>
            <a:stCxn id="40" idx="3"/>
            <a:endCxn id="32" idx="1"/>
          </p:cNvCxnSpPr>
          <p:nvPr/>
        </p:nvCxnSpPr>
        <p:spPr>
          <a:xfrm flipV="1">
            <a:off x="4783322" y="2232893"/>
            <a:ext cx="457411" cy="1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63589" y="1651502"/>
            <a:ext cx="548007" cy="11621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Custom Layer</a:t>
            </a:r>
            <a:endParaRPr lang="en-US" dirty="0"/>
          </a:p>
        </p:txBody>
      </p:sp>
    </p:spTree>
    <p:extLst>
      <p:ext uri="{BB962C8B-B14F-4D97-AF65-F5344CB8AC3E}">
        <p14:creationId xmlns:p14="http://schemas.microsoft.com/office/powerpoint/2010/main" val="67988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t>TCP/IP</a:t>
            </a:r>
            <a:endParaRPr lang="en-US" dirty="0"/>
          </a:p>
        </p:txBody>
      </p:sp>
      <p:sp>
        <p:nvSpPr>
          <p:cNvPr id="7" name="Rectangle 6"/>
          <p:cNvSpPr/>
          <p:nvPr/>
        </p:nvSpPr>
        <p:spPr>
          <a:xfrm>
            <a:off x="553064" y="1637073"/>
            <a:ext cx="1607573" cy="2145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Tool</a:t>
            </a:r>
            <a:endParaRPr lang="en-US" dirty="0"/>
          </a:p>
        </p:txBody>
      </p:sp>
      <p:sp>
        <p:nvSpPr>
          <p:cNvPr id="8" name="Rounded Rectangle 7"/>
          <p:cNvSpPr/>
          <p:nvPr/>
        </p:nvSpPr>
        <p:spPr>
          <a:xfrm>
            <a:off x="8318091" y="3202246"/>
            <a:ext cx="1814052" cy="973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TOE</a:t>
            </a:r>
            <a:endParaRPr lang="en-US" dirty="0"/>
          </a:p>
        </p:txBody>
      </p:sp>
      <p:sp>
        <p:nvSpPr>
          <p:cNvPr id="18" name="Rectangle 17"/>
          <p:cNvSpPr/>
          <p:nvPr/>
        </p:nvSpPr>
        <p:spPr>
          <a:xfrm>
            <a:off x="2160638" y="1637073"/>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ADMIN_CORE_</a:t>
            </a:r>
          </a:p>
          <a:p>
            <a:pPr algn="ctr"/>
            <a:r>
              <a:rPr lang="en-US" sz="1100" dirty="0" smtClean="0"/>
              <a:t>INTERFACE</a:t>
            </a:r>
            <a:endParaRPr lang="en-US" sz="1100" dirty="0"/>
          </a:p>
        </p:txBody>
      </p:sp>
      <p:sp>
        <p:nvSpPr>
          <p:cNvPr id="19" name="Rectangle 18"/>
          <p:cNvSpPr/>
          <p:nvPr/>
        </p:nvSpPr>
        <p:spPr>
          <a:xfrm>
            <a:off x="2160638" y="2027905"/>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ADMIN_OTA_</a:t>
            </a:r>
          </a:p>
          <a:p>
            <a:pPr algn="ctr"/>
            <a:r>
              <a:rPr lang="en-US" sz="1100" dirty="0" smtClean="0"/>
              <a:t>INTERFACE</a:t>
            </a:r>
            <a:endParaRPr lang="en-US" sz="1100" dirty="0"/>
          </a:p>
        </p:txBody>
      </p:sp>
      <p:sp>
        <p:nvSpPr>
          <p:cNvPr id="20" name="Rectangle 19"/>
          <p:cNvSpPr/>
          <p:nvPr/>
        </p:nvSpPr>
        <p:spPr>
          <a:xfrm>
            <a:off x="2160638" y="2407676"/>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ADMIN_CL_</a:t>
            </a:r>
          </a:p>
          <a:p>
            <a:pPr algn="ctr"/>
            <a:r>
              <a:rPr lang="en-US" sz="1100" dirty="0" smtClean="0"/>
              <a:t>INTERFACE</a:t>
            </a:r>
            <a:endParaRPr lang="en-US" sz="1100" dirty="0"/>
          </a:p>
        </p:txBody>
      </p:sp>
      <p:cxnSp>
        <p:nvCxnSpPr>
          <p:cNvPr id="30" name="Straight Arrow Connector 29"/>
          <p:cNvCxnSpPr>
            <a:stCxn id="19" idx="3"/>
          </p:cNvCxnSpPr>
          <p:nvPr/>
        </p:nvCxnSpPr>
        <p:spPr>
          <a:xfrm>
            <a:off x="3812457" y="2223321"/>
            <a:ext cx="552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8" idx="3"/>
          </p:cNvCxnSpPr>
          <p:nvPr/>
        </p:nvCxnSpPr>
        <p:spPr>
          <a:xfrm>
            <a:off x="3812457" y="1832489"/>
            <a:ext cx="564126" cy="3853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0" idx="3"/>
          </p:cNvCxnSpPr>
          <p:nvPr/>
        </p:nvCxnSpPr>
        <p:spPr>
          <a:xfrm flipV="1">
            <a:off x="3812457" y="2220556"/>
            <a:ext cx="564126" cy="38253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211596" y="1654371"/>
            <a:ext cx="780116" cy="11653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Specific HW</a:t>
            </a:r>
            <a:endParaRPr lang="en-US" sz="1200" dirty="0"/>
          </a:p>
        </p:txBody>
      </p:sp>
      <p:sp>
        <p:nvSpPr>
          <p:cNvPr id="47" name="Rectangle 46"/>
          <p:cNvSpPr/>
          <p:nvPr/>
        </p:nvSpPr>
        <p:spPr>
          <a:xfrm>
            <a:off x="2160638" y="3392132"/>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CONTACTLESS_</a:t>
            </a:r>
          </a:p>
          <a:p>
            <a:pPr algn="ctr"/>
            <a:r>
              <a:rPr lang="en-US" sz="1100" dirty="0" smtClean="0"/>
              <a:t>INTERFACE</a:t>
            </a:r>
            <a:endParaRPr lang="en-US" sz="1100" dirty="0"/>
          </a:p>
        </p:txBody>
      </p:sp>
      <p:sp>
        <p:nvSpPr>
          <p:cNvPr id="49" name="Rectangle 48"/>
          <p:cNvSpPr/>
          <p:nvPr/>
        </p:nvSpPr>
        <p:spPr>
          <a:xfrm>
            <a:off x="5361036" y="2999224"/>
            <a:ext cx="980770" cy="11692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Contactless Reader</a:t>
            </a:r>
            <a:endParaRPr lang="en-US" sz="1200" dirty="0"/>
          </a:p>
        </p:txBody>
      </p:sp>
      <p:cxnSp>
        <p:nvCxnSpPr>
          <p:cNvPr id="56" name="Elbow Connector 55"/>
          <p:cNvCxnSpPr>
            <a:stCxn id="41" idx="3"/>
            <a:endCxn id="8" idx="0"/>
          </p:cNvCxnSpPr>
          <p:nvPr/>
        </p:nvCxnSpPr>
        <p:spPr>
          <a:xfrm>
            <a:off x="6991712" y="2237047"/>
            <a:ext cx="2233405" cy="965199"/>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5736189" y="3323919"/>
            <a:ext cx="988179" cy="840659"/>
            <a:chOff x="5950040" y="3680154"/>
            <a:chExt cx="988179" cy="840659"/>
          </a:xfrm>
        </p:grpSpPr>
        <p:sp>
          <p:nvSpPr>
            <p:cNvPr id="57" name="Arc 56"/>
            <p:cNvSpPr/>
            <p:nvPr/>
          </p:nvSpPr>
          <p:spPr>
            <a:xfrm rot="2410128">
              <a:off x="5950040" y="3680154"/>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2410128">
              <a:off x="6010894" y="3683137"/>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2410128">
              <a:off x="6079122" y="3689372"/>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1" name="Group 60"/>
          <p:cNvGrpSpPr/>
          <p:nvPr/>
        </p:nvGrpSpPr>
        <p:grpSpPr>
          <a:xfrm rot="10800000">
            <a:off x="7898652" y="3268612"/>
            <a:ext cx="988179" cy="840659"/>
            <a:chOff x="5950040" y="3680154"/>
            <a:chExt cx="988179" cy="840659"/>
          </a:xfrm>
        </p:grpSpPr>
        <p:sp>
          <p:nvSpPr>
            <p:cNvPr id="62" name="Arc 61"/>
            <p:cNvSpPr/>
            <p:nvPr/>
          </p:nvSpPr>
          <p:spPr>
            <a:xfrm rot="2410128">
              <a:off x="5950040" y="3680154"/>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rot="2410128">
              <a:off x="6010894" y="3683137"/>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2410128">
              <a:off x="6079122" y="3689372"/>
              <a:ext cx="859097" cy="8314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6" name="Straight Arrow Connector 65"/>
          <p:cNvCxnSpPr>
            <a:endCxn id="49" idx="1"/>
          </p:cNvCxnSpPr>
          <p:nvPr/>
        </p:nvCxnSpPr>
        <p:spPr>
          <a:xfrm>
            <a:off x="3812457" y="3583859"/>
            <a:ext cx="15485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240733" y="1652175"/>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40" name="Rectangle 39"/>
          <p:cNvSpPr/>
          <p:nvPr/>
        </p:nvSpPr>
        <p:spPr>
          <a:xfrm>
            <a:off x="4370367" y="1653226"/>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Server</a:t>
            </a:r>
            <a:endParaRPr lang="en-US" dirty="0"/>
          </a:p>
        </p:txBody>
      </p:sp>
      <p:cxnSp>
        <p:nvCxnSpPr>
          <p:cNvPr id="42" name="Elbow Connector 41"/>
          <p:cNvCxnSpPr>
            <a:stCxn id="40" idx="3"/>
            <a:endCxn id="32" idx="1"/>
          </p:cNvCxnSpPr>
          <p:nvPr/>
        </p:nvCxnSpPr>
        <p:spPr>
          <a:xfrm flipV="1">
            <a:off x="4783322" y="2232893"/>
            <a:ext cx="457411" cy="1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63589" y="1651502"/>
            <a:ext cx="548007" cy="11621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Custom Layer</a:t>
            </a:r>
            <a:endParaRPr lang="en-US" dirty="0"/>
          </a:p>
        </p:txBody>
      </p:sp>
      <p:sp>
        <p:nvSpPr>
          <p:cNvPr id="3" name="Rectangle 2"/>
          <p:cNvSpPr/>
          <p:nvPr/>
        </p:nvSpPr>
        <p:spPr>
          <a:xfrm>
            <a:off x="5653688" y="1533831"/>
            <a:ext cx="1455035" cy="138634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ular Callout 3"/>
          <p:cNvSpPr/>
          <p:nvPr/>
        </p:nvSpPr>
        <p:spPr>
          <a:xfrm>
            <a:off x="7167716" y="4623619"/>
            <a:ext cx="1378974" cy="848034"/>
          </a:xfrm>
          <a:prstGeom prst="wedgeRectCallout">
            <a:avLst>
              <a:gd name="adj1" fmla="val -78587"/>
              <a:gd name="adj2" fmla="val -24880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Provided by TOE requester</a:t>
            </a:r>
            <a:endParaRPr lang="en-US" dirty="0">
              <a:solidFill>
                <a:schemeClr val="tx1"/>
              </a:solidFill>
            </a:endParaRPr>
          </a:p>
        </p:txBody>
      </p:sp>
      <p:sp>
        <p:nvSpPr>
          <p:cNvPr id="5" name="Rectangular Callout 4"/>
          <p:cNvSpPr/>
          <p:nvPr/>
        </p:nvSpPr>
        <p:spPr>
          <a:xfrm>
            <a:off x="2942302" y="4623619"/>
            <a:ext cx="1305233" cy="825909"/>
          </a:xfrm>
          <a:prstGeom prst="wedgeRectCallout">
            <a:avLst>
              <a:gd name="adj1" fmla="val 65043"/>
              <a:gd name="adj2" fmla="val -253572"/>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 source</a:t>
            </a:r>
            <a:endParaRPr lang="en-US" dirty="0">
              <a:solidFill>
                <a:schemeClr val="tx1"/>
              </a:solidFill>
            </a:endParaRPr>
          </a:p>
        </p:txBody>
      </p:sp>
      <p:sp>
        <p:nvSpPr>
          <p:cNvPr id="6" name="Rectangle 5"/>
          <p:cNvSpPr/>
          <p:nvPr/>
        </p:nvSpPr>
        <p:spPr>
          <a:xfrm>
            <a:off x="4247535" y="1533831"/>
            <a:ext cx="1406153" cy="1386349"/>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99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t>TCP/IP Cont.</a:t>
            </a:r>
            <a:endParaRPr lang="en-US" dirty="0"/>
          </a:p>
        </p:txBody>
      </p:sp>
      <p:sp>
        <p:nvSpPr>
          <p:cNvPr id="7" name="Rectangle 6"/>
          <p:cNvSpPr/>
          <p:nvPr/>
        </p:nvSpPr>
        <p:spPr>
          <a:xfrm>
            <a:off x="553064" y="1637073"/>
            <a:ext cx="1607573" cy="2145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Tool</a:t>
            </a:r>
            <a:endParaRPr lang="en-US" dirty="0"/>
          </a:p>
        </p:txBody>
      </p:sp>
      <p:sp>
        <p:nvSpPr>
          <p:cNvPr id="8" name="Rounded Rectangle 7"/>
          <p:cNvSpPr/>
          <p:nvPr/>
        </p:nvSpPr>
        <p:spPr>
          <a:xfrm>
            <a:off x="8318091" y="3202246"/>
            <a:ext cx="1814052" cy="973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TOE</a:t>
            </a:r>
            <a:endParaRPr lang="en-US" dirty="0"/>
          </a:p>
        </p:txBody>
      </p:sp>
      <p:sp>
        <p:nvSpPr>
          <p:cNvPr id="18" name="Rectangle 17"/>
          <p:cNvSpPr/>
          <p:nvPr/>
        </p:nvSpPr>
        <p:spPr>
          <a:xfrm>
            <a:off x="2160638" y="1637073"/>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ADMIN_CORE_</a:t>
            </a:r>
          </a:p>
          <a:p>
            <a:pPr algn="ctr"/>
            <a:r>
              <a:rPr lang="en-US" sz="1100" dirty="0" smtClean="0"/>
              <a:t>INTERFACE</a:t>
            </a:r>
            <a:endParaRPr lang="en-US" sz="1100" dirty="0"/>
          </a:p>
        </p:txBody>
      </p:sp>
      <p:sp>
        <p:nvSpPr>
          <p:cNvPr id="19" name="Rectangle 18"/>
          <p:cNvSpPr/>
          <p:nvPr/>
        </p:nvSpPr>
        <p:spPr>
          <a:xfrm>
            <a:off x="2160638" y="2027905"/>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ADMIN_OTA_</a:t>
            </a:r>
          </a:p>
          <a:p>
            <a:pPr algn="ctr"/>
            <a:r>
              <a:rPr lang="en-US" sz="1100" dirty="0" smtClean="0"/>
              <a:t>INTERFACE</a:t>
            </a:r>
            <a:endParaRPr lang="en-US" sz="1100" dirty="0"/>
          </a:p>
        </p:txBody>
      </p:sp>
      <p:sp>
        <p:nvSpPr>
          <p:cNvPr id="20" name="Rectangle 19"/>
          <p:cNvSpPr/>
          <p:nvPr/>
        </p:nvSpPr>
        <p:spPr>
          <a:xfrm>
            <a:off x="2160638" y="2407676"/>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ADMIN_CL_</a:t>
            </a:r>
          </a:p>
          <a:p>
            <a:pPr algn="ctr"/>
            <a:r>
              <a:rPr lang="en-US" sz="1100" dirty="0" smtClean="0"/>
              <a:t>INTERFACE</a:t>
            </a:r>
            <a:endParaRPr lang="en-US" sz="1100" dirty="0"/>
          </a:p>
        </p:txBody>
      </p:sp>
      <p:cxnSp>
        <p:nvCxnSpPr>
          <p:cNvPr id="30" name="Straight Arrow Connector 29"/>
          <p:cNvCxnSpPr>
            <a:stCxn id="19" idx="3"/>
          </p:cNvCxnSpPr>
          <p:nvPr/>
        </p:nvCxnSpPr>
        <p:spPr>
          <a:xfrm>
            <a:off x="3812457" y="2223321"/>
            <a:ext cx="552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8" idx="3"/>
          </p:cNvCxnSpPr>
          <p:nvPr/>
        </p:nvCxnSpPr>
        <p:spPr>
          <a:xfrm>
            <a:off x="3812457" y="1832489"/>
            <a:ext cx="564126" cy="3853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0" idx="3"/>
          </p:cNvCxnSpPr>
          <p:nvPr/>
        </p:nvCxnSpPr>
        <p:spPr>
          <a:xfrm flipV="1">
            <a:off x="3812457" y="2220556"/>
            <a:ext cx="564126" cy="38253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211596" y="1654371"/>
            <a:ext cx="780116" cy="11653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Specific HW</a:t>
            </a:r>
            <a:endParaRPr lang="en-US" sz="1200" dirty="0"/>
          </a:p>
        </p:txBody>
      </p:sp>
      <p:sp>
        <p:nvSpPr>
          <p:cNvPr id="47" name="Rectangle 46"/>
          <p:cNvSpPr/>
          <p:nvPr/>
        </p:nvSpPr>
        <p:spPr>
          <a:xfrm>
            <a:off x="2160638" y="3392132"/>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CONTACTLESS_</a:t>
            </a:r>
          </a:p>
          <a:p>
            <a:pPr algn="ctr"/>
            <a:r>
              <a:rPr lang="en-US" sz="1100" dirty="0" smtClean="0"/>
              <a:t>INTERFACE</a:t>
            </a:r>
            <a:endParaRPr lang="en-US" sz="1100" dirty="0"/>
          </a:p>
        </p:txBody>
      </p:sp>
      <p:cxnSp>
        <p:nvCxnSpPr>
          <p:cNvPr id="56" name="Elbow Connector 55"/>
          <p:cNvCxnSpPr>
            <a:stCxn id="41" idx="3"/>
            <a:endCxn id="8" idx="0"/>
          </p:cNvCxnSpPr>
          <p:nvPr/>
        </p:nvCxnSpPr>
        <p:spPr>
          <a:xfrm>
            <a:off x="6991712" y="2237047"/>
            <a:ext cx="2233405" cy="9651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812457" y="3583859"/>
            <a:ext cx="577820" cy="2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240733" y="1652175"/>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40" name="Rectangle 39"/>
          <p:cNvSpPr/>
          <p:nvPr/>
        </p:nvSpPr>
        <p:spPr>
          <a:xfrm>
            <a:off x="4370367" y="1653226"/>
            <a:ext cx="412955" cy="25113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Server</a:t>
            </a:r>
            <a:endParaRPr lang="en-US" dirty="0"/>
          </a:p>
        </p:txBody>
      </p:sp>
      <p:cxnSp>
        <p:nvCxnSpPr>
          <p:cNvPr id="42" name="Elbow Connector 41"/>
          <p:cNvCxnSpPr>
            <a:stCxn id="40" idx="3"/>
            <a:endCxn id="32" idx="1"/>
          </p:cNvCxnSpPr>
          <p:nvPr/>
        </p:nvCxnSpPr>
        <p:spPr>
          <a:xfrm flipV="1">
            <a:off x="4783322" y="2232893"/>
            <a:ext cx="457411" cy="1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63589" y="1651502"/>
            <a:ext cx="548007" cy="11621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Custom Layer</a:t>
            </a:r>
            <a:endParaRPr lang="en-US" dirty="0"/>
          </a:p>
        </p:txBody>
      </p:sp>
      <p:sp>
        <p:nvSpPr>
          <p:cNvPr id="31" name="Rectangle 30"/>
          <p:cNvSpPr/>
          <p:nvPr/>
        </p:nvSpPr>
        <p:spPr>
          <a:xfrm>
            <a:off x="6221497" y="3006600"/>
            <a:ext cx="780116" cy="11653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Specific HW</a:t>
            </a:r>
            <a:endParaRPr lang="en-US" sz="1200" dirty="0"/>
          </a:p>
        </p:txBody>
      </p:sp>
      <p:sp>
        <p:nvSpPr>
          <p:cNvPr id="33" name="Rectangle 32"/>
          <p:cNvSpPr/>
          <p:nvPr/>
        </p:nvSpPr>
        <p:spPr>
          <a:xfrm>
            <a:off x="5250634" y="3004404"/>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35" name="Rectangle 34"/>
          <p:cNvSpPr/>
          <p:nvPr/>
        </p:nvSpPr>
        <p:spPr>
          <a:xfrm>
            <a:off x="5673490" y="3003731"/>
            <a:ext cx="548007" cy="11621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Custom Layer</a:t>
            </a:r>
            <a:endParaRPr lang="en-US" dirty="0"/>
          </a:p>
        </p:txBody>
      </p:sp>
      <p:cxnSp>
        <p:nvCxnSpPr>
          <p:cNvPr id="43" name="Elbow Connector 42"/>
          <p:cNvCxnSpPr/>
          <p:nvPr/>
        </p:nvCxnSpPr>
        <p:spPr>
          <a:xfrm flipV="1">
            <a:off x="4802032" y="3582808"/>
            <a:ext cx="457411" cy="1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flipV="1">
            <a:off x="6951689" y="3688943"/>
            <a:ext cx="1366402" cy="110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74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t>TCP/IP Cont.</a:t>
            </a:r>
            <a:endParaRPr lang="en-US" dirty="0"/>
          </a:p>
        </p:txBody>
      </p:sp>
      <p:sp>
        <p:nvSpPr>
          <p:cNvPr id="7" name="Rectangle 6"/>
          <p:cNvSpPr/>
          <p:nvPr/>
        </p:nvSpPr>
        <p:spPr>
          <a:xfrm>
            <a:off x="553064" y="1637072"/>
            <a:ext cx="1607573" cy="2772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Tool</a:t>
            </a:r>
            <a:endParaRPr lang="en-US" dirty="0"/>
          </a:p>
        </p:txBody>
      </p:sp>
      <p:sp>
        <p:nvSpPr>
          <p:cNvPr id="8" name="Rounded Rectangle 7"/>
          <p:cNvSpPr/>
          <p:nvPr/>
        </p:nvSpPr>
        <p:spPr>
          <a:xfrm>
            <a:off x="8344216" y="2983672"/>
            <a:ext cx="1814052" cy="973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TOE</a:t>
            </a:r>
            <a:endParaRPr lang="en-US" dirty="0"/>
          </a:p>
        </p:txBody>
      </p:sp>
      <p:sp>
        <p:nvSpPr>
          <p:cNvPr id="18" name="Rectangle 17"/>
          <p:cNvSpPr/>
          <p:nvPr/>
        </p:nvSpPr>
        <p:spPr>
          <a:xfrm>
            <a:off x="2160638" y="1637073"/>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ADMIN_CORE_</a:t>
            </a:r>
          </a:p>
          <a:p>
            <a:pPr algn="ctr"/>
            <a:r>
              <a:rPr lang="en-US" sz="1100" dirty="0" smtClean="0"/>
              <a:t>INTERFACE</a:t>
            </a:r>
            <a:endParaRPr lang="en-US" sz="1100" dirty="0"/>
          </a:p>
        </p:txBody>
      </p:sp>
      <p:sp>
        <p:nvSpPr>
          <p:cNvPr id="19" name="Rectangle 18"/>
          <p:cNvSpPr/>
          <p:nvPr/>
        </p:nvSpPr>
        <p:spPr>
          <a:xfrm>
            <a:off x="2160638" y="2027905"/>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ADMIN_OTA_</a:t>
            </a:r>
          </a:p>
          <a:p>
            <a:pPr algn="ctr"/>
            <a:r>
              <a:rPr lang="en-US" sz="1100" dirty="0" smtClean="0"/>
              <a:t>INTERFACE</a:t>
            </a:r>
            <a:endParaRPr lang="en-US" sz="1100" dirty="0"/>
          </a:p>
        </p:txBody>
      </p:sp>
      <p:sp>
        <p:nvSpPr>
          <p:cNvPr id="20" name="Rectangle 19"/>
          <p:cNvSpPr/>
          <p:nvPr/>
        </p:nvSpPr>
        <p:spPr>
          <a:xfrm>
            <a:off x="2152076" y="2693899"/>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ADMIN_CL_</a:t>
            </a:r>
          </a:p>
          <a:p>
            <a:pPr algn="ctr"/>
            <a:r>
              <a:rPr lang="en-US" sz="1100" dirty="0" smtClean="0"/>
              <a:t>INTERFACE</a:t>
            </a:r>
            <a:endParaRPr lang="en-US" sz="1100" dirty="0"/>
          </a:p>
        </p:txBody>
      </p:sp>
      <p:cxnSp>
        <p:nvCxnSpPr>
          <p:cNvPr id="30" name="Straight Arrow Connector 29"/>
          <p:cNvCxnSpPr>
            <a:stCxn id="19" idx="3"/>
          </p:cNvCxnSpPr>
          <p:nvPr/>
        </p:nvCxnSpPr>
        <p:spPr>
          <a:xfrm>
            <a:off x="3812457" y="2223321"/>
            <a:ext cx="552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8" idx="3"/>
          </p:cNvCxnSpPr>
          <p:nvPr/>
        </p:nvCxnSpPr>
        <p:spPr>
          <a:xfrm>
            <a:off x="3812457" y="1832489"/>
            <a:ext cx="564126" cy="3853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0" idx="3"/>
            <a:endCxn id="40" idx="1"/>
          </p:cNvCxnSpPr>
          <p:nvPr/>
        </p:nvCxnSpPr>
        <p:spPr>
          <a:xfrm>
            <a:off x="3803895" y="2889315"/>
            <a:ext cx="566472" cy="5880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211596" y="1654371"/>
            <a:ext cx="780116" cy="11653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Specific HW</a:t>
            </a:r>
            <a:endParaRPr lang="en-US" sz="1200" dirty="0"/>
          </a:p>
        </p:txBody>
      </p:sp>
      <p:sp>
        <p:nvSpPr>
          <p:cNvPr id="47" name="Rectangle 46"/>
          <p:cNvSpPr/>
          <p:nvPr/>
        </p:nvSpPr>
        <p:spPr>
          <a:xfrm>
            <a:off x="2170538" y="4018935"/>
            <a:ext cx="1651819" cy="3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CONTACTLESS_</a:t>
            </a:r>
          </a:p>
          <a:p>
            <a:pPr algn="ctr"/>
            <a:r>
              <a:rPr lang="en-US" sz="1100" dirty="0" smtClean="0"/>
              <a:t>INTERFACE</a:t>
            </a:r>
            <a:endParaRPr lang="en-US" sz="1100" dirty="0"/>
          </a:p>
        </p:txBody>
      </p:sp>
      <p:cxnSp>
        <p:nvCxnSpPr>
          <p:cNvPr id="56" name="Elbow Connector 55"/>
          <p:cNvCxnSpPr>
            <a:stCxn id="41" idx="3"/>
            <a:endCxn id="8" idx="0"/>
          </p:cNvCxnSpPr>
          <p:nvPr/>
        </p:nvCxnSpPr>
        <p:spPr>
          <a:xfrm>
            <a:off x="6991712" y="2237047"/>
            <a:ext cx="2259530" cy="7466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7" idx="3"/>
          </p:cNvCxnSpPr>
          <p:nvPr/>
        </p:nvCxnSpPr>
        <p:spPr>
          <a:xfrm>
            <a:off x="3822357" y="4214351"/>
            <a:ext cx="548007" cy="50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240733" y="1652175"/>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40" name="Rectangle 39"/>
          <p:cNvSpPr/>
          <p:nvPr/>
        </p:nvSpPr>
        <p:spPr>
          <a:xfrm>
            <a:off x="4370367" y="1653225"/>
            <a:ext cx="412955" cy="36482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Server</a:t>
            </a:r>
            <a:endParaRPr lang="en-US" dirty="0"/>
          </a:p>
        </p:txBody>
      </p:sp>
      <p:cxnSp>
        <p:nvCxnSpPr>
          <p:cNvPr id="42" name="Elbow Connector 41"/>
          <p:cNvCxnSpPr>
            <a:endCxn id="32" idx="1"/>
          </p:cNvCxnSpPr>
          <p:nvPr/>
        </p:nvCxnSpPr>
        <p:spPr>
          <a:xfrm flipV="1">
            <a:off x="4763442" y="2232893"/>
            <a:ext cx="477291" cy="415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63589" y="1651502"/>
            <a:ext cx="548007" cy="11621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Custom Layer</a:t>
            </a:r>
            <a:endParaRPr lang="en-US" dirty="0"/>
          </a:p>
        </p:txBody>
      </p:sp>
      <p:sp>
        <p:nvSpPr>
          <p:cNvPr id="31" name="Rectangle 30"/>
          <p:cNvSpPr/>
          <p:nvPr/>
        </p:nvSpPr>
        <p:spPr>
          <a:xfrm>
            <a:off x="6221497" y="4142224"/>
            <a:ext cx="780116" cy="11653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Specific HW</a:t>
            </a:r>
            <a:endParaRPr lang="en-US" sz="1200" dirty="0"/>
          </a:p>
        </p:txBody>
      </p:sp>
      <p:sp>
        <p:nvSpPr>
          <p:cNvPr id="33" name="Rectangle 32"/>
          <p:cNvSpPr/>
          <p:nvPr/>
        </p:nvSpPr>
        <p:spPr>
          <a:xfrm>
            <a:off x="5250634" y="4140028"/>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35" name="Rectangle 34"/>
          <p:cNvSpPr/>
          <p:nvPr/>
        </p:nvSpPr>
        <p:spPr>
          <a:xfrm>
            <a:off x="5673490" y="4139355"/>
            <a:ext cx="548007" cy="11621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Custom Layer</a:t>
            </a:r>
            <a:endParaRPr lang="en-US" dirty="0"/>
          </a:p>
        </p:txBody>
      </p:sp>
      <p:cxnSp>
        <p:nvCxnSpPr>
          <p:cNvPr id="43" name="Elbow Connector 42"/>
          <p:cNvCxnSpPr/>
          <p:nvPr/>
        </p:nvCxnSpPr>
        <p:spPr>
          <a:xfrm flipV="1">
            <a:off x="4802032" y="3582808"/>
            <a:ext cx="457411" cy="1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1" idx="3"/>
            <a:endCxn id="8" idx="2"/>
          </p:cNvCxnSpPr>
          <p:nvPr/>
        </p:nvCxnSpPr>
        <p:spPr>
          <a:xfrm flipV="1">
            <a:off x="7001613" y="3957065"/>
            <a:ext cx="2249629" cy="76783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21216" y="2892184"/>
            <a:ext cx="780116" cy="11653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Specific HW</a:t>
            </a:r>
            <a:endParaRPr lang="en-US" sz="1200" dirty="0"/>
          </a:p>
        </p:txBody>
      </p:sp>
      <p:sp>
        <p:nvSpPr>
          <p:cNvPr id="27" name="Rectangle 26"/>
          <p:cNvSpPr/>
          <p:nvPr/>
        </p:nvSpPr>
        <p:spPr>
          <a:xfrm>
            <a:off x="5250353" y="2889988"/>
            <a:ext cx="412955" cy="11614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28" name="Rectangle 27"/>
          <p:cNvSpPr/>
          <p:nvPr/>
        </p:nvSpPr>
        <p:spPr>
          <a:xfrm>
            <a:off x="5673209" y="2889315"/>
            <a:ext cx="548007" cy="11621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Custom Layer</a:t>
            </a:r>
            <a:endParaRPr lang="en-US" dirty="0"/>
          </a:p>
        </p:txBody>
      </p:sp>
      <p:cxnSp>
        <p:nvCxnSpPr>
          <p:cNvPr id="37" name="Elbow Connector 36"/>
          <p:cNvCxnSpPr/>
          <p:nvPr/>
        </p:nvCxnSpPr>
        <p:spPr>
          <a:xfrm flipV="1">
            <a:off x="4823836" y="4719358"/>
            <a:ext cx="457411" cy="1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6" idx="3"/>
            <a:endCxn id="8" idx="1"/>
          </p:cNvCxnSpPr>
          <p:nvPr/>
        </p:nvCxnSpPr>
        <p:spPr>
          <a:xfrm flipV="1">
            <a:off x="7001332" y="3470369"/>
            <a:ext cx="1342884" cy="44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96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a:t>
            </a:r>
            <a:endParaRPr lang="en-US" dirty="0"/>
          </a:p>
        </p:txBody>
      </p:sp>
      <p:sp>
        <p:nvSpPr>
          <p:cNvPr id="4" name="Rectangle 3"/>
          <p:cNvSpPr/>
          <p:nvPr/>
        </p:nvSpPr>
        <p:spPr>
          <a:xfrm>
            <a:off x="789038" y="2610466"/>
            <a:ext cx="1607573" cy="102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Tool</a:t>
            </a:r>
            <a:endParaRPr lang="en-US" dirty="0"/>
          </a:p>
        </p:txBody>
      </p:sp>
      <p:sp>
        <p:nvSpPr>
          <p:cNvPr id="5" name="Rectangle 4"/>
          <p:cNvSpPr/>
          <p:nvPr/>
        </p:nvSpPr>
        <p:spPr>
          <a:xfrm rot="5400000">
            <a:off x="2798504" y="2547784"/>
            <a:ext cx="1025013" cy="11503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Server</a:t>
            </a:r>
            <a:endParaRPr lang="en-US" dirty="0"/>
          </a:p>
        </p:txBody>
      </p:sp>
      <p:sp>
        <p:nvSpPr>
          <p:cNvPr id="6" name="Rectangle 5"/>
          <p:cNvSpPr/>
          <p:nvPr/>
        </p:nvSpPr>
        <p:spPr>
          <a:xfrm>
            <a:off x="2396611" y="2610463"/>
            <a:ext cx="331839" cy="10250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7" name="Rectangle 6"/>
          <p:cNvSpPr/>
          <p:nvPr/>
        </p:nvSpPr>
        <p:spPr>
          <a:xfrm>
            <a:off x="8399205" y="1585452"/>
            <a:ext cx="1187245" cy="102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endParaRPr lang="en-US" dirty="0"/>
          </a:p>
        </p:txBody>
      </p:sp>
      <p:sp>
        <p:nvSpPr>
          <p:cNvPr id="8" name="Rectangular Callout 7"/>
          <p:cNvSpPr/>
          <p:nvPr/>
        </p:nvSpPr>
        <p:spPr>
          <a:xfrm>
            <a:off x="951272" y="4859594"/>
            <a:ext cx="1386348" cy="715296"/>
          </a:xfrm>
          <a:prstGeom prst="wedgeRectCallout">
            <a:avLst>
              <a:gd name="adj1" fmla="val -12899"/>
              <a:gd name="adj2" fmla="val -1983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Executable</a:t>
            </a:r>
            <a:endParaRPr lang="en-US" dirty="0">
              <a:solidFill>
                <a:schemeClr val="tx1"/>
              </a:solidFill>
            </a:endParaRPr>
          </a:p>
        </p:txBody>
      </p:sp>
      <p:sp>
        <p:nvSpPr>
          <p:cNvPr id="9" name="Rectangular Callout 8"/>
          <p:cNvSpPr/>
          <p:nvPr/>
        </p:nvSpPr>
        <p:spPr>
          <a:xfrm>
            <a:off x="2846439" y="4859594"/>
            <a:ext cx="1393722" cy="715296"/>
          </a:xfrm>
          <a:prstGeom prst="wedgeRectCallout">
            <a:avLst>
              <a:gd name="adj1" fmla="val -24007"/>
              <a:gd name="adj2" fmla="val -196983"/>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Dll</a:t>
            </a:r>
            <a:endParaRPr lang="en-US" dirty="0">
              <a:solidFill>
                <a:schemeClr val="tx1"/>
              </a:solidFill>
            </a:endParaRPr>
          </a:p>
        </p:txBody>
      </p:sp>
      <p:sp>
        <p:nvSpPr>
          <p:cNvPr id="10" name="Rectangle 9"/>
          <p:cNvSpPr/>
          <p:nvPr/>
        </p:nvSpPr>
        <p:spPr>
          <a:xfrm rot="5400000">
            <a:off x="8480321" y="2529347"/>
            <a:ext cx="1025013" cy="118724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Client</a:t>
            </a:r>
            <a:endParaRPr lang="en-US" dirty="0"/>
          </a:p>
        </p:txBody>
      </p:sp>
      <p:sp>
        <p:nvSpPr>
          <p:cNvPr id="11" name="Rectangle 10"/>
          <p:cNvSpPr/>
          <p:nvPr/>
        </p:nvSpPr>
        <p:spPr>
          <a:xfrm>
            <a:off x="2396611" y="2499852"/>
            <a:ext cx="1585454" cy="1275735"/>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8926" y="2499852"/>
            <a:ext cx="1740312" cy="1275735"/>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271384" y="1467465"/>
            <a:ext cx="1492048" cy="1142998"/>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ular Callout 13"/>
          <p:cNvSpPr/>
          <p:nvPr/>
        </p:nvSpPr>
        <p:spPr>
          <a:xfrm>
            <a:off x="10572136" y="1784556"/>
            <a:ext cx="1386348" cy="715296"/>
          </a:xfrm>
          <a:prstGeom prst="wedgeRectCallout">
            <a:avLst>
              <a:gd name="adj1" fmla="val -103856"/>
              <a:gd name="adj2" fmla="val -40593"/>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Executable</a:t>
            </a:r>
            <a:endParaRPr lang="en-US" dirty="0">
              <a:solidFill>
                <a:schemeClr val="tx1"/>
              </a:solidFill>
            </a:endParaRPr>
          </a:p>
        </p:txBody>
      </p:sp>
      <p:sp>
        <p:nvSpPr>
          <p:cNvPr id="15" name="Rectangle 14"/>
          <p:cNvSpPr/>
          <p:nvPr/>
        </p:nvSpPr>
        <p:spPr>
          <a:xfrm>
            <a:off x="9586450" y="2610462"/>
            <a:ext cx="331839" cy="10250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Class</a:t>
            </a:r>
            <a:endParaRPr lang="en-US" dirty="0"/>
          </a:p>
        </p:txBody>
      </p:sp>
      <p:sp>
        <p:nvSpPr>
          <p:cNvPr id="16" name="Rectangle 15"/>
          <p:cNvSpPr/>
          <p:nvPr/>
        </p:nvSpPr>
        <p:spPr>
          <a:xfrm>
            <a:off x="9918289" y="2610463"/>
            <a:ext cx="1162665" cy="10250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 Layer</a:t>
            </a:r>
            <a:endParaRPr lang="en-US" dirty="0"/>
          </a:p>
        </p:txBody>
      </p:sp>
      <p:sp>
        <p:nvSpPr>
          <p:cNvPr id="17" name="Rectangle 16"/>
          <p:cNvSpPr/>
          <p:nvPr/>
        </p:nvSpPr>
        <p:spPr>
          <a:xfrm>
            <a:off x="8399204" y="2610462"/>
            <a:ext cx="2681750" cy="1098757"/>
          </a:xfrm>
          <a:prstGeom prst="rect">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ular Callout 17"/>
          <p:cNvSpPr/>
          <p:nvPr/>
        </p:nvSpPr>
        <p:spPr>
          <a:xfrm>
            <a:off x="8690484" y="4859594"/>
            <a:ext cx="1386348" cy="715296"/>
          </a:xfrm>
          <a:prstGeom prst="wedgeRectCallout">
            <a:avLst>
              <a:gd name="adj1" fmla="val -55984"/>
              <a:gd name="adj2" fmla="val -205542"/>
            </a:avLst>
          </a:prstGeom>
          <a:solidFill>
            <a:schemeClr val="bg1"/>
          </a:solidFill>
          <a:ln>
            <a:solidFill>
              <a:srgbClr val="F1A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Dll</a:t>
            </a:r>
            <a:endParaRPr lang="en-US" dirty="0">
              <a:solidFill>
                <a:schemeClr val="tx1"/>
              </a:solidFill>
            </a:endParaRPr>
          </a:p>
        </p:txBody>
      </p:sp>
      <p:cxnSp>
        <p:nvCxnSpPr>
          <p:cNvPr id="20" name="Straight Connector 19"/>
          <p:cNvCxnSpPr>
            <a:stCxn id="5" idx="0"/>
            <a:endCxn id="10" idx="2"/>
          </p:cNvCxnSpPr>
          <p:nvPr/>
        </p:nvCxnSpPr>
        <p:spPr>
          <a:xfrm flipV="1">
            <a:off x="3886198" y="3122970"/>
            <a:ext cx="4513007" cy="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26506" y="2846439"/>
            <a:ext cx="1747684" cy="424015"/>
          </a:xfrm>
          <a:prstGeom prst="rect">
            <a:avLst/>
          </a:prstGeom>
          <a:noFill/>
        </p:spPr>
        <p:txBody>
          <a:bodyPr wrap="square" lIns="0" tIns="0" rIns="0" bIns="0" rtlCol="0" anchor="t" anchorCtr="0">
            <a:noAutofit/>
          </a:bodyPr>
          <a:lstStyle/>
          <a:p>
            <a:pPr algn="l"/>
            <a:r>
              <a:rPr lang="en-US" sz="1800" dirty="0" smtClean="0">
                <a:solidFill>
                  <a:schemeClr val="tx1"/>
                </a:solidFill>
              </a:rPr>
              <a:t>TCP/IP</a:t>
            </a:r>
          </a:p>
        </p:txBody>
      </p:sp>
    </p:spTree>
    <p:extLst>
      <p:ext uri="{BB962C8B-B14F-4D97-AF65-F5344CB8AC3E}">
        <p14:creationId xmlns:p14="http://schemas.microsoft.com/office/powerpoint/2010/main" val="3688483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INAME" val="፥፾ፓ፼፱ᎃᎃ፹፶፹፵፴"/>
  <p:tag name="DATETIME" val="ፃጿፁፃጿፂፀፁፉጰጰፁፁፊፅፅፑ፝ጰጸፗ፝፤ጻፁፊፀጹ"/>
  <p:tag name="DONEBY" val="፣፤፬፿፼፹ᎆ፹፵ᎂጰᎆ፱፾፾፹፵ᎅᎇ፵፾፸ᎅ"/>
  <p:tag name="IPADDRESS" val="፪ፑ፦ፓ፧፜ፀፀፉፄ"/>
  <p:tag name="APPVER" val="ፃጾፀ"/>
  <p:tag name="RANDOM" val="16"/>
  <p:tag name="CHECKSUM" val="ፅፇፀፈ"/>
</p:tagLst>
</file>

<file path=ppt/theme/theme1.xml><?xml version="1.0" encoding="utf-8"?>
<a:theme xmlns:a="http://schemas.openxmlformats.org/drawingml/2006/main" name="Theme 3">
  <a:themeElements>
    <a:clrScheme name="Global Platform">
      <a:dk1>
        <a:sysClr val="windowText" lastClr="000000"/>
      </a:dk1>
      <a:lt1>
        <a:sysClr val="window" lastClr="FFFFFF"/>
      </a:lt1>
      <a:dk2>
        <a:srgbClr val="262626"/>
      </a:dk2>
      <a:lt2>
        <a:srgbClr val="F2F2F2"/>
      </a:lt2>
      <a:accent1>
        <a:srgbClr val="015486"/>
      </a:accent1>
      <a:accent2>
        <a:srgbClr val="33ACC4"/>
      </a:accent2>
      <a:accent3>
        <a:srgbClr val="8948BC"/>
      </a:accent3>
      <a:accent4>
        <a:srgbClr val="B4B4B4"/>
      </a:accent4>
      <a:accent5>
        <a:srgbClr val="262626"/>
      </a:accent5>
      <a:accent6>
        <a:srgbClr val="595959"/>
      </a:accent6>
      <a:hlink>
        <a:srgbClr val="015486"/>
      </a:hlink>
      <a:folHlink>
        <a:srgbClr val="33ACC4"/>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chorCtr="0">
        <a:noAutofit/>
      </a:bodyPr>
      <a:lstStyle>
        <a:defPPr algn="l">
          <a:defRPr sz="1800" dirty="0" err="1" smtClean="0">
            <a:solidFill>
              <a:schemeClr val="tx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1326</Words>
  <Application>Microsoft Office PowerPoint</Application>
  <PresentationFormat>Widescreen</PresentationFormat>
  <Paragraphs>247</Paragraphs>
  <Slides>25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Microsoft YaHei</vt:lpstr>
      <vt:lpstr>Arial</vt:lpstr>
      <vt:lpstr>Calibri</vt:lpstr>
      <vt:lpstr>Courier New</vt:lpstr>
      <vt:lpstr>Wingdings</vt:lpstr>
      <vt:lpstr>Theme 3</vt:lpstr>
      <vt:lpstr>PowerPoint Presentation</vt:lpstr>
      <vt:lpstr>Agenda Slide</vt:lpstr>
      <vt:lpstr>GlobalPlatform IPR Version v5.0</vt:lpstr>
      <vt:lpstr>Secure Element IP Connector Activity</vt:lpstr>
      <vt:lpstr>TCP/IP</vt:lpstr>
      <vt:lpstr>TCP/IP</vt:lpstr>
      <vt:lpstr>TCP/IP Cont.</vt:lpstr>
      <vt:lpstr>TCP/IP Cont.</vt:lpstr>
      <vt:lpstr>Architecture</vt:lpstr>
      <vt:lpstr>Tools Used</vt:lpstr>
      <vt:lpstr>Server API Format – Startup &amp; disconnection</vt:lpstr>
      <vt:lpstr>Client API Format – Startup &amp; disconnection</vt:lpstr>
      <vt:lpstr>Server API Format – Callbacks</vt:lpstr>
      <vt:lpstr>Server API Format – Administration</vt:lpstr>
      <vt:lpstr>Server API Format – Communication</vt:lpstr>
      <vt:lpstr>Client API Format – Callbacks</vt:lpstr>
      <vt:lpstr>Multi-Threaded Arch. (Send Cmd – No Error)</vt:lpstr>
      <vt:lpstr>Multi-Threaded Arch. (Send Cmd – TOE not responding)</vt:lpstr>
      <vt:lpstr>Multi-Threaded Arch. (Send Cmd – Client not responding)</vt:lpstr>
      <vt:lpstr>Client – Server Communication</vt:lpstr>
      <vt:lpstr>Errors handling</vt:lpstr>
      <vt:lpstr>Errors handling  </vt:lpstr>
      <vt:lpstr>Custom Layer</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 Developer</dc:creator>
  <cp:lastModifiedBy>Olivier VAN NIEUWENHUYZE</cp:lastModifiedBy>
  <cp:revision>204</cp:revision>
  <cp:lastPrinted>2017-09-28T14:35:54Z</cp:lastPrinted>
  <dcterms:created xsi:type="dcterms:W3CDTF">2017-07-28T19:18:52Z</dcterms:created>
  <dcterms:modified xsi:type="dcterms:W3CDTF">2019-03-21T14:40:22Z</dcterms:modified>
</cp:coreProperties>
</file>