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95BF-9C0A-5E49-B668-F9CECDE706B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4183-C9DE-F84E-85A9-EB13F714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507"/>
            <a:ext cx="7772400" cy="1470025"/>
          </a:xfrm>
        </p:spPr>
        <p:txBody>
          <a:bodyPr/>
          <a:lstStyle/>
          <a:p>
            <a:r>
              <a:rPr lang="en-US" dirty="0" smtClean="0"/>
              <a:t>BookUpv1</a:t>
            </a:r>
            <a:endParaRPr lang="en-US" dirty="0"/>
          </a:p>
        </p:txBody>
      </p:sp>
      <p:pic>
        <p:nvPicPr>
          <p:cNvPr id="4" name="Picture 3" descr="BookUpV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532"/>
            <a:ext cx="9144000" cy="44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507"/>
            <a:ext cx="7772400" cy="1470025"/>
          </a:xfrm>
        </p:spPr>
        <p:txBody>
          <a:bodyPr/>
          <a:lstStyle/>
          <a:p>
            <a:r>
              <a:rPr lang="en-US" dirty="0" smtClean="0"/>
              <a:t>BookUpv1</a:t>
            </a:r>
            <a:endParaRPr lang="en-US" dirty="0"/>
          </a:p>
        </p:txBody>
      </p:sp>
      <p:pic>
        <p:nvPicPr>
          <p:cNvPr id="3" name="Picture 2" descr="firebase_branding_r4_FINAL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87" y="2354031"/>
            <a:ext cx="3640550" cy="3648640"/>
          </a:xfrm>
          <a:prstGeom prst="rect">
            <a:avLst/>
          </a:prstGeom>
        </p:spPr>
      </p:pic>
      <p:pic>
        <p:nvPicPr>
          <p:cNvPr id="5" name="Picture 4" descr="firebase_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6"/>
          <a:stretch/>
        </p:blipFill>
        <p:spPr>
          <a:xfrm>
            <a:off x="5845948" y="1460112"/>
            <a:ext cx="3110627" cy="765499"/>
          </a:xfrm>
          <a:prstGeom prst="rect">
            <a:avLst/>
          </a:prstGeom>
        </p:spPr>
      </p:pic>
      <p:pic>
        <p:nvPicPr>
          <p:cNvPr id="6" name="Picture 5" descr="database_mysq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031"/>
            <a:ext cx="3640550" cy="376699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291749" y="2946531"/>
            <a:ext cx="2580706" cy="8133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475234" y="4340330"/>
            <a:ext cx="2580706" cy="8133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5713" y="276817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3678" y="415906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037" y="1246035"/>
            <a:ext cx="3293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Book Up</a:t>
            </a:r>
          </a:p>
        </p:txBody>
      </p:sp>
    </p:spTree>
    <p:extLst>
      <p:ext uri="{BB962C8B-B14F-4D97-AF65-F5344CB8AC3E}">
        <p14:creationId xmlns:p14="http://schemas.microsoft.com/office/powerpoint/2010/main" val="219431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507"/>
            <a:ext cx="7772400" cy="1470025"/>
          </a:xfrm>
        </p:spPr>
        <p:txBody>
          <a:bodyPr/>
          <a:lstStyle/>
          <a:p>
            <a:r>
              <a:rPr lang="en-US" dirty="0" smtClean="0"/>
              <a:t>BookUpv2</a:t>
            </a:r>
            <a:endParaRPr lang="en-US" dirty="0"/>
          </a:p>
        </p:txBody>
      </p:sp>
      <p:pic>
        <p:nvPicPr>
          <p:cNvPr id="3" name="Picture 2" descr="firebase_branding_r4_FINAL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36" y="2182804"/>
            <a:ext cx="3640550" cy="3648640"/>
          </a:xfrm>
          <a:prstGeom prst="rect">
            <a:avLst/>
          </a:prstGeom>
        </p:spPr>
      </p:pic>
      <p:pic>
        <p:nvPicPr>
          <p:cNvPr id="4" name="Picture 3" descr="n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47" y="1192513"/>
            <a:ext cx="5565603" cy="55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507"/>
            <a:ext cx="7772400" cy="1470025"/>
          </a:xfrm>
        </p:spPr>
        <p:txBody>
          <a:bodyPr/>
          <a:lstStyle/>
          <a:p>
            <a:r>
              <a:rPr lang="en-US" dirty="0" smtClean="0"/>
              <a:t>BookUpv2</a:t>
            </a:r>
            <a:endParaRPr lang="en-US" dirty="0"/>
          </a:p>
        </p:txBody>
      </p:sp>
      <p:pic>
        <p:nvPicPr>
          <p:cNvPr id="5" name="Picture 4" descr="BookUpv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532"/>
            <a:ext cx="9144000" cy="44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507"/>
            <a:ext cx="7772400" cy="1470025"/>
          </a:xfrm>
        </p:spPr>
        <p:txBody>
          <a:bodyPr/>
          <a:lstStyle/>
          <a:p>
            <a:r>
              <a:rPr lang="en-US" dirty="0" smtClean="0"/>
              <a:t>BookUpv3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03034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507"/>
            <a:ext cx="7772400" cy="1470025"/>
          </a:xfrm>
        </p:spPr>
        <p:txBody>
          <a:bodyPr/>
          <a:lstStyle/>
          <a:p>
            <a:r>
              <a:rPr lang="en-US" dirty="0" smtClean="0"/>
              <a:t>BookUpv3</a:t>
            </a:r>
            <a:endParaRPr lang="en-US" dirty="0"/>
          </a:p>
        </p:txBody>
      </p:sp>
      <p:pic>
        <p:nvPicPr>
          <p:cNvPr id="3" name="Picture 2" descr="BookupV3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532"/>
            <a:ext cx="9144000" cy="44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507"/>
            <a:ext cx="7772400" cy="1470025"/>
          </a:xfrm>
        </p:spPr>
        <p:txBody>
          <a:bodyPr/>
          <a:lstStyle/>
          <a:p>
            <a:r>
              <a:rPr lang="en-US" dirty="0" smtClean="0"/>
              <a:t>BookUpv4</a:t>
            </a:r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33" y="2227825"/>
            <a:ext cx="6423556" cy="31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0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507"/>
            <a:ext cx="7772400" cy="1470025"/>
          </a:xfrm>
        </p:spPr>
        <p:txBody>
          <a:bodyPr/>
          <a:lstStyle/>
          <a:p>
            <a:r>
              <a:rPr lang="en-US" dirty="0" smtClean="0"/>
              <a:t>BookUpv4</a:t>
            </a:r>
            <a:endParaRPr lang="en-US" dirty="0"/>
          </a:p>
        </p:txBody>
      </p:sp>
      <p:pic>
        <p:nvPicPr>
          <p:cNvPr id="5" name="Picture 4" descr="BookUpv4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532"/>
            <a:ext cx="9144000" cy="44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Macintosh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BookUpv1</vt:lpstr>
      <vt:lpstr>BookUpv1</vt:lpstr>
      <vt:lpstr>BookUpv2</vt:lpstr>
      <vt:lpstr>BookUpv2</vt:lpstr>
      <vt:lpstr>BookUpv3</vt:lpstr>
      <vt:lpstr>BookUpv3</vt:lpstr>
      <vt:lpstr>BookUpv4</vt:lpstr>
      <vt:lpstr>BookUpv4</vt:lpstr>
    </vt:vector>
  </TitlesOfParts>
  <Company>Darien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BookUpv1</dc:title>
  <dc:creator>Danny Rizzuto</dc:creator>
  <cp:lastModifiedBy>Danny Rizzuto</cp:lastModifiedBy>
  <cp:revision>5</cp:revision>
  <dcterms:created xsi:type="dcterms:W3CDTF">2014-12-10T11:16:51Z</dcterms:created>
  <dcterms:modified xsi:type="dcterms:W3CDTF">2014-12-10T12:00:55Z</dcterms:modified>
</cp:coreProperties>
</file>