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jpg"/><Relationship Id="rId4" Type="http://schemas.openxmlformats.org/officeDocument/2006/relationships/image" Target="../media/image08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18.png"/><Relationship Id="rId5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CLASSIFICATION AND SEGMENTATION OF GALAXIES USING MATHEMATICAL MORPHOLOGY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~team ANN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Nishant Ravinuthala and </a:t>
            </a:r>
            <a:r>
              <a:rPr lang="en" sz="2400"/>
              <a:t>Arya Mihir Singh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7" y="246962"/>
            <a:ext cx="8098424" cy="46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Watershed transformation-Marker extraction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75" y="1108199"/>
            <a:ext cx="6321600" cy="4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50" y="395125"/>
            <a:ext cx="3446400" cy="9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050" y="1773275"/>
            <a:ext cx="43815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698450" y="4071425"/>
            <a:ext cx="5902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511900" y="3980775"/>
            <a:ext cx="54447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/>
              <a:t>The connected component image is eroded and dilated till it converges to these two relations.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384000" y="2288675"/>
            <a:ext cx="481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(1)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384000" y="2927100"/>
            <a:ext cx="481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(2)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75800" y="530000"/>
            <a:ext cx="27945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CCi = Connected component corresponding to the gravity center.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CH(CCi) = Convex Hull of CCi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00"/>
            <a:ext cx="30861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162" y="226600"/>
            <a:ext cx="309562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3850" y="2351362"/>
            <a:ext cx="30861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67300" y="1999575"/>
            <a:ext cx="215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Spiral (segmented)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998750" y="1963450"/>
            <a:ext cx="2469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Elliptical</a:t>
            </a:r>
            <a:r>
              <a:rPr lang="en"/>
              <a:t> (segmented)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637800" y="4030400"/>
            <a:ext cx="2927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Elliptical (segmented)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325" y="110887"/>
            <a:ext cx="30861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200" y="110887"/>
            <a:ext cx="30861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525" y="2857287"/>
            <a:ext cx="30861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86600" y="1710475"/>
            <a:ext cx="245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Mask (Spiral)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010800" y="1818900"/>
            <a:ext cx="2589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Mask (Elliptical)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673925" y="4541225"/>
            <a:ext cx="2240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Mask (Elliptical)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00" y="3"/>
            <a:ext cx="3920800" cy="2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"/>
            <a:ext cx="4179850" cy="27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225" y="2256452"/>
            <a:ext cx="3624674" cy="27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168425" y="1927300"/>
            <a:ext cx="2830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Masked (spiral), ecc = 0.9455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637375" y="1927300"/>
            <a:ext cx="3059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Masked (elliptical) , ecc = 0.8730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43925" y="4119625"/>
            <a:ext cx="3192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Masked (elliptical), ecc = 0.8462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00" y="162725"/>
            <a:ext cx="76369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4" name="Shape 18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855550" y="687400"/>
            <a:ext cx="4227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Detailed Procedure- Classification</a:t>
            </a: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1662300" y="1377475"/>
            <a:ext cx="62277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obtaining pixels corresponding to the galaxy, we try to now use these pixels to classify the galaxy by morphological methods.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Previously used methods called spectral methods give less importance to the features that actually cause a distinction which were shape based properties.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Morphological approaches will thus be used to incorporate the shape based properties.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classify the galaxies into two categories, spiral and elliptical.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- flow diagram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75" y="1114975"/>
            <a:ext cx="5576174" cy="3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with this method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Since the dataset was not that easily available. We couldn’t run it on many multi spectral galaxy images.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Of the dataset which was available to us, top hat transform wasn’t able to provide satisfactory results.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Size of SE to be used for top hat transform was not mentioned in the paper. So a lot of experimentation was required, which couldn’t be done, given our dataset.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 we came up with another approach.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Proposed Method to Classify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253512" y="174032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used eccentricities of the segmented out galaxies to classify.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Spiral galaxies will have lesser eccentricities than elliptical galaxies.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used bounding boxes of connected components to get the ratio of sides of  boxes and thus getting eccentricities.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800">
                <a:latin typeface="Roboto"/>
                <a:ea typeface="Roboto"/>
                <a:cs typeface="Roboto"/>
                <a:sym typeface="Roboto"/>
              </a:rPr>
              <a:t>-In the domain of image processing, one of the many open challenges that are still of interest are the segmentation and classification of galaxies from multispectral images.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0" lang="en" sz="1800">
                <a:latin typeface="Roboto"/>
                <a:ea typeface="Roboto"/>
                <a:cs typeface="Roboto"/>
                <a:sym typeface="Roboto"/>
              </a:rPr>
              <a:t>-This is because of the amorphous nature of galaxies and also because we can get lots of variations of the same galaxy image as galaxies emit radiation of different wavelengths.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Proposed Method to Classify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723512" y="17764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found out that (approximately) galaxies with </a:t>
            </a:r>
            <a:r>
              <a:rPr b="1" i="1" lang="en" sz="2400"/>
              <a:t>eccentricity &lt; 0.9</a:t>
            </a:r>
            <a:r>
              <a:rPr lang="en" sz="2400"/>
              <a:t> are elliptical and </a:t>
            </a:r>
            <a:r>
              <a:rPr b="1" i="1" lang="en" sz="2400"/>
              <a:t>&gt; 0.9</a:t>
            </a:r>
            <a:r>
              <a:rPr lang="en" sz="2400"/>
              <a:t> are spiral.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00" y="3"/>
            <a:ext cx="3920800" cy="2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"/>
            <a:ext cx="4179850" cy="27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225" y="2256452"/>
            <a:ext cx="3624674" cy="27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168425" y="1927300"/>
            <a:ext cx="2830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Masked (spiral), ecc = 0.9455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637375" y="1927300"/>
            <a:ext cx="3059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Masked (elliptical) , ecc = 0.8730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43925" y="4119625"/>
            <a:ext cx="3192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Masked (elliptical), ecc = 0.8462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2601875" y="1650250"/>
            <a:ext cx="68901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75" y="385675"/>
            <a:ext cx="84560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Shape 8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771599" y="1377475"/>
            <a:ext cx="7600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technological progress in the field of image acquisition, it is possible for the astronomical community to make use of the massive amounts of data containing numerous new celestial objects.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Since galaxies are of special interest to the astronomers, making use for this immense corpus of data, efficiently, is needed.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Thus, the problem we are trying to solve is to segment out the galaxies from these images, automatically, and classify them which is still an open problem in the field.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12" y="645712"/>
            <a:ext cx="6226324" cy="38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Till now, the methods used to solve the problem employed statistical approaches.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However, these approaches are computationally intensive.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Thus, the method used in the paper is that of mathematical morphology that can adapt to spatial relationships between pixels.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It is also computationally efficient.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75" y="162725"/>
            <a:ext cx="83597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8" name="Shape 10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Overview of Approach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1252749" y="1377475"/>
            <a:ext cx="66009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watershed transformation is used to separate out the galaxies from the multispectral galaxy images.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the segmentation is done, a viewpoint invariant morphological feature that is based on the top-hat operator is used to distinguish elliptical from spiral galaxies.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-30773" r="-35119" t="0"/>
          <a:stretch/>
        </p:blipFill>
        <p:spPr>
          <a:xfrm>
            <a:off x="-950100" y="162725"/>
            <a:ext cx="116707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6" name="Shape 1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855550" y="687400"/>
            <a:ext cx="4793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Detailed Procedure-Segmentation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1577975" y="1377475"/>
            <a:ext cx="64203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Pre-Processing - Using mathematical morphology, we clean every channel of the image, the open close close open (OCCO) filter has been used for this purpose.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Watershed Transformation - The presence of a single galaxy, is realized in our case by means of the watershed transformation that segments out the galaxies and puts a boundary around them.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825" y="2472625"/>
            <a:ext cx="31680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50" y="131575"/>
            <a:ext cx="3204775" cy="48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191675" y="1704012"/>
            <a:ext cx="3324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MULTI-SPECTRAL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 INPUT IMAGES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