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282" r:id="rId7"/>
    <p:sldId id="315" r:id="rId8"/>
    <p:sldId id="323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388" autoAdjust="0"/>
  </p:normalViewPr>
  <p:slideViewPr>
    <p:cSldViewPr snapToGrid="0" snapToObjects="1">
      <p:cViewPr>
        <p:scale>
          <a:sx n="45" d="100"/>
          <a:sy n="45" d="100"/>
        </p:scale>
        <p:origin x="-168" y="83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2A8BE-2D87-B917-7DB2-F8152ED9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19F0CB-71F0-BD37-ACAF-BDDB2B430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AFBF6-E859-7A5F-3E10-55C3A0CD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1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SUPERSTORE SALES DASHBOARD</a:t>
            </a:r>
            <a:br>
              <a:rPr lang="en-US" dirty="0"/>
            </a:br>
            <a:br>
              <a:rPr lang="en-US" dirty="0"/>
            </a:br>
            <a:r>
              <a:rPr lang="en-IN" sz="1600" dirty="0"/>
              <a:t>Task 3 – Data Analyst Internship</a:t>
            </a:r>
            <a:endParaRPr lang="en-US" sz="1800" b="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6262D-FACD-B45E-E48C-3D77F23E7A60}"/>
              </a:ext>
            </a:extLst>
          </p:cNvPr>
          <p:cNvSpPr txBox="1"/>
          <p:nvPr/>
        </p:nvSpPr>
        <p:spPr>
          <a:xfrm>
            <a:off x="1" y="56388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Created by: Arya Mohan</a:t>
            </a:r>
          </a:p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31101"/>
            <a:ext cx="6583680" cy="557530"/>
          </a:xfrm>
        </p:spPr>
        <p:txBody>
          <a:bodyPr/>
          <a:lstStyle/>
          <a:p>
            <a:r>
              <a:rPr lang="en-IN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6583679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Source: Kaggle – Global Superstore Sales.</a:t>
            </a:r>
          </a:p>
          <a:p>
            <a:r>
              <a:rPr lang="en-US" dirty="0"/>
              <a:t>Columns used: Category, Region, Sales, Profit, Quantity, Order, Date.</a:t>
            </a:r>
          </a:p>
          <a:p>
            <a:endParaRPr lang="en-US" dirty="0"/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Analyze and visualize key sales metrics to provide business insights through an interactive dashboard.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8104902" cy="994164"/>
          </a:xfrm>
        </p:spPr>
        <p:txBody>
          <a:bodyPr/>
          <a:lstStyle/>
          <a:p>
            <a:r>
              <a:rPr lang="en-US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3600" dirty="0"/>
              <a:t>Total Sales: ₹2.30M</a:t>
            </a:r>
          </a:p>
          <a:p>
            <a:r>
              <a:rPr lang="en-US" sz="3600" dirty="0"/>
              <a:t>Total Profit: ₹286.40K</a:t>
            </a:r>
          </a:p>
          <a:p>
            <a:r>
              <a:rPr lang="en-US" sz="3600" dirty="0"/>
              <a:t>Total Quantity Sold: 38K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7796464" cy="600360"/>
          </a:xfrm>
        </p:spPr>
        <p:txBody>
          <a:bodyPr/>
          <a:lstStyle/>
          <a:p>
            <a:r>
              <a:rPr lang="en-IN" dirty="0"/>
              <a:t>Sales Trends Over Time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Content Placeholder 6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84E1657C-C531-E2FD-9E59-579F078EB3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7523" y="1057560"/>
            <a:ext cx="6773100" cy="4442041"/>
          </a:xfrm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4010" y="5800439"/>
            <a:ext cx="6773100" cy="4818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line chart shows the total sales growth across the years.</a:t>
            </a:r>
          </a:p>
          <a:p>
            <a:r>
              <a:rPr lang="en-US" dirty="0"/>
              <a:t>Sales were lowest in 2012 and showed consistent growth until 2014.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F2E3B-4A4B-A85C-D507-2CDE70B65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4049-C787-99E4-A8E1-906DF691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457200"/>
            <a:ext cx="8858251" cy="600360"/>
          </a:xfrm>
        </p:spPr>
        <p:txBody>
          <a:bodyPr/>
          <a:lstStyle/>
          <a:p>
            <a:r>
              <a:rPr lang="en-IN" dirty="0"/>
              <a:t>Profit by Product Category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D29F6-C907-911D-B43A-24899940D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BA441-5619-0BC9-B5B7-19EB684E9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1137523" y="1057560"/>
            <a:ext cx="6773100" cy="4442041"/>
          </a:xfrm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F97B890D-131F-9E57-339F-00E273CCB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94010" y="5800439"/>
            <a:ext cx="6773100" cy="4818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Technology category generated the highest profit.</a:t>
            </a:r>
          </a:p>
          <a:p>
            <a:r>
              <a:rPr lang="en-US" dirty="0"/>
              <a:t>Office Supplies and Furniture followed behind.</a:t>
            </a:r>
          </a:p>
        </p:txBody>
      </p:sp>
    </p:spTree>
    <p:extLst>
      <p:ext uri="{BB962C8B-B14F-4D97-AF65-F5344CB8AC3E}">
        <p14:creationId xmlns:p14="http://schemas.microsoft.com/office/powerpoint/2010/main" val="45170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7000873" cy="3307881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{7158298F-648E-4171-B4F4-6AC22F8257BB}tf78438558_win32</Template>
  <TotalTime>36</TotalTime>
  <Words>135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SUPERSTORE SALES DASHBOARD  Task 3 – Data Analyst Internship</vt:lpstr>
      <vt:lpstr>Dataset Overview</vt:lpstr>
      <vt:lpstr>Key Performance Indicators (KPIs)</vt:lpstr>
      <vt:lpstr>Sales Trends Over Time</vt:lpstr>
      <vt:lpstr>Profit by Product Category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Arya Mohan</dc:creator>
  <cp:lastModifiedBy>Arya Mohan</cp:lastModifiedBy>
  <cp:revision>1</cp:revision>
  <dcterms:created xsi:type="dcterms:W3CDTF">2025-08-07T09:04:44Z</dcterms:created>
  <dcterms:modified xsi:type="dcterms:W3CDTF">2025-08-07T09:41:08Z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