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20"/>
  </p:notesMasterIdLst>
  <p:handoutMasterIdLst>
    <p:handoutMasterId r:id="rId21"/>
  </p:handoutMasterIdLst>
  <p:sldIdLst>
    <p:sldId id="306" r:id="rId5"/>
    <p:sldId id="314" r:id="rId6"/>
    <p:sldId id="317" r:id="rId7"/>
    <p:sldId id="320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0E3C98-6B70-6602-8014-F969144ADF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D251-CC70-C86B-4866-ED5EFB8AC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9305-04E3-44A3-809A-BE76A6C7CB6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D7384-50DC-86BB-C809-FA0F257852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AA98-0B74-128E-7E25-1C02817ED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D8D-A287-4D7A-8A97-1DEE3A3C8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27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539D-FED7-482D-8A12-5FE163A9F8C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36F-EDDA-4A02-B5DD-FCAD313E6FB9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287D-E063-4B7B-8F0B-33AE49E63664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8B88-4C29-41BA-921D-07BD36696F6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D9B-DE72-4E0C-82AD-61936A82B28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raphic 12">
            <a:extLst>
              <a:ext uri="{FF2B5EF4-FFF2-40B4-BE49-F238E27FC236}">
                <a16:creationId xmlns:a16="http://schemas.microsoft.com/office/drawing/2014/main" id="{768575AA-5D33-AFF4-DACB-7B276E4EA831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8C48B08F-2039-079D-B0EA-547B851F9DE2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09E85DF1-90F9-62ED-7B50-D0AE68F67C50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00E6A40C-70BD-7248-707C-0F7A2F1C97E8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6ED046CF-8F04-2D15-8949-22C282A3BCF0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3">
            <a:extLst>
              <a:ext uri="{FF2B5EF4-FFF2-40B4-BE49-F238E27FC236}">
                <a16:creationId xmlns:a16="http://schemas.microsoft.com/office/drawing/2014/main" id="{D0E1462E-1399-BCCD-448C-912A53AEE1EA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BB28-1464-49E6-87A4-E1F3C18626A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2666A1D9-D409-8A47-96B5-2807AA84998E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18400A0A-DE6C-B88A-AF48-CB55F43B6B1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FFEF4CFB-183B-1C0C-FA19-6A55D4CB3D81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8E62-7814-4ADA-BC9E-5C8ED2ED7C7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3C95F3B4-FAFD-D3DB-BEA9-B7CDBCBC013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46712F24-9B19-4017-847F-DB9A1A3D9662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DEDDA96C-75E7-3011-A2BF-707331A361AD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55E-53B9-434A-A8C0-44D49CCC12B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B26-4CB6-45B9-9EA1-EECC51F7197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750-82D9-49EB-9EB4-9A665D844DE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0667BA-2498-45A4-8082-BEFE44A4E0D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DC4A-C825-4049-BCBD-21DB8FD332C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Time Series with ARIMA(Air passengers)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Aryamol k s</a:t>
            </a:r>
            <a:br>
              <a:rPr lang="en-US" dirty="0"/>
            </a:br>
            <a:r>
              <a:rPr lang="en-US" dirty="0"/>
              <a:t>PGDAWE01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shift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62615-34D4-DA27-9965-B046BFDE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46" y="1432191"/>
            <a:ext cx="715427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MODEL /TECHNIQUE USED: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FF0000"/>
                </a:solidFill>
              </a:rPr>
              <a:t>ARIMA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6F560-16DA-AD65-4AC8-31117D3D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93" y="5401614"/>
            <a:ext cx="7849695" cy="1267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5A72C-61A0-E871-7035-7C16EC06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636" y="1460786"/>
            <a:ext cx="604921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ARIMA PREDICTIONS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3F1E41-CF16-0426-3F3E-C5E581C6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34" y="1148697"/>
            <a:ext cx="660174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key findings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BAB3F-0E33-ADBA-B28D-19EEDEFE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23" y="872197"/>
            <a:ext cx="9603275" cy="3450613"/>
          </a:xfrm>
        </p:spPr>
        <p:txBody>
          <a:bodyPr/>
          <a:lstStyle/>
          <a:p>
            <a:r>
              <a:rPr lang="en-IN" dirty="0"/>
              <a:t>Predicted values are very close to real time series value,</a:t>
            </a:r>
          </a:p>
          <a:p>
            <a:pPr marL="0" indent="0">
              <a:buNone/>
            </a:pPr>
            <a:r>
              <a:rPr lang="en-IN" dirty="0"/>
              <a:t>   which means the model accuracy is fair enough.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02199-F15C-09E8-854C-8449AB77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23" y="1933786"/>
            <a:ext cx="651600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How helpful for business?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BAB3F-0E33-ADBA-B28D-19EEDEFE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23" y="872197"/>
            <a:ext cx="9603275" cy="3450613"/>
          </a:xfrm>
        </p:spPr>
        <p:txBody>
          <a:bodyPr/>
          <a:lstStyle/>
          <a:p>
            <a:r>
              <a:rPr lang="en-IN" dirty="0"/>
              <a:t>Able to predict 144 new datapoints, which means</a:t>
            </a:r>
          </a:p>
          <a:p>
            <a:pPr marL="0" indent="0">
              <a:buNone/>
            </a:pPr>
            <a:r>
              <a:rPr lang="en-IN" dirty="0"/>
              <a:t>   Model can predict 12yrs future data(12x12)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945DE-B523-ABB1-73DB-06059225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05" y="2121135"/>
            <a:ext cx="308653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9416790" cy="4699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				Thank you…!!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4400" b="1" i="0" dirty="0">
                <a:solidFill>
                  <a:srgbClr val="FFFF00"/>
                </a:solidFill>
                <a:effectLst/>
                <a:latin typeface="Inter"/>
              </a:rPr>
              <a:t>Objective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effectLst/>
                <a:latin typeface="Inter"/>
              </a:rPr>
              <a:t>Build a model to forecast the demands(passenger traffic) in Airplanes. The data is classified in date/time and the passengers travelling per month</a:t>
            </a:r>
            <a:endParaRPr lang="en-US" sz="3200" b="1" dirty="0"/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4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Challenges in the Data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5" y="2372911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many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points are in an unusable format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6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about  the Data set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64481A8-5F1C-D0FA-0633-6BA5E70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20" y="947310"/>
            <a:ext cx="3992618" cy="232302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BF971A-CCAE-6013-290A-837E5EF4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5155" y="3503664"/>
            <a:ext cx="2799183" cy="9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4436828" cy="45739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Major Findings through EDA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5" y="1454371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series is not STATIONARY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“Trend” component present in the series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D941E-5E40-1DA1-FD3B-E2124E0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35" y="2587659"/>
            <a:ext cx="6674723" cy="35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Data manipulation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Changed ‘Month’ into Date format( was in String format)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Put index in Month column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1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53" y="2148060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scale transformation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Exponential decay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shift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9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scale transformation 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2CDF-DA32-0B16-A19A-1A06BC2C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16" y="1446226"/>
            <a:ext cx="693516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8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Exponential decay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FDA76-B070-FDD3-7732-FC7D1F81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45" y="1600200"/>
            <a:ext cx="678863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138</TotalTime>
  <Words>189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Inter</vt:lpstr>
      <vt:lpstr>Wingdings</vt:lpstr>
      <vt:lpstr>Gallery</vt:lpstr>
      <vt:lpstr>Time Series with ARIMA(Air passengers) </vt:lpstr>
      <vt:lpstr>Objective</vt:lpstr>
      <vt:lpstr>Challenges in the Data</vt:lpstr>
      <vt:lpstr>about  the Data set</vt:lpstr>
      <vt:lpstr>Major Findings through EDA</vt:lpstr>
      <vt:lpstr>Data manipulation</vt:lpstr>
      <vt:lpstr>Feature engineering</vt:lpstr>
      <vt:lpstr>Feature engineering</vt:lpstr>
      <vt:lpstr>Feature engineering</vt:lpstr>
      <vt:lpstr>Feature engineering</vt:lpstr>
      <vt:lpstr>MODEL /TECHNIQUE USED:</vt:lpstr>
      <vt:lpstr>ARIMA PREDICTIONS</vt:lpstr>
      <vt:lpstr>key findings</vt:lpstr>
      <vt:lpstr>How helpful for business?</vt:lpstr>
      <vt:lpstr>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with ARIMA(Air passengers</dc:title>
  <dc:creator>Sadanandan, Aryamol</dc:creator>
  <cp:lastModifiedBy>Sadanandan, Aryamol</cp:lastModifiedBy>
  <cp:revision>19</cp:revision>
  <dcterms:created xsi:type="dcterms:W3CDTF">2022-08-20T12:07:32Z</dcterms:created>
  <dcterms:modified xsi:type="dcterms:W3CDTF">2022-09-25T15:12:13Z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