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95" r:id="rId11"/>
    <p:sldId id="397" r:id="rId12"/>
    <p:sldId id="396" r:id="rId13"/>
    <p:sldId id="398" r:id="rId14"/>
    <p:sldId id="399" r:id="rId15"/>
    <p:sldId id="400" r:id="rId16"/>
    <p:sldId id="402" r:id="rId17"/>
    <p:sldId id="401" r:id="rId18"/>
    <p:sldId id="3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27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2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9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9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51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9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549" y="1051551"/>
            <a:ext cx="7328451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IMAGE COLORIZATION</a:t>
            </a:r>
            <a:br>
              <a:rPr lang="en-US" dirty="0"/>
            </a:br>
            <a:r>
              <a:rPr lang="en-US" dirty="0"/>
              <a:t>(Capstone)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4863548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60735" y="5622787"/>
            <a:ext cx="3565524" cy="1731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</a:rPr>
              <a:t>Aryamol K S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</a:rPr>
              <a:t>PGAWE01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9" y="553779"/>
            <a:ext cx="10736918" cy="126627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Why do we pick VGG16?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D81056D-6AC5-6EB3-C3C6-049B1576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306" y="2249518"/>
            <a:ext cx="7181433" cy="22652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VGG16 performs well in extracting features from images.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CNN gives convolution layers, pooling layers &amp;activation layers, where VGG is a specific convolution n/w designed for classification  and localization.</a:t>
            </a:r>
          </a:p>
        </p:txBody>
      </p:sp>
    </p:spTree>
    <p:extLst>
      <p:ext uri="{BB962C8B-B14F-4D97-AF65-F5344CB8AC3E}">
        <p14:creationId xmlns:p14="http://schemas.microsoft.com/office/powerpoint/2010/main" val="397679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8" y="553779"/>
            <a:ext cx="7181433" cy="126627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Plotting curve-VGG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0D6333-855A-8F80-61FC-8B9DFB1B6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91" y="2318381"/>
            <a:ext cx="4791744" cy="2476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6442ED-B92B-984E-DAFA-C9F6F9762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091" y="2411613"/>
            <a:ext cx="588727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8" y="553779"/>
            <a:ext cx="7181433" cy="126627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Output Image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-VGG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6A232-5D95-241B-6606-83C92ECCF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8" y="1796239"/>
            <a:ext cx="7596023" cy="2781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F19160-ADBD-E7E1-8CF4-4E97EF27D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647" y="1796239"/>
            <a:ext cx="3229426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6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597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8" y="553779"/>
            <a:ext cx="7979447" cy="126627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Autoencoder vs VGG16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F19160-ADBD-E7E1-8CF4-4E97EF27D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288" y="2088827"/>
            <a:ext cx="3229426" cy="2955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3DBE48-1378-3215-93BE-855A89A5C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157" y="1966942"/>
            <a:ext cx="4677428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8" y="553779"/>
            <a:ext cx="7181433" cy="126627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Conclusion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4E02769-638D-C991-F11C-7EA0D3F3B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88" y="2462220"/>
            <a:ext cx="10844074" cy="1384720"/>
          </a:xfrm>
        </p:spPr>
        <p:txBody>
          <a:bodyPr/>
          <a:lstStyle/>
          <a:p>
            <a:r>
              <a:rPr lang="en-IN" dirty="0">
                <a:solidFill>
                  <a:srgbClr val="FFFF00">
                    <a:alpha val="60000"/>
                  </a:srgbClr>
                </a:solidFill>
              </a:rPr>
              <a:t>We can not recreate the image in 100% accuracy but my model is able to generate a colour pattern on  the black &amp; white images.</a:t>
            </a:r>
          </a:p>
        </p:txBody>
      </p:sp>
    </p:spTree>
    <p:extLst>
      <p:ext uri="{BB962C8B-B14F-4D97-AF65-F5344CB8AC3E}">
        <p14:creationId xmlns:p14="http://schemas.microsoft.com/office/powerpoint/2010/main" val="1087129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3" r="27905" b="-2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You…!!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1" r="30231" b="-2"/>
          <a:stretch/>
        </p:blipFill>
        <p:spPr>
          <a:xfrm>
            <a:off x="6922272" y="1"/>
            <a:ext cx="5267328" cy="6858000"/>
          </a:xfrm>
          <a:custGeom>
            <a:avLst/>
            <a:gdLst/>
            <a:ahLst/>
            <a:cxnLst/>
            <a:rect l="l" t="t" r="r" b="b"/>
            <a:pathLst>
              <a:path w="5264925" h="6858000">
                <a:moveTo>
                  <a:pt x="0" y="0"/>
                </a:moveTo>
                <a:lnTo>
                  <a:pt x="5264925" y="0"/>
                </a:lnTo>
                <a:lnTo>
                  <a:pt x="52649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936614" cy="1997855"/>
          </a:xfrm>
        </p:spPr>
        <p:txBody>
          <a:bodyPr/>
          <a:lstStyle/>
          <a:p>
            <a:r>
              <a:rPr lang="en-US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2780365"/>
            <a:ext cx="6707375" cy="2485563"/>
          </a:xfrm>
        </p:spPr>
        <p:txBody>
          <a:bodyPr/>
          <a:lstStyle/>
          <a:p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The objective of this project is to turn B/ W images to colored</a:t>
            </a:r>
            <a:r>
              <a:rPr lang="en-US" dirty="0"/>
              <a:t>.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4584" y="878832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7361" y="4134040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7487" y="3921124"/>
            <a:ext cx="2936876" cy="2936876"/>
          </a:xfr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23" y="-78843"/>
            <a:ext cx="11417338" cy="154270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u="sng" kern="1200" dirty="0">
                <a:latin typeface="+mj-lt"/>
                <a:ea typeface="+mj-ea"/>
                <a:cs typeface="+mj-cs"/>
              </a:rPr>
              <a:t>Agenda / Process Break down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85" y="2356238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rgbClr val="FFFF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Data set selection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EDA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rgbClr val="FFFF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Auto encoder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VGG16</a:t>
            </a:r>
            <a:endParaRPr lang="en-US" kern="1200" dirty="0">
              <a:solidFill>
                <a:srgbClr val="FFFF00">
                  <a:alpha val="6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8010041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idea of the project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804DC18-7D9C-6F17-6EAD-FFC2EF6EB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88" y="1638944"/>
            <a:ext cx="5437187" cy="2265216"/>
          </a:xfrm>
        </p:spPr>
        <p:txBody>
          <a:bodyPr/>
          <a:lstStyle/>
          <a:p>
            <a:r>
              <a:rPr lang="en-IN" dirty="0"/>
              <a:t>How the Autoencoder works: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A85C67-B61C-363E-6161-401C82496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60" y="2259764"/>
            <a:ext cx="770680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10168719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idea of the project </a:t>
            </a:r>
            <a:r>
              <a:rPr lang="en-US" sz="4000" kern="1200" dirty="0" err="1">
                <a:solidFill>
                  <a:srgbClr val="FFC000"/>
                </a:solidFill>
                <a:latin typeface="+mj-lt"/>
                <a:ea typeface="+mj-ea"/>
                <a:cs typeface="+mj-cs"/>
              </a:rPr>
              <a:t>Contd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804DC18-7D9C-6F17-6EAD-FFC2EF6EB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88" y="1638944"/>
            <a:ext cx="5437187" cy="2265216"/>
          </a:xfrm>
        </p:spPr>
        <p:txBody>
          <a:bodyPr/>
          <a:lstStyle/>
          <a:p>
            <a:r>
              <a:rPr lang="en-IN" dirty="0"/>
              <a:t>How VGG16 works: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22E30-33C0-15BD-10DC-E727B41EC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60" y="2135430"/>
            <a:ext cx="8324063" cy="39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8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9984615" cy="172668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did we do in EDA?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379" y="2594422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rgbClr val="FFFF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Normalize each image by dividing by 255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Image gets resized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kern="1200" dirty="0">
              <a:solidFill>
                <a:srgbClr val="FFFF00">
                  <a:alpha val="6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45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26627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Cleaning Data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15" y="2353947"/>
            <a:ext cx="10103885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solidFill>
                  <a:srgbClr val="FFFF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kern="1200" dirty="0" err="1">
                <a:solidFill>
                  <a:srgbClr val="FFFF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train_datagen</a:t>
            </a:r>
            <a:r>
              <a:rPr lang="en-US" kern="1200" dirty="0">
                <a:solidFill>
                  <a:srgbClr val="FFFF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kern="1200" dirty="0" err="1">
                <a:solidFill>
                  <a:srgbClr val="FFFF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ImageDataGenerator</a:t>
            </a:r>
            <a:r>
              <a:rPr lang="en-US" kern="1200" dirty="0">
                <a:solidFill>
                  <a:srgbClr val="FFFF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(rescale=1. / 255)”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“train=</a:t>
            </a: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train_datagen.flow_from_directory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(</a:t>
            </a: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my_data,target_size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=(256, 256), </a:t>
            </a: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batch_size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=100, </a:t>
            </a: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class_mode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 = None) “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rgbClr val="FFFF00">
                  <a:alpha val="6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92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8" y="553779"/>
            <a:ext cx="11306761" cy="126627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Plotting curve-Auto encoder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7E4DC-8D52-BEF4-C93F-D96A70F5B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09" y="2186435"/>
            <a:ext cx="5963482" cy="2695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4F4220-51A5-88AC-2CFC-AF78C06F3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754" y="2273831"/>
            <a:ext cx="438211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4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8" y="553779"/>
            <a:ext cx="10948953" cy="126627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Output image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-Auto encoder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0A4599-3F4B-BE96-700A-319FC17F4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2" y="2309369"/>
            <a:ext cx="5403078" cy="1467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05B9A7-A4ED-49A9-DC0B-C85F98588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94" y="2316036"/>
            <a:ext cx="4677428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0380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{DD5E841C-E5D8-48E6-8945-81EFAEB7ABDF}tf33713516_win32</Template>
  <TotalTime>81</TotalTime>
  <Words>229</Words>
  <Application>Microsoft Office PowerPoint</Application>
  <PresentationFormat>Widescreen</PresentationFormat>
  <Paragraphs>44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Wingdings</vt:lpstr>
      <vt:lpstr>3DFloatVTI</vt:lpstr>
      <vt:lpstr>IMAGE COLORIZATION (Capstone)</vt:lpstr>
      <vt:lpstr>Problem Statement</vt:lpstr>
      <vt:lpstr>Agenda / Process Break down</vt:lpstr>
      <vt:lpstr>Core idea of the project</vt:lpstr>
      <vt:lpstr>Core idea of the project Contd…</vt:lpstr>
      <vt:lpstr>What did we do in EDA?</vt:lpstr>
      <vt:lpstr>Cleaning Data</vt:lpstr>
      <vt:lpstr>Plotting curve-Auto encoder</vt:lpstr>
      <vt:lpstr>Output image-Auto encoder</vt:lpstr>
      <vt:lpstr>Why do we pick VGG16?</vt:lpstr>
      <vt:lpstr>Plotting curve-VGG</vt:lpstr>
      <vt:lpstr>Output Image-VGG</vt:lpstr>
      <vt:lpstr>Autoencoder vs VGG16</vt:lpstr>
      <vt:lpstr>Conclusion</vt:lpstr>
      <vt:lpstr>Thank You…!!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Sadanandan, Aryamol</dc:creator>
  <cp:lastModifiedBy>Sadanandan, Aryamol</cp:lastModifiedBy>
  <cp:revision>9</cp:revision>
  <dcterms:created xsi:type="dcterms:W3CDTF">2022-09-22T09:36:09Z</dcterms:created>
  <dcterms:modified xsi:type="dcterms:W3CDTF">2022-09-25T14:31:04Z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