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37C455-A9A4-4881-9C9F-1173C5CAA166}" v="28" dt="2025-07-23T12:42:59.3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panda 174" userId="e6539ee120a8af20" providerId="LiveId" clId="{0E37C455-A9A4-4881-9C9F-1173C5CAA166}"/>
    <pc:docChg chg="undo custSel addSld delSld modSld">
      <pc:chgData name="Aditya panda 174" userId="e6539ee120a8af20" providerId="LiveId" clId="{0E37C455-A9A4-4881-9C9F-1173C5CAA166}" dt="2025-07-23T12:43:09.491" v="87" actId="14100"/>
      <pc:docMkLst>
        <pc:docMk/>
      </pc:docMkLst>
      <pc:sldChg chg="new del">
        <pc:chgData name="Aditya panda 174" userId="e6539ee120a8af20" providerId="LiveId" clId="{0E37C455-A9A4-4881-9C9F-1173C5CAA166}" dt="2025-07-23T10:59:43.130" v="2" actId="47"/>
        <pc:sldMkLst>
          <pc:docMk/>
          <pc:sldMk cId="1247926536" sldId="256"/>
        </pc:sldMkLst>
      </pc:sldChg>
      <pc:sldChg chg="addSp delSp modSp new mod modAnim">
        <pc:chgData name="Aditya panda 174" userId="e6539ee120a8af20" providerId="LiveId" clId="{0E37C455-A9A4-4881-9C9F-1173C5CAA166}" dt="2025-07-23T12:41:01.573" v="66" actId="14100"/>
        <pc:sldMkLst>
          <pc:docMk/>
          <pc:sldMk cId="1140484533" sldId="257"/>
        </pc:sldMkLst>
        <pc:spChg chg="add mod">
          <ac:chgData name="Aditya panda 174" userId="e6539ee120a8af20" providerId="LiveId" clId="{0E37C455-A9A4-4881-9C9F-1173C5CAA166}" dt="2025-07-23T12:14:33.163" v="6" actId="33987"/>
          <ac:spMkLst>
            <pc:docMk/>
            <pc:sldMk cId="1140484533" sldId="257"/>
            <ac:spMk id="4" creationId="{25EF8939-67E4-48B4-4D98-F06B64745533}"/>
          </ac:spMkLst>
        </pc:spChg>
        <pc:spChg chg="add del mod">
          <ac:chgData name="Aditya panda 174" userId="e6539ee120a8af20" providerId="LiveId" clId="{0E37C455-A9A4-4881-9C9F-1173C5CAA166}" dt="2025-07-23T12:19:46.320" v="33" actId="47"/>
          <ac:spMkLst>
            <pc:docMk/>
            <pc:sldMk cId="1140484533" sldId="257"/>
            <ac:spMk id="7" creationId="{95EFD358-D08E-5953-31DB-FF3255AE3733}"/>
          </ac:spMkLst>
        </pc:spChg>
        <pc:spChg chg="add del mod">
          <ac:chgData name="Aditya panda 174" userId="e6539ee120a8af20" providerId="LiveId" clId="{0E37C455-A9A4-4881-9C9F-1173C5CAA166}" dt="2025-07-23T12:19:47.213" v="34" actId="11529"/>
          <ac:spMkLst>
            <pc:docMk/>
            <pc:sldMk cId="1140484533" sldId="257"/>
            <ac:spMk id="8" creationId="{CF55CD66-7911-B7A4-C411-D0E6E8C057E7}"/>
          </ac:spMkLst>
        </pc:spChg>
        <pc:spChg chg="add del mod">
          <ac:chgData name="Aditya panda 174" userId="e6539ee120a8af20" providerId="LiveId" clId="{0E37C455-A9A4-4881-9C9F-1173C5CAA166}" dt="2025-07-23T12:19:45.589" v="31" actId="33987"/>
          <ac:spMkLst>
            <pc:docMk/>
            <pc:sldMk cId="1140484533" sldId="257"/>
            <ac:spMk id="9" creationId="{014165EB-0CDD-B323-FE29-658E0162DD71}"/>
          </ac:spMkLst>
        </pc:spChg>
        <pc:spChg chg="mod">
          <ac:chgData name="Aditya panda 174" userId="e6539ee120a8af20" providerId="LiveId" clId="{0E37C455-A9A4-4881-9C9F-1173C5CAA166}" dt="2025-07-23T12:18:44.936" v="26"/>
          <ac:spMkLst>
            <pc:docMk/>
            <pc:sldMk cId="1140484533" sldId="257"/>
            <ac:spMk id="10" creationId="{5FDD6B23-C396-AF4B-0CBC-C154E1E8B4C6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15" creationId="{FA844929-6157-17B2-961A-7ADEC4633EAF}"/>
          </ac:spMkLst>
        </pc:spChg>
        <pc:spChg chg="mod">
          <ac:chgData name="Aditya panda 174" userId="e6539ee120a8af20" providerId="LiveId" clId="{0E37C455-A9A4-4881-9C9F-1173C5CAA166}" dt="2025-07-23T12:19:14.737" v="27"/>
          <ac:spMkLst>
            <pc:docMk/>
            <pc:sldMk cId="1140484533" sldId="257"/>
            <ac:spMk id="17" creationId="{BF7F1820-13E9-2F8B-A48D-7E7ED71C61FD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0" creationId="{1E97BAE5-F64E-BF52-0176-55D9044E185C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1" creationId="{98741C11-1D44-4742-59F6-566859722BD9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2" creationId="{31FA2C47-8161-0C34-988A-44B4F941AF14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3" creationId="{ACE2A6CF-FD4B-D745-ABD8-DB0E0EF3A9CC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4" creationId="{103921EB-3DFD-2D44-F9D0-A460DFD266A9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6" creationId="{507D6248-E52A-D2C3-AE14-D279C3EE4B7E}"/>
          </ac:spMkLst>
        </pc:spChg>
        <pc:spChg chg="mod">
          <ac:chgData name="Aditya panda 174" userId="e6539ee120a8af20" providerId="LiveId" clId="{0E37C455-A9A4-4881-9C9F-1173C5CAA166}" dt="2025-07-23T12:19:17.858" v="28"/>
          <ac:spMkLst>
            <pc:docMk/>
            <pc:sldMk cId="1140484533" sldId="257"/>
            <ac:spMk id="29" creationId="{5BF2DC43-95B3-A641-D93E-76CD8B31F9E3}"/>
          </ac:spMkLst>
        </pc:spChg>
        <pc:spChg chg="add del mod">
          <ac:chgData name="Aditya panda 174" userId="e6539ee120a8af20" providerId="LiveId" clId="{0E37C455-A9A4-4881-9C9F-1173C5CAA166}" dt="2025-07-23T12:22:35.442" v="45" actId="478"/>
          <ac:spMkLst>
            <pc:docMk/>
            <pc:sldMk cId="1140484533" sldId="257"/>
            <ac:spMk id="31" creationId="{598B60E2-7852-AF5A-4F2D-F62E3CAA3568}"/>
          </ac:spMkLst>
        </pc:spChg>
        <pc:spChg chg="add del mod">
          <ac:chgData name="Aditya panda 174" userId="e6539ee120a8af20" providerId="LiveId" clId="{0E37C455-A9A4-4881-9C9F-1173C5CAA166}" dt="2025-07-23T12:22:42.301" v="48"/>
          <ac:spMkLst>
            <pc:docMk/>
            <pc:sldMk cId="1140484533" sldId="257"/>
            <ac:spMk id="32" creationId="{E12252F7-82CB-42DE-9B77-ABD484CD0806}"/>
          </ac:spMkLst>
        </pc:spChg>
        <pc:spChg chg="mod">
          <ac:chgData name="Aditya panda 174" userId="e6539ee120a8af20" providerId="LiveId" clId="{0E37C455-A9A4-4881-9C9F-1173C5CAA166}" dt="2025-07-23T12:22:23.156" v="43"/>
          <ac:spMkLst>
            <pc:docMk/>
            <pc:sldMk cId="1140484533" sldId="257"/>
            <ac:spMk id="33" creationId="{49406F10-CC14-0608-C84B-15DDF908294F}"/>
          </ac:spMkLst>
        </pc:spChg>
        <pc:spChg chg="add del mod">
          <ac:chgData name="Aditya panda 174" userId="e6539ee120a8af20" providerId="LiveId" clId="{0E37C455-A9A4-4881-9C9F-1173C5CAA166}" dt="2025-07-23T12:24:34.455" v="63" actId="11529"/>
          <ac:spMkLst>
            <pc:docMk/>
            <pc:sldMk cId="1140484533" sldId="257"/>
            <ac:spMk id="34" creationId="{3F9B4A2A-B8F7-0FCA-AE6B-ED00430A4AF9}"/>
          </ac:spMkLst>
        </pc:spChg>
        <pc:spChg chg="add del mod">
          <ac:chgData name="Aditya panda 174" userId="e6539ee120a8af20" providerId="LiveId" clId="{0E37C455-A9A4-4881-9C9F-1173C5CAA166}" dt="2025-07-23T12:24:33.912" v="61"/>
          <ac:spMkLst>
            <pc:docMk/>
            <pc:sldMk cId="1140484533" sldId="257"/>
            <ac:spMk id="35" creationId="{F0590F61-FF9F-CAC7-B915-E96CDE5905F4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37" creationId="{CDA8A680-25DC-CD38-EAA0-526E46DB55EB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40" creationId="{6EC0DFCC-E504-ACFB-4173-7D6F66D53EDC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44" creationId="{EC547987-0776-AD2B-7F78-AE224F736F28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46" creationId="{295EBA49-A593-92A9-F024-2855BEC41550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49" creationId="{E68D1C3E-2875-C679-AB2B-2C06493C6A58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51" creationId="{ADF960DE-3058-AAFE-074B-6DD28F0637A9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54" creationId="{3DBB5E32-F9D2-1CB9-021E-AB99496E84DE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55" creationId="{CAA840DD-C349-6A20-77D3-DD5FAC38D2E0}"/>
          </ac:spMkLst>
        </pc:spChg>
        <pc:spChg chg="mod">
          <ac:chgData name="Aditya panda 174" userId="e6539ee120a8af20" providerId="LiveId" clId="{0E37C455-A9A4-4881-9C9F-1173C5CAA166}" dt="2025-07-23T12:23:31.595" v="56"/>
          <ac:spMkLst>
            <pc:docMk/>
            <pc:sldMk cId="1140484533" sldId="257"/>
            <ac:spMk id="56" creationId="{5D21DAD0-2D52-438B-0600-449762D52700}"/>
          </ac:spMkLst>
        </pc:spChg>
        <pc:spChg chg="mod">
          <ac:chgData name="Aditya panda 174" userId="e6539ee120a8af20" providerId="LiveId" clId="{0E37C455-A9A4-4881-9C9F-1173C5CAA166}" dt="2025-07-23T12:24:33.304" v="58"/>
          <ac:spMkLst>
            <pc:docMk/>
            <pc:sldMk cId="1140484533" sldId="257"/>
            <ac:spMk id="57" creationId="{CE81F586-FB99-73FB-5ADD-3FCB0B3E9A8F}"/>
          </ac:spMkLst>
        </pc:spChg>
        <pc:picChg chg="add mod">
          <ac:chgData name="Aditya panda 174" userId="e6539ee120a8af20" providerId="LiveId" clId="{0E37C455-A9A4-4881-9C9F-1173C5CAA166}" dt="2025-07-23T12:14:33.796" v="8" actId="931"/>
          <ac:picMkLst>
            <pc:docMk/>
            <pc:sldMk cId="1140484533" sldId="257"/>
            <ac:picMk id="3" creationId="{7033CBD2-802A-019F-CF49-F75E2961DD9F}"/>
          </ac:picMkLst>
        </pc:picChg>
        <pc:picChg chg="add del mod">
          <ac:chgData name="Aditya panda 174" userId="e6539ee120a8af20" providerId="LiveId" clId="{0E37C455-A9A4-4881-9C9F-1173C5CAA166}" dt="2025-07-23T12:21:08.213" v="35" actId="478"/>
          <ac:picMkLst>
            <pc:docMk/>
            <pc:sldMk cId="1140484533" sldId="257"/>
            <ac:picMk id="6" creationId="{9DC3C10B-6B9F-B1B4-DB79-814C27479FDD}"/>
          </ac:picMkLst>
        </pc:picChg>
        <pc:picChg chg="add mod">
          <ac:chgData name="Aditya panda 174" userId="e6539ee120a8af20" providerId="LiveId" clId="{0E37C455-A9A4-4881-9C9F-1173C5CAA166}" dt="2025-07-23T12:41:01.573" v="66" actId="14100"/>
          <ac:picMkLst>
            <pc:docMk/>
            <pc:sldMk cId="1140484533" sldId="257"/>
            <ac:picMk id="59" creationId="{9C54FEF4-36CD-3B37-210E-175207D97FE1}"/>
          </ac:picMkLst>
        </pc:picChg>
      </pc:sldChg>
      <pc:sldChg chg="addSp modSp new mod">
        <pc:chgData name="Aditya panda 174" userId="e6539ee120a8af20" providerId="LiveId" clId="{0E37C455-A9A4-4881-9C9F-1173C5CAA166}" dt="2025-07-23T12:41:41.926" v="74" actId="14100"/>
        <pc:sldMkLst>
          <pc:docMk/>
          <pc:sldMk cId="1189372989" sldId="258"/>
        </pc:sldMkLst>
        <pc:picChg chg="add mod">
          <ac:chgData name="Aditya panda 174" userId="e6539ee120a8af20" providerId="LiveId" clId="{0E37C455-A9A4-4881-9C9F-1173C5CAA166}" dt="2025-07-23T12:41:41.926" v="74" actId="14100"/>
          <ac:picMkLst>
            <pc:docMk/>
            <pc:sldMk cId="1189372989" sldId="258"/>
            <ac:picMk id="3" creationId="{0C62BB40-530B-97F7-BADE-329191B67F2B}"/>
          </ac:picMkLst>
        </pc:picChg>
      </pc:sldChg>
      <pc:sldChg chg="new del">
        <pc:chgData name="Aditya panda 174" userId="e6539ee120a8af20" providerId="LiveId" clId="{0E37C455-A9A4-4881-9C9F-1173C5CAA166}" dt="2025-07-23T12:14:33.390" v="7" actId="680"/>
        <pc:sldMkLst>
          <pc:docMk/>
          <pc:sldMk cId="3790342997" sldId="258"/>
        </pc:sldMkLst>
      </pc:sldChg>
      <pc:sldChg chg="addSp modSp new mod">
        <pc:chgData name="Aditya panda 174" userId="e6539ee120a8af20" providerId="LiveId" clId="{0E37C455-A9A4-4881-9C9F-1173C5CAA166}" dt="2025-07-23T12:42:21.215" v="78" actId="14100"/>
        <pc:sldMkLst>
          <pc:docMk/>
          <pc:sldMk cId="2134820163" sldId="259"/>
        </pc:sldMkLst>
        <pc:picChg chg="add mod">
          <ac:chgData name="Aditya panda 174" userId="e6539ee120a8af20" providerId="LiveId" clId="{0E37C455-A9A4-4881-9C9F-1173C5CAA166}" dt="2025-07-23T12:42:21.215" v="78" actId="14100"/>
          <ac:picMkLst>
            <pc:docMk/>
            <pc:sldMk cId="2134820163" sldId="259"/>
            <ac:picMk id="3" creationId="{A91B56DF-5B0B-E647-F2C9-853D07FFB4C3}"/>
          </ac:picMkLst>
        </pc:picChg>
      </pc:sldChg>
      <pc:sldChg chg="addSp modSp new mod">
        <pc:chgData name="Aditya panda 174" userId="e6539ee120a8af20" providerId="LiveId" clId="{0E37C455-A9A4-4881-9C9F-1173C5CAA166}" dt="2025-07-23T12:42:47.143" v="83" actId="14100"/>
        <pc:sldMkLst>
          <pc:docMk/>
          <pc:sldMk cId="763580026" sldId="260"/>
        </pc:sldMkLst>
        <pc:picChg chg="add mod">
          <ac:chgData name="Aditya panda 174" userId="e6539ee120a8af20" providerId="LiveId" clId="{0E37C455-A9A4-4881-9C9F-1173C5CAA166}" dt="2025-07-23T12:42:47.143" v="83" actId="14100"/>
          <ac:picMkLst>
            <pc:docMk/>
            <pc:sldMk cId="763580026" sldId="260"/>
            <ac:picMk id="3" creationId="{55C36E1A-7A95-7632-F50B-77DFDCFC77C6}"/>
          </ac:picMkLst>
        </pc:picChg>
      </pc:sldChg>
      <pc:sldChg chg="addSp modSp new mod">
        <pc:chgData name="Aditya panda 174" userId="e6539ee120a8af20" providerId="LiveId" clId="{0E37C455-A9A4-4881-9C9F-1173C5CAA166}" dt="2025-07-23T12:43:09.491" v="87" actId="14100"/>
        <pc:sldMkLst>
          <pc:docMk/>
          <pc:sldMk cId="1591162546" sldId="261"/>
        </pc:sldMkLst>
        <pc:picChg chg="add mod">
          <ac:chgData name="Aditya panda 174" userId="e6539ee120a8af20" providerId="LiveId" clId="{0E37C455-A9A4-4881-9C9F-1173C5CAA166}" dt="2025-07-23T12:43:09.491" v="87" actId="14100"/>
          <ac:picMkLst>
            <pc:docMk/>
            <pc:sldMk cId="1591162546" sldId="261"/>
            <ac:picMk id="3" creationId="{8A5C1C38-80BB-F781-8051-A77C655DF3F9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6FFB8-C913-DCFC-37D1-4E45F41F7F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494A51-0821-7D24-B04A-5FB429FE85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5DE066-71DD-4981-8CBC-D62238FF2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E6D054-6A6A-F7F4-5A67-B4F1596A4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2F4039-7858-491D-BF90-671256341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3810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5D5F4-E897-A834-B02A-E0A676803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23B65A-BCBB-B09A-AA67-C3043715D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84BC6-6157-CE96-62EC-5304BF24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086E-CCBD-01CD-C243-300AEAAAB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F5203-3C2B-04F0-4A40-7E6F4E1A5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4143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91A643-C3AC-001E-D71E-E7EC0D5F94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A7C857-76B4-BD55-36C8-1B18146E7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4F573-41C1-AC31-C605-257618B22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B02231-D244-FB51-FD3A-243C58662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51375B-283B-A306-D462-E61ADF522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8133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3CEA0-D1BE-66F1-AB6E-71B9EFF77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70719-FB63-1117-1C18-A48302F9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DF127-BF19-9240-482A-15DAF22AF2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574086-D905-6153-E0CB-AD462272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4B9E-8C5D-BD90-D514-125FC9B33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093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DDC8B-4FCC-87D3-439C-3D1DBB50E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85942-71C5-1252-F95C-44BBD5824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BF825-DC78-8B00-5ACC-DD9B956B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E60365-616F-654B-85BE-CCF10CB4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B6885-63C8-D475-3D1B-DCC3FE943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459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E4B5C-A2E3-357C-121F-33B6811DD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B6C2D-F0CB-7E9A-3C4E-80CBD726CF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7BF592-C14F-716B-5B0F-AA4B95C2B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63A94-CB10-AD4E-D35F-A58F7593D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327348-EB17-54D1-34B9-7CCD18AE8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0CB762-5BC4-FEB3-A3C6-84209399B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066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E7F47-9E60-F2BD-456D-DD8659C9F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8069C-FDF8-6546-80C4-D849849AE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21EBA3-5AE2-1B28-BE3B-5D7C5292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2496A8-7474-0B6B-84C5-B54AC161A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B516B7-5A06-7E8C-93D7-7CD02DFA1F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330A74-9E93-B571-4AFB-BF372F2C3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0F74DE-5949-9FD2-6D7D-2A42C9F4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B29278-2BA8-679F-0B76-06EAD573E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436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8B86-0FD0-B625-DEDF-36B663E59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81D0ED-56AB-8AA2-1F03-31957E778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13F4A-101C-574F-5EC6-05397A810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8EA4F-5C51-2742-5F76-E2F3270F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804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1FC28-3F94-0500-A2DA-A5C8607CD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847540-A891-5CCE-6355-AEBE852C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027DA-9CC6-E0D5-401E-61BD399C2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9259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CBE85-9702-F417-0A9A-D40C165E0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2E89F-1FFF-4CB5-428C-94A48028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D773D2-0A69-4FA2-CCE6-8F79E30C6A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ACD66C-52A5-2922-ACF5-C94F3C2CE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A74E89-8125-5714-E921-C53047A3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9DA50C-1656-C2E3-BAC9-2CBC7E22B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613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53763-76C8-3C40-CAE9-5FE8F0509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99CABEC-5942-921E-B296-2FD2E093E1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01D4D-1A67-CB95-B4EC-E119DD5C0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1C171-4A99-CFA1-5C62-D09092267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7E0A7-DA39-AC54-3118-6EC76CA6A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F7F825-15AA-97C4-A4CC-9A8D855D0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70620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29738E-FB7A-04E0-FB81-C1BFE5F32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BE4971-273A-C18A-65F8-F9751FA47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ABDF6-DAB9-7F3A-8A8F-B24432B775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641208-71E3-4FCC-BBB6-0D1FF76220E1}" type="datetimeFigureOut">
              <a:rPr lang="en-IN" smtClean="0"/>
              <a:t>23-07-2025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A8D3F-AE6A-B5FE-2CD8-1E3ACC1E82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6411E8-8D4F-3E07-4C9B-EBA50F0B36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C24D8-7A24-4548-AC02-88F92D3655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4367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5EFD358-D08E-5953-31DB-FF3255AE3733}"/>
              </a:ext>
            </a:extLst>
          </p:cNvPr>
          <p:cNvSpPr/>
          <p:nvPr/>
        </p:nvSpPr>
        <p:spPr>
          <a:xfrm>
            <a:off x="1156331" y="1915283"/>
            <a:ext cx="184730" cy="1661993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endParaRPr lang="en-US" sz="102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9C54FEF4-36CD-3B37-210E-175207D97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43406"/>
            <a:ext cx="12262519" cy="6984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484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2BB40-530B-97F7-BADE-329191B67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608"/>
            <a:ext cx="12192000" cy="686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372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91B56DF-5B0B-E647-F2C9-853D07FFB4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2"/>
            <a:ext cx="12192000" cy="683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4820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C36E1A-7A95-7632-F50B-77DFDCFC77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5536"/>
            <a:ext cx="12192000" cy="6873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580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A5C1C38-80BB-F781-8051-A77C655DF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138"/>
            <a:ext cx="12192000" cy="6852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116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panda 174</dc:creator>
  <cp:lastModifiedBy>Aditya panda 174</cp:lastModifiedBy>
  <cp:revision>1</cp:revision>
  <dcterms:created xsi:type="dcterms:W3CDTF">2025-07-23T10:59:22Z</dcterms:created>
  <dcterms:modified xsi:type="dcterms:W3CDTF">2025-07-23T12:43:12Z</dcterms:modified>
</cp:coreProperties>
</file>