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Play Store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Python, Pandas, and Matplotlib</a:t>
            </a:r>
            <a:endParaRPr lang="en-US" dirty="0"/>
          </a:p>
          <a:p>
            <a:r>
              <a:rPr lang="en-US" dirty="0"/>
              <a:t>By:- Aryan Kumar Malihan</a:t>
            </a:r>
          </a:p>
          <a:p>
            <a:r>
              <a:rPr lang="en-US" dirty="0"/>
              <a:t>AF Id:-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AF0485270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Google Play Store hosts millions of Android apps.</a:t>
            </a:r>
          </a:p>
          <a:p>
            <a:r>
              <a:t>This analysis provides insights into app categories, ratings, pricing, and installs.</a:t>
            </a:r>
          </a:p>
          <a:p>
            <a:r>
              <a:t>The dataset used includes 10,000+ apps with various features like category, rating, size,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trends in the Play Store apps dataset.</a:t>
            </a:r>
          </a:p>
          <a:p>
            <a:r>
              <a:t>Identify patterns in app ratings, pricing, and category popularity.</a:t>
            </a:r>
          </a:p>
          <a:p>
            <a:r>
              <a:t>Use data visualization for effective interpretation of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10,841 | Columns: 13</a:t>
            </a:r>
          </a:p>
          <a:p>
            <a:r>
              <a:t>Key Columns:</a:t>
            </a:r>
          </a:p>
          <a:p>
            <a:r>
              <a:t>- App, Category, Rating, Reviews</a:t>
            </a:r>
          </a:p>
          <a:p>
            <a:r>
              <a:t>- Installs, Size, Type, Price</a:t>
            </a:r>
          </a:p>
          <a:p>
            <a:r>
              <a:t>- Content Rating, Genres, Last Updated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rows with missing/incorrect data</a:t>
            </a:r>
          </a:p>
          <a:p>
            <a:r>
              <a:t>• Converted columns like Reviews, Installs, Price to numeric types</a:t>
            </a:r>
          </a:p>
          <a:p>
            <a:r>
              <a:t>• Removed duplicate entries</a:t>
            </a:r>
          </a:p>
          <a:p>
            <a:r>
              <a:t>• Cleaned 'Size' and 'Installs' columns for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 count per category using bar plots</a:t>
            </a:r>
          </a:p>
          <a:p>
            <a:r>
              <a:t>• Most popular (installed) categories</a:t>
            </a:r>
          </a:p>
          <a:p>
            <a:r>
              <a:t>• Ratings distribution histogram</a:t>
            </a:r>
          </a:p>
          <a:p>
            <a:r>
              <a:t>• Free vs Paid apps comparison</a:t>
            </a:r>
          </a:p>
          <a:p>
            <a:r>
              <a:t>• Price distribution for paid apps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apps fall under the 'Family' and 'Game' categories.</a:t>
            </a:r>
          </a:p>
          <a:p>
            <a:r>
              <a:t>• Free apps dominate the Play Store.</a:t>
            </a:r>
          </a:p>
          <a:p>
            <a:r>
              <a:t>• Majority of apps have ratings between 4.0 to 4.5.</a:t>
            </a:r>
          </a:p>
          <a:p>
            <a:r>
              <a:t>• Very few apps are priced above $10.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Majority of apps are free and targeted at all age groups.</a:t>
            </a:r>
          </a:p>
          <a:p>
            <a:r>
              <a:t>• Data cleaning is crucial before analysis.</a:t>
            </a:r>
          </a:p>
          <a:p>
            <a:r>
              <a:t>• Visualizations help uncover trends in large datasets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Pandas (for data handling)</a:t>
            </a:r>
          </a:p>
          <a:p>
            <a:r>
              <a:t>• Matplotlib (for visualization)</a:t>
            </a:r>
          </a:p>
          <a:p>
            <a:r>
              <a:t>• Jupyter 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Office Theme</vt:lpstr>
      <vt:lpstr>Google Play Store Analysis</vt:lpstr>
      <vt:lpstr>Project Introduction</vt:lpstr>
      <vt:lpstr>Objective</vt:lpstr>
      <vt:lpstr>About the Dataset</vt:lpstr>
      <vt:lpstr>Data Cleaning Steps</vt:lpstr>
      <vt:lpstr>Visualizations &amp; Insights</vt:lpstr>
      <vt:lpstr>Key Insights</vt:lpstr>
      <vt:lpstr>Conclusion</vt:lpstr>
      <vt:lpstr>Tools &amp; 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Ryan Kumar</cp:lastModifiedBy>
  <cp:revision>2</cp:revision>
  <dcterms:created xsi:type="dcterms:W3CDTF">2013-01-27T09:14:16Z</dcterms:created>
  <dcterms:modified xsi:type="dcterms:W3CDTF">2025-04-05T09:40:29Z</dcterms:modified>
  <cp:category/>
</cp:coreProperties>
</file>