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8e4f1a11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8e4f1a11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58e4f1a11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58e4f1a11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93de467d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93de467d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8e4f1a1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8e4f1a11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8e4f1a1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8e4f1a11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8e4f1a11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8e4f1a11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8e4f1a11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8e4f1a11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8e4f1a11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8e4f1a11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8e4f1a1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8e4f1a1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presentation/d/12mOB0h7efJ7zUC08j8yv7rgC93sBjMT1T7Izqy3oXpQ/edit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pixabay.com/vectors/led-light-bulbs-colorful-rainbow-3065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33850"/>
            <a:ext cx="85206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Bicycle Hazard Detector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39250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Aryan Goyal &amp; Andy Joshi</a:t>
            </a:r>
            <a:endParaRPr sz="20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974200" y="2719650"/>
            <a:ext cx="3195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LS04, G03</a:t>
            </a:r>
            <a:endParaRPr sz="20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37051" t="52389" r="29925" b="36190"/>
          <a:stretch/>
        </p:blipFill>
        <p:spPr>
          <a:xfrm>
            <a:off x="3836338" y="3404850"/>
            <a:ext cx="1471327" cy="5793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2F406E-8288-4847-9AF2-8C1EEB63D208}"/>
              </a:ext>
            </a:extLst>
          </p:cNvPr>
          <p:cNvSpPr txBox="1"/>
          <p:nvPr/>
        </p:nvSpPr>
        <p:spPr>
          <a:xfrm>
            <a:off x="2561665" y="679076"/>
            <a:ext cx="3778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4"/>
              </a:rPr>
              <a:t>https://docs.google.com/presentation/d/12mOB0h7efJ7zUC08j8yv7rgC93sBjMT1T7Izqy3oXpQ/edit?usp=sharing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Tips for the Next Batch</a:t>
            </a:r>
            <a:endParaRPr sz="2400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03500" cy="3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 with the simpler solution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Aside from the lab instructor and TA’s, use your peers for support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 in the lab as much as possible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Avoid peak hours in the lab (a.k.a. before major deadlines)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Submit part orders in advance to avoid long queues for getting important components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Programming a great deal of the final software in the feasibility stage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Saves valuable time during prototype stage</a:t>
            </a:r>
            <a:endParaRPr sz="16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850" y="1780811"/>
            <a:ext cx="2698326" cy="158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5770850" y="3356925"/>
            <a:ext cx="24912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</a:rPr>
              <a:t>https://www.mygoodclient.com/img/icons/friends_icon_colored.png</a:t>
            </a:r>
            <a:endParaRPr sz="10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Design Outline</a:t>
            </a:r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93400" cy="30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Goal: create a device to monitor and warn cyclists of surrounding hazards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Basic requirements: 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modes - setup mode and user mode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buzzer to warn pedestrians if the cyclist is within a specific distance threshold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different colored LEDs to warn cyclist if hazards behind are within a specific distance threshold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software to control the sensor measurement timing, sensor reading stability, user input, and actuators/indicators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Stages</a:t>
            </a:r>
            <a:endParaRPr sz="240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75" y="1219525"/>
            <a:ext cx="24771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Feasibility Model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683250" y="1219525"/>
            <a:ext cx="16566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6234250" y="1219525"/>
            <a:ext cx="25980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Production Model</a:t>
            </a:r>
            <a:endParaRPr/>
          </a:p>
        </p:txBody>
      </p:sp>
      <p:cxnSp>
        <p:nvCxnSpPr>
          <p:cNvPr id="72" name="Google Shape;72;p15"/>
          <p:cNvCxnSpPr>
            <a:stCxn id="69" idx="3"/>
            <a:endCxn id="70" idx="1"/>
          </p:cNvCxnSpPr>
          <p:nvPr/>
        </p:nvCxnSpPr>
        <p:spPr>
          <a:xfrm>
            <a:off x="2788875" y="1462825"/>
            <a:ext cx="89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>
            <a:stCxn id="70" idx="3"/>
            <a:endCxn id="71" idx="1"/>
          </p:cNvCxnSpPr>
          <p:nvPr/>
        </p:nvCxnSpPr>
        <p:spPr>
          <a:xfrm>
            <a:off x="5339850" y="1462825"/>
            <a:ext cx="89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4461" t="6878" b="14418"/>
          <a:stretch/>
        </p:blipFill>
        <p:spPr>
          <a:xfrm>
            <a:off x="646706" y="1994025"/>
            <a:ext cx="4136772" cy="25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850" y="1944625"/>
            <a:ext cx="3473669" cy="260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Feasibility Model</a:t>
            </a:r>
            <a:endParaRPr sz="24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4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Goal: test each component of the model and demonstrate its function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 push button presses to turn on-board LEDs on and off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periodic polling for reading button presses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a single ultrasonic sensor to measure the distance of objects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Displayed the measurement on the LCD display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a buzzer to beep at high and low tones depending on the ultrasonic reading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Wired three LEDs that lit up at different ultrasonic reading thresholds</a:t>
            </a:r>
            <a:endParaRPr sz="16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000" y="3240600"/>
            <a:ext cx="1545501" cy="9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460800" y="4118275"/>
            <a:ext cx="2322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https://pixabay.com/vectors/led-light-bulbs-colorful-rainbow-306562/</a:t>
            </a:r>
            <a:endParaRPr sz="10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0801" y="1685875"/>
            <a:ext cx="1236063" cy="10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460800" y="2639750"/>
            <a:ext cx="23907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</a:rPr>
              <a:t>https://www.raspberrypi.org/learning/images/components/piezo-buzzer.png</a:t>
            </a:r>
            <a:endParaRPr sz="10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Prototype</a:t>
            </a:r>
            <a:endParaRPr sz="240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89700" cy="3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Goal: build and demo a model that meets all functional requirements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 push button presses to enable setup mode and user mode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Kept periodic polling for reading button presses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a front ultrasonic sensor and a back ultrasonic sensor to measure proximity of nearby hazards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Displayed the reading of the back sensor on the LCD display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Attached buzzer to beep at high and low tones depending on the front ultrasonic reading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Soldered four LEDs that lit up at different back ultrasonic reading thresholds</a:t>
            </a:r>
            <a:endParaRPr sz="1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400" y="3057000"/>
            <a:ext cx="2130899" cy="128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401" y="1248222"/>
            <a:ext cx="2130900" cy="155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Hurdles</a:t>
            </a:r>
            <a:endParaRPr sz="240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425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Embedded programming and using driverlib API took time to understand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new software for designing the schematic and PCB introduced a learning curve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Generating a schematic without any connection errors was tricky due to a component library problem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Finding space to work in the lab around the time of major deadlines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Required rushing early to secure a spot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 to professional help and advice was tough to secure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Spent hours debugging an issue with the front ultrasonic sensor</a:t>
            </a:r>
            <a:endParaRPr sz="16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75" y="368825"/>
            <a:ext cx="744500" cy="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395875" y="520925"/>
            <a:ext cx="3000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</a:rPr>
              <a:t>https://image.flaticon.com/icons/png/512/1039/1039393.png</a:t>
            </a:r>
            <a:endParaRPr sz="10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Consumer Product Version</a:t>
            </a:r>
            <a:endParaRPr sz="240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70125"/>
            <a:ext cx="5956800" cy="3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Auto-routing was used originally but manual routing would be superior (especially for the power net)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a pin other than RXD for sending a trigger pulse to the front ultrasonic sensor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hysteresis for sensor value thresholds to reduce the flickering of LEDs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Secure the buzzer to the board using an adhesive to prevent it from dangling loosely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wires from the ultrasonic connectors and position them away from the board (for real-world use)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interrupts for push-buttons and a timer for the ultrasonic sensors</a:t>
            </a:r>
            <a:endParaRPr sz="16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875" y="1317662"/>
            <a:ext cx="1881124" cy="25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Insights</a:t>
            </a:r>
            <a:endParaRPr sz="240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1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 to design the hardware completely in-advance before writing any software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Easier to co-develop the software and hardware if possible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Debugging problems that involve both hardware and software can be complex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Isolating the issue is key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curves are inevitable when using new software APIs and design tools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 patient and ask questions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Issues become increasingly tougher to fix and debug for hardware development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Thoroughly check your design at each stage</a:t>
            </a:r>
            <a:endParaRPr sz="16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450" y="401213"/>
            <a:ext cx="1255255" cy="6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072000" y="508925"/>
            <a:ext cx="30000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</a:rPr>
              <a:t>https://cdn.pixabay.com/photo/2016/05/05/17/42/magnifying-glass-1374389_960_720.png</a:t>
            </a:r>
            <a:endParaRPr sz="10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Skills Developed</a:t>
            </a:r>
            <a:endParaRPr sz="24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4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delivery management with respect to a specific timeline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Planning hardware ahead of time to address software limitations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Soldering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Through-hole components using the solder wire and an iron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Surface-mount components using the solder paste and the blower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Schematic and PCB design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Embedded software programming in C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Debugging and troubleshooting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Isolating the cause of a problem and using electrical instrumentation</a:t>
            </a:r>
            <a:endParaRPr sz="16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00" y="1715475"/>
            <a:ext cx="1607625" cy="16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6777600" y="3246900"/>
            <a:ext cx="20547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</a:rPr>
              <a:t>https://maxcdn.icons8.com/Color/PNG/512/Industry/soldering_iron-512.png</a:t>
            </a:r>
            <a:endParaRPr sz="10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Bicycle Hazard Detector</vt:lpstr>
      <vt:lpstr>Design Outline</vt:lpstr>
      <vt:lpstr>Stages</vt:lpstr>
      <vt:lpstr>Feasibility Model</vt:lpstr>
      <vt:lpstr>Prototype</vt:lpstr>
      <vt:lpstr>Hurdles</vt:lpstr>
      <vt:lpstr>The Consumer Product Version</vt:lpstr>
      <vt:lpstr>Insights</vt:lpstr>
      <vt:lpstr>Skills Developed</vt:lpstr>
      <vt:lpstr>Tips for the Next Batch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 Hazard Detector</dc:title>
  <cp:lastModifiedBy>Aaryan Goyal</cp:lastModifiedBy>
  <cp:revision>1</cp:revision>
  <dcterms:modified xsi:type="dcterms:W3CDTF">2019-11-26T02:56:24Z</dcterms:modified>
</cp:coreProperties>
</file>