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matic SC"/>
      <p:regular r:id="rId19"/>
      <p:bold r:id="rId20"/>
    </p:embeddedFont>
    <p:embeddedFont>
      <p:font typeface="Short Stack"/>
      <p:regular r:id="rId21"/>
    </p:embeddedFont>
    <p:embeddedFont>
      <p:font typeface="Quicksan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7.xml"/><Relationship Id="rId22" Type="http://schemas.openxmlformats.org/officeDocument/2006/relationships/font" Target="fonts/Quicksand-regular.fntdata"/><Relationship Id="rId10" Type="http://schemas.openxmlformats.org/officeDocument/2006/relationships/slide" Target="slides/slide6.xml"/><Relationship Id="rId21" Type="http://schemas.openxmlformats.org/officeDocument/2006/relationships/font" Target="fonts/ShortStack-regular.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Quicksan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maticSC-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2474c56d09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2474c56d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2474c56d09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2474c56d0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2474c56d09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2474c56d0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2474c56d09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2474c56d0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2474c56d09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2474c56d0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2474c56d09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2474c56d0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2"/>
        </a:solidFill>
      </p:bgPr>
    </p:bg>
    <p:spTree>
      <p:nvGrpSpPr>
        <p:cNvPr id="20" name="Shape 20"/>
        <p:cNvGrpSpPr/>
        <p:nvPr/>
      </p:nvGrpSpPr>
      <p:grpSpPr>
        <a:xfrm>
          <a:off x="0" y="0"/>
          <a:ext cx="0" cy="0"/>
          <a:chOff x="0" y="0"/>
          <a:chExt cx="0" cy="0"/>
        </a:xfrm>
      </p:grpSpPr>
      <p:sp>
        <p:nvSpPr>
          <p:cNvPr id="21" name="Google Shape;21;p2"/>
          <p:cNvSpPr txBox="1"/>
          <p:nvPr>
            <p:ph type="ctrTitle"/>
          </p:nvPr>
        </p:nvSpPr>
        <p:spPr>
          <a:xfrm>
            <a:off x="1886450" y="1639950"/>
            <a:ext cx="5371200" cy="1711200"/>
          </a:xfrm>
          <a:prstGeom prst="rect">
            <a:avLst/>
          </a:prstGeom>
        </p:spPr>
        <p:txBody>
          <a:bodyPr anchorCtr="0" anchor="ctr" bIns="0" lIns="0" spcFirstLastPara="1" rIns="0" wrap="square" tIns="0">
            <a:noAutofit/>
          </a:bodyPr>
          <a:lstStyle>
            <a:lvl1pPr lvl="0" rtl="0" algn="ctr">
              <a:lnSpc>
                <a:spcPct val="80000"/>
              </a:lnSpc>
              <a:spcBef>
                <a:spcPts val="0"/>
              </a:spcBef>
              <a:spcAft>
                <a:spcPts val="0"/>
              </a:spcAft>
              <a:buClr>
                <a:schemeClr val="lt1"/>
              </a:buClr>
              <a:buSzPts val="6000"/>
              <a:buNone/>
              <a:defRPr sz="6000">
                <a:solidFill>
                  <a:schemeClr val="lt1"/>
                </a:solidFill>
              </a:defRPr>
            </a:lvl1pPr>
            <a:lvl2pPr lvl="1" rtl="0" algn="ctr">
              <a:lnSpc>
                <a:spcPct val="80000"/>
              </a:lnSpc>
              <a:spcBef>
                <a:spcPts val="0"/>
              </a:spcBef>
              <a:spcAft>
                <a:spcPts val="0"/>
              </a:spcAft>
              <a:buClr>
                <a:schemeClr val="lt1"/>
              </a:buClr>
              <a:buSzPts val="6000"/>
              <a:buNone/>
              <a:defRPr sz="6000">
                <a:solidFill>
                  <a:schemeClr val="lt1"/>
                </a:solidFill>
              </a:defRPr>
            </a:lvl2pPr>
            <a:lvl3pPr lvl="2" rtl="0" algn="ctr">
              <a:lnSpc>
                <a:spcPct val="80000"/>
              </a:lnSpc>
              <a:spcBef>
                <a:spcPts val="0"/>
              </a:spcBef>
              <a:spcAft>
                <a:spcPts val="0"/>
              </a:spcAft>
              <a:buClr>
                <a:schemeClr val="lt1"/>
              </a:buClr>
              <a:buSzPts val="6000"/>
              <a:buNone/>
              <a:defRPr sz="6000">
                <a:solidFill>
                  <a:schemeClr val="lt1"/>
                </a:solidFill>
              </a:defRPr>
            </a:lvl3pPr>
            <a:lvl4pPr lvl="3" rtl="0" algn="ctr">
              <a:lnSpc>
                <a:spcPct val="80000"/>
              </a:lnSpc>
              <a:spcBef>
                <a:spcPts val="0"/>
              </a:spcBef>
              <a:spcAft>
                <a:spcPts val="0"/>
              </a:spcAft>
              <a:buClr>
                <a:schemeClr val="lt1"/>
              </a:buClr>
              <a:buSzPts val="6000"/>
              <a:buNone/>
              <a:defRPr sz="6000">
                <a:solidFill>
                  <a:schemeClr val="lt1"/>
                </a:solidFill>
              </a:defRPr>
            </a:lvl4pPr>
            <a:lvl5pPr lvl="4" rtl="0" algn="ctr">
              <a:lnSpc>
                <a:spcPct val="80000"/>
              </a:lnSpc>
              <a:spcBef>
                <a:spcPts val="0"/>
              </a:spcBef>
              <a:spcAft>
                <a:spcPts val="0"/>
              </a:spcAft>
              <a:buClr>
                <a:schemeClr val="lt1"/>
              </a:buClr>
              <a:buSzPts val="6000"/>
              <a:buNone/>
              <a:defRPr sz="6000">
                <a:solidFill>
                  <a:schemeClr val="lt1"/>
                </a:solidFill>
              </a:defRPr>
            </a:lvl5pPr>
            <a:lvl6pPr lvl="5" rtl="0" algn="ctr">
              <a:lnSpc>
                <a:spcPct val="80000"/>
              </a:lnSpc>
              <a:spcBef>
                <a:spcPts val="0"/>
              </a:spcBef>
              <a:spcAft>
                <a:spcPts val="0"/>
              </a:spcAft>
              <a:buClr>
                <a:schemeClr val="lt1"/>
              </a:buClr>
              <a:buSzPts val="6000"/>
              <a:buNone/>
              <a:defRPr sz="6000">
                <a:solidFill>
                  <a:schemeClr val="lt1"/>
                </a:solidFill>
              </a:defRPr>
            </a:lvl6pPr>
            <a:lvl7pPr lvl="6" rtl="0" algn="ctr">
              <a:lnSpc>
                <a:spcPct val="80000"/>
              </a:lnSpc>
              <a:spcBef>
                <a:spcPts val="0"/>
              </a:spcBef>
              <a:spcAft>
                <a:spcPts val="0"/>
              </a:spcAft>
              <a:buClr>
                <a:schemeClr val="lt1"/>
              </a:buClr>
              <a:buSzPts val="6000"/>
              <a:buNone/>
              <a:defRPr sz="6000">
                <a:solidFill>
                  <a:schemeClr val="lt1"/>
                </a:solidFill>
              </a:defRPr>
            </a:lvl7pPr>
            <a:lvl8pPr lvl="7" rtl="0" algn="ctr">
              <a:lnSpc>
                <a:spcPct val="80000"/>
              </a:lnSpc>
              <a:spcBef>
                <a:spcPts val="0"/>
              </a:spcBef>
              <a:spcAft>
                <a:spcPts val="0"/>
              </a:spcAft>
              <a:buClr>
                <a:schemeClr val="lt1"/>
              </a:buClr>
              <a:buSzPts val="6000"/>
              <a:buNone/>
              <a:defRPr sz="6000">
                <a:solidFill>
                  <a:schemeClr val="lt1"/>
                </a:solidFill>
              </a:defRPr>
            </a:lvl8pPr>
            <a:lvl9pPr lvl="8" rtl="0" algn="ctr">
              <a:lnSpc>
                <a:spcPct val="80000"/>
              </a:lnSpc>
              <a:spcBef>
                <a:spcPts val="0"/>
              </a:spcBef>
              <a:spcAft>
                <a:spcPts val="0"/>
              </a:spcAft>
              <a:buClr>
                <a:schemeClr val="lt1"/>
              </a:buClr>
              <a:buSzPts val="6000"/>
              <a:buNone/>
              <a:defRPr sz="6000">
                <a:solidFill>
                  <a:schemeClr val="lt1"/>
                </a:solidFill>
              </a:defRPr>
            </a:lvl9pPr>
          </a:lstStyle>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rect b="b" l="l" r="r" t="t"/>
                <a:pathLst>
                  <a:path extrusionOk="0" h="31731" w="35017">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170373" y="4682299"/>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1974315">
                <a:off x="996275" y="3825647"/>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9911830">
                <a:off x="7595186" y="4010311"/>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912930" y="846902"/>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625368" y="3599553"/>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rect b="b" l="l" r="r" t="t"/>
                <a:pathLst>
                  <a:path extrusionOk="0" h="14760" w="15179">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rect b="b" l="l" r="r" t="t"/>
                <a:pathLst>
                  <a:path extrusionOk="0" h="23844" w="23544">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pattern">
  <p:cSld name="BLANK_1">
    <p:spTree>
      <p:nvGrpSpPr>
        <p:cNvPr id="564" name="Shape 564"/>
        <p:cNvGrpSpPr/>
        <p:nvPr/>
      </p:nvGrpSpPr>
      <p:grpSpPr>
        <a:xfrm>
          <a:off x="0" y="0"/>
          <a:ext cx="0" cy="0"/>
          <a:chOff x="0" y="0"/>
          <a:chExt cx="0" cy="0"/>
        </a:xfrm>
      </p:grpSpPr>
      <p:grpSp>
        <p:nvGrpSpPr>
          <p:cNvPr id="565" name="Google Shape;565;p11"/>
          <p:cNvGrpSpPr/>
          <p:nvPr/>
        </p:nvGrpSpPr>
        <p:grpSpPr>
          <a:xfrm>
            <a:off x="-45603" y="4341395"/>
            <a:ext cx="9272423" cy="910791"/>
            <a:chOff x="-45603" y="440026"/>
            <a:chExt cx="9272423" cy="910791"/>
          </a:xfrm>
        </p:grpSpPr>
        <p:sp>
          <p:nvSpPr>
            <p:cNvPr id="566" name="Google Shape;566;p11"/>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7" name="Google Shape;567;p11"/>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8" name="Google Shape;568;p11"/>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9" name="Google Shape;569;p11"/>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0" name="Google Shape;570;p11"/>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1" name="Google Shape;571;p11"/>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2" name="Google Shape;572;p11"/>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3" name="Google Shape;573;p11"/>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4" name="Google Shape;574;p11"/>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5" name="Google Shape;575;p11"/>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6" name="Google Shape;576;p11"/>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7" name="Google Shape;577;p11"/>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8" name="Google Shape;578;p11"/>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79" name="Google Shape;579;p11"/>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0" name="Google Shape;580;p11"/>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1" name="Google Shape;581;p11"/>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2" name="Google Shape;582;p11"/>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3" name="Google Shape;583;p11"/>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4" name="Google Shape;584;p11"/>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5" name="Google Shape;585;p11"/>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86" name="Google Shape;586;p11"/>
            <p:cNvGrpSpPr/>
            <p:nvPr/>
          </p:nvGrpSpPr>
          <p:grpSpPr>
            <a:xfrm rot="890855">
              <a:off x="3181660" y="515636"/>
              <a:ext cx="370663" cy="217580"/>
              <a:chOff x="1429156" y="1387535"/>
              <a:chExt cx="657769" cy="386112"/>
            </a:xfrm>
          </p:grpSpPr>
          <p:sp>
            <p:nvSpPr>
              <p:cNvPr id="587" name="Google Shape;587;p11"/>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88" name="Google Shape;588;p11"/>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89" name="Google Shape;589;p11"/>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0" name="Google Shape;590;p11"/>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91" name="Google Shape;591;p11"/>
            <p:cNvGrpSpPr/>
            <p:nvPr/>
          </p:nvGrpSpPr>
          <p:grpSpPr>
            <a:xfrm>
              <a:off x="3707787" y="505390"/>
              <a:ext cx="212392" cy="256778"/>
              <a:chOff x="1010452" y="1144365"/>
              <a:chExt cx="376916" cy="455685"/>
            </a:xfrm>
          </p:grpSpPr>
          <p:sp>
            <p:nvSpPr>
              <p:cNvPr id="592" name="Google Shape;592;p11"/>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3" name="Google Shape;593;p11"/>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94" name="Google Shape;594;p11"/>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5" name="Google Shape;595;p11"/>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6" name="Google Shape;596;p11"/>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7" name="Google Shape;597;p11"/>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8" name="Google Shape;598;p11"/>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99" name="Google Shape;599;p11"/>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0" name="Google Shape;600;p11"/>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1" name="Google Shape;601;p11"/>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2" name="Google Shape;602;p11"/>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3" name="Google Shape;603;p11"/>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4" name="Google Shape;604;p11"/>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5" name="Google Shape;605;p11"/>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6" name="Google Shape;606;p11"/>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7" name="Google Shape;607;p11"/>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8" name="Google Shape;608;p11"/>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09" name="Google Shape;609;p11"/>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0" name="Google Shape;610;p11"/>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1" name="Google Shape;611;p11"/>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2" name="Google Shape;612;p11"/>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3" name="Google Shape;613;p11"/>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14" name="Google Shape;614;p11"/>
            <p:cNvGrpSpPr/>
            <p:nvPr/>
          </p:nvGrpSpPr>
          <p:grpSpPr>
            <a:xfrm>
              <a:off x="7836651" y="987182"/>
              <a:ext cx="121750" cy="155749"/>
              <a:chOff x="6422295" y="3351500"/>
              <a:chExt cx="252856" cy="323399"/>
            </a:xfrm>
          </p:grpSpPr>
          <p:sp>
            <p:nvSpPr>
              <p:cNvPr id="615" name="Google Shape;615;p11"/>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6" name="Google Shape;616;p11"/>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17" name="Google Shape;617;p11"/>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18" name="Google Shape;618;p11"/>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19" name="Google Shape;619;p11"/>
            <p:cNvGrpSpPr/>
            <p:nvPr/>
          </p:nvGrpSpPr>
          <p:grpSpPr>
            <a:xfrm>
              <a:off x="3137402" y="1006079"/>
              <a:ext cx="129429" cy="165162"/>
              <a:chOff x="6793660" y="3322411"/>
              <a:chExt cx="268804" cy="342944"/>
            </a:xfrm>
          </p:grpSpPr>
          <p:sp>
            <p:nvSpPr>
              <p:cNvPr id="620" name="Google Shape;620;p11"/>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1" name="Google Shape;621;p11"/>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2" name="Google Shape;622;p11"/>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23" name="Google Shape;623;p11"/>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4" name="Google Shape;624;p11"/>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25" name="Google Shape;625;p11"/>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big pattern">
  <p:cSld name="BLANK_1_1">
    <p:spTree>
      <p:nvGrpSpPr>
        <p:cNvPr id="626" name="Shape 626"/>
        <p:cNvGrpSpPr/>
        <p:nvPr/>
      </p:nvGrpSpPr>
      <p:grpSpPr>
        <a:xfrm>
          <a:off x="0" y="0"/>
          <a:ext cx="0" cy="0"/>
          <a:chOff x="0" y="0"/>
          <a:chExt cx="0" cy="0"/>
        </a:xfrm>
      </p:grpSpPr>
      <p:sp>
        <p:nvSpPr>
          <p:cNvPr id="627" name="Google Shape;627;p12"/>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09" name="Shape 109"/>
        <p:cNvGrpSpPr/>
        <p:nvPr/>
      </p:nvGrpSpPr>
      <p:grpSpPr>
        <a:xfrm>
          <a:off x="0" y="0"/>
          <a:ext cx="0" cy="0"/>
          <a:chOff x="0" y="0"/>
          <a:chExt cx="0" cy="0"/>
        </a:xfrm>
      </p:grpSpPr>
      <p:sp>
        <p:nvSpPr>
          <p:cNvPr id="110" name="Google Shape;110;p3"/>
          <p:cNvSpPr txBox="1"/>
          <p:nvPr>
            <p:ph type="ctrTitle"/>
          </p:nvPr>
        </p:nvSpPr>
        <p:spPr>
          <a:xfrm>
            <a:off x="2112400" y="1583350"/>
            <a:ext cx="4919400" cy="1159800"/>
          </a:xfrm>
          <a:prstGeom prst="rect">
            <a:avLst/>
          </a:prstGeom>
        </p:spPr>
        <p:txBody>
          <a:bodyPr anchorCtr="0" anchor="b"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1" name="Google Shape;111;p3"/>
          <p:cNvSpPr txBox="1"/>
          <p:nvPr>
            <p:ph idx="1" type="subTitle"/>
          </p:nvPr>
        </p:nvSpPr>
        <p:spPr>
          <a:xfrm>
            <a:off x="2112400" y="2840052"/>
            <a:ext cx="4919400" cy="784800"/>
          </a:xfrm>
          <a:prstGeom prst="rect">
            <a:avLst/>
          </a:prstGeom>
        </p:spPr>
        <p:txBody>
          <a:bodyPr anchorCtr="0" anchor="t" bIns="0" lIns="0" spcFirstLastPara="1" rIns="0" wrap="square" tIns="0">
            <a:noAutofit/>
          </a:bodyPr>
          <a:lstStyle>
            <a:lvl1pPr lvl="0" rtl="0" algn="ctr">
              <a:spcBef>
                <a:spcPts val="0"/>
              </a:spcBef>
              <a:spcAft>
                <a:spcPts val="0"/>
              </a:spcAft>
              <a:buClr>
                <a:schemeClr val="dk2"/>
              </a:buClr>
              <a:buSzPts val="2000"/>
              <a:buNone/>
              <a:defRPr sz="2000">
                <a:solidFill>
                  <a:schemeClr val="dk2"/>
                </a:solidFill>
              </a:defRPr>
            </a:lvl1pPr>
            <a:lvl2pPr lvl="1" rtl="0" algn="ctr">
              <a:spcBef>
                <a:spcPts val="0"/>
              </a:spcBef>
              <a:spcAft>
                <a:spcPts val="0"/>
              </a:spcAft>
              <a:buClr>
                <a:schemeClr val="dk2"/>
              </a:buClr>
              <a:buSzPts val="2000"/>
              <a:buNone/>
              <a:defRPr sz="2000">
                <a:solidFill>
                  <a:schemeClr val="dk2"/>
                </a:solidFill>
              </a:defRPr>
            </a:lvl2pPr>
            <a:lvl3pPr lvl="2" rtl="0" algn="ctr">
              <a:spcBef>
                <a:spcPts val="0"/>
              </a:spcBef>
              <a:spcAft>
                <a:spcPts val="0"/>
              </a:spcAft>
              <a:buClr>
                <a:schemeClr val="dk2"/>
              </a:buClr>
              <a:buSzPts val="2000"/>
              <a:buNone/>
              <a:defRPr sz="2000">
                <a:solidFill>
                  <a:schemeClr val="dk2"/>
                </a:solidFill>
              </a:defRPr>
            </a:lvl3pPr>
            <a:lvl4pPr lvl="3" rtl="0" algn="ctr">
              <a:spcBef>
                <a:spcPts val="0"/>
              </a:spcBef>
              <a:spcAft>
                <a:spcPts val="0"/>
              </a:spcAft>
              <a:buClr>
                <a:schemeClr val="dk2"/>
              </a:buClr>
              <a:buSzPts val="2000"/>
              <a:buNone/>
              <a:defRPr sz="2000">
                <a:solidFill>
                  <a:schemeClr val="dk2"/>
                </a:solidFill>
              </a:defRPr>
            </a:lvl4pPr>
            <a:lvl5pPr lvl="4" rtl="0" algn="ctr">
              <a:spcBef>
                <a:spcPts val="0"/>
              </a:spcBef>
              <a:spcAft>
                <a:spcPts val="0"/>
              </a:spcAft>
              <a:buClr>
                <a:schemeClr val="dk2"/>
              </a:buClr>
              <a:buSzPts val="2000"/>
              <a:buNone/>
              <a:defRPr sz="2000">
                <a:solidFill>
                  <a:schemeClr val="dk2"/>
                </a:solidFill>
              </a:defRPr>
            </a:lvl5pPr>
            <a:lvl6pPr lvl="5" rtl="0" algn="ctr">
              <a:spcBef>
                <a:spcPts val="0"/>
              </a:spcBef>
              <a:spcAft>
                <a:spcPts val="0"/>
              </a:spcAft>
              <a:buClr>
                <a:schemeClr val="dk2"/>
              </a:buClr>
              <a:buSzPts val="2000"/>
              <a:buNone/>
              <a:defRPr sz="2000">
                <a:solidFill>
                  <a:schemeClr val="dk2"/>
                </a:solidFill>
              </a:defRPr>
            </a:lvl6pPr>
            <a:lvl7pPr lvl="6" rtl="0" algn="ctr">
              <a:spcBef>
                <a:spcPts val="0"/>
              </a:spcBef>
              <a:spcAft>
                <a:spcPts val="0"/>
              </a:spcAft>
              <a:buClr>
                <a:schemeClr val="dk2"/>
              </a:buClr>
              <a:buSzPts val="2000"/>
              <a:buNone/>
              <a:defRPr sz="2000">
                <a:solidFill>
                  <a:schemeClr val="dk2"/>
                </a:solidFill>
              </a:defRPr>
            </a:lvl7pPr>
            <a:lvl8pPr lvl="7" rtl="0" algn="ctr">
              <a:spcBef>
                <a:spcPts val="0"/>
              </a:spcBef>
              <a:spcAft>
                <a:spcPts val="0"/>
              </a:spcAft>
              <a:buClr>
                <a:schemeClr val="dk2"/>
              </a:buClr>
              <a:buSzPts val="2000"/>
              <a:buNone/>
              <a:defRPr sz="2000">
                <a:solidFill>
                  <a:schemeClr val="dk2"/>
                </a:solidFill>
              </a:defRPr>
            </a:lvl8pPr>
            <a:lvl9pPr lvl="8" rtl="0" algn="ctr">
              <a:spcBef>
                <a:spcPts val="0"/>
              </a:spcBef>
              <a:spcAft>
                <a:spcPts val="0"/>
              </a:spcAft>
              <a:buClr>
                <a:schemeClr val="dk2"/>
              </a:buClr>
              <a:buSzPts val="2000"/>
              <a:buNone/>
              <a:defRPr sz="2000">
                <a:solidFill>
                  <a:schemeClr val="dk2"/>
                </a:solidFill>
              </a:defRPr>
            </a:lvl9pPr>
          </a:lstStyle>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5"/>
        </a:solidFill>
      </p:bgPr>
    </p:bg>
    <p:spTree>
      <p:nvGrpSpPr>
        <p:cNvPr id="175"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39" name="Google Shape;239;p4"/>
          <p:cNvSpPr txBox="1"/>
          <p:nvPr>
            <p:ph idx="1" type="body"/>
          </p:nvPr>
        </p:nvSpPr>
        <p:spPr>
          <a:xfrm>
            <a:off x="2052200" y="1253925"/>
            <a:ext cx="5039700" cy="2675100"/>
          </a:xfrm>
          <a:prstGeom prst="rect">
            <a:avLst/>
          </a:prstGeom>
        </p:spPr>
        <p:txBody>
          <a:bodyPr anchorCtr="0" anchor="t" bIns="0" lIns="0" spcFirstLastPara="1" rIns="0" wrap="square" tIns="0">
            <a:noAutofit/>
          </a:bodyPr>
          <a:lstStyle>
            <a:lvl1pPr indent="-457200" lvl="0" marL="4572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1pPr>
            <a:lvl2pPr indent="-457200" lvl="1" marL="9144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2pPr>
            <a:lvl3pPr indent="-457200" lvl="2" marL="13716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3pPr>
            <a:lvl4pPr indent="-457200" lvl="3" marL="18288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4pPr>
            <a:lvl5pPr indent="-457200" lvl="4" marL="22860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5pPr>
            <a:lvl6pPr indent="-457200" lvl="5" marL="27432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6pPr>
            <a:lvl7pPr indent="-457200" lvl="6" marL="32004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7pPr>
            <a:lvl8pPr indent="-457200" lvl="7" marL="36576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8pPr>
            <a:lvl9pPr indent="-457200" lvl="8" marL="4114800" rtl="0" algn="ctr">
              <a:lnSpc>
                <a:spcPct val="105000"/>
              </a:lnSpc>
              <a:spcBef>
                <a:spcPts val="0"/>
              </a:spcBef>
              <a:spcAft>
                <a:spcPts val="0"/>
              </a:spcAft>
              <a:buSzPts val="3600"/>
              <a:buFont typeface="Amatic SC"/>
              <a:buChar char="✗"/>
              <a:defRPr b="1" sz="3600">
                <a:latin typeface="Amatic SC"/>
                <a:ea typeface="Amatic SC"/>
                <a:cs typeface="Amatic SC"/>
                <a:sym typeface="Amatic SC"/>
              </a:defRPr>
            </a:lvl9pPr>
          </a:lstStyle>
          <a:p/>
        </p:txBody>
      </p:sp>
      <p:sp>
        <p:nvSpPr>
          <p:cNvPr id="240" name="Google Shape;240;p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4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02" name="Google Shape;302;p5"/>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3" name="Google Shape;303;p5"/>
          <p:cNvSpPr txBox="1"/>
          <p:nvPr>
            <p:ph idx="1" type="body"/>
          </p:nvPr>
        </p:nvSpPr>
        <p:spPr>
          <a:xfrm>
            <a:off x="1028375" y="1327952"/>
            <a:ext cx="7087200" cy="2683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04" name="Google Shape;304;p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05"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66" name="Google Shape;366;p6"/>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7" name="Google Shape;367;p6"/>
          <p:cNvSpPr txBox="1"/>
          <p:nvPr>
            <p:ph idx="1" type="body"/>
          </p:nvPr>
        </p:nvSpPr>
        <p:spPr>
          <a:xfrm>
            <a:off x="1028375" y="1404153"/>
            <a:ext cx="3440100" cy="26754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8" name="Google Shape;368;p6"/>
          <p:cNvSpPr txBox="1"/>
          <p:nvPr>
            <p:ph idx="2" type="body"/>
          </p:nvPr>
        </p:nvSpPr>
        <p:spPr>
          <a:xfrm>
            <a:off x="4675573" y="1404153"/>
            <a:ext cx="3440100" cy="26754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69" name="Google Shape;369;p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70" name="Shape 370"/>
        <p:cNvGrpSpPr/>
        <p:nvPr/>
      </p:nvGrpSpPr>
      <p:grpSpPr>
        <a:xfrm>
          <a:off x="0" y="0"/>
          <a:ext cx="0" cy="0"/>
          <a:chOff x="0" y="0"/>
          <a:chExt cx="0" cy="0"/>
        </a:xfrm>
      </p:grpSpPr>
      <p:grpSp>
        <p:nvGrpSpPr>
          <p:cNvPr id="371" name="Google Shape;371;p7"/>
          <p:cNvGrpSpPr/>
          <p:nvPr/>
        </p:nvGrpSpPr>
        <p:grpSpPr>
          <a:xfrm>
            <a:off x="-45603" y="4341395"/>
            <a:ext cx="9272423" cy="910791"/>
            <a:chOff x="-45603" y="440026"/>
            <a:chExt cx="9272423" cy="910791"/>
          </a:xfrm>
        </p:grpSpPr>
        <p:sp>
          <p:nvSpPr>
            <p:cNvPr id="372" name="Google Shape;372;p7"/>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3" name="Google Shape;373;p7"/>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4" name="Google Shape;374;p7"/>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5" name="Google Shape;375;p7"/>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6" name="Google Shape;376;p7"/>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7" name="Google Shape;377;p7"/>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8" name="Google Shape;378;p7"/>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79" name="Google Shape;379;p7"/>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0" name="Google Shape;380;p7"/>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1" name="Google Shape;381;p7"/>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2" name="Google Shape;382;p7"/>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3" name="Google Shape;383;p7"/>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4" name="Google Shape;384;p7"/>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5" name="Google Shape;385;p7"/>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6" name="Google Shape;386;p7"/>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7" name="Google Shape;387;p7"/>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8" name="Google Shape;388;p7"/>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89" name="Google Shape;389;p7"/>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0" name="Google Shape;390;p7"/>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1" name="Google Shape;391;p7"/>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2" name="Google Shape;392;p7"/>
            <p:cNvGrpSpPr/>
            <p:nvPr/>
          </p:nvGrpSpPr>
          <p:grpSpPr>
            <a:xfrm rot="890855">
              <a:off x="3181660" y="515636"/>
              <a:ext cx="370663" cy="217580"/>
              <a:chOff x="1429156" y="1387535"/>
              <a:chExt cx="657769" cy="386112"/>
            </a:xfrm>
          </p:grpSpPr>
          <p:sp>
            <p:nvSpPr>
              <p:cNvPr id="393" name="Google Shape;393;p7"/>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4" name="Google Shape;394;p7"/>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395" name="Google Shape;395;p7"/>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6" name="Google Shape;396;p7"/>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397" name="Google Shape;397;p7"/>
            <p:cNvGrpSpPr/>
            <p:nvPr/>
          </p:nvGrpSpPr>
          <p:grpSpPr>
            <a:xfrm>
              <a:off x="3707787" y="505390"/>
              <a:ext cx="212392" cy="256778"/>
              <a:chOff x="1010452" y="1144365"/>
              <a:chExt cx="376916" cy="455685"/>
            </a:xfrm>
          </p:grpSpPr>
          <p:sp>
            <p:nvSpPr>
              <p:cNvPr id="398" name="Google Shape;398;p7"/>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399" name="Google Shape;399;p7"/>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00" name="Google Shape;400;p7"/>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1" name="Google Shape;401;p7"/>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2" name="Google Shape;402;p7"/>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3" name="Google Shape;403;p7"/>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4" name="Google Shape;404;p7"/>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5" name="Google Shape;405;p7"/>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6" name="Google Shape;406;p7"/>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7" name="Google Shape;407;p7"/>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8" name="Google Shape;408;p7"/>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09" name="Google Shape;409;p7"/>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0" name="Google Shape;410;p7"/>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1" name="Google Shape;411;p7"/>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2" name="Google Shape;412;p7"/>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3" name="Google Shape;413;p7"/>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4" name="Google Shape;414;p7"/>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5" name="Google Shape;415;p7"/>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6" name="Google Shape;416;p7"/>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7" name="Google Shape;417;p7"/>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8" name="Google Shape;418;p7"/>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19" name="Google Shape;419;p7"/>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20" name="Google Shape;420;p7"/>
            <p:cNvGrpSpPr/>
            <p:nvPr/>
          </p:nvGrpSpPr>
          <p:grpSpPr>
            <a:xfrm>
              <a:off x="7836651" y="987182"/>
              <a:ext cx="121750" cy="155749"/>
              <a:chOff x="6422295" y="3351500"/>
              <a:chExt cx="252856" cy="323399"/>
            </a:xfrm>
          </p:grpSpPr>
          <p:sp>
            <p:nvSpPr>
              <p:cNvPr id="421" name="Google Shape;421;p7"/>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2" name="Google Shape;422;p7"/>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23" name="Google Shape;423;p7"/>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4" name="Google Shape;424;p7"/>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25" name="Google Shape;425;p7"/>
            <p:cNvGrpSpPr/>
            <p:nvPr/>
          </p:nvGrpSpPr>
          <p:grpSpPr>
            <a:xfrm>
              <a:off x="3137402" y="1006079"/>
              <a:ext cx="129429" cy="165162"/>
              <a:chOff x="6793660" y="3322411"/>
              <a:chExt cx="268804" cy="342944"/>
            </a:xfrm>
          </p:grpSpPr>
          <p:sp>
            <p:nvSpPr>
              <p:cNvPr id="426" name="Google Shape;426;p7"/>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7" name="Google Shape;427;p7"/>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28" name="Google Shape;428;p7"/>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29" name="Google Shape;429;p7"/>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30" name="Google Shape;430;p7"/>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31" name="Google Shape;431;p7"/>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2" name="Google Shape;432;p7"/>
          <p:cNvSpPr txBox="1"/>
          <p:nvPr>
            <p:ph idx="1" type="body"/>
          </p:nvPr>
        </p:nvSpPr>
        <p:spPr>
          <a:xfrm>
            <a:off x="1028375"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3" name="Google Shape;433;p7"/>
          <p:cNvSpPr txBox="1"/>
          <p:nvPr>
            <p:ph idx="2" type="body"/>
          </p:nvPr>
        </p:nvSpPr>
        <p:spPr>
          <a:xfrm>
            <a:off x="3439718"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4" name="Google Shape;434;p7"/>
          <p:cNvSpPr txBox="1"/>
          <p:nvPr>
            <p:ph idx="3" type="body"/>
          </p:nvPr>
        </p:nvSpPr>
        <p:spPr>
          <a:xfrm>
            <a:off x="5851061" y="1431000"/>
            <a:ext cx="2200500" cy="26574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5" name="Google Shape;435;p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6" name="Shape 436"/>
        <p:cNvGrpSpPr/>
        <p:nvPr/>
      </p:nvGrpSpPr>
      <p:grpSpPr>
        <a:xfrm>
          <a:off x="0" y="0"/>
          <a:ext cx="0" cy="0"/>
          <a:chOff x="0" y="0"/>
          <a:chExt cx="0" cy="0"/>
        </a:xfrm>
      </p:grpSpPr>
      <p:grpSp>
        <p:nvGrpSpPr>
          <p:cNvPr id="437"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58"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63"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86"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491"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497" name="Google Shape;497;p8"/>
          <p:cNvSpPr txBox="1"/>
          <p:nvPr>
            <p:ph type="title"/>
          </p:nvPr>
        </p:nvSpPr>
        <p:spPr>
          <a:xfrm>
            <a:off x="1028375" y="662026"/>
            <a:ext cx="7087200" cy="5502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8" name="Google Shape;498;p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9" name="Shape 499"/>
        <p:cNvGrpSpPr/>
        <p:nvPr/>
      </p:nvGrpSpPr>
      <p:grpSpPr>
        <a:xfrm>
          <a:off x="0" y="0"/>
          <a:ext cx="0" cy="0"/>
          <a:chOff x="0" y="0"/>
          <a:chExt cx="0" cy="0"/>
        </a:xfrm>
      </p:grpSpPr>
      <p:sp>
        <p:nvSpPr>
          <p:cNvPr id="500" name="Google Shape;500;p9"/>
          <p:cNvSpPr txBox="1"/>
          <p:nvPr>
            <p:ph idx="1" type="body"/>
          </p:nvPr>
        </p:nvSpPr>
        <p:spPr>
          <a:xfrm>
            <a:off x="1619425" y="4348000"/>
            <a:ext cx="5905200" cy="276900"/>
          </a:xfrm>
          <a:prstGeom prst="rect">
            <a:avLst/>
          </a:prstGeom>
        </p:spPr>
        <p:txBody>
          <a:bodyPr anchorCtr="0" anchor="t" bIns="0" lIns="0" spcFirstLastPara="1" rIns="0" wrap="square" tIns="0">
            <a:noAutofit/>
          </a:bodyPr>
          <a:lstStyle>
            <a:lvl1pPr indent="-228600" lvl="0" marL="457200" rtl="0" algn="ctr">
              <a:spcBef>
                <a:spcPts val="360"/>
              </a:spcBef>
              <a:spcAft>
                <a:spcPts val="0"/>
              </a:spcAft>
              <a:buSzPts val="1400"/>
              <a:buNone/>
              <a:defRPr sz="1400"/>
            </a:lvl1pPr>
          </a:lstStyle>
          <a:p/>
        </p:txBody>
      </p:sp>
      <p:sp>
        <p:nvSpPr>
          <p:cNvPr id="501" name="Google Shape;501;p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02" name="Google Shape;502;p9"/>
          <p:cNvGrpSpPr/>
          <p:nvPr/>
        </p:nvGrpSpPr>
        <p:grpSpPr>
          <a:xfrm>
            <a:off x="-45603" y="-123258"/>
            <a:ext cx="9272423" cy="910791"/>
            <a:chOff x="-45603" y="440026"/>
            <a:chExt cx="9272423" cy="910791"/>
          </a:xfrm>
        </p:grpSpPr>
        <p:sp>
          <p:nvSpPr>
            <p:cNvPr id="503" name="Google Shape;503;p9"/>
            <p:cNvSpPr/>
            <p:nvPr/>
          </p:nvSpPr>
          <p:spPr>
            <a:xfrm>
              <a:off x="2176354" y="708034"/>
              <a:ext cx="281779" cy="397462"/>
            </a:xfrm>
            <a:custGeom>
              <a:rect b="b" l="l" r="r" t="t"/>
              <a:pathLst>
                <a:path extrusionOk="0" h="819510" w="580988">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4" name="Google Shape;504;p9"/>
            <p:cNvSpPr/>
            <p:nvPr/>
          </p:nvSpPr>
          <p:spPr>
            <a:xfrm>
              <a:off x="552323" y="912340"/>
              <a:ext cx="339086" cy="309912"/>
            </a:xfrm>
            <a:custGeom>
              <a:rect b="b" l="l" r="r" t="t"/>
              <a:pathLst>
                <a:path extrusionOk="0" h="638994" w="699146">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5" name="Google Shape;505;p9"/>
            <p:cNvSpPr/>
            <p:nvPr/>
          </p:nvSpPr>
          <p:spPr>
            <a:xfrm rot="-2700000">
              <a:off x="4913658" y="470447"/>
              <a:ext cx="181249" cy="400170"/>
            </a:xfrm>
            <a:custGeom>
              <a:rect b="b" l="l" r="r" t="t"/>
              <a:pathLst>
                <a:path extrusionOk="0" h="826169" w="374196">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6" name="Google Shape;506;p9"/>
            <p:cNvSpPr/>
            <p:nvPr/>
          </p:nvSpPr>
          <p:spPr>
            <a:xfrm rot="-1967309">
              <a:off x="27613" y="549243"/>
              <a:ext cx="142154" cy="312221"/>
            </a:xfrm>
            <a:custGeom>
              <a:rect b="b" l="l" r="r" t="t"/>
              <a:pathLst>
                <a:path extrusionOk="0" h="644114" w="293264">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7" name="Google Shape;507;p9"/>
            <p:cNvSpPr/>
            <p:nvPr/>
          </p:nvSpPr>
          <p:spPr>
            <a:xfrm>
              <a:off x="6508977" y="1054156"/>
              <a:ext cx="212880" cy="143991"/>
            </a:xfrm>
            <a:custGeom>
              <a:rect b="b" l="l" r="r" t="t"/>
              <a:pathLst>
                <a:path extrusionOk="0" h="389164" w="575352">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8" name="Google Shape;508;p9"/>
            <p:cNvSpPr/>
            <p:nvPr/>
          </p:nvSpPr>
          <p:spPr>
            <a:xfrm>
              <a:off x="4683118" y="1001445"/>
              <a:ext cx="272854" cy="185024"/>
            </a:xfrm>
            <a:custGeom>
              <a:rect b="b" l="l" r="r" t="t"/>
              <a:pathLst>
                <a:path extrusionOk="0" h="420510" w="620122">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09" name="Google Shape;509;p9"/>
            <p:cNvSpPr/>
            <p:nvPr/>
          </p:nvSpPr>
          <p:spPr>
            <a:xfrm rot="3663599">
              <a:off x="5966469" y="976075"/>
              <a:ext cx="204754" cy="377157"/>
            </a:xfrm>
            <a:custGeom>
              <a:rect b="b" l="l" r="r" t="t"/>
              <a:pathLst>
                <a:path extrusionOk="0" h="776612" w="421613">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0" name="Google Shape;510;p9"/>
            <p:cNvSpPr/>
            <p:nvPr/>
          </p:nvSpPr>
          <p:spPr>
            <a:xfrm rot="-3368760">
              <a:off x="5437768" y="638636"/>
              <a:ext cx="351278" cy="93987"/>
            </a:xfrm>
            <a:custGeom>
              <a:rect b="b" l="l" r="r" t="t"/>
              <a:pathLst>
                <a:path extrusionOk="0" h="193920" w="724776">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1" name="Google Shape;511;p9"/>
            <p:cNvSpPr/>
            <p:nvPr/>
          </p:nvSpPr>
          <p:spPr>
            <a:xfrm rot="3013936">
              <a:off x="1856192" y="906044"/>
              <a:ext cx="112704" cy="289910"/>
            </a:xfrm>
            <a:custGeom>
              <a:rect b="b" l="l" r="r" t="t"/>
              <a:pathLst>
                <a:path extrusionOk="0" h="598221" w="232561">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2" name="Google Shape;512;p9"/>
            <p:cNvSpPr/>
            <p:nvPr/>
          </p:nvSpPr>
          <p:spPr>
            <a:xfrm rot="2198047">
              <a:off x="3510054" y="793341"/>
              <a:ext cx="140231" cy="367055"/>
            </a:xfrm>
            <a:custGeom>
              <a:rect b="b" l="l" r="r" t="t"/>
              <a:pathLst>
                <a:path extrusionOk="0" h="755251" w="288538">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3" name="Google Shape;513;p9"/>
            <p:cNvSpPr/>
            <p:nvPr/>
          </p:nvSpPr>
          <p:spPr>
            <a:xfrm rot="9906392">
              <a:off x="7295836" y="1033664"/>
              <a:ext cx="191420" cy="182909"/>
            </a:xfrm>
            <a:custGeom>
              <a:rect b="b" l="l" r="r" t="t"/>
              <a:pathLst>
                <a:path extrusionOk="0" h="376095" w="393594">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4" name="Google Shape;514;p9"/>
            <p:cNvSpPr/>
            <p:nvPr/>
          </p:nvSpPr>
          <p:spPr>
            <a:xfrm>
              <a:off x="301831" y="611168"/>
              <a:ext cx="314135" cy="349552"/>
            </a:xfrm>
            <a:custGeom>
              <a:rect b="b" l="l" r="r" t="t"/>
              <a:pathLst>
                <a:path extrusionOk="0" h="720725" w="64770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5" name="Google Shape;515;p9"/>
            <p:cNvSpPr/>
            <p:nvPr/>
          </p:nvSpPr>
          <p:spPr>
            <a:xfrm>
              <a:off x="5200465" y="821938"/>
              <a:ext cx="313748" cy="356086"/>
            </a:xfrm>
            <a:custGeom>
              <a:rect b="b" l="l" r="r" t="t"/>
              <a:pathLst>
                <a:path extrusionOk="0" h="734197" w="646904">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6" name="Google Shape;516;p9"/>
            <p:cNvSpPr/>
            <p:nvPr/>
          </p:nvSpPr>
          <p:spPr>
            <a:xfrm rot="-988374">
              <a:off x="8793699" y="981136"/>
              <a:ext cx="395858" cy="320125"/>
            </a:xfrm>
            <a:custGeom>
              <a:rect b="b" l="l" r="r" t="t"/>
              <a:pathLst>
                <a:path extrusionOk="0" h="660184" w="816364">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7" name="Google Shape;517;p9"/>
            <p:cNvSpPr/>
            <p:nvPr/>
          </p:nvSpPr>
          <p:spPr>
            <a:xfrm rot="1179229">
              <a:off x="6978602" y="547675"/>
              <a:ext cx="347146" cy="378286"/>
            </a:xfrm>
            <a:custGeom>
              <a:rect b="b" l="l" r="r" t="t"/>
              <a:pathLst>
                <a:path extrusionOk="0" h="782962" w="718509">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8" name="Google Shape;518;p9"/>
            <p:cNvSpPr/>
            <p:nvPr/>
          </p:nvSpPr>
          <p:spPr>
            <a:xfrm>
              <a:off x="980841" y="910413"/>
              <a:ext cx="326644" cy="367792"/>
            </a:xfrm>
            <a:custGeom>
              <a:rect b="b" l="l" r="r" t="t"/>
              <a:pathLst>
                <a:path extrusionOk="0" h="758335" w="673492">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19" name="Google Shape;519;p9"/>
            <p:cNvSpPr/>
            <p:nvPr/>
          </p:nvSpPr>
          <p:spPr>
            <a:xfrm>
              <a:off x="8699186" y="523462"/>
              <a:ext cx="403969" cy="323646"/>
            </a:xfrm>
            <a:custGeom>
              <a:rect b="b" l="l" r="r" t="t"/>
              <a:pathLst>
                <a:path extrusionOk="0" h="667312" w="832925">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0" name="Google Shape;520;p9"/>
            <p:cNvSpPr/>
            <p:nvPr/>
          </p:nvSpPr>
          <p:spPr>
            <a:xfrm>
              <a:off x="6870722" y="1009504"/>
              <a:ext cx="256151" cy="229019"/>
            </a:xfrm>
            <a:custGeom>
              <a:rect b="b" l="l" r="r" t="t"/>
              <a:pathLst>
                <a:path extrusionOk="0" h="472205" w="528147">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1" name="Google Shape;521;p9"/>
            <p:cNvSpPr/>
            <p:nvPr/>
          </p:nvSpPr>
          <p:spPr>
            <a:xfrm rot="-2424567">
              <a:off x="1204048" y="475241"/>
              <a:ext cx="211213" cy="278694"/>
            </a:xfrm>
            <a:custGeom>
              <a:rect b="b" l="l" r="r" t="t"/>
              <a:pathLst>
                <a:path extrusionOk="0" h="573530" w="434661">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2" name="Google Shape;522;p9"/>
            <p:cNvSpPr/>
            <p:nvPr/>
          </p:nvSpPr>
          <p:spPr>
            <a:xfrm>
              <a:off x="7556769" y="607048"/>
              <a:ext cx="402022" cy="236475"/>
            </a:xfrm>
            <a:custGeom>
              <a:rect b="b" l="l" r="r" t="t"/>
              <a:pathLst>
                <a:path extrusionOk="0" h="487578" w="828912">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23" name="Google Shape;523;p9"/>
            <p:cNvGrpSpPr/>
            <p:nvPr/>
          </p:nvGrpSpPr>
          <p:grpSpPr>
            <a:xfrm rot="890855">
              <a:off x="3181660" y="515636"/>
              <a:ext cx="370663" cy="217580"/>
              <a:chOff x="1429156" y="1387535"/>
              <a:chExt cx="657769" cy="386112"/>
            </a:xfrm>
          </p:grpSpPr>
          <p:sp>
            <p:nvSpPr>
              <p:cNvPr id="524" name="Google Shape;524;p9"/>
              <p:cNvSpPr/>
              <p:nvPr/>
            </p:nvSpPr>
            <p:spPr>
              <a:xfrm>
                <a:off x="1429156" y="1387535"/>
                <a:ext cx="657769" cy="386112"/>
              </a:xfrm>
              <a:custGeom>
                <a:rect b="b" l="l" r="r" t="t"/>
                <a:pathLst>
                  <a:path extrusionOk="0" h="448968" w="764848">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5" name="Google Shape;525;p9"/>
              <p:cNvSpPr/>
              <p:nvPr/>
            </p:nvSpPr>
            <p:spPr>
              <a:xfrm>
                <a:off x="1703617" y="1534561"/>
                <a:ext cx="308110" cy="146566"/>
              </a:xfrm>
              <a:custGeom>
                <a:rect b="b" l="l" r="r" t="t"/>
                <a:pathLst>
                  <a:path extrusionOk="0" h="170426" w="358267">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26" name="Google Shape;526;p9"/>
            <p:cNvSpPr/>
            <p:nvPr/>
          </p:nvSpPr>
          <p:spPr>
            <a:xfrm rot="-2499483">
              <a:off x="4165391" y="919169"/>
              <a:ext cx="428994" cy="113072"/>
            </a:xfrm>
            <a:custGeom>
              <a:rect b="b" l="l" r="r" t="t"/>
              <a:pathLst>
                <a:path extrusionOk="0" h="233045" w="884171">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27" name="Google Shape;527;p9"/>
            <p:cNvSpPr/>
            <p:nvPr/>
          </p:nvSpPr>
          <p:spPr>
            <a:xfrm>
              <a:off x="674582" y="523294"/>
              <a:ext cx="375105" cy="294447"/>
            </a:xfrm>
            <a:custGeom>
              <a:rect b="b" l="l" r="r" t="t"/>
              <a:pathLst>
                <a:path extrusionOk="0" h="607108" w="773413">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28" name="Google Shape;528;p9"/>
            <p:cNvGrpSpPr/>
            <p:nvPr/>
          </p:nvGrpSpPr>
          <p:grpSpPr>
            <a:xfrm>
              <a:off x="3707787" y="505390"/>
              <a:ext cx="212392" cy="256778"/>
              <a:chOff x="1010452" y="1144365"/>
              <a:chExt cx="376916" cy="455685"/>
            </a:xfrm>
          </p:grpSpPr>
          <p:sp>
            <p:nvSpPr>
              <p:cNvPr id="529" name="Google Shape;529;p9"/>
              <p:cNvSpPr/>
              <p:nvPr/>
            </p:nvSpPr>
            <p:spPr>
              <a:xfrm>
                <a:off x="1010452" y="1144365"/>
                <a:ext cx="376916" cy="455685"/>
              </a:xfrm>
              <a:custGeom>
                <a:rect b="b" l="l" r="r" t="t"/>
                <a:pathLst>
                  <a:path extrusionOk="0" h="529866" w="438274">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0" name="Google Shape;530;p9"/>
              <p:cNvSpPr/>
              <p:nvPr/>
            </p:nvSpPr>
            <p:spPr>
              <a:xfrm>
                <a:off x="1151008" y="1222803"/>
                <a:ext cx="35003" cy="68520"/>
              </a:xfrm>
              <a:custGeom>
                <a:rect b="b" l="l" r="r" t="t"/>
                <a:pathLst>
                  <a:path extrusionOk="0" h="79674" w="40701">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31" name="Google Shape;531;p9"/>
            <p:cNvSpPr/>
            <p:nvPr/>
          </p:nvSpPr>
          <p:spPr>
            <a:xfrm rot="-1100489">
              <a:off x="8420309" y="672386"/>
              <a:ext cx="223722" cy="226855"/>
            </a:xfrm>
            <a:custGeom>
              <a:rect b="b" l="l" r="r" t="t"/>
              <a:pathLst>
                <a:path extrusionOk="0" h="468109" w="461644">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2" name="Google Shape;532;p9"/>
            <p:cNvSpPr/>
            <p:nvPr/>
          </p:nvSpPr>
          <p:spPr>
            <a:xfrm>
              <a:off x="3572521" y="981550"/>
              <a:ext cx="255529" cy="288428"/>
            </a:xfrm>
            <a:custGeom>
              <a:rect b="b" l="l" r="r" t="t"/>
              <a:pathLst>
                <a:path extrusionOk="0" h="594697" w="526864">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3" name="Google Shape;533;p9"/>
            <p:cNvSpPr/>
            <p:nvPr/>
          </p:nvSpPr>
          <p:spPr>
            <a:xfrm rot="1800079">
              <a:off x="8229930" y="1002016"/>
              <a:ext cx="198020" cy="248076"/>
            </a:xfrm>
            <a:custGeom>
              <a:rect b="b" l="l" r="r" t="t"/>
              <a:pathLst>
                <a:path extrusionOk="0" h="511517" w="408305">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4" name="Google Shape;534;p9"/>
            <p:cNvSpPr/>
            <p:nvPr/>
          </p:nvSpPr>
          <p:spPr>
            <a:xfrm>
              <a:off x="3943429" y="927518"/>
              <a:ext cx="163399" cy="257295"/>
            </a:xfrm>
            <a:custGeom>
              <a:rect b="b" l="l" r="r" t="t"/>
              <a:pathLst>
                <a:path extrusionOk="0" h="530506" w="336906">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5" name="Google Shape;535;p9"/>
            <p:cNvSpPr/>
            <p:nvPr/>
          </p:nvSpPr>
          <p:spPr>
            <a:xfrm>
              <a:off x="4038156" y="505004"/>
              <a:ext cx="340006" cy="361563"/>
            </a:xfrm>
            <a:custGeom>
              <a:rect b="b" l="l" r="r" t="t"/>
              <a:pathLst>
                <a:path extrusionOk="0" h="745490" w="701044">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6" name="Google Shape;536;p9"/>
            <p:cNvSpPr/>
            <p:nvPr/>
          </p:nvSpPr>
          <p:spPr>
            <a:xfrm>
              <a:off x="2854633" y="688547"/>
              <a:ext cx="416637" cy="259709"/>
            </a:xfrm>
            <a:custGeom>
              <a:rect b="b" l="l" r="r" t="t"/>
              <a:pathLst>
                <a:path extrusionOk="0" h="535482" w="859045">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7" name="Google Shape;537;p9"/>
            <p:cNvSpPr/>
            <p:nvPr/>
          </p:nvSpPr>
          <p:spPr>
            <a:xfrm rot="-1252057">
              <a:off x="6497159" y="534061"/>
              <a:ext cx="204722" cy="302187"/>
            </a:xfrm>
            <a:custGeom>
              <a:rect b="b" l="l" r="r" t="t"/>
              <a:pathLst>
                <a:path extrusionOk="0" h="624012" w="422747">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8" name="Google Shape;538;p9"/>
            <p:cNvSpPr/>
            <p:nvPr/>
          </p:nvSpPr>
          <p:spPr>
            <a:xfrm>
              <a:off x="2537776" y="539860"/>
              <a:ext cx="230803" cy="290180"/>
            </a:xfrm>
            <a:custGeom>
              <a:rect b="b" l="l" r="r" t="t"/>
              <a:pathLst>
                <a:path extrusionOk="0" h="699230" w="556153">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39" name="Google Shape;539;p9"/>
            <p:cNvSpPr/>
            <p:nvPr/>
          </p:nvSpPr>
          <p:spPr>
            <a:xfrm>
              <a:off x="5713194" y="743996"/>
              <a:ext cx="256984" cy="244039"/>
            </a:xfrm>
            <a:custGeom>
              <a:rect b="b" l="l" r="r" t="t"/>
              <a:pathLst>
                <a:path extrusionOk="0" h="503173" w="529863">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0" name="Google Shape;540;p9"/>
            <p:cNvSpPr/>
            <p:nvPr/>
          </p:nvSpPr>
          <p:spPr>
            <a:xfrm>
              <a:off x="2507283" y="945803"/>
              <a:ext cx="99390" cy="211075"/>
            </a:xfrm>
            <a:custGeom>
              <a:rect b="b" l="l" r="r" t="t"/>
              <a:pathLst>
                <a:path extrusionOk="0" h="727844" w="342723">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1" name="Google Shape;541;p9"/>
            <p:cNvSpPr/>
            <p:nvPr/>
          </p:nvSpPr>
          <p:spPr>
            <a:xfrm>
              <a:off x="8045390" y="829868"/>
              <a:ext cx="135793" cy="114511"/>
            </a:xfrm>
            <a:custGeom>
              <a:rect b="b" l="l" r="r" t="t"/>
              <a:pathLst>
                <a:path extrusionOk="0" h="236105" w="279985">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2" name="Google Shape;542;p9"/>
            <p:cNvSpPr/>
            <p:nvPr/>
          </p:nvSpPr>
          <p:spPr>
            <a:xfrm>
              <a:off x="5019180" y="1018026"/>
              <a:ext cx="99190" cy="98538"/>
            </a:xfrm>
            <a:custGeom>
              <a:rect b="b" l="l" r="r" t="t"/>
              <a:pathLst>
                <a:path extrusionOk="0" h="203172" w="204516">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3" name="Google Shape;543;p9"/>
            <p:cNvSpPr/>
            <p:nvPr/>
          </p:nvSpPr>
          <p:spPr>
            <a:xfrm rot="9301126">
              <a:off x="6297718" y="732778"/>
              <a:ext cx="123698" cy="266216"/>
            </a:xfrm>
            <a:custGeom>
              <a:rect b="b" l="l" r="r" t="t"/>
              <a:pathLst>
                <a:path extrusionOk="0" h="548433" w="254831">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4" name="Google Shape;544;p9"/>
            <p:cNvSpPr/>
            <p:nvPr/>
          </p:nvSpPr>
          <p:spPr>
            <a:xfrm>
              <a:off x="1756780" y="575182"/>
              <a:ext cx="134585" cy="137354"/>
            </a:xfrm>
            <a:custGeom>
              <a:rect b="b" l="l" r="r" t="t"/>
              <a:pathLst>
                <a:path extrusionOk="0" h="283204" w="277495">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5" name="Google Shape;545;p9"/>
            <p:cNvSpPr/>
            <p:nvPr/>
          </p:nvSpPr>
          <p:spPr>
            <a:xfrm>
              <a:off x="4716478" y="737980"/>
              <a:ext cx="145419" cy="160635"/>
            </a:xfrm>
            <a:custGeom>
              <a:rect b="b" l="l" r="r" t="t"/>
              <a:pathLst>
                <a:path extrusionOk="0" h="331207" w="299833">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6" name="Google Shape;546;p9"/>
            <p:cNvSpPr/>
            <p:nvPr/>
          </p:nvSpPr>
          <p:spPr>
            <a:xfrm>
              <a:off x="1639378" y="819333"/>
              <a:ext cx="126045" cy="135687"/>
            </a:xfrm>
            <a:custGeom>
              <a:rect b="b" l="l" r="r" t="t"/>
              <a:pathLst>
                <a:path extrusionOk="0" h="279767" w="259887">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7" name="Google Shape;547;p9"/>
            <p:cNvSpPr/>
            <p:nvPr/>
          </p:nvSpPr>
          <p:spPr>
            <a:xfrm>
              <a:off x="8172573" y="555140"/>
              <a:ext cx="115263" cy="157296"/>
            </a:xfrm>
            <a:custGeom>
              <a:rect b="b" l="l" r="r" t="t"/>
              <a:pathLst>
                <a:path extrusionOk="0" h="324321" w="237655">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8" name="Google Shape;548;p9"/>
            <p:cNvSpPr/>
            <p:nvPr/>
          </p:nvSpPr>
          <p:spPr>
            <a:xfrm>
              <a:off x="4481735" y="547509"/>
              <a:ext cx="87093" cy="153839"/>
            </a:xfrm>
            <a:custGeom>
              <a:rect b="b" l="l" r="r" t="t"/>
              <a:pathLst>
                <a:path extrusionOk="0" h="317193" w="179573">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49" name="Google Shape;549;p9"/>
            <p:cNvSpPr/>
            <p:nvPr/>
          </p:nvSpPr>
          <p:spPr>
            <a:xfrm>
              <a:off x="2048182" y="505004"/>
              <a:ext cx="126077" cy="173483"/>
            </a:xfrm>
            <a:custGeom>
              <a:rect b="b" l="l" r="r" t="t"/>
              <a:pathLst>
                <a:path extrusionOk="0" h="389850" w="283319">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0" name="Google Shape;550;p9"/>
            <p:cNvSpPr/>
            <p:nvPr/>
          </p:nvSpPr>
          <p:spPr>
            <a:xfrm>
              <a:off x="126658" y="1006747"/>
              <a:ext cx="126356" cy="163706"/>
            </a:xfrm>
            <a:custGeom>
              <a:rect b="b" l="l" r="r" t="t"/>
              <a:pathLst>
                <a:path extrusionOk="0" h="337538" w="260527">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51" name="Google Shape;551;p9"/>
            <p:cNvGrpSpPr/>
            <p:nvPr/>
          </p:nvGrpSpPr>
          <p:grpSpPr>
            <a:xfrm>
              <a:off x="7836651" y="987182"/>
              <a:ext cx="121750" cy="155749"/>
              <a:chOff x="6422295" y="3351500"/>
              <a:chExt cx="252856" cy="323399"/>
            </a:xfrm>
          </p:grpSpPr>
          <p:sp>
            <p:nvSpPr>
              <p:cNvPr id="552" name="Google Shape;552;p9"/>
              <p:cNvSpPr/>
              <p:nvPr/>
            </p:nvSpPr>
            <p:spPr>
              <a:xfrm>
                <a:off x="6422295" y="3351500"/>
                <a:ext cx="252856" cy="323399"/>
              </a:xfrm>
              <a:custGeom>
                <a:rect b="b" l="l" r="r" t="t"/>
                <a:pathLst>
                  <a:path extrusionOk="0" h="376045" w="294019">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3" name="Google Shape;553;p9"/>
              <p:cNvSpPr/>
              <p:nvPr/>
            </p:nvSpPr>
            <p:spPr>
              <a:xfrm>
                <a:off x="6523827" y="3405472"/>
                <a:ext cx="67661" cy="140626"/>
              </a:xfrm>
              <a:custGeom>
                <a:rect b="b" l="l" r="r" t="t"/>
                <a:pathLst>
                  <a:path extrusionOk="0" h="163519" w="78676">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54" name="Google Shape;554;p9"/>
            <p:cNvSpPr/>
            <p:nvPr/>
          </p:nvSpPr>
          <p:spPr>
            <a:xfrm>
              <a:off x="1353734" y="881315"/>
              <a:ext cx="187420" cy="190001"/>
            </a:xfrm>
            <a:custGeom>
              <a:rect b="b" l="l" r="r" t="t"/>
              <a:pathLst>
                <a:path extrusionOk="0" h="391754" w="386433">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5" name="Google Shape;555;p9"/>
            <p:cNvSpPr/>
            <p:nvPr/>
          </p:nvSpPr>
          <p:spPr>
            <a:xfrm>
              <a:off x="6088369" y="586056"/>
              <a:ext cx="149720" cy="115699"/>
            </a:xfrm>
            <a:custGeom>
              <a:rect b="b" l="l" r="r" t="t"/>
              <a:pathLst>
                <a:path extrusionOk="0" h="238555" w="308702">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nvGrpSpPr>
            <p:cNvPr id="556" name="Google Shape;556;p9"/>
            <p:cNvGrpSpPr/>
            <p:nvPr/>
          </p:nvGrpSpPr>
          <p:grpSpPr>
            <a:xfrm>
              <a:off x="3137402" y="1006079"/>
              <a:ext cx="129429" cy="165162"/>
              <a:chOff x="6793660" y="3322411"/>
              <a:chExt cx="268804" cy="342944"/>
            </a:xfrm>
          </p:grpSpPr>
          <p:sp>
            <p:nvSpPr>
              <p:cNvPr id="557" name="Google Shape;557;p9"/>
              <p:cNvSpPr/>
              <p:nvPr/>
            </p:nvSpPr>
            <p:spPr>
              <a:xfrm>
                <a:off x="6793660" y="3322411"/>
                <a:ext cx="268804" cy="342944"/>
              </a:xfrm>
              <a:custGeom>
                <a:rect b="b" l="l" r="r" t="t"/>
                <a:pathLst>
                  <a:path extrusionOk="0" h="398772" w="312563">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8" name="Google Shape;558;p9"/>
              <p:cNvSpPr/>
              <p:nvPr/>
            </p:nvSpPr>
            <p:spPr>
              <a:xfrm>
                <a:off x="6856211" y="3513113"/>
                <a:ext cx="129046" cy="89953"/>
              </a:xfrm>
              <a:custGeom>
                <a:rect b="b" l="l" r="r" t="t"/>
                <a:pathLst>
                  <a:path extrusionOk="0" h="104597" w="150053">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59" name="Google Shape;559;p9"/>
              <p:cNvSpPr/>
              <p:nvPr/>
            </p:nvSpPr>
            <p:spPr>
              <a:xfrm>
                <a:off x="6843642" y="3359143"/>
                <a:ext cx="112645" cy="75760"/>
              </a:xfrm>
              <a:custGeom>
                <a:rect b="b" l="l" r="r" t="t"/>
                <a:pathLst>
                  <a:path extrusionOk="0" h="88093" w="130983">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
          <p:nvSpPr>
            <p:cNvPr id="560" name="Google Shape;560;p9"/>
            <p:cNvSpPr/>
            <p:nvPr/>
          </p:nvSpPr>
          <p:spPr>
            <a:xfrm>
              <a:off x="2776508" y="1006744"/>
              <a:ext cx="212021" cy="115156"/>
            </a:xfrm>
            <a:custGeom>
              <a:rect b="b" l="l" r="r" t="t"/>
              <a:pathLst>
                <a:path extrusionOk="0" h="299106" w="550703">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sp>
          <p:nvSpPr>
            <p:cNvPr id="561" name="Google Shape;561;p9"/>
            <p:cNvSpPr/>
            <p:nvPr/>
          </p:nvSpPr>
          <p:spPr>
            <a:xfrm rot="1466637">
              <a:off x="5246242" y="579297"/>
              <a:ext cx="132710" cy="129208"/>
            </a:xfrm>
            <a:custGeom>
              <a:rect b="b" l="l" r="r" t="t"/>
              <a:pathLst>
                <a:path extrusionOk="0" h="267334" w="274579">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2" name="Shape 562"/>
        <p:cNvGrpSpPr/>
        <p:nvPr/>
      </p:nvGrpSpPr>
      <p:grpSpPr>
        <a:xfrm>
          <a:off x="0" y="0"/>
          <a:ext cx="0" cy="0"/>
          <a:chOff x="0" y="0"/>
          <a:chExt cx="0" cy="0"/>
        </a:xfrm>
      </p:grpSpPr>
      <p:sp>
        <p:nvSpPr>
          <p:cNvPr id="563" name="Google Shape;563;p10"/>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
              <a:alphaModFix/>
            </a:blip>
            <a:srcRect b="0" l="0" r="0" t="0"/>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 name="Google Shape;17;p1"/>
          <p:cNvSpPr txBox="1"/>
          <p:nvPr>
            <p:ph type="title"/>
          </p:nvPr>
        </p:nvSpPr>
        <p:spPr>
          <a:xfrm>
            <a:off x="1028375" y="662026"/>
            <a:ext cx="7087200" cy="5502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1pPr>
            <a:lvl2pPr lvl="1"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2pPr>
            <a:lvl3pPr lvl="2"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3pPr>
            <a:lvl4pPr lvl="3"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4pPr>
            <a:lvl5pPr lvl="4"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5pPr>
            <a:lvl6pPr lvl="5"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6pPr>
            <a:lvl7pPr lvl="6"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7pPr>
            <a:lvl8pPr lvl="7"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8pPr>
            <a:lvl9pPr lvl="8" rtl="0" algn="ctr">
              <a:lnSpc>
                <a:spcPct val="90000"/>
              </a:lnSpc>
              <a:spcBef>
                <a:spcPts val="0"/>
              </a:spcBef>
              <a:spcAft>
                <a:spcPts val="0"/>
              </a:spcAft>
              <a:buClr>
                <a:schemeClr val="dk1"/>
              </a:buClr>
              <a:buSzPts val="3000"/>
              <a:buFont typeface="Amatic SC"/>
              <a:buNone/>
              <a:defRPr b="1" sz="3000">
                <a:solidFill>
                  <a:schemeClr val="dk1"/>
                </a:solidFill>
                <a:latin typeface="Amatic SC"/>
                <a:ea typeface="Amatic SC"/>
                <a:cs typeface="Amatic SC"/>
                <a:sym typeface="Amatic SC"/>
              </a:defRPr>
            </a:lvl9pPr>
          </a:lstStyle>
          <a:p/>
        </p:txBody>
      </p:sp>
      <p:sp>
        <p:nvSpPr>
          <p:cNvPr id="18" name="Google Shape;18;p1"/>
          <p:cNvSpPr txBox="1"/>
          <p:nvPr>
            <p:ph idx="12" type="sldNum"/>
          </p:nvPr>
        </p:nvSpPr>
        <p:spPr>
          <a:xfrm>
            <a:off x="4297625" y="4749850"/>
            <a:ext cx="548700" cy="276900"/>
          </a:xfrm>
          <a:prstGeom prst="rect">
            <a:avLst/>
          </a:prstGeom>
          <a:noFill/>
          <a:ln>
            <a:noFill/>
          </a:ln>
        </p:spPr>
        <p:txBody>
          <a:bodyPr anchorCtr="0" anchor="ctr" bIns="0" lIns="0" spcFirstLastPara="1" rIns="0" wrap="square" tIns="0">
            <a:noAutofit/>
          </a:bodyPr>
          <a:lstStyle>
            <a:lvl1pPr lvl="0" rtl="0" algn="ctr">
              <a:buNone/>
              <a:defRPr sz="1000">
                <a:solidFill>
                  <a:schemeClr val="dk2"/>
                </a:solidFill>
                <a:latin typeface="Quicksand"/>
                <a:ea typeface="Quicksand"/>
                <a:cs typeface="Quicksand"/>
                <a:sym typeface="Quicksand"/>
              </a:defRPr>
            </a:lvl1pPr>
            <a:lvl2pPr lvl="1" rtl="0" algn="ctr">
              <a:buNone/>
              <a:defRPr sz="1000">
                <a:solidFill>
                  <a:schemeClr val="dk2"/>
                </a:solidFill>
                <a:latin typeface="Quicksand"/>
                <a:ea typeface="Quicksand"/>
                <a:cs typeface="Quicksand"/>
                <a:sym typeface="Quicksand"/>
              </a:defRPr>
            </a:lvl2pPr>
            <a:lvl3pPr lvl="2" rtl="0" algn="ctr">
              <a:buNone/>
              <a:defRPr sz="1000">
                <a:solidFill>
                  <a:schemeClr val="dk2"/>
                </a:solidFill>
                <a:latin typeface="Quicksand"/>
                <a:ea typeface="Quicksand"/>
                <a:cs typeface="Quicksand"/>
                <a:sym typeface="Quicksand"/>
              </a:defRPr>
            </a:lvl3pPr>
            <a:lvl4pPr lvl="3" rtl="0" algn="ctr">
              <a:buNone/>
              <a:defRPr sz="1000">
                <a:solidFill>
                  <a:schemeClr val="dk2"/>
                </a:solidFill>
                <a:latin typeface="Quicksand"/>
                <a:ea typeface="Quicksand"/>
                <a:cs typeface="Quicksand"/>
                <a:sym typeface="Quicksand"/>
              </a:defRPr>
            </a:lvl4pPr>
            <a:lvl5pPr lvl="4" rtl="0" algn="ctr">
              <a:buNone/>
              <a:defRPr sz="1000">
                <a:solidFill>
                  <a:schemeClr val="dk2"/>
                </a:solidFill>
                <a:latin typeface="Quicksand"/>
                <a:ea typeface="Quicksand"/>
                <a:cs typeface="Quicksand"/>
                <a:sym typeface="Quicksand"/>
              </a:defRPr>
            </a:lvl5pPr>
            <a:lvl6pPr lvl="5" rtl="0" algn="ctr">
              <a:buNone/>
              <a:defRPr sz="1000">
                <a:solidFill>
                  <a:schemeClr val="dk2"/>
                </a:solidFill>
                <a:latin typeface="Quicksand"/>
                <a:ea typeface="Quicksand"/>
                <a:cs typeface="Quicksand"/>
                <a:sym typeface="Quicksand"/>
              </a:defRPr>
            </a:lvl6pPr>
            <a:lvl7pPr lvl="6" rtl="0" algn="ctr">
              <a:buNone/>
              <a:defRPr sz="1000">
                <a:solidFill>
                  <a:schemeClr val="dk2"/>
                </a:solidFill>
                <a:latin typeface="Quicksand"/>
                <a:ea typeface="Quicksand"/>
                <a:cs typeface="Quicksand"/>
                <a:sym typeface="Quicksand"/>
              </a:defRPr>
            </a:lvl7pPr>
            <a:lvl8pPr lvl="7" rtl="0" algn="ctr">
              <a:buNone/>
              <a:defRPr sz="1000">
                <a:solidFill>
                  <a:schemeClr val="dk2"/>
                </a:solidFill>
                <a:latin typeface="Quicksand"/>
                <a:ea typeface="Quicksand"/>
                <a:cs typeface="Quicksand"/>
                <a:sym typeface="Quicksand"/>
              </a:defRPr>
            </a:lvl8pPr>
            <a:lvl9pPr lvl="8" rtl="0" algn="ctr">
              <a:buNone/>
              <a:defRPr sz="1000">
                <a:solidFill>
                  <a:schemeClr val="dk2"/>
                </a:solidFill>
                <a:latin typeface="Quicksand"/>
                <a:ea typeface="Quicksand"/>
                <a:cs typeface="Quicksand"/>
                <a:sym typeface="Quicksand"/>
              </a:defRPr>
            </a:lvl9pPr>
          </a:lstStyle>
          <a:p>
            <a:pPr indent="0" lvl="0" marL="0" rtl="0" algn="ctr">
              <a:spcBef>
                <a:spcPts val="0"/>
              </a:spcBef>
              <a:spcAft>
                <a:spcPts val="0"/>
              </a:spcAft>
              <a:buNone/>
            </a:pPr>
            <a:fld id="{00000000-1234-1234-1234-123412341234}" type="slidenum">
              <a:rPr lang="en"/>
              <a:t>‹#›</a:t>
            </a:fld>
            <a:endParaRPr/>
          </a:p>
        </p:txBody>
      </p:sp>
      <p:sp>
        <p:nvSpPr>
          <p:cNvPr id="19" name="Google Shape;19;p1"/>
          <p:cNvSpPr txBox="1"/>
          <p:nvPr>
            <p:ph idx="1" type="body"/>
          </p:nvPr>
        </p:nvSpPr>
        <p:spPr>
          <a:xfrm>
            <a:off x="1028375" y="1327952"/>
            <a:ext cx="7087200" cy="2683200"/>
          </a:xfrm>
          <a:prstGeom prst="rect">
            <a:avLst/>
          </a:prstGeom>
          <a:noFill/>
          <a:ln>
            <a:noFill/>
          </a:ln>
        </p:spPr>
        <p:txBody>
          <a:bodyPr anchorCtr="0" anchor="t" bIns="0" lIns="0" spcFirstLastPara="1" rIns="0" wrap="square" tIns="0">
            <a:noAutofit/>
          </a:bodyPr>
          <a:lstStyle>
            <a:lvl1pPr indent="-342900" lvl="0" marL="4572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indent="-342900" lvl="1" marL="9144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indent="-342900" lvl="2" marL="13716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indent="-342900" lvl="3" marL="18288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indent="-381000" lvl="4" marL="2286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indent="-381000" lvl="5" marL="27432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indent="-381000" lvl="6" marL="32004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indent="-381000" lvl="7" marL="36576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indent="-381000" lvl="8" marL="41148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3"/>
          <p:cNvSpPr txBox="1"/>
          <p:nvPr>
            <p:ph type="ctrTitle"/>
          </p:nvPr>
        </p:nvSpPr>
        <p:spPr>
          <a:xfrm>
            <a:off x="1886450" y="1639950"/>
            <a:ext cx="5371200" cy="171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CI/CD of Machine Learning Models using ML-Flow</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22"/>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MLFLOW Tracking </a:t>
            </a:r>
            <a:endParaRPr/>
          </a:p>
        </p:txBody>
      </p:sp>
      <p:sp>
        <p:nvSpPr>
          <p:cNvPr id="759" name="Google Shape;759;p22"/>
          <p:cNvSpPr txBox="1"/>
          <p:nvPr>
            <p:ph idx="1" type="body"/>
          </p:nvPr>
        </p:nvSpPr>
        <p:spPr>
          <a:xfrm>
            <a:off x="1028375" y="1404153"/>
            <a:ext cx="3440100" cy="267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MLflow Tracking API lets you log metrics and artifacts (files from your data science code) in order to track the history of your runs.</a:t>
            </a:r>
            <a:endParaRPr/>
          </a:p>
          <a:p>
            <a:pPr indent="0" lvl="0" marL="0" rtl="0" algn="l">
              <a:spcBef>
                <a:spcPts val="600"/>
              </a:spcBef>
              <a:spcAft>
                <a:spcPts val="0"/>
              </a:spcAft>
              <a:buNone/>
            </a:pPr>
            <a:r>
              <a:t/>
            </a:r>
            <a:endParaRPr/>
          </a:p>
        </p:txBody>
      </p:sp>
      <p:sp>
        <p:nvSpPr>
          <p:cNvPr id="760" name="Google Shape;760;p22"/>
          <p:cNvSpPr txBox="1"/>
          <p:nvPr>
            <p:ph idx="2" type="body"/>
          </p:nvPr>
        </p:nvSpPr>
        <p:spPr>
          <a:xfrm>
            <a:off x="4675573" y="1404153"/>
            <a:ext cx="3440100" cy="267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761" name="Google Shape;761;p22"/>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62" name="Google Shape;762;p22"/>
          <p:cNvSpPr txBox="1"/>
          <p:nvPr/>
        </p:nvSpPr>
        <p:spPr>
          <a:xfrm>
            <a:off x="3862550" y="4522725"/>
            <a:ext cx="56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icksand"/>
              <a:ea typeface="Quicksand"/>
              <a:cs typeface="Quicksand"/>
              <a:sym typeface="Quicksand"/>
            </a:endParaRPr>
          </a:p>
        </p:txBody>
      </p:sp>
      <p:pic>
        <p:nvPicPr>
          <p:cNvPr id="763" name="Google Shape;763;p22"/>
          <p:cNvPicPr preferRelativeResize="0"/>
          <p:nvPr/>
        </p:nvPicPr>
        <p:blipFill>
          <a:blip r:embed="rId3">
            <a:alphaModFix/>
          </a:blip>
          <a:stretch>
            <a:fillRect/>
          </a:stretch>
        </p:blipFill>
        <p:spPr>
          <a:xfrm>
            <a:off x="4468475" y="1300650"/>
            <a:ext cx="4492075" cy="3783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23"/>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API COMPONENTS</a:t>
            </a:r>
            <a:endParaRPr/>
          </a:p>
        </p:txBody>
      </p:sp>
      <p:sp>
        <p:nvSpPr>
          <p:cNvPr id="769" name="Google Shape;769;p23"/>
          <p:cNvSpPr txBox="1"/>
          <p:nvPr>
            <p:ph idx="1" type="body"/>
          </p:nvPr>
        </p:nvSpPr>
        <p:spPr>
          <a:xfrm>
            <a:off x="1028375" y="1404153"/>
            <a:ext cx="3440100" cy="267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Viewing the Tracking UI</a:t>
            </a:r>
            <a:endParaRPr/>
          </a:p>
          <a:p>
            <a:pPr indent="0" lvl="0" marL="0" rtl="0" algn="l">
              <a:spcBef>
                <a:spcPts val="600"/>
              </a:spcBef>
              <a:spcAft>
                <a:spcPts val="0"/>
              </a:spcAft>
              <a:buNone/>
            </a:pPr>
            <a:r>
              <a:rPr lang="en" sz="1200"/>
              <a:t>By default, wherever you run your program, the tracking API writes data into a local ./mlruns directory. You can then run MLflow’s Tracking UI.</a:t>
            </a:r>
            <a:endParaRPr sz="1200"/>
          </a:p>
          <a:p>
            <a:pPr indent="0" lvl="0" marL="0" rtl="0" algn="l">
              <a:spcBef>
                <a:spcPts val="600"/>
              </a:spcBef>
              <a:spcAft>
                <a:spcPts val="0"/>
              </a:spcAft>
              <a:buNone/>
            </a:pPr>
            <a:r>
              <a:rPr lang="en"/>
              <a:t>Loading a Saved Model</a:t>
            </a:r>
            <a:endParaRPr/>
          </a:p>
          <a:p>
            <a:pPr indent="0" lvl="0" marL="0" rtl="0" algn="l">
              <a:spcBef>
                <a:spcPts val="600"/>
              </a:spcBef>
              <a:spcAft>
                <a:spcPts val="0"/>
              </a:spcAft>
              <a:buNone/>
            </a:pPr>
            <a:r>
              <a:rPr lang="en" sz="1200"/>
              <a:t>After a model has been saved using MLflow Models within MLflow Tracking you can easily load the model in a variety of flavors (python_function, sklearn, etc.). We need to choose a model from the mlruns folder for the model path.</a:t>
            </a:r>
            <a:endParaRPr sz="1200"/>
          </a:p>
          <a:p>
            <a:pPr indent="0" lvl="0" marL="0" rtl="0" algn="l">
              <a:spcBef>
                <a:spcPts val="600"/>
              </a:spcBef>
              <a:spcAft>
                <a:spcPts val="0"/>
              </a:spcAft>
              <a:buNone/>
            </a:pPr>
            <a:r>
              <a:rPr lang="en" sz="1200"/>
              <a:t>model_path = './mlruns/0/&lt;run_id&gt;/artifacts/model'</a:t>
            </a:r>
            <a:endParaRPr sz="1200"/>
          </a:p>
          <a:p>
            <a:pPr indent="0" lvl="0" marL="0" rtl="0" algn="l">
              <a:spcBef>
                <a:spcPts val="600"/>
              </a:spcBef>
              <a:spcAft>
                <a:spcPts val="0"/>
              </a:spcAft>
              <a:buNone/>
            </a:pPr>
            <a:r>
              <a:rPr lang="en" sz="1200"/>
              <a:t>mlflow.&lt;model_flavor&gt;.load_model(modelpath)</a:t>
            </a:r>
            <a:endParaRPr sz="1200"/>
          </a:p>
          <a:p>
            <a:pPr indent="0" lvl="0" marL="0" rtl="0" algn="l">
              <a:spcBef>
                <a:spcPts val="600"/>
              </a:spcBef>
              <a:spcAft>
                <a:spcPts val="0"/>
              </a:spcAft>
              <a:buNone/>
            </a:pPr>
            <a:r>
              <a:t/>
            </a:r>
            <a:endParaRPr/>
          </a:p>
        </p:txBody>
      </p:sp>
      <p:sp>
        <p:nvSpPr>
          <p:cNvPr id="770" name="Google Shape;770;p23"/>
          <p:cNvSpPr txBox="1"/>
          <p:nvPr>
            <p:ph idx="2" type="body"/>
          </p:nvPr>
        </p:nvSpPr>
        <p:spPr>
          <a:xfrm>
            <a:off x="4675573" y="1404153"/>
            <a:ext cx="3440100" cy="267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Adding or Updating an MLflow Model Description</a:t>
            </a:r>
            <a:endParaRPr/>
          </a:p>
          <a:p>
            <a:pPr indent="0" lvl="0" marL="0" rtl="0" algn="l">
              <a:spcBef>
                <a:spcPts val="600"/>
              </a:spcBef>
              <a:spcAft>
                <a:spcPts val="0"/>
              </a:spcAft>
              <a:buNone/>
            </a:pPr>
            <a:r>
              <a:rPr lang="en" sz="1200"/>
              <a:t>At any point in a model’s lifecycle development, you can update a model version’s description using update_model_version().</a:t>
            </a:r>
            <a:endParaRPr sz="1200"/>
          </a:p>
          <a:p>
            <a:pPr indent="0" lvl="0" marL="0" rtl="0" algn="l">
              <a:spcBef>
                <a:spcPts val="600"/>
              </a:spcBef>
              <a:spcAft>
                <a:spcPts val="0"/>
              </a:spcAft>
              <a:buNone/>
            </a:pPr>
            <a:r>
              <a:rPr lang="en" sz="1200"/>
              <a:t>client = MlflowClient()</a:t>
            </a:r>
            <a:endParaRPr sz="1200"/>
          </a:p>
          <a:p>
            <a:pPr indent="0" lvl="0" marL="0" rtl="0" algn="l">
              <a:spcBef>
                <a:spcPts val="600"/>
              </a:spcBef>
              <a:spcAft>
                <a:spcPts val="0"/>
              </a:spcAft>
              <a:buNone/>
            </a:pPr>
            <a:r>
              <a:rPr lang="en" sz="1200"/>
              <a:t>client.update_model_version(</a:t>
            </a:r>
            <a:endParaRPr sz="1200"/>
          </a:p>
          <a:p>
            <a:pPr indent="0" lvl="0" marL="0" rtl="0" algn="l">
              <a:spcBef>
                <a:spcPts val="600"/>
              </a:spcBef>
              <a:spcAft>
                <a:spcPts val="0"/>
              </a:spcAft>
              <a:buNone/>
            </a:pPr>
            <a:r>
              <a:rPr lang="en" sz="1200"/>
              <a:t>    name="ElasticnetWineModel",</a:t>
            </a:r>
            <a:endParaRPr sz="1200"/>
          </a:p>
          <a:p>
            <a:pPr indent="0" lvl="0" marL="0" rtl="0" algn="l">
              <a:spcBef>
                <a:spcPts val="600"/>
              </a:spcBef>
              <a:spcAft>
                <a:spcPts val="0"/>
              </a:spcAft>
              <a:buNone/>
            </a:pPr>
            <a:r>
              <a:rPr lang="en" sz="1200"/>
              <a:t>    version=1,</a:t>
            </a:r>
            <a:endParaRPr sz="1200"/>
          </a:p>
          <a:p>
            <a:pPr indent="0" lvl="0" marL="0" rtl="0" algn="l">
              <a:spcBef>
                <a:spcPts val="600"/>
              </a:spcBef>
              <a:spcAft>
                <a:spcPts val="0"/>
              </a:spcAft>
              <a:buNone/>
            </a:pPr>
            <a:r>
              <a:rPr lang="en" sz="1200"/>
              <a:t>    description="This model version is a scikit-learn elastic net"</a:t>
            </a:r>
            <a:endParaRPr sz="1200"/>
          </a:p>
          <a:p>
            <a:pPr indent="0" lvl="0" marL="0" rtl="0" algn="l">
              <a:spcBef>
                <a:spcPts val="600"/>
              </a:spcBef>
              <a:spcAft>
                <a:spcPts val="0"/>
              </a:spcAft>
              <a:buNone/>
            </a:pPr>
            <a:r>
              <a:rPr lang="en" sz="1200"/>
              <a:t>)</a:t>
            </a:r>
            <a:endParaRPr sz="1200"/>
          </a:p>
        </p:txBody>
      </p:sp>
      <p:sp>
        <p:nvSpPr>
          <p:cNvPr id="771" name="Google Shape;771;p23"/>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24"/>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API COMPONENTS</a:t>
            </a:r>
            <a:endParaRPr/>
          </a:p>
        </p:txBody>
      </p:sp>
      <p:sp>
        <p:nvSpPr>
          <p:cNvPr id="777" name="Google Shape;777;p24"/>
          <p:cNvSpPr txBox="1"/>
          <p:nvPr>
            <p:ph idx="1" type="body"/>
          </p:nvPr>
        </p:nvSpPr>
        <p:spPr>
          <a:xfrm>
            <a:off x="1028375" y="1404153"/>
            <a:ext cx="3440100" cy="267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Renaming an MLflow Model</a:t>
            </a:r>
            <a:endParaRPr/>
          </a:p>
          <a:p>
            <a:pPr indent="0" lvl="0" marL="0" rtl="0" algn="l">
              <a:spcBef>
                <a:spcPts val="600"/>
              </a:spcBef>
              <a:spcAft>
                <a:spcPts val="0"/>
              </a:spcAft>
              <a:buNone/>
            </a:pPr>
            <a:r>
              <a:rPr lang="en" sz="1200"/>
              <a:t>In addition to adding or updating a description of a specific version of the model, you can rename an existing registered model using rename_registered_model().</a:t>
            </a:r>
            <a:endParaRPr sz="1200"/>
          </a:p>
          <a:p>
            <a:pPr indent="0" lvl="0" marL="0" rtl="0" algn="l">
              <a:spcBef>
                <a:spcPts val="600"/>
              </a:spcBef>
              <a:spcAft>
                <a:spcPts val="0"/>
              </a:spcAft>
              <a:buNone/>
            </a:pPr>
            <a:r>
              <a:rPr lang="en" sz="1200"/>
              <a:t>client = MlflowClient()</a:t>
            </a:r>
            <a:endParaRPr sz="1200"/>
          </a:p>
          <a:p>
            <a:pPr indent="0" lvl="0" marL="0" rtl="0" algn="l">
              <a:spcBef>
                <a:spcPts val="600"/>
              </a:spcBef>
              <a:spcAft>
                <a:spcPts val="0"/>
              </a:spcAft>
              <a:buNone/>
            </a:pPr>
            <a:r>
              <a:rPr lang="en" sz="1200"/>
              <a:t>client.rename_registered_model(</a:t>
            </a:r>
            <a:endParaRPr sz="1200"/>
          </a:p>
          <a:p>
            <a:pPr indent="0" lvl="0" marL="0" rtl="0" algn="l">
              <a:spcBef>
                <a:spcPts val="600"/>
              </a:spcBef>
              <a:spcAft>
                <a:spcPts val="0"/>
              </a:spcAft>
              <a:buNone/>
            </a:pPr>
            <a:r>
              <a:rPr lang="en" sz="1200"/>
              <a:t>    name="ElasticnetWineModel",</a:t>
            </a:r>
            <a:endParaRPr sz="1200"/>
          </a:p>
          <a:p>
            <a:pPr indent="0" lvl="0" marL="0" rtl="0" algn="l">
              <a:spcBef>
                <a:spcPts val="600"/>
              </a:spcBef>
              <a:spcAft>
                <a:spcPts val="0"/>
              </a:spcAft>
              <a:buNone/>
            </a:pPr>
            <a:r>
              <a:rPr lang="en" sz="1200"/>
              <a:t>    new_name="ElasticnetWineModel2"</a:t>
            </a:r>
            <a:endParaRPr sz="1200"/>
          </a:p>
          <a:p>
            <a:pPr indent="0" lvl="0" marL="0" rtl="0" algn="l">
              <a:spcBef>
                <a:spcPts val="600"/>
              </a:spcBef>
              <a:spcAft>
                <a:spcPts val="0"/>
              </a:spcAft>
              <a:buNone/>
            </a:pPr>
            <a:r>
              <a:rPr lang="en" sz="1200"/>
              <a:t>)</a:t>
            </a:r>
            <a:endParaRPr sz="1200"/>
          </a:p>
        </p:txBody>
      </p:sp>
      <p:sp>
        <p:nvSpPr>
          <p:cNvPr id="778" name="Google Shape;778;p24"/>
          <p:cNvSpPr txBox="1"/>
          <p:nvPr>
            <p:ph idx="2" type="body"/>
          </p:nvPr>
        </p:nvSpPr>
        <p:spPr>
          <a:xfrm>
            <a:off x="4675573" y="1404153"/>
            <a:ext cx="3440100" cy="267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Transitioning an MLflow Model’s Stage</a:t>
            </a:r>
            <a:endParaRPr/>
          </a:p>
          <a:p>
            <a:pPr indent="0" lvl="0" marL="0" rtl="0" algn="l">
              <a:spcBef>
                <a:spcPts val="600"/>
              </a:spcBef>
              <a:spcAft>
                <a:spcPts val="0"/>
              </a:spcAft>
              <a:buNone/>
            </a:pPr>
            <a:r>
              <a:rPr lang="en" sz="1200"/>
              <a:t>Over the course of the model’s lifecycle, a model evolves — from development to staging, to production. You can transition a registered model to one of the stages: Staging, Production, or Archived.</a:t>
            </a:r>
            <a:endParaRPr sz="1200"/>
          </a:p>
          <a:p>
            <a:pPr indent="0" lvl="0" marL="0" rtl="0" algn="l">
              <a:spcBef>
                <a:spcPts val="600"/>
              </a:spcBef>
              <a:spcAft>
                <a:spcPts val="0"/>
              </a:spcAft>
              <a:buNone/>
            </a:pPr>
            <a:r>
              <a:rPr lang="en" sz="1200"/>
              <a:t>client = MlflowClient()</a:t>
            </a:r>
            <a:endParaRPr sz="1200"/>
          </a:p>
          <a:p>
            <a:pPr indent="0" lvl="0" marL="0" rtl="0" algn="l">
              <a:spcBef>
                <a:spcPts val="600"/>
              </a:spcBef>
              <a:spcAft>
                <a:spcPts val="0"/>
              </a:spcAft>
              <a:buNone/>
            </a:pPr>
            <a:r>
              <a:rPr lang="en" sz="1200"/>
              <a:t>client.transition_model_version_stage(</a:t>
            </a:r>
            <a:endParaRPr sz="1200"/>
          </a:p>
          <a:p>
            <a:pPr indent="0" lvl="0" marL="0" rtl="0" algn="l">
              <a:spcBef>
                <a:spcPts val="600"/>
              </a:spcBef>
              <a:spcAft>
                <a:spcPts val="0"/>
              </a:spcAft>
              <a:buNone/>
            </a:pPr>
            <a:r>
              <a:rPr lang="en" sz="1200"/>
              <a:t>    name="ElasticnetWineModel",</a:t>
            </a:r>
            <a:endParaRPr sz="1200"/>
          </a:p>
          <a:p>
            <a:pPr indent="0" lvl="0" marL="0" rtl="0" algn="l">
              <a:spcBef>
                <a:spcPts val="600"/>
              </a:spcBef>
              <a:spcAft>
                <a:spcPts val="0"/>
              </a:spcAft>
              <a:buNone/>
            </a:pPr>
            <a:r>
              <a:rPr lang="en" sz="1200"/>
              <a:t>    version=3,</a:t>
            </a:r>
            <a:endParaRPr sz="1200"/>
          </a:p>
          <a:p>
            <a:pPr indent="0" lvl="0" marL="0" rtl="0" algn="l">
              <a:spcBef>
                <a:spcPts val="600"/>
              </a:spcBef>
              <a:spcAft>
                <a:spcPts val="0"/>
              </a:spcAft>
              <a:buNone/>
            </a:pPr>
            <a:r>
              <a:rPr lang="en" sz="1200"/>
              <a:t>    stage="Production"</a:t>
            </a:r>
            <a:endParaRPr sz="1200"/>
          </a:p>
          <a:p>
            <a:pPr indent="0" lvl="0" marL="0" rtl="0" algn="l">
              <a:spcBef>
                <a:spcPts val="600"/>
              </a:spcBef>
              <a:spcAft>
                <a:spcPts val="0"/>
              </a:spcAft>
              <a:buNone/>
            </a:pPr>
            <a:r>
              <a:rPr lang="en" sz="1200"/>
              <a:t>)</a:t>
            </a:r>
            <a:endParaRPr sz="1200"/>
          </a:p>
        </p:txBody>
      </p:sp>
      <p:sp>
        <p:nvSpPr>
          <p:cNvPr id="779" name="Google Shape;779;p2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25"/>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API COMPONENTS</a:t>
            </a:r>
            <a:endParaRPr/>
          </a:p>
        </p:txBody>
      </p:sp>
      <p:sp>
        <p:nvSpPr>
          <p:cNvPr id="785" name="Google Shape;785;p25"/>
          <p:cNvSpPr txBox="1"/>
          <p:nvPr>
            <p:ph idx="1" type="body"/>
          </p:nvPr>
        </p:nvSpPr>
        <p:spPr>
          <a:xfrm>
            <a:off x="1028375" y="1404153"/>
            <a:ext cx="3440100" cy="267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Listing and Searching MLflow Models</a:t>
            </a:r>
            <a:endParaRPr/>
          </a:p>
          <a:p>
            <a:pPr indent="0" lvl="0" marL="0" rtl="0" algn="l">
              <a:spcBef>
                <a:spcPts val="600"/>
              </a:spcBef>
              <a:spcAft>
                <a:spcPts val="0"/>
              </a:spcAft>
              <a:buNone/>
            </a:pPr>
            <a:r>
              <a:rPr lang="en" sz="1200"/>
              <a:t>You can fetch a list of all registered models in the registry with a simple method.</a:t>
            </a:r>
            <a:endParaRPr sz="1200"/>
          </a:p>
          <a:p>
            <a:pPr indent="0" lvl="0" marL="0" rtl="0" algn="l">
              <a:spcBef>
                <a:spcPts val="600"/>
              </a:spcBef>
              <a:spcAft>
                <a:spcPts val="0"/>
              </a:spcAft>
              <a:buNone/>
            </a:pPr>
            <a:r>
              <a:rPr lang="en" sz="1200"/>
              <a:t>from pprint import pprint</a:t>
            </a:r>
            <a:endParaRPr sz="1200"/>
          </a:p>
          <a:p>
            <a:pPr indent="0" lvl="0" marL="0" rtl="0" algn="l">
              <a:spcBef>
                <a:spcPts val="600"/>
              </a:spcBef>
              <a:spcAft>
                <a:spcPts val="0"/>
              </a:spcAft>
              <a:buNone/>
            </a:pPr>
            <a:r>
              <a:rPr lang="en" sz="1200"/>
              <a:t>client = MlflowClient()</a:t>
            </a:r>
            <a:endParaRPr sz="1200"/>
          </a:p>
          <a:p>
            <a:pPr indent="0" lvl="0" marL="0" rtl="0" algn="l">
              <a:spcBef>
                <a:spcPts val="600"/>
              </a:spcBef>
              <a:spcAft>
                <a:spcPts val="0"/>
              </a:spcAft>
              <a:buNone/>
            </a:pPr>
            <a:r>
              <a:rPr lang="en" sz="1200"/>
              <a:t>for rm in client.list_registered_models():</a:t>
            </a:r>
            <a:endParaRPr sz="1200"/>
          </a:p>
          <a:p>
            <a:pPr indent="0" lvl="0" marL="0" rtl="0" algn="l">
              <a:spcBef>
                <a:spcPts val="600"/>
              </a:spcBef>
              <a:spcAft>
                <a:spcPts val="0"/>
              </a:spcAft>
              <a:buNone/>
            </a:pPr>
            <a:r>
              <a:rPr lang="en" sz="1200"/>
              <a:t>  pprint(dict(rm), indent=4)</a:t>
            </a:r>
            <a:endParaRPr sz="1200"/>
          </a:p>
        </p:txBody>
      </p:sp>
      <p:sp>
        <p:nvSpPr>
          <p:cNvPr id="786" name="Google Shape;786;p25"/>
          <p:cNvSpPr txBox="1"/>
          <p:nvPr>
            <p:ph idx="2" type="body"/>
          </p:nvPr>
        </p:nvSpPr>
        <p:spPr>
          <a:xfrm>
            <a:off x="4675573" y="1404153"/>
            <a:ext cx="3440100" cy="267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Deleting MLflow Models</a:t>
            </a:r>
            <a:endParaRPr/>
          </a:p>
          <a:p>
            <a:pPr indent="0" lvl="0" marL="0" rtl="0" algn="l">
              <a:spcBef>
                <a:spcPts val="600"/>
              </a:spcBef>
              <a:spcAft>
                <a:spcPts val="0"/>
              </a:spcAft>
              <a:buNone/>
            </a:pPr>
            <a:r>
              <a:rPr lang="en" sz="1000"/>
              <a:t>You can either delete specific versions of a registered model or you can delete a registered model and all its versions.</a:t>
            </a:r>
            <a:endParaRPr sz="1000"/>
          </a:p>
          <a:p>
            <a:pPr indent="0" lvl="0" marL="0" rtl="0" algn="l">
              <a:spcBef>
                <a:spcPts val="600"/>
              </a:spcBef>
              <a:spcAft>
                <a:spcPts val="0"/>
              </a:spcAft>
              <a:buNone/>
            </a:pPr>
            <a:r>
              <a:rPr lang="en" sz="1000"/>
              <a:t># Delete versions 1,2, and 3 of the model</a:t>
            </a:r>
            <a:endParaRPr sz="1000"/>
          </a:p>
          <a:p>
            <a:pPr indent="0" lvl="0" marL="0" rtl="0" algn="l">
              <a:spcBef>
                <a:spcPts val="600"/>
              </a:spcBef>
              <a:spcAft>
                <a:spcPts val="0"/>
              </a:spcAft>
              <a:buNone/>
            </a:pPr>
            <a:r>
              <a:rPr lang="en" sz="1000"/>
              <a:t>client = MlflowClient()</a:t>
            </a:r>
            <a:endParaRPr sz="1000"/>
          </a:p>
          <a:p>
            <a:pPr indent="0" lvl="0" marL="0" rtl="0" algn="l">
              <a:spcBef>
                <a:spcPts val="600"/>
              </a:spcBef>
              <a:spcAft>
                <a:spcPts val="0"/>
              </a:spcAft>
              <a:buNone/>
            </a:pPr>
            <a:r>
              <a:rPr lang="en" sz="1000"/>
              <a:t>versions=[1, 2, 3]</a:t>
            </a:r>
            <a:endParaRPr sz="1000"/>
          </a:p>
          <a:p>
            <a:pPr indent="0" lvl="0" marL="0" rtl="0" algn="l">
              <a:spcBef>
                <a:spcPts val="600"/>
              </a:spcBef>
              <a:spcAft>
                <a:spcPts val="0"/>
              </a:spcAft>
              <a:buNone/>
            </a:pPr>
            <a:r>
              <a:rPr lang="en" sz="1000"/>
              <a:t>for version in versions:</a:t>
            </a:r>
            <a:endParaRPr sz="1000"/>
          </a:p>
          <a:p>
            <a:pPr indent="0" lvl="0" marL="0" rtl="0" algn="l">
              <a:spcBef>
                <a:spcPts val="600"/>
              </a:spcBef>
              <a:spcAft>
                <a:spcPts val="0"/>
              </a:spcAft>
              <a:buNone/>
            </a:pPr>
            <a:r>
              <a:rPr lang="en" sz="1000"/>
              <a:t>    client.delete_model_version(</a:t>
            </a:r>
            <a:endParaRPr sz="1000"/>
          </a:p>
          <a:p>
            <a:pPr indent="0" lvl="0" marL="0" rtl="0" algn="l">
              <a:spcBef>
                <a:spcPts val="600"/>
              </a:spcBef>
              <a:spcAft>
                <a:spcPts val="0"/>
              </a:spcAft>
              <a:buNone/>
            </a:pPr>
            <a:r>
              <a:rPr lang="en" sz="1000"/>
              <a:t>        name="ElasticnetWineModel", </a:t>
            </a:r>
            <a:endParaRPr sz="1000"/>
          </a:p>
          <a:p>
            <a:pPr indent="0" lvl="0" marL="0" rtl="0" algn="l">
              <a:spcBef>
                <a:spcPts val="600"/>
              </a:spcBef>
              <a:spcAft>
                <a:spcPts val="0"/>
              </a:spcAft>
              <a:buNone/>
            </a:pPr>
            <a:r>
              <a:rPr lang="en" sz="1000"/>
              <a:t>        version=version</a:t>
            </a:r>
            <a:endParaRPr sz="1000"/>
          </a:p>
          <a:p>
            <a:pPr indent="0" lvl="0" marL="0" rtl="0" algn="l">
              <a:spcBef>
                <a:spcPts val="600"/>
              </a:spcBef>
              <a:spcAft>
                <a:spcPts val="0"/>
              </a:spcAft>
              <a:buNone/>
            </a:pPr>
            <a:r>
              <a:rPr lang="en" sz="1000"/>
              <a:t>    )</a:t>
            </a:r>
            <a:endParaRPr sz="1000"/>
          </a:p>
          <a:p>
            <a:pPr indent="0" lvl="0" marL="0" rtl="0" algn="l">
              <a:spcBef>
                <a:spcPts val="600"/>
              </a:spcBef>
              <a:spcAft>
                <a:spcPts val="0"/>
              </a:spcAft>
              <a:buNone/>
            </a:pPr>
            <a:r>
              <a:rPr lang="en" sz="1000"/>
              <a:t># Delete a registered model along with all its versions</a:t>
            </a:r>
            <a:endParaRPr sz="1000"/>
          </a:p>
          <a:p>
            <a:pPr indent="0" lvl="0" marL="0" rtl="0" algn="l">
              <a:spcBef>
                <a:spcPts val="600"/>
              </a:spcBef>
              <a:spcAft>
                <a:spcPts val="0"/>
              </a:spcAft>
              <a:buNone/>
            </a:pPr>
            <a:r>
              <a:rPr lang="en" sz="1000"/>
              <a:t>client.delete_registered_model(name="ElasticnetWineModel")</a:t>
            </a:r>
            <a:endParaRPr sz="1000"/>
          </a:p>
        </p:txBody>
      </p:sp>
      <p:sp>
        <p:nvSpPr>
          <p:cNvPr id="787" name="Google Shape;787;p2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2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93" name="Google Shape;793;p26"/>
          <p:cNvSpPr txBox="1"/>
          <p:nvPr>
            <p:ph idx="4294967295" type="ctrTitle"/>
          </p:nvPr>
        </p:nvSpPr>
        <p:spPr>
          <a:xfrm>
            <a:off x="1392600" y="2140129"/>
            <a:ext cx="6593700" cy="861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solidFill>
                  <a:schemeClr val="accent2"/>
                </a:solidFill>
              </a:rPr>
              <a:t>THANKS!</a:t>
            </a:r>
            <a:endParaRPr sz="6000">
              <a:solidFill>
                <a:schemeClr val="accent2"/>
              </a:solidFill>
            </a:endParaRPr>
          </a:p>
        </p:txBody>
      </p:sp>
      <p:sp>
        <p:nvSpPr>
          <p:cNvPr id="794" name="Google Shape;794;p26"/>
          <p:cNvSpPr txBox="1"/>
          <p:nvPr>
            <p:ph idx="4294967295" type="subTitle"/>
          </p:nvPr>
        </p:nvSpPr>
        <p:spPr>
          <a:xfrm>
            <a:off x="1392600" y="3001134"/>
            <a:ext cx="6593700" cy="1015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sz="1800"/>
              <a:t>Any questions?</a:t>
            </a:r>
            <a:endParaRPr b="1" sz="1800"/>
          </a:p>
          <a:p>
            <a:pPr indent="0" lvl="0" marL="0" rtl="0" algn="ctr">
              <a:spcBef>
                <a:spcPts val="0"/>
              </a:spcBef>
              <a:spcAft>
                <a:spcPts val="0"/>
              </a:spcAft>
              <a:buClr>
                <a:schemeClr val="dk1"/>
              </a:buClr>
              <a:buSzPts val="1100"/>
              <a:buFont typeface="Arial"/>
              <a:buNone/>
            </a:pPr>
            <a:r>
              <a:rPr lang="en" sz="1800"/>
              <a:t>You can find me at aryan.jadon@sjsu.edu</a:t>
            </a:r>
            <a:endParaRPr b="1" sz="1800"/>
          </a:p>
        </p:txBody>
      </p:sp>
      <p:sp>
        <p:nvSpPr>
          <p:cNvPr id="795" name="Google Shape;795;p26"/>
          <p:cNvSpPr/>
          <p:nvPr/>
        </p:nvSpPr>
        <p:spPr>
          <a:xfrm>
            <a:off x="4039248" y="927032"/>
            <a:ext cx="1300413" cy="1149787"/>
          </a:xfrm>
          <a:custGeom>
            <a:rect b="b" l="l" r="r" t="t"/>
            <a:pathLst>
              <a:path extrusionOk="0" h="15233" w="17228">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4"/>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What is MLOps?</a:t>
            </a:r>
            <a:endParaRPr/>
          </a:p>
        </p:txBody>
      </p:sp>
      <p:sp>
        <p:nvSpPr>
          <p:cNvPr id="700" name="Google Shape;700;p14"/>
          <p:cNvSpPr txBox="1"/>
          <p:nvPr>
            <p:ph idx="2" type="body"/>
          </p:nvPr>
        </p:nvSpPr>
        <p:spPr>
          <a:xfrm>
            <a:off x="4675573" y="1404153"/>
            <a:ext cx="3440100" cy="26754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What is the use of MLOps?</a:t>
            </a:r>
            <a:endParaRPr b="1" sz="1200"/>
          </a:p>
          <a:p>
            <a:pPr indent="0" lvl="0" marL="0" rtl="0" algn="l">
              <a:spcBef>
                <a:spcPts val="600"/>
              </a:spcBef>
              <a:spcAft>
                <a:spcPts val="0"/>
              </a:spcAft>
              <a:buClr>
                <a:schemeClr val="dk1"/>
              </a:buClr>
              <a:buSzPts val="1100"/>
              <a:buFont typeface="Arial"/>
              <a:buNone/>
            </a:pPr>
            <a:r>
              <a:rPr b="1" lang="en" sz="1200"/>
              <a:t>MLOps is a useful approach for the creation and quality of machine learning and AI solutions. By adopting an MLOps approach, data scientists and machine learning engineers can collaborate and increase the pace of model development and production, by implementing continuous integration and deployment (CI/CD) practices with proper monitoring, validation, and governance of ML models.</a:t>
            </a:r>
            <a:endParaRPr b="1" sz="1200"/>
          </a:p>
        </p:txBody>
      </p:sp>
      <p:sp>
        <p:nvSpPr>
          <p:cNvPr id="701" name="Google Shape;701;p14"/>
          <p:cNvSpPr txBox="1"/>
          <p:nvPr>
            <p:ph idx="1" type="body"/>
          </p:nvPr>
        </p:nvSpPr>
        <p:spPr>
          <a:xfrm>
            <a:off x="1028375" y="1404153"/>
            <a:ext cx="3440100" cy="26754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MLOps stands for Machine Learning Operations. MLOps is a core function of Machine Learning engineering, focused on streamlining the process of taking machine learning models to production, and then maintaining and monitoring them.</a:t>
            </a:r>
            <a:endParaRPr b="1" sz="1200"/>
          </a:p>
          <a:p>
            <a:pPr indent="0" lvl="0" marL="0" rtl="0" algn="l">
              <a:spcBef>
                <a:spcPts val="600"/>
              </a:spcBef>
              <a:spcAft>
                <a:spcPts val="0"/>
              </a:spcAft>
              <a:buClr>
                <a:schemeClr val="dk1"/>
              </a:buClr>
              <a:buSzPts val="1100"/>
              <a:buFont typeface="Arial"/>
              <a:buNone/>
            </a:pPr>
            <a:r>
              <a:t/>
            </a:r>
            <a:endParaRPr b="1" sz="1200"/>
          </a:p>
          <a:p>
            <a:pPr indent="0" lvl="0" marL="0" rtl="0" algn="l">
              <a:spcBef>
                <a:spcPts val="600"/>
              </a:spcBef>
              <a:spcAft>
                <a:spcPts val="0"/>
              </a:spcAft>
              <a:buClr>
                <a:schemeClr val="dk1"/>
              </a:buClr>
              <a:buSzPts val="1100"/>
              <a:buFont typeface="Arial"/>
              <a:buNone/>
            </a:pPr>
            <a:r>
              <a:rPr b="1" lang="en" sz="1200"/>
              <a:t>Why do we need MLOps?</a:t>
            </a:r>
            <a:endParaRPr b="1" sz="1200"/>
          </a:p>
          <a:p>
            <a:pPr indent="0" lvl="0" marL="0" rtl="0" algn="l">
              <a:spcBef>
                <a:spcPts val="600"/>
              </a:spcBef>
              <a:spcAft>
                <a:spcPts val="0"/>
              </a:spcAft>
              <a:buClr>
                <a:schemeClr val="dk1"/>
              </a:buClr>
              <a:buSzPts val="1100"/>
              <a:buFont typeface="Arial"/>
              <a:buNone/>
            </a:pPr>
            <a:r>
              <a:rPr b="1" lang="en" sz="1200"/>
              <a:t>Productionizing machine learning is difficult. The machine learning lifecycle consists of many complex components such as data ingest, data prep, model training, model tuning, model deployment, model monitoring, explainability, and much more. </a:t>
            </a:r>
            <a:endParaRPr b="1" sz="1200"/>
          </a:p>
        </p:txBody>
      </p:sp>
      <p:sp>
        <p:nvSpPr>
          <p:cNvPr id="702" name="Google Shape;702;p14"/>
          <p:cNvSpPr txBox="1"/>
          <p:nvPr>
            <p:ph idx="2" type="body"/>
          </p:nvPr>
        </p:nvSpPr>
        <p:spPr>
          <a:xfrm>
            <a:off x="1028375" y="3753525"/>
            <a:ext cx="7087200" cy="683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sz="1200">
              <a:solidFill>
                <a:schemeClr val="accent4"/>
              </a:solidFill>
            </a:endParaRPr>
          </a:p>
          <a:p>
            <a:pPr indent="0" lvl="0" marL="0" rtl="0" algn="l">
              <a:spcBef>
                <a:spcPts val="0"/>
              </a:spcBef>
              <a:spcAft>
                <a:spcPts val="0"/>
              </a:spcAft>
              <a:buClr>
                <a:schemeClr val="dk1"/>
              </a:buClr>
              <a:buSzPts val="1100"/>
              <a:buFont typeface="Arial"/>
              <a:buNone/>
            </a:pPr>
            <a:r>
              <a:t/>
            </a:r>
            <a:endParaRPr sz="1200">
              <a:solidFill>
                <a:schemeClr val="accent4"/>
              </a:solidFill>
            </a:endParaRPr>
          </a:p>
          <a:p>
            <a:pPr indent="0" lvl="0" marL="0" rtl="0" algn="l">
              <a:spcBef>
                <a:spcPts val="0"/>
              </a:spcBef>
              <a:spcAft>
                <a:spcPts val="0"/>
              </a:spcAft>
              <a:buNone/>
            </a:pPr>
            <a:r>
              <a:t/>
            </a:r>
            <a:endParaRPr sz="1200">
              <a:solidFill>
                <a:schemeClr val="accent4"/>
              </a:solidFill>
            </a:endParaRPr>
          </a:p>
        </p:txBody>
      </p:sp>
      <p:sp>
        <p:nvSpPr>
          <p:cNvPr id="703" name="Google Shape;703;p14"/>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5"/>
          <p:cNvSpPr txBox="1"/>
          <p:nvPr>
            <p:ph idx="1" type="body"/>
          </p:nvPr>
        </p:nvSpPr>
        <p:spPr>
          <a:xfrm>
            <a:off x="2052200" y="1253925"/>
            <a:ext cx="5039700" cy="2675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709" name="Google Shape;709;p15"/>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10" name="Google Shape;710;p15"/>
          <p:cNvPicPr preferRelativeResize="0"/>
          <p:nvPr/>
        </p:nvPicPr>
        <p:blipFill>
          <a:blip r:embed="rId3">
            <a:alphaModFix/>
          </a:blip>
          <a:stretch>
            <a:fillRect/>
          </a:stretch>
        </p:blipFill>
        <p:spPr>
          <a:xfrm>
            <a:off x="1831925" y="601100"/>
            <a:ext cx="5317800" cy="3980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14" name="Shape 714"/>
        <p:cNvGrpSpPr/>
        <p:nvPr/>
      </p:nvGrpSpPr>
      <p:grpSpPr>
        <a:xfrm>
          <a:off x="0" y="0"/>
          <a:ext cx="0" cy="0"/>
          <a:chOff x="0" y="0"/>
          <a:chExt cx="0" cy="0"/>
        </a:xfrm>
      </p:grpSpPr>
      <p:sp>
        <p:nvSpPr>
          <p:cNvPr id="715" name="Google Shape;715;p16"/>
          <p:cNvSpPr/>
          <p:nvPr/>
        </p:nvSpPr>
        <p:spPr>
          <a:xfrm>
            <a:off x="4572908" y="558817"/>
            <a:ext cx="1628410" cy="1650090"/>
          </a:xfrm>
          <a:custGeom>
            <a:rect b="b" l="l" r="r" t="t"/>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16" name="Google Shape;716;p16"/>
          <p:cNvSpPr/>
          <p:nvPr/>
        </p:nvSpPr>
        <p:spPr>
          <a:xfrm rot="1473006">
            <a:off x="3092298" y="1382716"/>
            <a:ext cx="952095" cy="927409"/>
          </a:xfrm>
          <a:custGeom>
            <a:rect b="b" l="l" r="r" t="t"/>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17" name="Google Shape;717;p16"/>
          <p:cNvSpPr/>
          <p:nvPr/>
        </p:nvSpPr>
        <p:spPr>
          <a:xfrm>
            <a:off x="4257952" y="401125"/>
            <a:ext cx="416822" cy="405044"/>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18" name="Google Shape;718;p16"/>
          <p:cNvSpPr/>
          <p:nvPr/>
        </p:nvSpPr>
        <p:spPr>
          <a:xfrm rot="2487045">
            <a:off x="3989895" y="2239026"/>
            <a:ext cx="296567" cy="288187"/>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719" name="Google Shape;719;p16"/>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0" name="Google Shape;720;p16"/>
          <p:cNvSpPr txBox="1"/>
          <p:nvPr>
            <p:ph idx="4294967295" type="ctrTitle"/>
          </p:nvPr>
        </p:nvSpPr>
        <p:spPr>
          <a:xfrm>
            <a:off x="1498200" y="2589275"/>
            <a:ext cx="6147600" cy="839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solidFill>
                  <a:schemeClr val="lt1"/>
                </a:solidFill>
              </a:rPr>
              <a:t>COMPONENTS OF MLOPS</a:t>
            </a:r>
            <a:endParaRPr sz="6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7"/>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726" name="Google Shape;726;p17"/>
          <p:cNvPicPr preferRelativeResize="0"/>
          <p:nvPr/>
        </p:nvPicPr>
        <p:blipFill>
          <a:blip r:embed="rId3">
            <a:alphaModFix/>
          </a:blip>
          <a:stretch>
            <a:fillRect/>
          </a:stretch>
        </p:blipFill>
        <p:spPr>
          <a:xfrm>
            <a:off x="1518900" y="920075"/>
            <a:ext cx="6667500" cy="324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8"/>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What are the best practices for MLOps?</a:t>
            </a:r>
            <a:endParaRPr/>
          </a:p>
          <a:p>
            <a:pPr indent="0" lvl="0" marL="0" rtl="0" algn="ctr">
              <a:spcBef>
                <a:spcPts val="0"/>
              </a:spcBef>
              <a:spcAft>
                <a:spcPts val="0"/>
              </a:spcAft>
              <a:buNone/>
            </a:pPr>
            <a:r>
              <a:t/>
            </a:r>
            <a:endParaRPr/>
          </a:p>
        </p:txBody>
      </p:sp>
      <p:sp>
        <p:nvSpPr>
          <p:cNvPr id="732" name="Google Shape;732;p18"/>
          <p:cNvSpPr txBox="1"/>
          <p:nvPr>
            <p:ph idx="1" type="body"/>
          </p:nvPr>
        </p:nvSpPr>
        <p:spPr>
          <a:xfrm>
            <a:off x="1028375" y="1327949"/>
            <a:ext cx="7087200" cy="3648000"/>
          </a:xfrm>
          <a:prstGeom prst="rect">
            <a:avLst/>
          </a:prstGeom>
        </p:spPr>
        <p:txBody>
          <a:bodyPr anchorCtr="0" anchor="t" bIns="0" lIns="0" spcFirstLastPara="1" rIns="0" wrap="square" tIns="0">
            <a:noAutofit/>
          </a:bodyPr>
          <a:lstStyle/>
          <a:p>
            <a:pPr indent="-279400" lvl="0" marL="457200" rtl="0" algn="l">
              <a:spcBef>
                <a:spcPts val="600"/>
              </a:spcBef>
              <a:spcAft>
                <a:spcPts val="0"/>
              </a:spcAft>
              <a:buSzPts val="800"/>
              <a:buChar char="✘"/>
            </a:pPr>
            <a:r>
              <a:rPr lang="en" sz="1400"/>
              <a:t>Exploratory data analysis (EDA) — Iteratively explore, share, and prep data for the machine learning lifecycle by creating reproducible, editable, and shareable datasets, tables, and visualizations.</a:t>
            </a:r>
            <a:endParaRPr sz="1400"/>
          </a:p>
          <a:p>
            <a:pPr indent="-317500" lvl="0" marL="457200" rtl="0" algn="l">
              <a:spcBef>
                <a:spcPts val="0"/>
              </a:spcBef>
              <a:spcAft>
                <a:spcPts val="0"/>
              </a:spcAft>
              <a:buSzPts val="1400"/>
              <a:buChar char="✘"/>
            </a:pPr>
            <a:r>
              <a:rPr lang="en" sz="1400"/>
              <a:t>Data Prep and Feature Engineering- Iteratively transform, aggregate, and de-duplicate data to create refined features. Most importantly, make the features visible and shareable across data teams, leveraging a feature store.</a:t>
            </a:r>
            <a:endParaRPr sz="1400"/>
          </a:p>
          <a:p>
            <a:pPr indent="-317500" lvl="0" marL="457200" rtl="0" algn="l">
              <a:spcBef>
                <a:spcPts val="0"/>
              </a:spcBef>
              <a:spcAft>
                <a:spcPts val="0"/>
              </a:spcAft>
              <a:buSzPts val="1400"/>
              <a:buChar char="✘"/>
            </a:pPr>
            <a:r>
              <a:rPr lang="en" sz="1400"/>
              <a:t>Model training and tuning — Use popular open-source libraries such as sci-kit-learn and hyperopt to train and improve model performance. As a simpler alternative, use automated machine learning tools such as AutoML to automatically perform trial runs and create reviewable and deployable code.</a:t>
            </a:r>
            <a:endParaRPr sz="1400"/>
          </a:p>
          <a:p>
            <a:pPr indent="-317500" lvl="0" marL="457200" rtl="0" algn="l">
              <a:spcBef>
                <a:spcPts val="0"/>
              </a:spcBef>
              <a:spcAft>
                <a:spcPts val="0"/>
              </a:spcAft>
              <a:buSzPts val="1400"/>
              <a:buChar char="✘"/>
            </a:pPr>
            <a:r>
              <a:rPr lang="en" sz="1400"/>
              <a:t>Model review and governance- Track model lineage, model versions, and manage model artifacts and transitions through their lifecycle. Discover, share, and collaborate across ML models with the help of an open-source MLOps platform such as MLflow.</a:t>
            </a:r>
            <a:endParaRPr sz="1400"/>
          </a:p>
          <a:p>
            <a:pPr indent="0" lvl="0" marL="0" rtl="0" algn="l">
              <a:spcBef>
                <a:spcPts val="600"/>
              </a:spcBef>
              <a:spcAft>
                <a:spcPts val="0"/>
              </a:spcAft>
              <a:buNone/>
            </a:pPr>
            <a:r>
              <a:t/>
            </a:r>
            <a:endParaRPr/>
          </a:p>
        </p:txBody>
      </p:sp>
      <p:sp>
        <p:nvSpPr>
          <p:cNvPr id="733" name="Google Shape;733;p18"/>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9"/>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What are the best practices for MLOps?</a:t>
            </a:r>
            <a:endParaRPr/>
          </a:p>
          <a:p>
            <a:pPr indent="0" lvl="0" marL="0" rtl="0" algn="ctr">
              <a:spcBef>
                <a:spcPts val="0"/>
              </a:spcBef>
              <a:spcAft>
                <a:spcPts val="0"/>
              </a:spcAft>
              <a:buNone/>
            </a:pPr>
            <a:r>
              <a:t/>
            </a:r>
            <a:endParaRPr/>
          </a:p>
        </p:txBody>
      </p:sp>
      <p:sp>
        <p:nvSpPr>
          <p:cNvPr id="739" name="Google Shape;739;p19"/>
          <p:cNvSpPr txBox="1"/>
          <p:nvPr>
            <p:ph idx="1" type="body"/>
          </p:nvPr>
        </p:nvSpPr>
        <p:spPr>
          <a:xfrm>
            <a:off x="1028375" y="1327949"/>
            <a:ext cx="7087200" cy="3648000"/>
          </a:xfrm>
          <a:prstGeom prst="rect">
            <a:avLst/>
          </a:prstGeom>
        </p:spPr>
        <p:txBody>
          <a:bodyPr anchorCtr="0" anchor="t" bIns="0" lIns="0" spcFirstLastPara="1" rIns="0" wrap="square" tIns="0">
            <a:noAutofit/>
          </a:bodyPr>
          <a:lstStyle/>
          <a:p>
            <a:pPr indent="-279400" lvl="0" marL="457200" rtl="0" algn="l">
              <a:spcBef>
                <a:spcPts val="600"/>
              </a:spcBef>
              <a:spcAft>
                <a:spcPts val="0"/>
              </a:spcAft>
              <a:buSzPts val="800"/>
              <a:buChar char="✘"/>
            </a:pPr>
            <a:r>
              <a:rPr lang="en" sz="1400"/>
              <a:t>Model inference and serving — Manage the frequency of model refresh, inference request times, and similar production-specifics in testing and QA. Use CI/CD tools such as repos and orchestrators (borrowing DevOps principles) to automate the pre-production pipeline.</a:t>
            </a:r>
            <a:br>
              <a:rPr lang="en" sz="1400"/>
            </a:br>
            <a:endParaRPr sz="1400"/>
          </a:p>
          <a:p>
            <a:pPr indent="-317500" lvl="0" marL="457200" rtl="0" algn="l">
              <a:spcBef>
                <a:spcPts val="0"/>
              </a:spcBef>
              <a:spcAft>
                <a:spcPts val="0"/>
              </a:spcAft>
              <a:buSzPts val="1400"/>
              <a:buChar char="✘"/>
            </a:pPr>
            <a:r>
              <a:rPr lang="en" sz="1400"/>
              <a:t>Model deployment and monitoring — Automate permissions and cluster creation to production registered models. Enable REST API model endpoints.</a:t>
            </a:r>
            <a:br>
              <a:rPr lang="en" sz="1400"/>
            </a:br>
            <a:endParaRPr sz="1400"/>
          </a:p>
          <a:p>
            <a:pPr indent="-317500" lvl="0" marL="457200" rtl="0" algn="l">
              <a:spcBef>
                <a:spcPts val="0"/>
              </a:spcBef>
              <a:spcAft>
                <a:spcPts val="0"/>
              </a:spcAft>
              <a:buSzPts val="1400"/>
              <a:buChar char="✘"/>
            </a:pPr>
            <a:r>
              <a:rPr lang="en" sz="1400"/>
              <a:t>Automated model retraining — Create alerts and automation to take corrective action In case of model drift due to differences in training and inference data.</a:t>
            </a:r>
            <a:endParaRPr sz="1400"/>
          </a:p>
          <a:p>
            <a:pPr indent="0" lvl="0" marL="457200" rtl="0" algn="l">
              <a:spcBef>
                <a:spcPts val="600"/>
              </a:spcBef>
              <a:spcAft>
                <a:spcPts val="0"/>
              </a:spcAft>
              <a:buNone/>
            </a:pPr>
            <a:r>
              <a:t/>
            </a:r>
            <a:endParaRPr sz="1400"/>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40" name="Google Shape;740;p19"/>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20"/>
          <p:cNvSpPr txBox="1"/>
          <p:nvPr>
            <p:ph type="ctrTitle"/>
          </p:nvPr>
        </p:nvSpPr>
        <p:spPr>
          <a:xfrm>
            <a:off x="2112400" y="1583350"/>
            <a:ext cx="4919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a:solidFill>
                <a:schemeClr val="accent4"/>
              </a:solidFill>
            </a:endParaRPr>
          </a:p>
          <a:p>
            <a:pPr indent="0" lvl="0" marL="0" rtl="0" algn="ctr">
              <a:spcBef>
                <a:spcPts val="0"/>
              </a:spcBef>
              <a:spcAft>
                <a:spcPts val="0"/>
              </a:spcAft>
              <a:buNone/>
            </a:pPr>
            <a:r>
              <a:rPr lang="en"/>
              <a:t>MLFLOW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21"/>
          <p:cNvSpPr txBox="1"/>
          <p:nvPr>
            <p:ph idx="1" type="body"/>
          </p:nvPr>
        </p:nvSpPr>
        <p:spPr>
          <a:xfrm>
            <a:off x="1028375" y="1404153"/>
            <a:ext cx="3440100" cy="267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MLflow is an MLOps tool that can be used to increase the efficiency of machine learning experimentation and productionalization. </a:t>
            </a:r>
            <a:endParaRPr/>
          </a:p>
          <a:p>
            <a:pPr indent="0" lvl="0" marL="0" rtl="0" algn="l">
              <a:spcBef>
                <a:spcPts val="600"/>
              </a:spcBef>
              <a:spcAft>
                <a:spcPts val="0"/>
              </a:spcAft>
              <a:buNone/>
            </a:pPr>
            <a:r>
              <a:rPr lang="en"/>
              <a:t>MLflow is organized into four components (Tracking, Projects, Models, and Registry).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51" name="Google Shape;751;p21"/>
          <p:cNvSpPr txBox="1"/>
          <p:nvPr>
            <p:ph type="title"/>
          </p:nvPr>
        </p:nvSpPr>
        <p:spPr>
          <a:xfrm>
            <a:off x="1028375" y="662026"/>
            <a:ext cx="7087200" cy="550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What is MLflow and Why Should You Use It?</a:t>
            </a:r>
            <a:endParaRPr/>
          </a:p>
        </p:txBody>
      </p:sp>
      <p:sp>
        <p:nvSpPr>
          <p:cNvPr id="752" name="Google Shape;752;p21"/>
          <p:cNvSpPr txBox="1"/>
          <p:nvPr>
            <p:ph idx="2" type="body"/>
          </p:nvPr>
        </p:nvSpPr>
        <p:spPr>
          <a:xfrm>
            <a:off x="4675573" y="1404153"/>
            <a:ext cx="3440100" cy="2675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MLflow is designed to work with any machine learning library, determine most things about your code by convention, and require minimal changes to integrate into an existing codebase. It aims to take any codebase written in its format and make it reproducible and reusable by multiple data scientists. </a:t>
            </a:r>
            <a:endParaRPr/>
          </a:p>
        </p:txBody>
      </p:sp>
      <p:sp>
        <p:nvSpPr>
          <p:cNvPr id="753" name="Google Shape;753;p21"/>
          <p:cNvSpPr txBox="1"/>
          <p:nvPr>
            <p:ph idx="12" type="sldNum"/>
          </p:nvPr>
        </p:nvSpPr>
        <p:spPr>
          <a:xfrm>
            <a:off x="4297625" y="4749850"/>
            <a:ext cx="548700" cy="276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