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Varela Round"/>
      <p:regular r:id="rId22"/>
    </p:embeddedFont>
    <p:embeddedFont>
      <p:font typeface="Shadows Into Light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hadowsIn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fb47dcb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fb47dc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fb47dcb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fb47dc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fb47dcba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fb47dc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fb47dcba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fb47dc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fb47dcba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fb47dc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fb47dcba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fb47dc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fb47dcb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fb47dc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fb47dcba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fb47dc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fb47dcb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fb47dc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fb47dcba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fb47dc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e9f9110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e9f911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e9f91109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e9f911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RAy- A Distributed Python Framework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-3774511">
            <a:off x="2588275" y="1038066"/>
            <a:ext cx="316447" cy="1133981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60" name="Google Shape;60;p11"/>
          <p:cNvSpPr/>
          <p:nvPr/>
        </p:nvSpPr>
        <p:spPr>
          <a:xfrm>
            <a:off x="2496775" y="3413119"/>
            <a:ext cx="3153375" cy="25875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1"/>
          <p:cNvSpPr/>
          <p:nvPr/>
        </p:nvSpPr>
        <p:spPr>
          <a:xfrm>
            <a:off x="2423800" y="3448933"/>
            <a:ext cx="3177700" cy="31069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2" name="Google Shape;62;p11"/>
          <p:cNvCxnSpPr/>
          <p:nvPr/>
        </p:nvCxnSpPr>
        <p:spPr>
          <a:xfrm flipH="1" rot="10800000">
            <a:off x="3927513" y="1508700"/>
            <a:ext cx="291900" cy="40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63" name="Google Shape;63;p11"/>
          <p:cNvSpPr/>
          <p:nvPr/>
        </p:nvSpPr>
        <p:spPr>
          <a:xfrm>
            <a:off x="5064449" y="1836150"/>
            <a:ext cx="1233817" cy="768825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6"/>
                </a:solidFill>
              </a:rPr>
              <a:t>BIG CONCEPT</a:t>
            </a:r>
            <a:endParaRPr b="1" sz="6000">
              <a:solidFill>
                <a:schemeClr val="accent6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991875" y="966275"/>
            <a:ext cx="1306200" cy="12768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09457" y="1266047"/>
            <a:ext cx="670996" cy="67734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109975" y="1373593"/>
            <a:ext cx="3266400" cy="1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Lifetime of a Task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Lifetime of an Actor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Workflow</a:t>
            </a:r>
            <a:endParaRPr/>
          </a:p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Lifetime of an Object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Actors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50" y="1304625"/>
            <a:ext cx="7488625" cy="2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75" y="1357476"/>
            <a:ext cx="7088102" cy="311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25" y="1280374"/>
            <a:ext cx="8210949" cy="31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00" y="1432700"/>
            <a:ext cx="7831450" cy="26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38" y="1300650"/>
            <a:ext cx="7193574" cy="29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From Spark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25" y="1193875"/>
            <a:ext cx="7754675" cy="30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1.</a:t>
            </a:r>
            <a:endParaRPr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distributed Programming ?</a:t>
            </a:r>
            <a:endParaRPr/>
          </a:p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Programming is the art of solving the same computer problem that you can solve on a single computer using multiple computers</a:t>
            </a:r>
            <a:endParaRPr/>
          </a:p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Distributed Systems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00" y="1432387"/>
            <a:ext cx="6643548" cy="30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CAP Theorm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38" y="1144300"/>
            <a:ext cx="7843323" cy="34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1.</a:t>
            </a:r>
            <a:endParaRPr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Ray ?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is an open-source project that makes it simple to scale any compute-intensive Python workload — from deep learning to production model serving. With a rich set of libraries and integrations built on a flexible distributed execution framework</a:t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Ray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Primitives for running fault tolerant distributed applications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Parallelize Single machine code with little to zero code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Large ecosystem of applications/libraries/tools on top of Ray Core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Architecture and Design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Task — A single function invocation that executes on a process different from the caller. A task can be stateless or stateful 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Object — An application value. This may be returned by a task or created through `ray.put`. Objects are immutable: they cannot be modified once created. A worker can refer to an object using an `ObjectRef`.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Architecture and Design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Actor — a stateful worker process (an instance of a `@ray.remote` class). Actor tasks must be submitted with a handle, or a Python reference to a specific instance of an actor.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Driver — The program root. This is the code that runs `ray.init()`.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Architecture and Design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Job — The collection of tasks, objects, and actors originating (recursively) from the same driver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