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B0A92-0214-7EFB-B4A8-F079AA5AB8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FA8CC9-98BC-ACCE-3CCF-0B51DB04BF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8CDD0-13F8-EB82-390D-8FF4CAF46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536BF-C269-4A88-9BB0-9D3D51758901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8A507-525A-47E0-129E-7F290ECCE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D7F11-C284-CDBE-062A-6647BE7AC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DE3DF-BB8E-40A0-B6BA-99CDF8EC2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37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61B53-C0B0-13FF-8144-7EED14D56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244831-89AA-3097-F351-3174416F4D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21AE8-FAFA-17C9-FEA7-B953FBCE2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536BF-C269-4A88-9BB0-9D3D51758901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0C8B5-257C-66EA-478D-530457A35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127D8-4A2C-C80C-DD18-9AF32360F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DE3DF-BB8E-40A0-B6BA-99CDF8EC2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33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175D5D-8F4D-4255-C477-66F0954AD9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B37A9F-9D34-8FD3-17A8-EBA6A2877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E45BE-1E5E-64A4-C3D7-35BA860EB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536BF-C269-4A88-9BB0-9D3D51758901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E5C18-1733-2B76-3759-4A05B8D76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8D84F-64FE-5F07-1E4D-3F4275EF7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DE3DF-BB8E-40A0-B6BA-99CDF8EC2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22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680B0-538A-9384-098B-7DF1F4E5D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AB7BA-2295-35C7-51CB-DBB634C8E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3530C-80F0-0B0A-D3D3-29732D2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536BF-C269-4A88-9BB0-9D3D51758901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12907-9A6F-1F4E-BAD2-14A181AAD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0F779-AC53-2685-86AA-662AB0C78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DE3DF-BB8E-40A0-B6BA-99CDF8EC2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40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FEDC7-EA77-06C9-8BD7-593D42E4F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5DFEC-F74C-0B3A-22D1-582561323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50698-8E57-2CB9-826F-D9FF4353F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536BF-C269-4A88-9BB0-9D3D51758901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1DE6A-583E-0997-6781-B021FCB6B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64B71-8818-C355-4762-D5492BE0F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DE3DF-BB8E-40A0-B6BA-99CDF8EC2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186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5076B-D664-9FF2-115B-8C33571F6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C0DB3-B1AC-DDCC-F80C-6F023E5F7B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E975F7-DC2F-B88B-1DC7-DEC189C62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E88C55-6729-360D-F1D3-CBE4B621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536BF-C269-4A88-9BB0-9D3D51758901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D95705-A22D-C27E-DC29-AC0A5F83A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018597-7309-3B4D-C438-06C501626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DE3DF-BB8E-40A0-B6BA-99CDF8EC2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177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97A14-C7DD-E17A-D335-A2D066DA9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0F834-F77F-15C1-0B43-78CBF7206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76C0B4-B57B-A965-EDC8-C8DDD8E8D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31A697-81FD-72F8-0B75-47F5629B8B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DFEB81-9AB6-74AE-B666-6E20C03E97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3AFDBF-9920-F886-8EA7-645D332B6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536BF-C269-4A88-9BB0-9D3D51758901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4F8FD4-2B61-2D4C-4B40-3A6656380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A16FB6-DB79-E33F-8206-C8E64CBE3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DE3DF-BB8E-40A0-B6BA-99CDF8EC2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261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8FBE7-23F4-CC6C-14FB-BE2ECDB7A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BA3199-E22B-56A6-0341-201992E6B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536BF-C269-4A88-9BB0-9D3D51758901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9F8AFE-6B51-4014-EB70-C28CF8E0E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4467FA-E36D-8E76-D12C-8BC290F9E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DE3DF-BB8E-40A0-B6BA-99CDF8EC2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15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5ED82C-A1A3-10B5-890E-D262BE7C8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536BF-C269-4A88-9BB0-9D3D51758901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BF41F6-D9A0-1ABD-29F6-8528C1FCD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A9585E-E5EC-DF7E-2DA9-9FEF19300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DE3DF-BB8E-40A0-B6BA-99CDF8EC2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93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5D319-C2F9-6B11-8E15-EA1149BB1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085DD-CB7F-F6A1-983A-A799075C0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F9DCDD-4768-52EE-03A9-D975EDCD3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152E20-A4C1-37BC-3B37-6BE8685B3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536BF-C269-4A88-9BB0-9D3D51758901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02B99C-1354-E680-459A-CD4DCEF67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73445B-731D-BEAF-6E27-3F8932BBE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DE3DF-BB8E-40A0-B6BA-99CDF8EC2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34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3CD6F-DDAC-5450-8A3B-3029CF64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F42D16-CC12-785F-960B-BC2B4C1CAF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407CE6-3FD7-7322-BD96-55FB931C6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0F8948-7477-2094-8964-0F47DEB9B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536BF-C269-4A88-9BB0-9D3D51758901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04BDA6-C04C-F937-2A0C-E0501E7F2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DCBF7F-C4D8-5940-5D22-484D821F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DE3DF-BB8E-40A0-B6BA-99CDF8EC2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876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285EF3-D59B-73B1-3C25-CFEFF209F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29F4FF-B6D0-6C14-3786-ABDE6738C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69F24-6512-E4A9-B5A4-E700C6A759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536BF-C269-4A88-9BB0-9D3D51758901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74271-788B-AF37-3D86-080115FB9B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B3C59-C903-7B18-A574-E43076C7CC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DE3DF-BB8E-40A0-B6BA-99CDF8EC2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956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106ECAE-569C-7BC8-7B0A-2CD32CE53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152" y="0"/>
            <a:ext cx="4408321" cy="440832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304355E-A133-C7D3-B1EE-230AA646CBF1}"/>
              </a:ext>
            </a:extLst>
          </p:cNvPr>
          <p:cNvSpPr txBox="1"/>
          <p:nvPr/>
        </p:nvSpPr>
        <p:spPr>
          <a:xfrm>
            <a:off x="2085472" y="4106051"/>
            <a:ext cx="887128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/>
              <a:t>NodeMCU</a:t>
            </a:r>
            <a:r>
              <a:rPr lang="en-US" sz="2400" dirty="0"/>
              <a:t> is an open source firmware for which open source prototyping board designs are available. The name "</a:t>
            </a:r>
            <a:r>
              <a:rPr lang="en-US" sz="2400" dirty="0" err="1"/>
              <a:t>NodeMCU</a:t>
            </a:r>
            <a:r>
              <a:rPr lang="en-US" sz="2400" dirty="0"/>
              <a:t>" combines "node" and "MCU" (micro-controller unit). Strictly speaking, the term "</a:t>
            </a:r>
            <a:r>
              <a:rPr lang="en-US" sz="2400" dirty="0" err="1"/>
              <a:t>NodeMCU</a:t>
            </a:r>
            <a:r>
              <a:rPr lang="en-US" sz="2400" dirty="0"/>
              <a:t>" refers to the firmware rather than the associated development kits.</a:t>
            </a:r>
          </a:p>
        </p:txBody>
      </p:sp>
    </p:spTree>
    <p:extLst>
      <p:ext uri="{BB962C8B-B14F-4D97-AF65-F5344CB8AC3E}">
        <p14:creationId xmlns:p14="http://schemas.microsoft.com/office/powerpoint/2010/main" val="3848758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07B3DA-2E71-E5BF-D684-49269B9700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123" y="339229"/>
            <a:ext cx="2753092" cy="27408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5A6D40-5E37-72FB-2502-82755D629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2880" y="339229"/>
            <a:ext cx="2948049" cy="23919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21A946C-BD32-D746-FA4B-1826D1C2BE16}"/>
              </a:ext>
            </a:extLst>
          </p:cNvPr>
          <p:cNvSpPr txBox="1"/>
          <p:nvPr/>
        </p:nvSpPr>
        <p:spPr>
          <a:xfrm>
            <a:off x="980330" y="3379450"/>
            <a:ext cx="3384885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/>
              <a:t>7805</a:t>
            </a:r>
            <a:r>
              <a:rPr lang="en-US" sz="2000" dirty="0"/>
              <a:t> voltage regulator is an integrated circuit designed to maintain a constant output voltage despite changes in input voltage and load. Specifically, the 7805 is a positive voltage regulator that ensures a stable +5V output, making it a popular choice for powering various electronic components and circuits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E0DA38-482E-F551-FE34-EBEB9118B578}"/>
              </a:ext>
            </a:extLst>
          </p:cNvPr>
          <p:cNvSpPr txBox="1"/>
          <p:nvPr/>
        </p:nvSpPr>
        <p:spPr>
          <a:xfrm>
            <a:off x="8015078" y="3379450"/>
            <a:ext cx="338488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/>
              <a:t>2 Channels Relay Module </a:t>
            </a:r>
            <a:r>
              <a:rPr lang="en-US" sz="2000" dirty="0"/>
              <a:t>is a convenient board which can be used to control high voltage, high current load such as motor, solenoid valves, lamps and AC load.</a:t>
            </a:r>
          </a:p>
        </p:txBody>
      </p:sp>
    </p:spTree>
    <p:extLst>
      <p:ext uri="{BB962C8B-B14F-4D97-AF65-F5344CB8AC3E}">
        <p14:creationId xmlns:p14="http://schemas.microsoft.com/office/powerpoint/2010/main" val="1331132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D26820-A5DB-FEB6-1346-6D450D28A5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410" y="295156"/>
            <a:ext cx="2878097" cy="297145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070B66-CE61-E310-EFD1-EEC412314E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99" y="51751"/>
            <a:ext cx="3171093" cy="3171093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7D0E319-E038-D1CE-EE50-FA82C5A418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057" y="709322"/>
            <a:ext cx="2143125" cy="21431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AACB15-F172-5303-F3DD-A2F8F2FCD224}"/>
              </a:ext>
            </a:extLst>
          </p:cNvPr>
          <p:cNvSpPr txBox="1"/>
          <p:nvPr/>
        </p:nvSpPr>
        <p:spPr>
          <a:xfrm>
            <a:off x="1011918" y="3309112"/>
            <a:ext cx="20107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 9-volt battery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7EB26F-44F9-4618-6AAF-B12FD5EDB105}"/>
              </a:ext>
            </a:extLst>
          </p:cNvPr>
          <p:cNvSpPr txBox="1"/>
          <p:nvPr/>
        </p:nvSpPr>
        <p:spPr>
          <a:xfrm>
            <a:off x="5293892" y="3281038"/>
            <a:ext cx="19123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3-pin socket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90DF81-9DB8-37F9-6E46-99B876BC7389}"/>
              </a:ext>
            </a:extLst>
          </p:cNvPr>
          <p:cNvSpPr txBox="1"/>
          <p:nvPr/>
        </p:nvSpPr>
        <p:spPr>
          <a:xfrm>
            <a:off x="9477499" y="3598233"/>
            <a:ext cx="19123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Bulb holder</a:t>
            </a:r>
          </a:p>
        </p:txBody>
      </p:sp>
    </p:spTree>
    <p:extLst>
      <p:ext uri="{BB962C8B-B14F-4D97-AF65-F5344CB8AC3E}">
        <p14:creationId xmlns:p14="http://schemas.microsoft.com/office/powerpoint/2010/main" val="1358011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142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Aryan Nain</dc:creator>
  <cp:lastModifiedBy>Aryan Nain</cp:lastModifiedBy>
  <cp:revision>1</cp:revision>
  <dcterms:created xsi:type="dcterms:W3CDTF">2025-02-23T08:55:10Z</dcterms:created>
  <dcterms:modified xsi:type="dcterms:W3CDTF">2025-02-23T09:09:23Z</dcterms:modified>
</cp:coreProperties>
</file>