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1CE90C-3CB8-4A9B-AE4E-8DAC2BF604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supply chain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ACF25E-EC37-4435-9868-AEB59C86E6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23-09-2024 23:00:43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Profit" id="2" name="slide2">
            <a:extLst>
              <a:ext uri="{FF2B5EF4-FFF2-40B4-BE49-F238E27FC236}">
                <a16:creationId xmlns:a16="http://schemas.microsoft.com/office/drawing/2014/main" id="{0B423909-310A-4935-9537-D79FAB47F5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ivery Analysis" id="3" name="slide3">
            <a:extLst>
              <a:ext uri="{FF2B5EF4-FFF2-40B4-BE49-F238E27FC236}">
                <a16:creationId xmlns:a16="http://schemas.microsoft.com/office/drawing/2014/main" id="{7A1B0B60-8C24-49A0-9748-1EB05DC0DB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Analysis" id="4" name="slide4">
            <a:extLst>
              <a:ext uri="{FF2B5EF4-FFF2-40B4-BE49-F238E27FC236}">
                <a16:creationId xmlns:a16="http://schemas.microsoft.com/office/drawing/2014/main" id="{079D3B7A-56FD-43DC-9674-6FA2DBE54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alysis" id="5" name="slide5">
            <a:extLst>
              <a:ext uri="{FF2B5EF4-FFF2-40B4-BE49-F238E27FC236}">
                <a16:creationId xmlns:a16="http://schemas.microsoft.com/office/drawing/2014/main" id="{9FA58D48-EDF9-4BB4-BDC8-9212129806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2024-09-23T17:30:44Z</dcterms:created>
  <dcterms:modified xsi:type="dcterms:W3CDTF">2024-09-23T17:30:44Z</dcterms:modified>
</cp:coreProperties>
</file>