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3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Pneumonia Detector: Chest X-ray Classifier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Leveraging AI for Early Pneumonia Detection</a:t>
            </a:r>
          </a:p>
          <a:p>
            <a:r>
              <a:rPr lang="en-US" dirty="0"/>
              <a:t>Aryan Sachdeva</a:t>
            </a:r>
          </a:p>
          <a:p>
            <a:r>
              <a:rPr lang="en-US" dirty="0"/>
              <a:t>225890306</a:t>
            </a:r>
          </a:p>
          <a:p>
            <a:r>
              <a:rPr lang="en-US" dirty="0"/>
              <a:t>AI-C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Pneumonia Detection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Pneumonia is a leading cause of death globally, especially among children and the elderly.</a:t>
            </a:r>
          </a:p>
          <a:p>
            <a:r>
              <a:t>- Early detection is critical for effective treatment.</a:t>
            </a:r>
          </a:p>
          <a:p>
            <a:r>
              <a:t>- Traditional diagnosis methods can be time-consuming and subjective.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AI-Based Pneumonia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Proposed solution: An AI classifier to detect pneumonia using chest X-rays.</a:t>
            </a:r>
          </a:p>
          <a:p>
            <a:r>
              <a:t>- Faster, more consistent, and scalable approach to diagnosis.</a:t>
            </a:r>
          </a:p>
          <a:p>
            <a:r>
              <a:t>- Can assist radiologists or be used in low-resource settings.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Chest X-ray dataset (e.g., sourced from Kaggle, NIH, etc.).</a:t>
            </a:r>
          </a:p>
          <a:p>
            <a:r>
              <a:t>- Key statistics: Number of images, class distribution (pneumonia vs. normal).</a:t>
            </a:r>
          </a:p>
          <a:p>
            <a:r>
              <a:t>- Preprocessing steps: Resizing, normalization, and augmentation techniques.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Model: CNN-based architecture (e.g., ResNet, VGG).</a:t>
            </a:r>
          </a:p>
          <a:p>
            <a:r>
              <a:t>- Layers used for feature extraction.</a:t>
            </a:r>
          </a:p>
          <a:p>
            <a:r>
              <a:t>- Optimizations (e.g., transfer learning, regularization).</a:t>
            </a:r>
          </a:p>
          <a:p>
            <a:r>
              <a:t>- Choice of activation functions, loss function, and optimizer.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and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Training details: Hyperparameters, epochs, batch size.</a:t>
            </a:r>
          </a:p>
          <a:p>
            <a:r>
              <a:t>- Evaluation metrics: Accuracy, precision, recall, F1-score, ROC-AUC curve.</a:t>
            </a:r>
          </a:p>
          <a:p>
            <a:r>
              <a:t>- Training and validation results: Graphs showcasing performance.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Model’s performance in detecting pneumonia.</a:t>
            </a:r>
          </a:p>
          <a:p>
            <a:r>
              <a:t>- Comparison with traditional methods.</a:t>
            </a:r>
          </a:p>
          <a:p>
            <a:r>
              <a:t>- Real-world implications and potential improvements (e.g., fine-tuning, larger datasets).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Summary of key takeaways.</a:t>
            </a:r>
          </a:p>
          <a:p>
            <a:r>
              <a:t>- Potential for clinical deployment.</a:t>
            </a:r>
          </a:p>
          <a:p>
            <a:r>
              <a:t>- Future work: Improving model robustness, expanding dataset, potential for multi-disease classification.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294</Words>
  <Application>Microsoft Macintosh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Pneumonia Detector: Chest X-ray Classifier</vt:lpstr>
      <vt:lpstr>Why Pneumonia Detection Matters</vt:lpstr>
      <vt:lpstr>AI-Based Pneumonia Detection</vt:lpstr>
      <vt:lpstr>Dataset and Preprocessing</vt:lpstr>
      <vt:lpstr>Model Overview</vt:lpstr>
      <vt:lpstr>Model Training and Performance</vt:lpstr>
      <vt:lpstr>Results Analysis</vt:lpstr>
      <vt:lpstr>Conclusion and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ARYAN SACHDEVA - 122121367 - MITBLR</cp:lastModifiedBy>
  <cp:revision>2</cp:revision>
  <dcterms:created xsi:type="dcterms:W3CDTF">2013-01-27T09:14:16Z</dcterms:created>
  <dcterms:modified xsi:type="dcterms:W3CDTF">2024-10-20T09:24:49Z</dcterms:modified>
  <cp:category/>
</cp:coreProperties>
</file>