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7" r:id="rId3"/>
    <p:sldId id="412" r:id="rId4"/>
    <p:sldId id="413" r:id="rId5"/>
    <p:sldId id="415" r:id="rId6"/>
    <p:sldId id="417" r:id="rId7"/>
    <p:sldId id="419" r:id="rId8"/>
    <p:sldId id="416" r:id="rId9"/>
    <p:sldId id="420" r:id="rId10"/>
    <p:sldId id="421" r:id="rId11"/>
    <p:sldId id="422" r:id="rId12"/>
    <p:sldId id="423" r:id="rId13"/>
    <p:sldId id="424" r:id="rId14"/>
    <p:sldId id="425" r:id="rId15"/>
    <p:sldId id="266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Keys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Systems (BCSC-0003)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06596" y="5816709"/>
            <a:ext cx="9144000" cy="92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Souvenir" pitchFamily="2" charset="0"/>
                <a:cs typeface="Times New Roman" panose="02020603050405020304" pitchFamily="18" charset="0"/>
              </a:rPr>
              <a:t>Nikhil Govil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Dept. of CEA, GLA University, Mathura.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46" y="3506060"/>
            <a:ext cx="6946490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Unique Key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0902746" cy="414733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Key is a column or set of columns that uniquely identify each record in a table.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will have to be unique in this key.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Key differs from a PK because it can have only one null value, whereas a PK cannot have any null values.</a:t>
            </a:r>
          </a:p>
        </p:txBody>
      </p:sp>
    </p:spTree>
    <p:extLst>
      <p:ext uri="{BB962C8B-B14F-4D97-AF65-F5344CB8AC3E}">
        <p14:creationId xmlns:p14="http://schemas.microsoft.com/office/powerpoint/2010/main" val="19792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Surrogate Key or Artificial Key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65599"/>
            <a:ext cx="10902746" cy="540067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Keys is an Artificial Key which aims to uniquely identify each record is called a Surrogate 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key in DBMS is unique because it is created when we don’t have any natural PK.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do not lend any meaning to the data in the table.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Key in DBMS is usually an integer.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keys in SQL are allowed when: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has the parameter of the Primary Key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when the Primary Key is too big or complicated.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Foreign Key (FK)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0902746" cy="414733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is used to establish relationships between two tables.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will require each value in a column or set of columns to match the Primary Key of the referential table.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keys help to maintain data and referential integrity. </a:t>
            </a:r>
          </a:p>
        </p:txBody>
      </p:sp>
    </p:spTree>
    <p:extLst>
      <p:ext uri="{BB962C8B-B14F-4D97-AF65-F5344CB8AC3E}">
        <p14:creationId xmlns:p14="http://schemas.microsoft.com/office/powerpoint/2010/main" val="204742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Partial Key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0902746" cy="414733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attributes that are used to uniquely identify a weak entity set is called the Partial key.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bunch of the tuples can be identified using the partial keys.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Partial Key of the weak entity set is also known as a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2445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Partial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(</a:t>
            </a:r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4155940"/>
            <a:ext cx="10902746" cy="24365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an apartment as a weak entity and building as a strong entity type connected via ‘belongs to’ relationship set. Apartment number is not globally unique i.e. more than one apartment may have same number globally but it is unique for a particular building since a building may not have same apartment number. Thus apartment number cannot be primary key of entity Apartment but it is a partial key shown with a dashed line.</a:t>
            </a:r>
          </a:p>
        </p:txBody>
      </p:sp>
      <p:pic>
        <p:nvPicPr>
          <p:cNvPr id="6" name="Picture 5" descr="Lightbo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31" y="1327355"/>
            <a:ext cx="6273534" cy="2766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8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4th 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5th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8th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2nd Edition,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Keys in DBMS?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621969"/>
            <a:ext cx="10902746" cy="3675385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in DBMS is an attribute or a set of attributes that help to uniquely identify a tuple (or row) in a relation (or table).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also used to establish relationships between the different tables and columns of a relational database. Individual values in a key are called key values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the Keys Required?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400742"/>
            <a:ext cx="10902746" cy="523603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is used in the definitions of various kinds of integrity constraints.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in a database represents a collection of records or events for a particular relation.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there can be thousands and thousands of such records, some of which may be duplicated.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 way to identify each record separately and uniquely, i.e. no duplicates.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allow us to be free from this hassle.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could either be a combination of more than one attribute (or columns) or just a single attribute.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motive of this is to give each record a unique identity.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Keys in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80348"/>
            <a:ext cx="10902746" cy="54154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broadly nine types of keys in DBMS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Primary Key		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Secondary Key		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Composite Key			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	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Surrogate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Key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Foreign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		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Partial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Primary Key (PK)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457054"/>
            <a:ext cx="10902746" cy="4882071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is a column of a table or a set of columns that helps to identify every record present in that table uniquely.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only one Primary Key in a table.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Primary Key cannot have the same values repeating for any row.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value of the Primary Key has to be different with no repetitions.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 constraint put on a column or set of columns will not allow them to have any null values or any duplicates.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Candidate Key (CK) or Secondary Key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457054"/>
            <a:ext cx="10902746" cy="4882071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Keys are those attributes that uniquely identify rows of a table.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 of a table is selected from one of the Candidate Keys.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Candidate Keys have the same properties as the PK.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more than one Candidate Keys in a table.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Alternate Key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0902746" cy="414733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can have multiple choices for a PK; however, it can choose only one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all the keys which did not become the Primary Key are called Alternate Keys.</a:t>
            </a:r>
          </a:p>
        </p:txBody>
      </p:sp>
    </p:spTree>
    <p:extLst>
      <p:ext uri="{BB962C8B-B14F-4D97-AF65-F5344CB8AC3E}">
        <p14:creationId xmlns:p14="http://schemas.microsoft.com/office/powerpoint/2010/main" val="13444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(SK)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265599"/>
            <a:ext cx="10902746" cy="5400672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is the set of all the keys which help to identify rows in a table uniquely.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all those columns of a table than capable of identifying the other columns of that table uniquely will all be considered super keys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is the superset of a Candidate Key.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 of a table is picked from the Super Key set to be made the table’s identity attribute.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Composite Key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0902746" cy="414733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 is a set of two or more attributes that help identify each tuple in a table uniquely.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in the set may not be unique when considered separately.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when taken all together, they will ensure uniqueness.</a:t>
            </a:r>
          </a:p>
        </p:txBody>
      </p:sp>
    </p:spTree>
    <p:extLst>
      <p:ext uri="{BB962C8B-B14F-4D97-AF65-F5344CB8AC3E}">
        <p14:creationId xmlns:p14="http://schemas.microsoft.com/office/powerpoint/2010/main" val="3673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987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Souvenir</vt:lpstr>
      <vt:lpstr>Times New Roman</vt:lpstr>
      <vt:lpstr>Wingdings</vt:lpstr>
      <vt:lpstr>Office Theme</vt:lpstr>
      <vt:lpstr>PowerPoint Presentation</vt:lpstr>
      <vt:lpstr>What are the Keys in DBMS?</vt:lpstr>
      <vt:lpstr>Why are the Keys Required?</vt:lpstr>
      <vt:lpstr>Types of Keys in DBMS</vt:lpstr>
      <vt:lpstr>1. Primary Key (PK)</vt:lpstr>
      <vt:lpstr>2. Candidate Key (CK) or Secondary Key</vt:lpstr>
      <vt:lpstr>3. Alternate Key</vt:lpstr>
      <vt:lpstr>4. Super Key (SK)</vt:lpstr>
      <vt:lpstr>5. Composite Key</vt:lpstr>
      <vt:lpstr>6. Unique Key</vt:lpstr>
      <vt:lpstr>7. Surrogate Key or Artificial Key</vt:lpstr>
      <vt:lpstr>8. Foreign Key (FK)</vt:lpstr>
      <vt:lpstr>9. Partial Key</vt:lpstr>
      <vt:lpstr>9. Partial Key (Contd …)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Nikhil Govil</cp:lastModifiedBy>
  <cp:revision>1363</cp:revision>
  <dcterms:created xsi:type="dcterms:W3CDTF">2020-08-05T08:53:59Z</dcterms:created>
  <dcterms:modified xsi:type="dcterms:W3CDTF">2021-10-10T10:27:10Z</dcterms:modified>
</cp:coreProperties>
</file>