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302" r:id="rId3"/>
    <p:sldId id="261" r:id="rId4"/>
    <p:sldId id="271" r:id="rId5"/>
    <p:sldId id="538" r:id="rId6"/>
    <p:sldId id="262" r:id="rId7"/>
    <p:sldId id="267" r:id="rId8"/>
    <p:sldId id="537" r:id="rId9"/>
    <p:sldId id="540" r:id="rId10"/>
    <p:sldId id="263" r:id="rId11"/>
    <p:sldId id="528" r:id="rId12"/>
    <p:sldId id="529" r:id="rId13"/>
    <p:sldId id="530" r:id="rId14"/>
    <p:sldId id="531" r:id="rId15"/>
    <p:sldId id="532" r:id="rId16"/>
    <p:sldId id="533" r:id="rId17"/>
    <p:sldId id="534" r:id="rId18"/>
    <p:sldId id="535" r:id="rId19"/>
    <p:sldId id="536" r:id="rId20"/>
    <p:sldId id="257" r:id="rId21"/>
    <p:sldId id="54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6" d="100"/>
          <a:sy n="86" d="100"/>
        </p:scale>
        <p:origin x="57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BFCE50-0563-43C9-9F3A-7E496FDB607B}" type="doc">
      <dgm:prSet loTypeId="urn:microsoft.com/office/officeart/2005/8/layout/vList2" loCatId="list" qsTypeId="urn:microsoft.com/office/officeart/2005/8/quickstyle/3d2" qsCatId="3D" csTypeId="urn:microsoft.com/office/officeart/2005/8/colors/accent0_3" csCatId="mainScheme" phldr="1"/>
      <dgm:spPr/>
      <dgm:t>
        <a:bodyPr/>
        <a:lstStyle/>
        <a:p>
          <a:endParaRPr lang="en-US"/>
        </a:p>
      </dgm:t>
    </dgm:pt>
    <dgm:pt modelId="{EA002386-0B21-422D-80CA-9B1DF799DA6C}">
      <dgm:prSet custT="1"/>
      <dgm:spPr>
        <a:solidFill>
          <a:srgbClr val="002060"/>
        </a:solidFill>
      </dgm:spPr>
      <dgm:t>
        <a:bodyPr/>
        <a:lstStyle/>
        <a:p>
          <a:r>
            <a:rPr lang="en-US" sz="2000" b="1" dirty="0"/>
            <a:t>Introduction to basics of DBMS</a:t>
          </a:r>
        </a:p>
      </dgm:t>
    </dgm:pt>
    <dgm:pt modelId="{025DA52F-DB86-4DAE-9FD2-6938799F0348}" type="parTrans" cxnId="{4DEAD7E3-ADA8-4DFF-8C25-97D11AD0F617}">
      <dgm:prSet/>
      <dgm:spPr/>
      <dgm:t>
        <a:bodyPr/>
        <a:lstStyle/>
        <a:p>
          <a:endParaRPr lang="en-US" sz="2000" b="1"/>
        </a:p>
      </dgm:t>
    </dgm:pt>
    <dgm:pt modelId="{49414797-3E66-4600-B433-40FE4004DA7F}" type="sibTrans" cxnId="{4DEAD7E3-ADA8-4DFF-8C25-97D11AD0F617}">
      <dgm:prSet/>
      <dgm:spPr/>
      <dgm:t>
        <a:bodyPr/>
        <a:lstStyle/>
        <a:p>
          <a:endParaRPr lang="en-US" sz="2000" b="1"/>
        </a:p>
      </dgm:t>
    </dgm:pt>
    <dgm:pt modelId="{D10FDB6E-5BBD-43A8-B4FB-EF786D884EE8}">
      <dgm:prSet custT="1"/>
      <dgm:spPr>
        <a:solidFill>
          <a:srgbClr val="E69F1E"/>
        </a:solidFill>
      </dgm:spPr>
      <dgm:t>
        <a:bodyPr/>
        <a:lstStyle/>
        <a:p>
          <a:r>
            <a:rPr lang="en-US" sz="2000" b="1" dirty="0"/>
            <a:t>Familiarize with a tool</a:t>
          </a:r>
        </a:p>
      </dgm:t>
    </dgm:pt>
    <dgm:pt modelId="{69468365-6C01-4E57-AAAA-924BDA0BF346}" type="parTrans" cxnId="{5CBECB17-6116-484B-B9C7-AC676C1DEAAC}">
      <dgm:prSet/>
      <dgm:spPr/>
      <dgm:t>
        <a:bodyPr/>
        <a:lstStyle/>
        <a:p>
          <a:endParaRPr lang="en-US" sz="2000" b="1"/>
        </a:p>
      </dgm:t>
    </dgm:pt>
    <dgm:pt modelId="{7A9AFB8C-1A27-40D5-9E17-B64403C05B21}" type="sibTrans" cxnId="{5CBECB17-6116-484B-B9C7-AC676C1DEAAC}">
      <dgm:prSet/>
      <dgm:spPr/>
      <dgm:t>
        <a:bodyPr/>
        <a:lstStyle/>
        <a:p>
          <a:endParaRPr lang="en-US" sz="2000" b="1"/>
        </a:p>
      </dgm:t>
    </dgm:pt>
    <dgm:pt modelId="{DDEE6F57-2A22-4DF4-A214-DED12BCD480B}">
      <dgm:prSet custT="1"/>
      <dgm:spPr>
        <a:solidFill>
          <a:srgbClr val="7634A7"/>
        </a:solidFill>
      </dgm:spPr>
      <dgm:t>
        <a:bodyPr/>
        <a:lstStyle/>
        <a:p>
          <a:r>
            <a:rPr lang="en-US" sz="2000" b="1" dirty="0"/>
            <a:t>Emphasis on Design stages of Databases</a:t>
          </a:r>
        </a:p>
      </dgm:t>
    </dgm:pt>
    <dgm:pt modelId="{8195FC87-75C2-46B8-8BAC-61F5EDC00E50}" type="sibTrans" cxnId="{0381C3EF-AF13-4A7C-A213-9DAAE0DB8CE6}">
      <dgm:prSet/>
      <dgm:spPr/>
      <dgm:t>
        <a:bodyPr/>
        <a:lstStyle/>
        <a:p>
          <a:endParaRPr lang="en-US" sz="2000" b="1"/>
        </a:p>
      </dgm:t>
    </dgm:pt>
    <dgm:pt modelId="{6BC57380-1CF7-4B5B-A793-6E9BC1B254A1}" type="parTrans" cxnId="{0381C3EF-AF13-4A7C-A213-9DAAE0DB8CE6}">
      <dgm:prSet/>
      <dgm:spPr/>
      <dgm:t>
        <a:bodyPr/>
        <a:lstStyle/>
        <a:p>
          <a:endParaRPr lang="en-US" sz="2000" b="1"/>
        </a:p>
      </dgm:t>
    </dgm:pt>
    <dgm:pt modelId="{664BC812-CCA3-4583-B9E0-9B4C66F99E66}">
      <dgm:prSet custT="1"/>
      <dgm:spPr>
        <a:solidFill>
          <a:srgbClr val="0041C4"/>
        </a:solidFill>
      </dgm:spPr>
      <dgm:t>
        <a:bodyPr/>
        <a:lstStyle/>
        <a:p>
          <a:r>
            <a:rPr lang="en-US" sz="2000" b="1" dirty="0"/>
            <a:t>Guide through Different design stages </a:t>
          </a:r>
        </a:p>
      </dgm:t>
    </dgm:pt>
    <dgm:pt modelId="{E8867FA8-B297-4AFE-ABB0-374A724D450A}" type="parTrans" cxnId="{CDF40B89-C9DB-4597-A817-F19B26B14158}">
      <dgm:prSet/>
      <dgm:spPr/>
      <dgm:t>
        <a:bodyPr/>
        <a:lstStyle/>
        <a:p>
          <a:endParaRPr lang="en-US" sz="2000" b="1"/>
        </a:p>
      </dgm:t>
    </dgm:pt>
    <dgm:pt modelId="{D5449B1A-61F6-4E55-95C5-C7E49F2FEBA8}" type="sibTrans" cxnId="{CDF40B89-C9DB-4597-A817-F19B26B14158}">
      <dgm:prSet/>
      <dgm:spPr/>
      <dgm:t>
        <a:bodyPr/>
        <a:lstStyle/>
        <a:p>
          <a:endParaRPr lang="en-US" sz="2000" b="1"/>
        </a:p>
      </dgm:t>
    </dgm:pt>
    <dgm:pt modelId="{14BE3C54-BE27-44C3-A3F4-0AA63A13F5CB}" type="pres">
      <dgm:prSet presAssocID="{40BFCE50-0563-43C9-9F3A-7E496FDB607B}" presName="linear" presStyleCnt="0">
        <dgm:presLayoutVars>
          <dgm:animLvl val="lvl"/>
          <dgm:resizeHandles val="exact"/>
        </dgm:presLayoutVars>
      </dgm:prSet>
      <dgm:spPr/>
    </dgm:pt>
    <dgm:pt modelId="{270C6671-A523-43F2-85B5-76858AFDAEB4}" type="pres">
      <dgm:prSet presAssocID="{EA002386-0B21-422D-80CA-9B1DF799DA6C}" presName="parentText" presStyleLbl="node1" presStyleIdx="0" presStyleCnt="4" custLinFactNeighborX="13943" custLinFactNeighborY="91334">
        <dgm:presLayoutVars>
          <dgm:chMax val="0"/>
          <dgm:bulletEnabled val="1"/>
        </dgm:presLayoutVars>
      </dgm:prSet>
      <dgm:spPr/>
    </dgm:pt>
    <dgm:pt modelId="{BB66BFB5-E8E7-44EB-9B22-F7394F5AD09C}" type="pres">
      <dgm:prSet presAssocID="{49414797-3E66-4600-B433-40FE4004DA7F}" presName="spacer" presStyleCnt="0"/>
      <dgm:spPr/>
    </dgm:pt>
    <dgm:pt modelId="{D75C6E47-D341-45D4-82BE-20CFF9ACB638}" type="pres">
      <dgm:prSet presAssocID="{664BC812-CCA3-4583-B9E0-9B4C66F99E66}" presName="parentText" presStyleLbl="node1" presStyleIdx="1" presStyleCnt="4" custLinFactNeighborX="0" custLinFactNeighborY="44496">
        <dgm:presLayoutVars>
          <dgm:chMax val="0"/>
          <dgm:bulletEnabled val="1"/>
        </dgm:presLayoutVars>
      </dgm:prSet>
      <dgm:spPr/>
    </dgm:pt>
    <dgm:pt modelId="{68C2DF44-9069-400E-B49A-28F1535F5170}" type="pres">
      <dgm:prSet presAssocID="{D5449B1A-61F6-4E55-95C5-C7E49F2FEBA8}" presName="spacer" presStyleCnt="0"/>
      <dgm:spPr/>
    </dgm:pt>
    <dgm:pt modelId="{8C80943D-2833-41ED-9826-048ADEB0D86B}" type="pres">
      <dgm:prSet presAssocID="{D10FDB6E-5BBD-43A8-B4FB-EF786D884EE8}" presName="parentText" presStyleLbl="node1" presStyleIdx="2" presStyleCnt="4">
        <dgm:presLayoutVars>
          <dgm:chMax val="0"/>
          <dgm:bulletEnabled val="1"/>
        </dgm:presLayoutVars>
      </dgm:prSet>
      <dgm:spPr/>
    </dgm:pt>
    <dgm:pt modelId="{9D31DCFC-2D38-461D-8A0E-C8D7DED1ED49}" type="pres">
      <dgm:prSet presAssocID="{7A9AFB8C-1A27-40D5-9E17-B64403C05B21}" presName="spacer" presStyleCnt="0"/>
      <dgm:spPr/>
    </dgm:pt>
    <dgm:pt modelId="{7543445C-CC0F-4B82-8F1F-98859BF1733C}" type="pres">
      <dgm:prSet presAssocID="{DDEE6F57-2A22-4DF4-A214-DED12BCD480B}" presName="parentText" presStyleLbl="node1" presStyleIdx="3" presStyleCnt="4" custLinFactNeighborX="3320" custLinFactNeighborY="51375">
        <dgm:presLayoutVars>
          <dgm:chMax val="0"/>
          <dgm:bulletEnabled val="1"/>
        </dgm:presLayoutVars>
      </dgm:prSet>
      <dgm:spPr/>
    </dgm:pt>
  </dgm:ptLst>
  <dgm:cxnLst>
    <dgm:cxn modelId="{5CBECB17-6116-484B-B9C7-AC676C1DEAAC}" srcId="{40BFCE50-0563-43C9-9F3A-7E496FDB607B}" destId="{D10FDB6E-5BBD-43A8-B4FB-EF786D884EE8}" srcOrd="2" destOrd="0" parTransId="{69468365-6C01-4E57-AAAA-924BDA0BF346}" sibTransId="{7A9AFB8C-1A27-40D5-9E17-B64403C05B21}"/>
    <dgm:cxn modelId="{744F8320-F11E-40E5-855E-FD0443DB45F7}" type="presOf" srcId="{40BFCE50-0563-43C9-9F3A-7E496FDB607B}" destId="{14BE3C54-BE27-44C3-A3F4-0AA63A13F5CB}" srcOrd="0" destOrd="0" presId="urn:microsoft.com/office/officeart/2005/8/layout/vList2"/>
    <dgm:cxn modelId="{EBB14457-AFBF-4723-91C2-C6D0667814F3}" type="presOf" srcId="{664BC812-CCA3-4583-B9E0-9B4C66F99E66}" destId="{D75C6E47-D341-45D4-82BE-20CFF9ACB638}" srcOrd="0" destOrd="0" presId="urn:microsoft.com/office/officeart/2005/8/layout/vList2"/>
    <dgm:cxn modelId="{BC51147A-E74D-4067-A702-B02E924FC8B7}" type="presOf" srcId="{EA002386-0B21-422D-80CA-9B1DF799DA6C}" destId="{270C6671-A523-43F2-85B5-76858AFDAEB4}" srcOrd="0" destOrd="0" presId="urn:microsoft.com/office/officeart/2005/8/layout/vList2"/>
    <dgm:cxn modelId="{CDF40B89-C9DB-4597-A817-F19B26B14158}" srcId="{40BFCE50-0563-43C9-9F3A-7E496FDB607B}" destId="{664BC812-CCA3-4583-B9E0-9B4C66F99E66}" srcOrd="1" destOrd="0" parTransId="{E8867FA8-B297-4AFE-ABB0-374A724D450A}" sibTransId="{D5449B1A-61F6-4E55-95C5-C7E49F2FEBA8}"/>
    <dgm:cxn modelId="{DC7A0F8A-9CF1-4843-9E28-16276D4B42A6}" type="presOf" srcId="{DDEE6F57-2A22-4DF4-A214-DED12BCD480B}" destId="{7543445C-CC0F-4B82-8F1F-98859BF1733C}" srcOrd="0" destOrd="0" presId="urn:microsoft.com/office/officeart/2005/8/layout/vList2"/>
    <dgm:cxn modelId="{4DEAD7E3-ADA8-4DFF-8C25-97D11AD0F617}" srcId="{40BFCE50-0563-43C9-9F3A-7E496FDB607B}" destId="{EA002386-0B21-422D-80CA-9B1DF799DA6C}" srcOrd="0" destOrd="0" parTransId="{025DA52F-DB86-4DAE-9FD2-6938799F0348}" sibTransId="{49414797-3E66-4600-B433-40FE4004DA7F}"/>
    <dgm:cxn modelId="{0381C3EF-AF13-4A7C-A213-9DAAE0DB8CE6}" srcId="{40BFCE50-0563-43C9-9F3A-7E496FDB607B}" destId="{DDEE6F57-2A22-4DF4-A214-DED12BCD480B}" srcOrd="3" destOrd="0" parTransId="{6BC57380-1CF7-4B5B-A793-6E9BC1B254A1}" sibTransId="{8195FC87-75C2-46B8-8BAC-61F5EDC00E50}"/>
    <dgm:cxn modelId="{D39C13F6-2DB4-4C97-921A-E84B7DBB1E19}" type="presOf" srcId="{D10FDB6E-5BBD-43A8-B4FB-EF786D884EE8}" destId="{8C80943D-2833-41ED-9826-048ADEB0D86B}" srcOrd="0" destOrd="0" presId="urn:microsoft.com/office/officeart/2005/8/layout/vList2"/>
    <dgm:cxn modelId="{26184B68-34C7-4685-935C-89D1C797119A}" type="presParOf" srcId="{14BE3C54-BE27-44C3-A3F4-0AA63A13F5CB}" destId="{270C6671-A523-43F2-85B5-76858AFDAEB4}" srcOrd="0" destOrd="0" presId="urn:microsoft.com/office/officeart/2005/8/layout/vList2"/>
    <dgm:cxn modelId="{513F915A-0ADB-48AE-9C7F-9A92D2661EDE}" type="presParOf" srcId="{14BE3C54-BE27-44C3-A3F4-0AA63A13F5CB}" destId="{BB66BFB5-E8E7-44EB-9B22-F7394F5AD09C}" srcOrd="1" destOrd="0" presId="urn:microsoft.com/office/officeart/2005/8/layout/vList2"/>
    <dgm:cxn modelId="{57679D02-2458-4E24-A52E-5B654E970B1E}" type="presParOf" srcId="{14BE3C54-BE27-44C3-A3F4-0AA63A13F5CB}" destId="{D75C6E47-D341-45D4-82BE-20CFF9ACB638}" srcOrd="2" destOrd="0" presId="urn:microsoft.com/office/officeart/2005/8/layout/vList2"/>
    <dgm:cxn modelId="{00E65064-5FA4-4F8D-9937-8CFF414021CC}" type="presParOf" srcId="{14BE3C54-BE27-44C3-A3F4-0AA63A13F5CB}" destId="{68C2DF44-9069-400E-B49A-28F1535F5170}" srcOrd="3" destOrd="0" presId="urn:microsoft.com/office/officeart/2005/8/layout/vList2"/>
    <dgm:cxn modelId="{2FEA827F-7B09-4351-A139-A144B4CFCB30}" type="presParOf" srcId="{14BE3C54-BE27-44C3-A3F4-0AA63A13F5CB}" destId="{8C80943D-2833-41ED-9826-048ADEB0D86B}" srcOrd="4" destOrd="0" presId="urn:microsoft.com/office/officeart/2005/8/layout/vList2"/>
    <dgm:cxn modelId="{DBD80AE1-D488-46C3-BF90-8D085F505A90}" type="presParOf" srcId="{14BE3C54-BE27-44C3-A3F4-0AA63A13F5CB}" destId="{9D31DCFC-2D38-461D-8A0E-C8D7DED1ED49}" srcOrd="5" destOrd="0" presId="urn:microsoft.com/office/officeart/2005/8/layout/vList2"/>
    <dgm:cxn modelId="{BD3F837E-7959-4749-8C53-D1FB53B90F84}" type="presParOf" srcId="{14BE3C54-BE27-44C3-A3F4-0AA63A13F5CB}" destId="{7543445C-CC0F-4B82-8F1F-98859BF1733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0BFCE50-0563-43C9-9F3A-7E496FDB607B}" type="doc">
      <dgm:prSet loTypeId="urn:microsoft.com/office/officeart/2005/8/layout/vList2" loCatId="list" qsTypeId="urn:microsoft.com/office/officeart/2005/8/quickstyle/3d2" qsCatId="3D" csTypeId="urn:microsoft.com/office/officeart/2005/8/colors/accent0_3" csCatId="mainScheme" phldr="1"/>
      <dgm:spPr/>
      <dgm:t>
        <a:bodyPr/>
        <a:lstStyle/>
        <a:p>
          <a:endParaRPr lang="en-US"/>
        </a:p>
      </dgm:t>
    </dgm:pt>
    <dgm:pt modelId="{C38E58DA-36B5-40B1-89E0-A598A623F0B2}">
      <dgm:prSet phldrT="[Text]" custT="1"/>
      <dgm:spPr>
        <a:solidFill>
          <a:srgbClr val="002060"/>
        </a:solidFill>
      </dgm:spPr>
      <dgm:t>
        <a:bodyPr/>
        <a:lstStyle/>
        <a:p>
          <a:r>
            <a:rPr lang="en-US" sz="2000" b="1" dirty="0"/>
            <a:t>Gain understanding of fundamental concepts of state-of-the art databases (more precisely called: Database Management Systems) </a:t>
          </a:r>
        </a:p>
      </dgm:t>
    </dgm:pt>
    <dgm:pt modelId="{A51579BB-9548-4DEA-B96B-B7010C315B9A}" type="parTrans" cxnId="{21666716-0A1F-4B30-B9DA-6E8F70AF6517}">
      <dgm:prSet/>
      <dgm:spPr/>
      <dgm:t>
        <a:bodyPr/>
        <a:lstStyle/>
        <a:p>
          <a:endParaRPr lang="en-US" sz="2800" b="1"/>
        </a:p>
      </dgm:t>
    </dgm:pt>
    <dgm:pt modelId="{47DC0F6A-61D0-43CC-96DF-046C659CF1B7}" type="sibTrans" cxnId="{21666716-0A1F-4B30-B9DA-6E8F70AF6517}">
      <dgm:prSet/>
      <dgm:spPr/>
      <dgm:t>
        <a:bodyPr/>
        <a:lstStyle/>
        <a:p>
          <a:endParaRPr lang="en-US" sz="2800" b="1"/>
        </a:p>
      </dgm:t>
    </dgm:pt>
    <dgm:pt modelId="{5F07F20F-B4D3-40BD-9E1E-E1CFF6E5FAB4}">
      <dgm:prSet custT="1"/>
      <dgm:spPr>
        <a:solidFill>
          <a:srgbClr val="2E02AA"/>
        </a:solidFill>
      </dgm:spPr>
      <dgm:t>
        <a:bodyPr/>
        <a:lstStyle/>
        <a:p>
          <a:r>
            <a:rPr lang="en-US" sz="2000" b="1" dirty="0"/>
            <a:t>Know enough so that it is possible to read/skim a database system manual and </a:t>
          </a:r>
        </a:p>
      </dgm:t>
    </dgm:pt>
    <dgm:pt modelId="{1B7174C1-3BDF-4E4A-8A57-5C8F1D24EB04}" type="sibTrans" cxnId="{BE2559E7-84F5-434B-B941-4910760CD311}">
      <dgm:prSet/>
      <dgm:spPr/>
      <dgm:t>
        <a:bodyPr/>
        <a:lstStyle/>
        <a:p>
          <a:endParaRPr lang="en-US" sz="2800" b="1"/>
        </a:p>
      </dgm:t>
    </dgm:pt>
    <dgm:pt modelId="{7A3FF713-ADC9-4961-95E6-7AB5F9EA95BD}" type="parTrans" cxnId="{BE2559E7-84F5-434B-B941-4910760CD311}">
      <dgm:prSet/>
      <dgm:spPr/>
      <dgm:t>
        <a:bodyPr/>
        <a:lstStyle/>
        <a:p>
          <a:endParaRPr lang="en-US" sz="2800" b="1"/>
        </a:p>
      </dgm:t>
    </dgm:pt>
    <dgm:pt modelId="{C9118B97-6FB7-46AC-9E75-F8B4D8656416}">
      <dgm:prSet custT="1"/>
      <dgm:spPr/>
      <dgm:t>
        <a:bodyPr/>
        <a:lstStyle/>
        <a:p>
          <a:endParaRPr lang="en-US" sz="2000" b="1" dirty="0">
            <a:solidFill>
              <a:srgbClr val="000000"/>
            </a:solidFill>
          </a:endParaRPr>
        </a:p>
      </dgm:t>
    </dgm:pt>
    <dgm:pt modelId="{A872BF56-8D47-4232-8CF1-F5D5F7C0594D}" type="sibTrans" cxnId="{ADA27F8B-A3B1-47CA-9D74-640AC6DE3B90}">
      <dgm:prSet/>
      <dgm:spPr/>
      <dgm:t>
        <a:bodyPr/>
        <a:lstStyle/>
        <a:p>
          <a:endParaRPr lang="en-US" sz="2800" b="1"/>
        </a:p>
      </dgm:t>
    </dgm:pt>
    <dgm:pt modelId="{9DDAABEA-68F4-456C-9B57-6F020F87F278}" type="parTrans" cxnId="{ADA27F8B-A3B1-47CA-9D74-640AC6DE3B90}">
      <dgm:prSet/>
      <dgm:spPr/>
      <dgm:t>
        <a:bodyPr/>
        <a:lstStyle/>
        <a:p>
          <a:endParaRPr lang="en-US" sz="2800" b="1"/>
        </a:p>
      </dgm:t>
    </dgm:pt>
    <dgm:pt modelId="{D72C98D9-DF4B-40D3-BFE6-E72FC8085241}">
      <dgm:prSet custT="1"/>
      <dgm:spPr>
        <a:solidFill>
          <a:srgbClr val="7030A0"/>
        </a:solidFill>
      </dgm:spPr>
      <dgm:t>
        <a:bodyPr/>
        <a:lstStyle/>
        <a:p>
          <a:r>
            <a:rPr lang="en-US" sz="2000" b="1" dirty="0"/>
            <a:t>Experiment and practice with industry leading vendor solutions:</a:t>
          </a:r>
        </a:p>
      </dgm:t>
    </dgm:pt>
    <dgm:pt modelId="{2C17A26A-DCA3-43DA-B801-8609EA66DFFF}" type="sibTrans" cxnId="{9871951A-5526-430C-8712-1B50817544C0}">
      <dgm:prSet/>
      <dgm:spPr/>
      <dgm:t>
        <a:bodyPr/>
        <a:lstStyle/>
        <a:p>
          <a:endParaRPr lang="en-US" sz="2800" b="1"/>
        </a:p>
      </dgm:t>
    </dgm:pt>
    <dgm:pt modelId="{DA76DD2D-B7F6-477C-8586-BEA1E062EEEC}" type="parTrans" cxnId="{9871951A-5526-430C-8712-1B50817544C0}">
      <dgm:prSet/>
      <dgm:spPr/>
      <dgm:t>
        <a:bodyPr/>
        <a:lstStyle/>
        <a:p>
          <a:endParaRPr lang="en-US" sz="2800" b="1"/>
        </a:p>
      </dgm:t>
    </dgm:pt>
    <dgm:pt modelId="{14BE3C54-BE27-44C3-A3F4-0AA63A13F5CB}" type="pres">
      <dgm:prSet presAssocID="{40BFCE50-0563-43C9-9F3A-7E496FDB607B}" presName="linear" presStyleCnt="0">
        <dgm:presLayoutVars>
          <dgm:animLvl val="lvl"/>
          <dgm:resizeHandles val="exact"/>
        </dgm:presLayoutVars>
      </dgm:prSet>
      <dgm:spPr/>
    </dgm:pt>
    <dgm:pt modelId="{A85FBCDA-912A-4580-9023-D94D6251843C}" type="pres">
      <dgm:prSet presAssocID="{C38E58DA-36B5-40B1-89E0-A598A623F0B2}" presName="parentText" presStyleLbl="node1" presStyleIdx="0" presStyleCnt="3" custScaleY="75462">
        <dgm:presLayoutVars>
          <dgm:chMax val="0"/>
          <dgm:bulletEnabled val="1"/>
        </dgm:presLayoutVars>
      </dgm:prSet>
      <dgm:spPr/>
    </dgm:pt>
    <dgm:pt modelId="{69D09FFF-94D2-4937-ACCA-2DC02FD00C22}" type="pres">
      <dgm:prSet presAssocID="{47DC0F6A-61D0-43CC-96DF-046C659CF1B7}" presName="spacer" presStyleCnt="0"/>
      <dgm:spPr/>
    </dgm:pt>
    <dgm:pt modelId="{316C21E2-4628-4E47-A6D4-A4579BA8F79F}" type="pres">
      <dgm:prSet presAssocID="{5F07F20F-B4D3-40BD-9E1E-E1CFF6E5FAB4}" presName="parentText" presStyleLbl="node1" presStyleIdx="1" presStyleCnt="3">
        <dgm:presLayoutVars>
          <dgm:chMax val="0"/>
          <dgm:bulletEnabled val="1"/>
        </dgm:presLayoutVars>
      </dgm:prSet>
      <dgm:spPr/>
    </dgm:pt>
    <dgm:pt modelId="{0B9E1B3A-5E77-4587-86ED-66D0F2408E6C}" type="pres">
      <dgm:prSet presAssocID="{5F07F20F-B4D3-40BD-9E1E-E1CFF6E5FAB4}" presName="childText" presStyleLbl="revTx" presStyleIdx="0" presStyleCnt="1">
        <dgm:presLayoutVars>
          <dgm:bulletEnabled val="1"/>
        </dgm:presLayoutVars>
      </dgm:prSet>
      <dgm:spPr/>
    </dgm:pt>
    <dgm:pt modelId="{AFCA7241-7889-44FF-886D-637FBE7FD006}" type="pres">
      <dgm:prSet presAssocID="{D72C98D9-DF4B-40D3-BFE6-E72FC8085241}" presName="parentText" presStyleLbl="node1" presStyleIdx="2" presStyleCnt="3" custLinFactNeighborY="5157">
        <dgm:presLayoutVars>
          <dgm:chMax val="0"/>
          <dgm:bulletEnabled val="1"/>
        </dgm:presLayoutVars>
      </dgm:prSet>
      <dgm:spPr/>
    </dgm:pt>
  </dgm:ptLst>
  <dgm:cxnLst>
    <dgm:cxn modelId="{21666716-0A1F-4B30-B9DA-6E8F70AF6517}" srcId="{40BFCE50-0563-43C9-9F3A-7E496FDB607B}" destId="{C38E58DA-36B5-40B1-89E0-A598A623F0B2}" srcOrd="0" destOrd="0" parTransId="{A51579BB-9548-4DEA-B96B-B7010C315B9A}" sibTransId="{47DC0F6A-61D0-43CC-96DF-046C659CF1B7}"/>
    <dgm:cxn modelId="{9871951A-5526-430C-8712-1B50817544C0}" srcId="{40BFCE50-0563-43C9-9F3A-7E496FDB607B}" destId="{D72C98D9-DF4B-40D3-BFE6-E72FC8085241}" srcOrd="2" destOrd="0" parTransId="{DA76DD2D-B7F6-477C-8586-BEA1E062EEEC}" sibTransId="{2C17A26A-DCA3-43DA-B801-8609EA66DFFF}"/>
    <dgm:cxn modelId="{744F8320-F11E-40E5-855E-FD0443DB45F7}" type="presOf" srcId="{40BFCE50-0563-43C9-9F3A-7E496FDB607B}" destId="{14BE3C54-BE27-44C3-A3F4-0AA63A13F5CB}" srcOrd="0" destOrd="0" presId="urn:microsoft.com/office/officeart/2005/8/layout/vList2"/>
    <dgm:cxn modelId="{1475BB83-7CE2-49D1-A00F-387FE0CDD593}" type="presOf" srcId="{D72C98D9-DF4B-40D3-BFE6-E72FC8085241}" destId="{AFCA7241-7889-44FF-886D-637FBE7FD006}" srcOrd="0" destOrd="0" presId="urn:microsoft.com/office/officeart/2005/8/layout/vList2"/>
    <dgm:cxn modelId="{52062A8A-0F3D-4327-AAED-59D84B2558F3}" type="presOf" srcId="{C9118B97-6FB7-46AC-9E75-F8B4D8656416}" destId="{0B9E1B3A-5E77-4587-86ED-66D0F2408E6C}" srcOrd="0" destOrd="0" presId="urn:microsoft.com/office/officeart/2005/8/layout/vList2"/>
    <dgm:cxn modelId="{ADA27F8B-A3B1-47CA-9D74-640AC6DE3B90}" srcId="{5F07F20F-B4D3-40BD-9E1E-E1CFF6E5FAB4}" destId="{C9118B97-6FB7-46AC-9E75-F8B4D8656416}" srcOrd="0" destOrd="0" parTransId="{9DDAABEA-68F4-456C-9B57-6F020F87F278}" sibTransId="{A872BF56-8D47-4232-8CF1-F5D5F7C0594D}"/>
    <dgm:cxn modelId="{8E1D179F-8284-426D-A845-E099A747017E}" type="presOf" srcId="{C38E58DA-36B5-40B1-89E0-A598A623F0B2}" destId="{A85FBCDA-912A-4580-9023-D94D6251843C}" srcOrd="0" destOrd="0" presId="urn:microsoft.com/office/officeart/2005/8/layout/vList2"/>
    <dgm:cxn modelId="{F63E1EBE-5BAE-4D76-A57E-4454E33333FF}" type="presOf" srcId="{5F07F20F-B4D3-40BD-9E1E-E1CFF6E5FAB4}" destId="{316C21E2-4628-4E47-A6D4-A4579BA8F79F}" srcOrd="0" destOrd="0" presId="urn:microsoft.com/office/officeart/2005/8/layout/vList2"/>
    <dgm:cxn modelId="{BE2559E7-84F5-434B-B941-4910760CD311}" srcId="{40BFCE50-0563-43C9-9F3A-7E496FDB607B}" destId="{5F07F20F-B4D3-40BD-9E1E-E1CFF6E5FAB4}" srcOrd="1" destOrd="0" parTransId="{7A3FF713-ADC9-4961-95E6-7AB5F9EA95BD}" sibTransId="{1B7174C1-3BDF-4E4A-8A57-5C8F1D24EB04}"/>
    <dgm:cxn modelId="{5A8CDD11-2E0C-4A08-A08C-F3AE4C072040}" type="presParOf" srcId="{14BE3C54-BE27-44C3-A3F4-0AA63A13F5CB}" destId="{A85FBCDA-912A-4580-9023-D94D6251843C}" srcOrd="0" destOrd="0" presId="urn:microsoft.com/office/officeart/2005/8/layout/vList2"/>
    <dgm:cxn modelId="{69EC18CC-3391-4CA9-B9D5-23005B036E69}" type="presParOf" srcId="{14BE3C54-BE27-44C3-A3F4-0AA63A13F5CB}" destId="{69D09FFF-94D2-4937-ACCA-2DC02FD00C22}" srcOrd="1" destOrd="0" presId="urn:microsoft.com/office/officeart/2005/8/layout/vList2"/>
    <dgm:cxn modelId="{1DAE18FF-0959-4166-8C0A-200B74CCD8CC}" type="presParOf" srcId="{14BE3C54-BE27-44C3-A3F4-0AA63A13F5CB}" destId="{316C21E2-4628-4E47-A6D4-A4579BA8F79F}" srcOrd="2" destOrd="0" presId="urn:microsoft.com/office/officeart/2005/8/layout/vList2"/>
    <dgm:cxn modelId="{FB8E9172-C4D2-434E-B157-BCAC1AD07C59}" type="presParOf" srcId="{14BE3C54-BE27-44C3-A3F4-0AA63A13F5CB}" destId="{0B9E1B3A-5E77-4587-86ED-66D0F2408E6C}" srcOrd="3" destOrd="0" presId="urn:microsoft.com/office/officeart/2005/8/layout/vList2"/>
    <dgm:cxn modelId="{319F1FEE-CF8F-44F8-AF5D-35EB4F6BFE03}" type="presParOf" srcId="{14BE3C54-BE27-44C3-A3F4-0AA63A13F5CB}" destId="{AFCA7241-7889-44FF-886D-637FBE7FD006}" srcOrd="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C6671-A523-43F2-85B5-76858AFDAEB4}">
      <dsp:nvSpPr>
        <dsp:cNvPr id="0" name=""/>
        <dsp:cNvSpPr/>
      </dsp:nvSpPr>
      <dsp:spPr>
        <a:xfrm>
          <a:off x="0" y="161039"/>
          <a:ext cx="2674256" cy="1010880"/>
        </a:xfrm>
        <a:prstGeom prst="roundRect">
          <a:avLst/>
        </a:prstGeom>
        <a:solidFill>
          <a:srgbClr val="00206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Introduction to basics of DBMS</a:t>
          </a:r>
        </a:p>
      </dsp:txBody>
      <dsp:txXfrm>
        <a:off x="49347" y="210386"/>
        <a:ext cx="2575562" cy="912186"/>
      </dsp:txXfrm>
    </dsp:sp>
    <dsp:sp modelId="{D75C6E47-D341-45D4-82BE-20CFF9ACB638}">
      <dsp:nvSpPr>
        <dsp:cNvPr id="0" name=""/>
        <dsp:cNvSpPr/>
      </dsp:nvSpPr>
      <dsp:spPr>
        <a:xfrm>
          <a:off x="0" y="1254597"/>
          <a:ext cx="2674256" cy="1010880"/>
        </a:xfrm>
        <a:prstGeom prst="roundRect">
          <a:avLst/>
        </a:prstGeom>
        <a:solidFill>
          <a:srgbClr val="0041C4"/>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Guide through Different design stages </a:t>
          </a:r>
        </a:p>
      </dsp:txBody>
      <dsp:txXfrm>
        <a:off x="49347" y="1303944"/>
        <a:ext cx="2575562" cy="912186"/>
      </dsp:txXfrm>
    </dsp:sp>
    <dsp:sp modelId="{8C80943D-2833-41ED-9826-048ADEB0D86B}">
      <dsp:nvSpPr>
        <dsp:cNvPr id="0" name=""/>
        <dsp:cNvSpPr/>
      </dsp:nvSpPr>
      <dsp:spPr>
        <a:xfrm>
          <a:off x="0" y="2351797"/>
          <a:ext cx="2674256" cy="1010880"/>
        </a:xfrm>
        <a:prstGeom prst="roundRect">
          <a:avLst/>
        </a:prstGeom>
        <a:solidFill>
          <a:srgbClr val="E69F1E"/>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Familiarize with a tool</a:t>
          </a:r>
        </a:p>
      </dsp:txBody>
      <dsp:txXfrm>
        <a:off x="49347" y="2401144"/>
        <a:ext cx="2575562" cy="912186"/>
      </dsp:txXfrm>
    </dsp:sp>
    <dsp:sp modelId="{7543445C-CC0F-4B82-8F1F-98859BF1733C}">
      <dsp:nvSpPr>
        <dsp:cNvPr id="0" name=""/>
        <dsp:cNvSpPr/>
      </dsp:nvSpPr>
      <dsp:spPr>
        <a:xfrm>
          <a:off x="0" y="3537194"/>
          <a:ext cx="2674256" cy="1010880"/>
        </a:xfrm>
        <a:prstGeom prst="roundRect">
          <a:avLst/>
        </a:prstGeom>
        <a:solidFill>
          <a:srgbClr val="7634A7"/>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Emphasis on Design stages of Databases</a:t>
          </a:r>
        </a:p>
      </dsp:txBody>
      <dsp:txXfrm>
        <a:off x="49347" y="3586541"/>
        <a:ext cx="2575562" cy="9121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5FBCDA-912A-4580-9023-D94D6251843C}">
      <dsp:nvSpPr>
        <dsp:cNvPr id="0" name=""/>
        <dsp:cNvSpPr/>
      </dsp:nvSpPr>
      <dsp:spPr>
        <a:xfrm>
          <a:off x="0" y="1829"/>
          <a:ext cx="6977109" cy="904095"/>
        </a:xfrm>
        <a:prstGeom prst="roundRect">
          <a:avLst/>
        </a:prstGeom>
        <a:solidFill>
          <a:srgbClr val="00206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Gain understanding of fundamental concepts of state-of-the art databases (more precisely called: Database Management Systems) </a:t>
          </a:r>
        </a:p>
      </dsp:txBody>
      <dsp:txXfrm>
        <a:off x="44134" y="45963"/>
        <a:ext cx="6888841" cy="815827"/>
      </dsp:txXfrm>
    </dsp:sp>
    <dsp:sp modelId="{316C21E2-4628-4E47-A6D4-A4579BA8F79F}">
      <dsp:nvSpPr>
        <dsp:cNvPr id="0" name=""/>
        <dsp:cNvSpPr/>
      </dsp:nvSpPr>
      <dsp:spPr>
        <a:xfrm>
          <a:off x="0" y="1090244"/>
          <a:ext cx="6977109" cy="1198080"/>
        </a:xfrm>
        <a:prstGeom prst="roundRect">
          <a:avLst/>
        </a:prstGeom>
        <a:solidFill>
          <a:srgbClr val="2E02AA"/>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Know enough so that it is possible to read/skim a database system manual and </a:t>
          </a:r>
        </a:p>
      </dsp:txBody>
      <dsp:txXfrm>
        <a:off x="58485" y="1148729"/>
        <a:ext cx="6860139" cy="1081110"/>
      </dsp:txXfrm>
    </dsp:sp>
    <dsp:sp modelId="{0B9E1B3A-5E77-4587-86ED-66D0F2408E6C}">
      <dsp:nvSpPr>
        <dsp:cNvPr id="0" name=""/>
        <dsp:cNvSpPr/>
      </dsp:nvSpPr>
      <dsp:spPr>
        <a:xfrm>
          <a:off x="0" y="2288324"/>
          <a:ext cx="6977109"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523" tIns="25400" rIns="142240" bIns="25400" numCol="1" spcCol="1270" anchor="t" anchorCtr="0">
          <a:noAutofit/>
        </a:bodyPr>
        <a:lstStyle/>
        <a:p>
          <a:pPr marL="228600" lvl="1" indent="-228600" algn="l" defTabSz="889000">
            <a:lnSpc>
              <a:spcPct val="90000"/>
            </a:lnSpc>
            <a:spcBef>
              <a:spcPct val="0"/>
            </a:spcBef>
            <a:spcAft>
              <a:spcPct val="20000"/>
            </a:spcAft>
            <a:buChar char="•"/>
          </a:pPr>
          <a:endParaRPr lang="en-US" sz="2000" b="1" kern="1200" dirty="0">
            <a:solidFill>
              <a:srgbClr val="000000"/>
            </a:solidFill>
          </a:endParaRPr>
        </a:p>
      </dsp:txBody>
      <dsp:txXfrm>
        <a:off x="0" y="2288324"/>
        <a:ext cx="6977109" cy="1059840"/>
      </dsp:txXfrm>
    </dsp:sp>
    <dsp:sp modelId="{AFCA7241-7889-44FF-886D-637FBE7FD006}">
      <dsp:nvSpPr>
        <dsp:cNvPr id="0" name=""/>
        <dsp:cNvSpPr/>
      </dsp:nvSpPr>
      <dsp:spPr>
        <a:xfrm>
          <a:off x="0" y="3349994"/>
          <a:ext cx="6977109" cy="1198080"/>
        </a:xfrm>
        <a:prstGeom prst="roundRect">
          <a:avLst/>
        </a:prstGeom>
        <a:solidFill>
          <a:srgbClr val="7030A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Experiment and practice with industry leading vendor solutions:</a:t>
          </a:r>
        </a:p>
      </dsp:txBody>
      <dsp:txXfrm>
        <a:off x="58485" y="3408479"/>
        <a:ext cx="6860139" cy="10811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52146-FEC4-48D7-A1FA-ECDC220DB741}" type="datetimeFigureOut">
              <a:rPr lang="en-IN" smtClean="0"/>
              <a:t>16-08-2021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4E9B6-C2E3-4787-8649-16490C4F5F66}" type="slidenum">
              <a:rPr lang="en-IN" smtClean="0"/>
              <a:t>‹#›</a:t>
            </a:fld>
            <a:endParaRPr lang="en-IN"/>
          </a:p>
        </p:txBody>
      </p:sp>
    </p:spTree>
    <p:extLst>
      <p:ext uri="{BB962C8B-B14F-4D97-AF65-F5344CB8AC3E}">
        <p14:creationId xmlns:p14="http://schemas.microsoft.com/office/powerpoint/2010/main" val="3310047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430448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D48D-A306-43D5-A5AD-A0F53409C0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DB91CD-4828-40C4-9EE8-FD078919F4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0F438C-D22D-473D-9F4B-9A3D8C989EA2}"/>
              </a:ext>
            </a:extLst>
          </p:cNvPr>
          <p:cNvSpPr>
            <a:spLocks noGrp="1"/>
          </p:cNvSpPr>
          <p:nvPr>
            <p:ph type="dt" sz="half" idx="10"/>
          </p:nvPr>
        </p:nvSpPr>
        <p:spPr/>
        <p:txBody>
          <a:bodyPr/>
          <a:lstStyle/>
          <a:p>
            <a:fld id="{AF4B4DF1-E0FA-463D-8C4F-D9BF7F51A315}" type="datetime1">
              <a:rPr lang="en-IN" smtClean="0"/>
              <a:t>16-08-2021</a:t>
            </a:fld>
            <a:endParaRPr lang="en-IN"/>
          </a:p>
        </p:txBody>
      </p:sp>
      <p:sp>
        <p:nvSpPr>
          <p:cNvPr id="5" name="Footer Placeholder 4">
            <a:extLst>
              <a:ext uri="{FF2B5EF4-FFF2-40B4-BE49-F238E27FC236}">
                <a16:creationId xmlns:a16="http://schemas.microsoft.com/office/drawing/2014/main" id="{2B9EA1B3-E8CE-47E8-899E-B2F60311832B}"/>
              </a:ext>
            </a:extLst>
          </p:cNvPr>
          <p:cNvSpPr>
            <a:spLocks noGrp="1"/>
          </p:cNvSpPr>
          <p:nvPr>
            <p:ph type="ftr" sz="quarter" idx="11"/>
          </p:nvPr>
        </p:nvSpPr>
        <p:spPr/>
        <p:txBody>
          <a:bodyPr/>
          <a:lstStyle/>
          <a:p>
            <a:r>
              <a:rPr lang="en-US"/>
              <a:t>GLA University, CAE Department</a:t>
            </a:r>
            <a:endParaRPr lang="en-IN"/>
          </a:p>
        </p:txBody>
      </p:sp>
      <p:sp>
        <p:nvSpPr>
          <p:cNvPr id="6" name="Slide Number Placeholder 5">
            <a:extLst>
              <a:ext uri="{FF2B5EF4-FFF2-40B4-BE49-F238E27FC236}">
                <a16:creationId xmlns:a16="http://schemas.microsoft.com/office/drawing/2014/main" id="{6F460C0C-15D8-4BDE-8565-15FD9FED1869}"/>
              </a:ext>
            </a:extLst>
          </p:cNvPr>
          <p:cNvSpPr>
            <a:spLocks noGrp="1"/>
          </p:cNvSpPr>
          <p:nvPr>
            <p:ph type="sldNum" sz="quarter" idx="12"/>
          </p:nvPr>
        </p:nvSpPr>
        <p:spPr/>
        <p:txBody>
          <a:bodyPr/>
          <a:lstStyle/>
          <a:p>
            <a:fld id="{0B126C40-9DC9-42A2-BB42-98305E1376F8}" type="slidenum">
              <a:rPr lang="en-IN" smtClean="0"/>
              <a:t>‹#›</a:t>
            </a:fld>
            <a:endParaRPr lang="en-IN"/>
          </a:p>
        </p:txBody>
      </p:sp>
    </p:spTree>
    <p:extLst>
      <p:ext uri="{BB962C8B-B14F-4D97-AF65-F5344CB8AC3E}">
        <p14:creationId xmlns:p14="http://schemas.microsoft.com/office/powerpoint/2010/main" val="1859378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479-BCA3-49BC-914A-75B40F1BA5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ED0567-0910-43E6-B8EA-83D48F43F8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446282-40DB-473D-BD5D-E9AC8B113D2A}"/>
              </a:ext>
            </a:extLst>
          </p:cNvPr>
          <p:cNvSpPr>
            <a:spLocks noGrp="1"/>
          </p:cNvSpPr>
          <p:nvPr>
            <p:ph type="dt" sz="half" idx="10"/>
          </p:nvPr>
        </p:nvSpPr>
        <p:spPr/>
        <p:txBody>
          <a:bodyPr/>
          <a:lstStyle/>
          <a:p>
            <a:fld id="{8E3B4B5D-05E9-47AB-91B2-EFB139A7FAC4}" type="datetime1">
              <a:rPr lang="en-IN" smtClean="0"/>
              <a:t>16-08-2021</a:t>
            </a:fld>
            <a:endParaRPr lang="en-IN"/>
          </a:p>
        </p:txBody>
      </p:sp>
      <p:sp>
        <p:nvSpPr>
          <p:cNvPr id="5" name="Footer Placeholder 4">
            <a:extLst>
              <a:ext uri="{FF2B5EF4-FFF2-40B4-BE49-F238E27FC236}">
                <a16:creationId xmlns:a16="http://schemas.microsoft.com/office/drawing/2014/main" id="{3EC33562-E83E-4B62-9D33-3A1DF4A7FEFB}"/>
              </a:ext>
            </a:extLst>
          </p:cNvPr>
          <p:cNvSpPr>
            <a:spLocks noGrp="1"/>
          </p:cNvSpPr>
          <p:nvPr>
            <p:ph type="ftr" sz="quarter" idx="11"/>
          </p:nvPr>
        </p:nvSpPr>
        <p:spPr/>
        <p:txBody>
          <a:bodyPr/>
          <a:lstStyle/>
          <a:p>
            <a:r>
              <a:rPr lang="en-US"/>
              <a:t>GLA University, CAE Department</a:t>
            </a:r>
            <a:endParaRPr lang="en-IN"/>
          </a:p>
        </p:txBody>
      </p:sp>
      <p:sp>
        <p:nvSpPr>
          <p:cNvPr id="6" name="Slide Number Placeholder 5">
            <a:extLst>
              <a:ext uri="{FF2B5EF4-FFF2-40B4-BE49-F238E27FC236}">
                <a16:creationId xmlns:a16="http://schemas.microsoft.com/office/drawing/2014/main" id="{F8036162-FE9C-444A-9D4F-4FE6E2900021}"/>
              </a:ext>
            </a:extLst>
          </p:cNvPr>
          <p:cNvSpPr>
            <a:spLocks noGrp="1"/>
          </p:cNvSpPr>
          <p:nvPr>
            <p:ph type="sldNum" sz="quarter" idx="12"/>
          </p:nvPr>
        </p:nvSpPr>
        <p:spPr/>
        <p:txBody>
          <a:bodyPr/>
          <a:lstStyle/>
          <a:p>
            <a:fld id="{0B126C40-9DC9-42A2-BB42-98305E1376F8}" type="slidenum">
              <a:rPr lang="en-IN" smtClean="0"/>
              <a:t>‹#›</a:t>
            </a:fld>
            <a:endParaRPr lang="en-IN"/>
          </a:p>
        </p:txBody>
      </p:sp>
    </p:spTree>
    <p:extLst>
      <p:ext uri="{BB962C8B-B14F-4D97-AF65-F5344CB8AC3E}">
        <p14:creationId xmlns:p14="http://schemas.microsoft.com/office/powerpoint/2010/main" val="4159103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6562E4-C19F-4E9D-B55D-7CDC60CD06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62FB1F-1845-4873-B228-098D8B923E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EC6480-0B60-4143-8117-752DE2AD34EF}"/>
              </a:ext>
            </a:extLst>
          </p:cNvPr>
          <p:cNvSpPr>
            <a:spLocks noGrp="1"/>
          </p:cNvSpPr>
          <p:nvPr>
            <p:ph type="dt" sz="half" idx="10"/>
          </p:nvPr>
        </p:nvSpPr>
        <p:spPr/>
        <p:txBody>
          <a:bodyPr/>
          <a:lstStyle/>
          <a:p>
            <a:fld id="{A52199B8-A791-4CCC-99C6-AC735F4748AE}" type="datetime1">
              <a:rPr lang="en-IN" smtClean="0"/>
              <a:t>16-08-2021</a:t>
            </a:fld>
            <a:endParaRPr lang="en-IN"/>
          </a:p>
        </p:txBody>
      </p:sp>
      <p:sp>
        <p:nvSpPr>
          <p:cNvPr id="5" name="Footer Placeholder 4">
            <a:extLst>
              <a:ext uri="{FF2B5EF4-FFF2-40B4-BE49-F238E27FC236}">
                <a16:creationId xmlns:a16="http://schemas.microsoft.com/office/drawing/2014/main" id="{E8BED4A3-2458-49CC-80A7-3623963B8AC4}"/>
              </a:ext>
            </a:extLst>
          </p:cNvPr>
          <p:cNvSpPr>
            <a:spLocks noGrp="1"/>
          </p:cNvSpPr>
          <p:nvPr>
            <p:ph type="ftr" sz="quarter" idx="11"/>
          </p:nvPr>
        </p:nvSpPr>
        <p:spPr/>
        <p:txBody>
          <a:bodyPr/>
          <a:lstStyle/>
          <a:p>
            <a:r>
              <a:rPr lang="en-US"/>
              <a:t>GLA University, CAE Department</a:t>
            </a:r>
            <a:endParaRPr lang="en-IN"/>
          </a:p>
        </p:txBody>
      </p:sp>
      <p:sp>
        <p:nvSpPr>
          <p:cNvPr id="6" name="Slide Number Placeholder 5">
            <a:extLst>
              <a:ext uri="{FF2B5EF4-FFF2-40B4-BE49-F238E27FC236}">
                <a16:creationId xmlns:a16="http://schemas.microsoft.com/office/drawing/2014/main" id="{0A7C8476-AF77-4958-B76D-462EF783B1B7}"/>
              </a:ext>
            </a:extLst>
          </p:cNvPr>
          <p:cNvSpPr>
            <a:spLocks noGrp="1"/>
          </p:cNvSpPr>
          <p:nvPr>
            <p:ph type="sldNum" sz="quarter" idx="12"/>
          </p:nvPr>
        </p:nvSpPr>
        <p:spPr/>
        <p:txBody>
          <a:bodyPr/>
          <a:lstStyle/>
          <a:p>
            <a:fld id="{0B126C40-9DC9-42A2-BB42-98305E1376F8}" type="slidenum">
              <a:rPr lang="en-IN" smtClean="0"/>
              <a:t>‹#›</a:t>
            </a:fld>
            <a:endParaRPr lang="en-IN"/>
          </a:p>
        </p:txBody>
      </p:sp>
    </p:spTree>
    <p:extLst>
      <p:ext uri="{BB962C8B-B14F-4D97-AF65-F5344CB8AC3E}">
        <p14:creationId xmlns:p14="http://schemas.microsoft.com/office/powerpoint/2010/main" val="3705859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8F3D-8827-4750-A9BC-16287D3224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9D10DD-CAEB-46A3-94D3-79961F3F6D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DFF3A9-4361-4DD0-AE4B-85325A94AFEC}"/>
              </a:ext>
            </a:extLst>
          </p:cNvPr>
          <p:cNvSpPr>
            <a:spLocks noGrp="1"/>
          </p:cNvSpPr>
          <p:nvPr>
            <p:ph type="dt" sz="half" idx="10"/>
          </p:nvPr>
        </p:nvSpPr>
        <p:spPr/>
        <p:txBody>
          <a:bodyPr/>
          <a:lstStyle/>
          <a:p>
            <a:fld id="{AFBA83CA-6A6E-44A0-BC60-C77EEB7BB3DE}" type="datetime1">
              <a:rPr lang="en-IN" smtClean="0"/>
              <a:t>16-08-2021</a:t>
            </a:fld>
            <a:endParaRPr lang="en-IN"/>
          </a:p>
        </p:txBody>
      </p:sp>
      <p:sp>
        <p:nvSpPr>
          <p:cNvPr id="5" name="Footer Placeholder 4">
            <a:extLst>
              <a:ext uri="{FF2B5EF4-FFF2-40B4-BE49-F238E27FC236}">
                <a16:creationId xmlns:a16="http://schemas.microsoft.com/office/drawing/2014/main" id="{4AA61EB2-0C61-4927-B5C0-09962C6B2CFB}"/>
              </a:ext>
            </a:extLst>
          </p:cNvPr>
          <p:cNvSpPr>
            <a:spLocks noGrp="1"/>
          </p:cNvSpPr>
          <p:nvPr>
            <p:ph type="ftr" sz="quarter" idx="11"/>
          </p:nvPr>
        </p:nvSpPr>
        <p:spPr/>
        <p:txBody>
          <a:bodyPr/>
          <a:lstStyle/>
          <a:p>
            <a:r>
              <a:rPr lang="en-US"/>
              <a:t>GLA University, CAE Department</a:t>
            </a:r>
            <a:endParaRPr lang="en-IN"/>
          </a:p>
        </p:txBody>
      </p:sp>
      <p:sp>
        <p:nvSpPr>
          <p:cNvPr id="6" name="Slide Number Placeholder 5">
            <a:extLst>
              <a:ext uri="{FF2B5EF4-FFF2-40B4-BE49-F238E27FC236}">
                <a16:creationId xmlns:a16="http://schemas.microsoft.com/office/drawing/2014/main" id="{DA71D8E9-58CE-4DDC-BE77-9456EF6E66FB}"/>
              </a:ext>
            </a:extLst>
          </p:cNvPr>
          <p:cNvSpPr>
            <a:spLocks noGrp="1"/>
          </p:cNvSpPr>
          <p:nvPr>
            <p:ph type="sldNum" sz="quarter" idx="12"/>
          </p:nvPr>
        </p:nvSpPr>
        <p:spPr/>
        <p:txBody>
          <a:bodyPr/>
          <a:lstStyle/>
          <a:p>
            <a:fld id="{0B126C40-9DC9-42A2-BB42-98305E1376F8}" type="slidenum">
              <a:rPr lang="en-IN" smtClean="0"/>
              <a:t>‹#›</a:t>
            </a:fld>
            <a:endParaRPr lang="en-IN"/>
          </a:p>
        </p:txBody>
      </p:sp>
    </p:spTree>
    <p:extLst>
      <p:ext uri="{BB962C8B-B14F-4D97-AF65-F5344CB8AC3E}">
        <p14:creationId xmlns:p14="http://schemas.microsoft.com/office/powerpoint/2010/main" val="3174696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F933-4423-4896-A289-3004A961F0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1D8A91-8C38-4A53-9463-EFF0101047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3C8124-957E-44FB-8B7F-410575F657DC}"/>
              </a:ext>
            </a:extLst>
          </p:cNvPr>
          <p:cNvSpPr>
            <a:spLocks noGrp="1"/>
          </p:cNvSpPr>
          <p:nvPr>
            <p:ph type="dt" sz="half" idx="10"/>
          </p:nvPr>
        </p:nvSpPr>
        <p:spPr/>
        <p:txBody>
          <a:bodyPr/>
          <a:lstStyle/>
          <a:p>
            <a:fld id="{CC8067EB-EE18-4BA7-A9B8-2680BE19142B}" type="datetime1">
              <a:rPr lang="en-IN" smtClean="0"/>
              <a:t>16-08-2021</a:t>
            </a:fld>
            <a:endParaRPr lang="en-IN"/>
          </a:p>
        </p:txBody>
      </p:sp>
      <p:sp>
        <p:nvSpPr>
          <p:cNvPr id="5" name="Footer Placeholder 4">
            <a:extLst>
              <a:ext uri="{FF2B5EF4-FFF2-40B4-BE49-F238E27FC236}">
                <a16:creationId xmlns:a16="http://schemas.microsoft.com/office/drawing/2014/main" id="{B81F93AC-676F-4DDB-8E4A-0F0A52C35F5E}"/>
              </a:ext>
            </a:extLst>
          </p:cNvPr>
          <p:cNvSpPr>
            <a:spLocks noGrp="1"/>
          </p:cNvSpPr>
          <p:nvPr>
            <p:ph type="ftr" sz="quarter" idx="11"/>
          </p:nvPr>
        </p:nvSpPr>
        <p:spPr/>
        <p:txBody>
          <a:bodyPr/>
          <a:lstStyle/>
          <a:p>
            <a:r>
              <a:rPr lang="en-US"/>
              <a:t>GLA University, CAE Department</a:t>
            </a:r>
            <a:endParaRPr lang="en-IN"/>
          </a:p>
        </p:txBody>
      </p:sp>
      <p:sp>
        <p:nvSpPr>
          <p:cNvPr id="6" name="Slide Number Placeholder 5">
            <a:extLst>
              <a:ext uri="{FF2B5EF4-FFF2-40B4-BE49-F238E27FC236}">
                <a16:creationId xmlns:a16="http://schemas.microsoft.com/office/drawing/2014/main" id="{22BF1662-64BE-4D8E-86E5-5C26802E6325}"/>
              </a:ext>
            </a:extLst>
          </p:cNvPr>
          <p:cNvSpPr>
            <a:spLocks noGrp="1"/>
          </p:cNvSpPr>
          <p:nvPr>
            <p:ph type="sldNum" sz="quarter" idx="12"/>
          </p:nvPr>
        </p:nvSpPr>
        <p:spPr/>
        <p:txBody>
          <a:bodyPr/>
          <a:lstStyle/>
          <a:p>
            <a:fld id="{0B126C40-9DC9-42A2-BB42-98305E1376F8}" type="slidenum">
              <a:rPr lang="en-IN" smtClean="0"/>
              <a:t>‹#›</a:t>
            </a:fld>
            <a:endParaRPr lang="en-IN"/>
          </a:p>
        </p:txBody>
      </p:sp>
    </p:spTree>
    <p:extLst>
      <p:ext uri="{BB962C8B-B14F-4D97-AF65-F5344CB8AC3E}">
        <p14:creationId xmlns:p14="http://schemas.microsoft.com/office/powerpoint/2010/main" val="275189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7C759-8BFC-4814-8F09-139D23827A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5F5954-24B8-4F25-A5C7-2A87D70C05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3DAB6C-4F26-4E9A-AD91-7855C0DA15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F63120-9797-4DF7-9F70-D9A12DEAF066}"/>
              </a:ext>
            </a:extLst>
          </p:cNvPr>
          <p:cNvSpPr>
            <a:spLocks noGrp="1"/>
          </p:cNvSpPr>
          <p:nvPr>
            <p:ph type="dt" sz="half" idx="10"/>
          </p:nvPr>
        </p:nvSpPr>
        <p:spPr/>
        <p:txBody>
          <a:bodyPr/>
          <a:lstStyle/>
          <a:p>
            <a:fld id="{D8EDEF2A-663F-4379-86B7-1EF6C57FAF94}" type="datetime1">
              <a:rPr lang="en-IN" smtClean="0"/>
              <a:t>16-08-2021</a:t>
            </a:fld>
            <a:endParaRPr lang="en-IN"/>
          </a:p>
        </p:txBody>
      </p:sp>
      <p:sp>
        <p:nvSpPr>
          <p:cNvPr id="6" name="Footer Placeholder 5">
            <a:extLst>
              <a:ext uri="{FF2B5EF4-FFF2-40B4-BE49-F238E27FC236}">
                <a16:creationId xmlns:a16="http://schemas.microsoft.com/office/drawing/2014/main" id="{3970D294-BF27-49CC-BD62-F7018A7ED40A}"/>
              </a:ext>
            </a:extLst>
          </p:cNvPr>
          <p:cNvSpPr>
            <a:spLocks noGrp="1"/>
          </p:cNvSpPr>
          <p:nvPr>
            <p:ph type="ftr" sz="quarter" idx="11"/>
          </p:nvPr>
        </p:nvSpPr>
        <p:spPr/>
        <p:txBody>
          <a:bodyPr/>
          <a:lstStyle/>
          <a:p>
            <a:r>
              <a:rPr lang="en-US"/>
              <a:t>GLA University, CAE Department</a:t>
            </a:r>
            <a:endParaRPr lang="en-IN"/>
          </a:p>
        </p:txBody>
      </p:sp>
      <p:sp>
        <p:nvSpPr>
          <p:cNvPr id="7" name="Slide Number Placeholder 6">
            <a:extLst>
              <a:ext uri="{FF2B5EF4-FFF2-40B4-BE49-F238E27FC236}">
                <a16:creationId xmlns:a16="http://schemas.microsoft.com/office/drawing/2014/main" id="{F0254BCB-19CB-4929-A645-BD63C2396BDE}"/>
              </a:ext>
            </a:extLst>
          </p:cNvPr>
          <p:cNvSpPr>
            <a:spLocks noGrp="1"/>
          </p:cNvSpPr>
          <p:nvPr>
            <p:ph type="sldNum" sz="quarter" idx="12"/>
          </p:nvPr>
        </p:nvSpPr>
        <p:spPr/>
        <p:txBody>
          <a:bodyPr/>
          <a:lstStyle/>
          <a:p>
            <a:fld id="{0B126C40-9DC9-42A2-BB42-98305E1376F8}" type="slidenum">
              <a:rPr lang="en-IN" smtClean="0"/>
              <a:t>‹#›</a:t>
            </a:fld>
            <a:endParaRPr lang="en-IN"/>
          </a:p>
        </p:txBody>
      </p:sp>
    </p:spTree>
    <p:extLst>
      <p:ext uri="{BB962C8B-B14F-4D97-AF65-F5344CB8AC3E}">
        <p14:creationId xmlns:p14="http://schemas.microsoft.com/office/powerpoint/2010/main" val="381435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ED43C-4F9A-4CB0-A15F-D20F7426F0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3B1C9A-124F-4888-BC37-A4068E04C5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08F03B-02C9-4D83-99CE-32058F8ECF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86D99E-13AD-4E28-B5E7-4CF033E623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D485EE-4A0C-4761-A106-C731015DF4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D43500-CB6F-45BF-90E6-4EBDD2C32E81}"/>
              </a:ext>
            </a:extLst>
          </p:cNvPr>
          <p:cNvSpPr>
            <a:spLocks noGrp="1"/>
          </p:cNvSpPr>
          <p:nvPr>
            <p:ph type="dt" sz="half" idx="10"/>
          </p:nvPr>
        </p:nvSpPr>
        <p:spPr/>
        <p:txBody>
          <a:bodyPr/>
          <a:lstStyle/>
          <a:p>
            <a:fld id="{E6F508CD-DD98-4733-9379-3340DDD8240A}" type="datetime1">
              <a:rPr lang="en-IN" smtClean="0"/>
              <a:t>16-08-2021</a:t>
            </a:fld>
            <a:endParaRPr lang="en-IN"/>
          </a:p>
        </p:txBody>
      </p:sp>
      <p:sp>
        <p:nvSpPr>
          <p:cNvPr id="8" name="Footer Placeholder 7">
            <a:extLst>
              <a:ext uri="{FF2B5EF4-FFF2-40B4-BE49-F238E27FC236}">
                <a16:creationId xmlns:a16="http://schemas.microsoft.com/office/drawing/2014/main" id="{31065E9A-C8E8-467C-A4AC-521B18C937DC}"/>
              </a:ext>
            </a:extLst>
          </p:cNvPr>
          <p:cNvSpPr>
            <a:spLocks noGrp="1"/>
          </p:cNvSpPr>
          <p:nvPr>
            <p:ph type="ftr" sz="quarter" idx="11"/>
          </p:nvPr>
        </p:nvSpPr>
        <p:spPr/>
        <p:txBody>
          <a:bodyPr/>
          <a:lstStyle/>
          <a:p>
            <a:r>
              <a:rPr lang="en-US"/>
              <a:t>GLA University, CAE Department</a:t>
            </a:r>
            <a:endParaRPr lang="en-IN"/>
          </a:p>
        </p:txBody>
      </p:sp>
      <p:sp>
        <p:nvSpPr>
          <p:cNvPr id="9" name="Slide Number Placeholder 8">
            <a:extLst>
              <a:ext uri="{FF2B5EF4-FFF2-40B4-BE49-F238E27FC236}">
                <a16:creationId xmlns:a16="http://schemas.microsoft.com/office/drawing/2014/main" id="{5F6F9B55-746E-4C2B-8ED7-698173E7B612}"/>
              </a:ext>
            </a:extLst>
          </p:cNvPr>
          <p:cNvSpPr>
            <a:spLocks noGrp="1"/>
          </p:cNvSpPr>
          <p:nvPr>
            <p:ph type="sldNum" sz="quarter" idx="12"/>
          </p:nvPr>
        </p:nvSpPr>
        <p:spPr/>
        <p:txBody>
          <a:bodyPr/>
          <a:lstStyle/>
          <a:p>
            <a:fld id="{0B126C40-9DC9-42A2-BB42-98305E1376F8}" type="slidenum">
              <a:rPr lang="en-IN" smtClean="0"/>
              <a:t>‹#›</a:t>
            </a:fld>
            <a:endParaRPr lang="en-IN"/>
          </a:p>
        </p:txBody>
      </p:sp>
    </p:spTree>
    <p:extLst>
      <p:ext uri="{BB962C8B-B14F-4D97-AF65-F5344CB8AC3E}">
        <p14:creationId xmlns:p14="http://schemas.microsoft.com/office/powerpoint/2010/main" val="80941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3FF5-F494-4A58-BE28-E67774294B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C6A7DA-487B-407A-A56E-04360B49EB71}"/>
              </a:ext>
            </a:extLst>
          </p:cNvPr>
          <p:cNvSpPr>
            <a:spLocks noGrp="1"/>
          </p:cNvSpPr>
          <p:nvPr>
            <p:ph type="dt" sz="half" idx="10"/>
          </p:nvPr>
        </p:nvSpPr>
        <p:spPr/>
        <p:txBody>
          <a:bodyPr/>
          <a:lstStyle/>
          <a:p>
            <a:fld id="{80FB79AF-DD28-46EC-BEC5-EA5E4A7B2835}" type="datetime1">
              <a:rPr lang="en-IN" smtClean="0"/>
              <a:t>16-08-2021</a:t>
            </a:fld>
            <a:endParaRPr lang="en-IN"/>
          </a:p>
        </p:txBody>
      </p:sp>
      <p:sp>
        <p:nvSpPr>
          <p:cNvPr id="4" name="Footer Placeholder 3">
            <a:extLst>
              <a:ext uri="{FF2B5EF4-FFF2-40B4-BE49-F238E27FC236}">
                <a16:creationId xmlns:a16="http://schemas.microsoft.com/office/drawing/2014/main" id="{F0E522A2-B7DB-4C02-B702-B50B968F7A43}"/>
              </a:ext>
            </a:extLst>
          </p:cNvPr>
          <p:cNvSpPr>
            <a:spLocks noGrp="1"/>
          </p:cNvSpPr>
          <p:nvPr>
            <p:ph type="ftr" sz="quarter" idx="11"/>
          </p:nvPr>
        </p:nvSpPr>
        <p:spPr/>
        <p:txBody>
          <a:bodyPr/>
          <a:lstStyle/>
          <a:p>
            <a:r>
              <a:rPr lang="en-US"/>
              <a:t>GLA University, CAE Department</a:t>
            </a:r>
            <a:endParaRPr lang="en-IN"/>
          </a:p>
        </p:txBody>
      </p:sp>
      <p:sp>
        <p:nvSpPr>
          <p:cNvPr id="5" name="Slide Number Placeholder 4">
            <a:extLst>
              <a:ext uri="{FF2B5EF4-FFF2-40B4-BE49-F238E27FC236}">
                <a16:creationId xmlns:a16="http://schemas.microsoft.com/office/drawing/2014/main" id="{F1C666D3-0C0A-4EC3-B56A-640DB91F78D7}"/>
              </a:ext>
            </a:extLst>
          </p:cNvPr>
          <p:cNvSpPr>
            <a:spLocks noGrp="1"/>
          </p:cNvSpPr>
          <p:nvPr>
            <p:ph type="sldNum" sz="quarter" idx="12"/>
          </p:nvPr>
        </p:nvSpPr>
        <p:spPr/>
        <p:txBody>
          <a:bodyPr/>
          <a:lstStyle/>
          <a:p>
            <a:fld id="{0B126C40-9DC9-42A2-BB42-98305E1376F8}" type="slidenum">
              <a:rPr lang="en-IN" smtClean="0"/>
              <a:t>‹#›</a:t>
            </a:fld>
            <a:endParaRPr lang="en-IN"/>
          </a:p>
        </p:txBody>
      </p:sp>
    </p:spTree>
    <p:extLst>
      <p:ext uri="{BB962C8B-B14F-4D97-AF65-F5344CB8AC3E}">
        <p14:creationId xmlns:p14="http://schemas.microsoft.com/office/powerpoint/2010/main" val="262076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FA1BED-D31A-4716-857C-F70248F22A7B}"/>
              </a:ext>
            </a:extLst>
          </p:cNvPr>
          <p:cNvSpPr>
            <a:spLocks noGrp="1"/>
          </p:cNvSpPr>
          <p:nvPr>
            <p:ph type="dt" sz="half" idx="10"/>
          </p:nvPr>
        </p:nvSpPr>
        <p:spPr/>
        <p:txBody>
          <a:bodyPr/>
          <a:lstStyle/>
          <a:p>
            <a:fld id="{AB778A8C-F576-4171-923B-26B6EC75389F}" type="datetime1">
              <a:rPr lang="en-IN" smtClean="0"/>
              <a:t>16-08-2021</a:t>
            </a:fld>
            <a:endParaRPr lang="en-IN"/>
          </a:p>
        </p:txBody>
      </p:sp>
      <p:sp>
        <p:nvSpPr>
          <p:cNvPr id="3" name="Footer Placeholder 2">
            <a:extLst>
              <a:ext uri="{FF2B5EF4-FFF2-40B4-BE49-F238E27FC236}">
                <a16:creationId xmlns:a16="http://schemas.microsoft.com/office/drawing/2014/main" id="{EFBCD052-6896-48BC-A63F-17DC6BA604D7}"/>
              </a:ext>
            </a:extLst>
          </p:cNvPr>
          <p:cNvSpPr>
            <a:spLocks noGrp="1"/>
          </p:cNvSpPr>
          <p:nvPr>
            <p:ph type="ftr" sz="quarter" idx="11"/>
          </p:nvPr>
        </p:nvSpPr>
        <p:spPr/>
        <p:txBody>
          <a:bodyPr/>
          <a:lstStyle/>
          <a:p>
            <a:r>
              <a:rPr lang="en-US"/>
              <a:t>GLA University, CAE Department</a:t>
            </a:r>
            <a:endParaRPr lang="en-IN"/>
          </a:p>
        </p:txBody>
      </p:sp>
      <p:sp>
        <p:nvSpPr>
          <p:cNvPr id="4" name="Slide Number Placeholder 3">
            <a:extLst>
              <a:ext uri="{FF2B5EF4-FFF2-40B4-BE49-F238E27FC236}">
                <a16:creationId xmlns:a16="http://schemas.microsoft.com/office/drawing/2014/main" id="{FB7C0A52-D0A5-43A3-AAE2-30A27A2E5D77}"/>
              </a:ext>
            </a:extLst>
          </p:cNvPr>
          <p:cNvSpPr>
            <a:spLocks noGrp="1"/>
          </p:cNvSpPr>
          <p:nvPr>
            <p:ph type="sldNum" sz="quarter" idx="12"/>
          </p:nvPr>
        </p:nvSpPr>
        <p:spPr/>
        <p:txBody>
          <a:bodyPr/>
          <a:lstStyle/>
          <a:p>
            <a:fld id="{0B126C40-9DC9-42A2-BB42-98305E1376F8}" type="slidenum">
              <a:rPr lang="en-IN" smtClean="0"/>
              <a:t>‹#›</a:t>
            </a:fld>
            <a:endParaRPr lang="en-IN"/>
          </a:p>
        </p:txBody>
      </p:sp>
    </p:spTree>
    <p:extLst>
      <p:ext uri="{BB962C8B-B14F-4D97-AF65-F5344CB8AC3E}">
        <p14:creationId xmlns:p14="http://schemas.microsoft.com/office/powerpoint/2010/main" val="1676271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D0365-423F-4C55-93A8-9212F65EE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7D716F-BB92-4C96-BDF5-566BB65793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FD9082-1397-4619-8C9D-F76DCC2C2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2DB773-5B49-4540-8C06-BFC1BFB169C8}"/>
              </a:ext>
            </a:extLst>
          </p:cNvPr>
          <p:cNvSpPr>
            <a:spLocks noGrp="1"/>
          </p:cNvSpPr>
          <p:nvPr>
            <p:ph type="dt" sz="half" idx="10"/>
          </p:nvPr>
        </p:nvSpPr>
        <p:spPr/>
        <p:txBody>
          <a:bodyPr/>
          <a:lstStyle/>
          <a:p>
            <a:fld id="{BC082797-37E1-4E94-9F6C-0B028291EE10}" type="datetime1">
              <a:rPr lang="en-IN" smtClean="0"/>
              <a:t>16-08-2021</a:t>
            </a:fld>
            <a:endParaRPr lang="en-IN"/>
          </a:p>
        </p:txBody>
      </p:sp>
      <p:sp>
        <p:nvSpPr>
          <p:cNvPr id="6" name="Footer Placeholder 5">
            <a:extLst>
              <a:ext uri="{FF2B5EF4-FFF2-40B4-BE49-F238E27FC236}">
                <a16:creationId xmlns:a16="http://schemas.microsoft.com/office/drawing/2014/main" id="{212782F9-96D6-427E-99D1-B353FF184BB3}"/>
              </a:ext>
            </a:extLst>
          </p:cNvPr>
          <p:cNvSpPr>
            <a:spLocks noGrp="1"/>
          </p:cNvSpPr>
          <p:nvPr>
            <p:ph type="ftr" sz="quarter" idx="11"/>
          </p:nvPr>
        </p:nvSpPr>
        <p:spPr/>
        <p:txBody>
          <a:bodyPr/>
          <a:lstStyle/>
          <a:p>
            <a:r>
              <a:rPr lang="en-US"/>
              <a:t>GLA University, CAE Department</a:t>
            </a:r>
            <a:endParaRPr lang="en-IN"/>
          </a:p>
        </p:txBody>
      </p:sp>
      <p:sp>
        <p:nvSpPr>
          <p:cNvPr id="7" name="Slide Number Placeholder 6">
            <a:extLst>
              <a:ext uri="{FF2B5EF4-FFF2-40B4-BE49-F238E27FC236}">
                <a16:creationId xmlns:a16="http://schemas.microsoft.com/office/drawing/2014/main" id="{E21A10E6-AD41-434D-9FE3-9EAF1E420B5E}"/>
              </a:ext>
            </a:extLst>
          </p:cNvPr>
          <p:cNvSpPr>
            <a:spLocks noGrp="1"/>
          </p:cNvSpPr>
          <p:nvPr>
            <p:ph type="sldNum" sz="quarter" idx="12"/>
          </p:nvPr>
        </p:nvSpPr>
        <p:spPr/>
        <p:txBody>
          <a:bodyPr/>
          <a:lstStyle/>
          <a:p>
            <a:fld id="{0B126C40-9DC9-42A2-BB42-98305E1376F8}" type="slidenum">
              <a:rPr lang="en-IN" smtClean="0"/>
              <a:t>‹#›</a:t>
            </a:fld>
            <a:endParaRPr lang="en-IN"/>
          </a:p>
        </p:txBody>
      </p:sp>
    </p:spTree>
    <p:extLst>
      <p:ext uri="{BB962C8B-B14F-4D97-AF65-F5344CB8AC3E}">
        <p14:creationId xmlns:p14="http://schemas.microsoft.com/office/powerpoint/2010/main" val="1775655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9EC25-3571-43C5-B171-113E98802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73BD20-5F47-463B-8962-E73013C737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DD3E67-2A87-44CD-B8AC-F1756BF92E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2C14F8-B901-4F0E-B77A-A2550B10C7C6}"/>
              </a:ext>
            </a:extLst>
          </p:cNvPr>
          <p:cNvSpPr>
            <a:spLocks noGrp="1"/>
          </p:cNvSpPr>
          <p:nvPr>
            <p:ph type="dt" sz="half" idx="10"/>
          </p:nvPr>
        </p:nvSpPr>
        <p:spPr/>
        <p:txBody>
          <a:bodyPr/>
          <a:lstStyle/>
          <a:p>
            <a:fld id="{55D1A85E-236B-4FF4-AF49-469802ADAB1F}" type="datetime1">
              <a:rPr lang="en-IN" smtClean="0"/>
              <a:t>16-08-2021</a:t>
            </a:fld>
            <a:endParaRPr lang="en-IN"/>
          </a:p>
        </p:txBody>
      </p:sp>
      <p:sp>
        <p:nvSpPr>
          <p:cNvPr id="6" name="Footer Placeholder 5">
            <a:extLst>
              <a:ext uri="{FF2B5EF4-FFF2-40B4-BE49-F238E27FC236}">
                <a16:creationId xmlns:a16="http://schemas.microsoft.com/office/drawing/2014/main" id="{A11156A7-7024-4ECE-A673-E71F269E7684}"/>
              </a:ext>
            </a:extLst>
          </p:cNvPr>
          <p:cNvSpPr>
            <a:spLocks noGrp="1"/>
          </p:cNvSpPr>
          <p:nvPr>
            <p:ph type="ftr" sz="quarter" idx="11"/>
          </p:nvPr>
        </p:nvSpPr>
        <p:spPr/>
        <p:txBody>
          <a:bodyPr/>
          <a:lstStyle/>
          <a:p>
            <a:r>
              <a:rPr lang="en-US"/>
              <a:t>GLA University, CAE Department</a:t>
            </a:r>
            <a:endParaRPr lang="en-IN"/>
          </a:p>
        </p:txBody>
      </p:sp>
      <p:sp>
        <p:nvSpPr>
          <p:cNvPr id="7" name="Slide Number Placeholder 6">
            <a:extLst>
              <a:ext uri="{FF2B5EF4-FFF2-40B4-BE49-F238E27FC236}">
                <a16:creationId xmlns:a16="http://schemas.microsoft.com/office/drawing/2014/main" id="{0562534B-A95A-4980-ACFC-10ECDB35B2C8}"/>
              </a:ext>
            </a:extLst>
          </p:cNvPr>
          <p:cNvSpPr>
            <a:spLocks noGrp="1"/>
          </p:cNvSpPr>
          <p:nvPr>
            <p:ph type="sldNum" sz="quarter" idx="12"/>
          </p:nvPr>
        </p:nvSpPr>
        <p:spPr/>
        <p:txBody>
          <a:bodyPr/>
          <a:lstStyle/>
          <a:p>
            <a:fld id="{0B126C40-9DC9-42A2-BB42-98305E1376F8}" type="slidenum">
              <a:rPr lang="en-IN" smtClean="0"/>
              <a:t>‹#›</a:t>
            </a:fld>
            <a:endParaRPr lang="en-IN"/>
          </a:p>
        </p:txBody>
      </p:sp>
    </p:spTree>
    <p:extLst>
      <p:ext uri="{BB962C8B-B14F-4D97-AF65-F5344CB8AC3E}">
        <p14:creationId xmlns:p14="http://schemas.microsoft.com/office/powerpoint/2010/main" val="4172378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2E89A8-E2D5-4024-BEAC-BF2E761629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0051D8-C53A-481C-B640-71727FEDB2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4E50A2-C199-4159-B5AD-A06F9B41C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E3C75-B42C-465B-A027-48AACDDAE845}" type="datetime1">
              <a:rPr lang="en-IN" smtClean="0"/>
              <a:t>16-08-2021</a:t>
            </a:fld>
            <a:endParaRPr lang="en-IN"/>
          </a:p>
        </p:txBody>
      </p:sp>
      <p:sp>
        <p:nvSpPr>
          <p:cNvPr id="5" name="Footer Placeholder 4">
            <a:extLst>
              <a:ext uri="{FF2B5EF4-FFF2-40B4-BE49-F238E27FC236}">
                <a16:creationId xmlns:a16="http://schemas.microsoft.com/office/drawing/2014/main" id="{1CD4AD50-8F7A-4D6C-9616-FF86BBC298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GLA University, CAE Department</a:t>
            </a:r>
            <a:endParaRPr lang="en-IN"/>
          </a:p>
        </p:txBody>
      </p:sp>
      <p:sp>
        <p:nvSpPr>
          <p:cNvPr id="6" name="Slide Number Placeholder 5">
            <a:extLst>
              <a:ext uri="{FF2B5EF4-FFF2-40B4-BE49-F238E27FC236}">
                <a16:creationId xmlns:a16="http://schemas.microsoft.com/office/drawing/2014/main" id="{1D2BFB05-A173-4EEF-821F-15CF3260CC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126C40-9DC9-42A2-BB42-98305E1376F8}" type="slidenum">
              <a:rPr lang="en-IN" smtClean="0"/>
              <a:t>‹#›</a:t>
            </a:fld>
            <a:endParaRPr lang="en-IN"/>
          </a:p>
        </p:txBody>
      </p:sp>
    </p:spTree>
    <p:extLst>
      <p:ext uri="{BB962C8B-B14F-4D97-AF65-F5344CB8AC3E}">
        <p14:creationId xmlns:p14="http://schemas.microsoft.com/office/powerpoint/2010/main" val="1474013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6FC8-7721-4699-90C3-F476B5B16CC7}"/>
              </a:ext>
            </a:extLst>
          </p:cNvPr>
          <p:cNvSpPr>
            <a:spLocks noGrp="1"/>
          </p:cNvSpPr>
          <p:nvPr>
            <p:ph type="ctrTitle"/>
          </p:nvPr>
        </p:nvSpPr>
        <p:spPr>
          <a:xfrm>
            <a:off x="1828799" y="1871818"/>
            <a:ext cx="9306757" cy="1909763"/>
          </a:xfrm>
        </p:spPr>
        <p:txBody>
          <a:bodyPr>
            <a:noAutofit/>
          </a:bodyPr>
          <a:lstStyle/>
          <a:p>
            <a:pPr>
              <a:lnSpc>
                <a:spcPct val="107000"/>
              </a:lnSpc>
              <a:spcAft>
                <a:spcPts val="800"/>
              </a:spcAft>
            </a:pP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600" b="1" dirty="0">
                <a:solidFill>
                  <a:schemeClr val="accent6">
                    <a:lumMod val="50000"/>
                  </a:schemeClr>
                </a:solidFill>
                <a:effectLst/>
                <a:latin typeface="Verdana" panose="020B0604030504040204" pitchFamily="34" charset="0"/>
                <a:ea typeface="Verdana" panose="020B0604030504040204" pitchFamily="34" charset="0"/>
                <a:cs typeface="Times New Roman" panose="02020603050405020304" pitchFamily="18" charset="0"/>
              </a:rPr>
              <a:t>DATABASE </a:t>
            </a:r>
            <a:r>
              <a:rPr lang="en-IN" sz="3600" b="1" dirty="0">
                <a:solidFill>
                  <a:srgbClr val="006600"/>
                </a:solidFill>
                <a:effectLst/>
                <a:latin typeface="Verdana" panose="020B0604030504040204" pitchFamily="34" charset="0"/>
                <a:ea typeface="Verdana" panose="020B0604030504040204" pitchFamily="34" charset="0"/>
                <a:cs typeface="Times New Roman" panose="02020603050405020304" pitchFamily="18" charset="0"/>
              </a:rPr>
              <a:t>MANAGEMENT SYSTEM</a:t>
            </a:r>
            <a:br>
              <a:rPr lang="en-IN" sz="3600" b="1" dirty="0">
                <a:solidFill>
                  <a:srgbClr val="006600"/>
                </a:solidFill>
                <a:effectLst/>
                <a:latin typeface="Verdana" panose="020B0604030504040204" pitchFamily="34" charset="0"/>
                <a:ea typeface="Verdana" panose="020B0604030504040204" pitchFamily="34" charset="0"/>
                <a:cs typeface="Times New Roman" panose="02020603050405020304" pitchFamily="18" charset="0"/>
              </a:rPr>
            </a:br>
            <a:r>
              <a:rPr lang="en-IN" sz="3600" b="1" dirty="0">
                <a:solidFill>
                  <a:srgbClr val="006600"/>
                </a:solidFill>
                <a:effectLst/>
                <a:latin typeface="Verdana" panose="020B0604030504040204" pitchFamily="34" charset="0"/>
                <a:ea typeface="Verdana" panose="020B0604030504040204" pitchFamily="34" charset="0"/>
                <a:cs typeface="Times New Roman" panose="02020603050405020304" pitchFamily="18" charset="0"/>
              </a:rPr>
              <a:t>BCSC0003 </a:t>
            </a:r>
            <a:r>
              <a:rPr lang="en-IN" sz="3600" b="1" dirty="0">
                <a:solidFill>
                  <a:srgbClr val="006500"/>
                </a:solidFill>
                <a:effectLst/>
                <a:latin typeface="Verdana" panose="020B0604030504040204" pitchFamily="34" charset="0"/>
                <a:ea typeface="Verdana" panose="020B0604030504040204" pitchFamily="34" charset="0"/>
                <a:cs typeface="Times New Roman" panose="02020603050405020304" pitchFamily="18" charset="0"/>
              </a:rPr>
              <a:t>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sp>
        <p:nvSpPr>
          <p:cNvPr id="3" name="Subtitle 2">
            <a:extLst>
              <a:ext uri="{FF2B5EF4-FFF2-40B4-BE49-F238E27FC236}">
                <a16:creationId xmlns:a16="http://schemas.microsoft.com/office/drawing/2014/main" id="{64635E21-E4B0-4918-85FD-95E4601AD6D4}"/>
              </a:ext>
            </a:extLst>
          </p:cNvPr>
          <p:cNvSpPr>
            <a:spLocks noGrp="1"/>
          </p:cNvSpPr>
          <p:nvPr>
            <p:ph type="subTitle" idx="1"/>
          </p:nvPr>
        </p:nvSpPr>
        <p:spPr>
          <a:xfrm>
            <a:off x="1660123" y="4288990"/>
            <a:ext cx="9144000" cy="1655762"/>
          </a:xfrm>
        </p:spPr>
        <p:txBody>
          <a:bodyPr>
            <a:normAutofit fontScale="92500" lnSpcReduction="10000"/>
          </a:bodyPr>
          <a:lstStyle/>
          <a:p>
            <a:r>
              <a:rPr lang="en-US" dirty="0">
                <a:solidFill>
                  <a:srgbClr val="0070C0"/>
                </a:solidFill>
                <a:latin typeface="Times New Roman" panose="02020603050405020304" pitchFamily="18" charset="0"/>
                <a:cs typeface="Times New Roman" panose="02020603050405020304" pitchFamily="18" charset="0"/>
              </a:rPr>
              <a:t>By</a:t>
            </a:r>
          </a:p>
          <a:p>
            <a:r>
              <a:rPr lang="en-US" dirty="0">
                <a:solidFill>
                  <a:srgbClr val="0070C0"/>
                </a:solidFill>
                <a:latin typeface="Times New Roman" panose="02020603050405020304" pitchFamily="18" charset="0"/>
                <a:cs typeface="Times New Roman" panose="02020603050405020304" pitchFamily="18" charset="0"/>
              </a:rPr>
              <a:t>Suman Kumar Bhattacharyya</a:t>
            </a:r>
          </a:p>
          <a:p>
            <a:r>
              <a:rPr lang="en-US" dirty="0">
                <a:solidFill>
                  <a:srgbClr val="0070C0"/>
                </a:solidFill>
                <a:latin typeface="Times New Roman" panose="02020603050405020304" pitchFamily="18" charset="0"/>
                <a:cs typeface="Times New Roman" panose="02020603050405020304" pitchFamily="18" charset="0"/>
              </a:rPr>
              <a:t>Assistant Professor</a:t>
            </a:r>
          </a:p>
          <a:p>
            <a:r>
              <a:rPr lang="en-US" dirty="0">
                <a:solidFill>
                  <a:srgbClr val="0070C0"/>
                </a:solidFill>
                <a:latin typeface="Times New Roman" panose="02020603050405020304" pitchFamily="18" charset="0"/>
                <a:cs typeface="Times New Roman" panose="02020603050405020304" pitchFamily="18" charset="0"/>
              </a:rPr>
              <a:t>Computer Engineering and Application Department</a:t>
            </a:r>
          </a:p>
        </p:txBody>
      </p:sp>
      <p:pic>
        <p:nvPicPr>
          <p:cNvPr id="4" name="Picture 8" descr="C:\Users\User\Desktop\NAAC\gla-full.png">
            <a:extLst>
              <a:ext uri="{FF2B5EF4-FFF2-40B4-BE49-F238E27FC236}">
                <a16:creationId xmlns:a16="http://schemas.microsoft.com/office/drawing/2014/main" id="{A8C7A82C-2E08-4F91-93B0-E4D96A8DE338}"/>
              </a:ext>
            </a:extLst>
          </p:cNvPr>
          <p:cNvPicPr>
            <a:picLocks noChangeAspect="1" noChangeArrowheads="1"/>
          </p:cNvPicPr>
          <p:nvPr/>
        </p:nvPicPr>
        <p:blipFill>
          <a:blip r:embed="rId2" cstate="print"/>
          <a:srcRect/>
          <a:stretch>
            <a:fillRect/>
          </a:stretch>
        </p:blipFill>
        <p:spPr bwMode="auto">
          <a:xfrm>
            <a:off x="5025836" y="65429"/>
            <a:ext cx="2690744" cy="1298980"/>
          </a:xfrm>
          <a:prstGeom prst="rect">
            <a:avLst/>
          </a:prstGeom>
          <a:noFill/>
          <a:ln w="9525">
            <a:noFill/>
            <a:miter lim="800000"/>
            <a:headEnd/>
            <a:tailEnd/>
          </a:ln>
        </p:spPr>
      </p:pic>
    </p:spTree>
    <p:extLst>
      <p:ext uri="{BB962C8B-B14F-4D97-AF65-F5344CB8AC3E}">
        <p14:creationId xmlns:p14="http://schemas.microsoft.com/office/powerpoint/2010/main" val="1655500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4910-C6E1-435E-87C9-A8B3209A94BA}"/>
              </a:ext>
            </a:extLst>
          </p:cNvPr>
          <p:cNvSpPr>
            <a:spLocks noGrp="1"/>
          </p:cNvSpPr>
          <p:nvPr>
            <p:ph type="title"/>
          </p:nvPr>
        </p:nvSpPr>
        <p:spPr>
          <a:xfrm>
            <a:off x="838200" y="365125"/>
            <a:ext cx="10515600" cy="1090813"/>
          </a:xfrm>
        </p:spPr>
        <p:txBody>
          <a:bodyPr>
            <a:normAutofit/>
          </a:bodyPr>
          <a:lstStyle/>
          <a:p>
            <a:pPr algn="ctr"/>
            <a:r>
              <a:rPr lang="en-IN" sz="3200" b="1" dirty="0">
                <a:solidFill>
                  <a:schemeClr val="accent6">
                    <a:lumMod val="50000"/>
                  </a:schemeClr>
                </a:solidFill>
                <a:effectLst/>
                <a:latin typeface="Verdana" panose="020B0604030504040204" pitchFamily="34" charset="0"/>
                <a:ea typeface="Verdana" panose="020B0604030504040204" pitchFamily="34" charset="0"/>
                <a:cs typeface="Times New Roman" panose="02020603050405020304" pitchFamily="18" charset="0"/>
              </a:rPr>
              <a:t>Database Management System- Overview</a:t>
            </a:r>
            <a:endParaRPr lang="en-IN" sz="3200" dirty="0"/>
          </a:p>
        </p:txBody>
      </p:sp>
      <p:sp>
        <p:nvSpPr>
          <p:cNvPr id="3" name="Content Placeholder 2">
            <a:extLst>
              <a:ext uri="{FF2B5EF4-FFF2-40B4-BE49-F238E27FC236}">
                <a16:creationId xmlns:a16="http://schemas.microsoft.com/office/drawing/2014/main" id="{547D8011-6D6B-4219-908A-607147FEC77F}"/>
              </a:ext>
            </a:extLst>
          </p:cNvPr>
          <p:cNvSpPr>
            <a:spLocks noGrp="1"/>
          </p:cNvSpPr>
          <p:nvPr>
            <p:ph idx="1"/>
          </p:nvPr>
        </p:nvSpPr>
        <p:spPr>
          <a:xfrm>
            <a:off x="838200" y="1802167"/>
            <a:ext cx="10515600" cy="4374796"/>
          </a:xfrm>
        </p:spPr>
        <p:txBody>
          <a:bodyPr>
            <a:normAutofit/>
          </a:bodyPr>
          <a:lstStyle/>
          <a:p>
            <a:pPr algn="just">
              <a:buFont typeface="Wingdings" panose="05000000000000000000" pitchFamily="2" charset="2"/>
              <a:buChar char="ü"/>
            </a:pPr>
            <a:r>
              <a:rPr lang="en-US" b="1" i="0" dirty="0">
                <a:solidFill>
                  <a:schemeClr val="accent5">
                    <a:lumMod val="75000"/>
                  </a:schemeClr>
                </a:solidFill>
                <a:effectLst/>
                <a:latin typeface="Times New Roman" panose="02020603050405020304" pitchFamily="18" charset="0"/>
                <a:cs typeface="Times New Roman" panose="02020603050405020304" pitchFamily="18" charset="0"/>
              </a:rPr>
              <a:t>Database</a:t>
            </a: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 is a collection of related data and data is a collection of facts and figures.</a:t>
            </a:r>
          </a:p>
          <a:p>
            <a:pPr algn="just">
              <a:buFont typeface="Wingdings" panose="05000000000000000000" pitchFamily="2" charset="2"/>
              <a:buChar char="ü"/>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Mostly data represents recordable facts. </a:t>
            </a:r>
          </a:p>
          <a:p>
            <a:pPr algn="just">
              <a:buFont typeface="Wingdings" panose="05000000000000000000" pitchFamily="2" charset="2"/>
              <a:buChar char="ü"/>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Data aids in producing information, which is based on facts. </a:t>
            </a:r>
          </a:p>
          <a:p>
            <a:pPr marL="0" indent="0" algn="just">
              <a:buNone/>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For example, if we have data about marks obtained by all students, we can then conclude about toppers and average marks.</a:t>
            </a:r>
          </a:p>
          <a:p>
            <a:pPr marL="0" indent="0" algn="just">
              <a:buNone/>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A </a:t>
            </a:r>
            <a:r>
              <a:rPr lang="en-US" b="1" i="0" dirty="0">
                <a:solidFill>
                  <a:schemeClr val="accent5">
                    <a:lumMod val="75000"/>
                  </a:schemeClr>
                </a:solidFill>
                <a:effectLst/>
                <a:latin typeface="Times New Roman" panose="02020603050405020304" pitchFamily="18" charset="0"/>
                <a:cs typeface="Times New Roman" panose="02020603050405020304" pitchFamily="18" charset="0"/>
              </a:rPr>
              <a:t>database management system</a:t>
            </a: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 stores data in such a way that it becomes easier to retrieve, manipulate, and produce information.</a:t>
            </a:r>
            <a:endParaRPr lang="en-IN" dirty="0">
              <a:solidFill>
                <a:schemeClr val="accent5">
                  <a:lumMod val="75000"/>
                </a:schemeClr>
              </a:solidFill>
              <a:latin typeface="Times New Roman" panose="02020603050405020304" pitchFamily="18" charset="0"/>
              <a:cs typeface="Times New Roman" panose="02020603050405020304" pitchFamily="18" charset="0"/>
            </a:endParaRPr>
          </a:p>
          <a:p>
            <a:pPr marL="0" indent="0" algn="just">
              <a:buNone/>
            </a:pPr>
            <a:endParaRPr lang="en-US" b="0" i="0" dirty="0">
              <a:solidFill>
                <a:schemeClr val="accent5">
                  <a:lumMod val="75000"/>
                </a:schemeClr>
              </a:solidFill>
              <a:effectLst/>
              <a:latin typeface="Times New Roman" panose="02020603050405020304" pitchFamily="18" charset="0"/>
              <a:cs typeface="Times New Roman" panose="02020603050405020304" pitchFamily="18" charset="0"/>
            </a:endParaRPr>
          </a:p>
          <a:p>
            <a:pPr marL="0" indent="0" algn="just">
              <a:buNone/>
            </a:pPr>
            <a:endParaRPr lang="en-US" i="0" dirty="0">
              <a:solidFill>
                <a:schemeClr val="accent5">
                  <a:lumMod val="75000"/>
                </a:schemeClr>
              </a:solidFill>
              <a:effectLst/>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06AFB4F-266F-4517-B4D0-CC503C3E312D}"/>
              </a:ext>
            </a:extLst>
          </p:cNvPr>
          <p:cNvSpPr>
            <a:spLocks noGrp="1"/>
          </p:cNvSpPr>
          <p:nvPr>
            <p:ph type="ftr" sz="quarter" idx="11"/>
          </p:nvPr>
        </p:nvSpPr>
        <p:spPr/>
        <p:txBody>
          <a:bodyPr/>
          <a:lstStyle/>
          <a:p>
            <a:r>
              <a:rPr lang="en-US"/>
              <a:t>GLA University, CAE Department</a:t>
            </a:r>
            <a:endParaRPr lang="en-IN"/>
          </a:p>
        </p:txBody>
      </p:sp>
      <p:sp>
        <p:nvSpPr>
          <p:cNvPr id="5" name="Slide Number Placeholder 4">
            <a:extLst>
              <a:ext uri="{FF2B5EF4-FFF2-40B4-BE49-F238E27FC236}">
                <a16:creationId xmlns:a16="http://schemas.microsoft.com/office/drawing/2014/main" id="{50154131-1952-483E-A1F0-23C668243BE7}"/>
              </a:ext>
            </a:extLst>
          </p:cNvPr>
          <p:cNvSpPr>
            <a:spLocks noGrp="1"/>
          </p:cNvSpPr>
          <p:nvPr>
            <p:ph type="sldNum" sz="quarter" idx="12"/>
          </p:nvPr>
        </p:nvSpPr>
        <p:spPr/>
        <p:txBody>
          <a:bodyPr/>
          <a:lstStyle/>
          <a:p>
            <a:fld id="{0B126C40-9DC9-42A2-BB42-98305E1376F8}" type="slidenum">
              <a:rPr lang="en-IN" smtClean="0"/>
              <a:t>10</a:t>
            </a:fld>
            <a:endParaRPr lang="en-IN"/>
          </a:p>
        </p:txBody>
      </p:sp>
    </p:spTree>
    <p:extLst>
      <p:ext uri="{BB962C8B-B14F-4D97-AF65-F5344CB8AC3E}">
        <p14:creationId xmlns:p14="http://schemas.microsoft.com/office/powerpoint/2010/main" val="2665555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FEDD-562B-4AFE-92B0-270E3B4F6A2F}"/>
              </a:ext>
            </a:extLst>
          </p:cNvPr>
          <p:cNvSpPr>
            <a:spLocks noGrp="1"/>
          </p:cNvSpPr>
          <p:nvPr>
            <p:ph type="title"/>
          </p:nvPr>
        </p:nvSpPr>
        <p:spPr>
          <a:xfrm>
            <a:off x="838200" y="365126"/>
            <a:ext cx="10515600" cy="1215100"/>
          </a:xfrm>
        </p:spPr>
        <p:txBody>
          <a:bodyPr>
            <a:normAutofit/>
          </a:bodyPr>
          <a:lstStyle/>
          <a:p>
            <a:pPr algn="ctr"/>
            <a:r>
              <a:rPr lang="en-IN" sz="3200" b="1" dirty="0">
                <a:solidFill>
                  <a:schemeClr val="accent6">
                    <a:lumMod val="50000"/>
                  </a:schemeClr>
                </a:solidFill>
                <a:effectLst/>
                <a:latin typeface="Verdana" panose="020B0604030504040204" pitchFamily="34" charset="0"/>
                <a:ea typeface="Verdana" panose="020B0604030504040204" pitchFamily="34" charset="0"/>
                <a:cs typeface="Times New Roman" panose="02020603050405020304" pitchFamily="18" charset="0"/>
              </a:rPr>
              <a:t>Database System vs File System</a:t>
            </a:r>
            <a:br>
              <a:rPr lang="en-IN" sz="3200" b="1" dirty="0">
                <a:solidFill>
                  <a:schemeClr val="accent6">
                    <a:lumMod val="50000"/>
                  </a:schemeClr>
                </a:solidFill>
                <a:effectLst/>
                <a:latin typeface="Verdana" panose="020B0604030504040204" pitchFamily="34" charset="0"/>
                <a:ea typeface="Verdana" panose="020B0604030504040204" pitchFamily="34" charset="0"/>
                <a:cs typeface="Times New Roman" panose="02020603050405020304" pitchFamily="18" charset="0"/>
              </a:rPr>
            </a:br>
            <a:endParaRPr lang="en-IN" sz="3200" b="1" dirty="0">
              <a:solidFill>
                <a:schemeClr val="accent6">
                  <a:lumMod val="50000"/>
                </a:schemeClr>
              </a:solidFill>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74096986-A08C-4C3C-85DE-08EBFE0FEF25}"/>
              </a:ext>
            </a:extLst>
          </p:cNvPr>
          <p:cNvSpPr>
            <a:spLocks noGrp="1"/>
          </p:cNvSpPr>
          <p:nvPr>
            <p:ph idx="1"/>
          </p:nvPr>
        </p:nvSpPr>
        <p:spPr>
          <a:xfrm>
            <a:off x="838200" y="1367161"/>
            <a:ext cx="10515600" cy="4909352"/>
          </a:xfrm>
        </p:spPr>
        <p:txBody>
          <a:bodyPr/>
          <a:lstStyle/>
          <a:p>
            <a:pPr>
              <a:buFont typeface="Wingdings" panose="05000000000000000000" pitchFamily="2" charset="2"/>
              <a:buChar char="ü"/>
            </a:pPr>
            <a:r>
              <a:rPr lang="en-US" b="0" i="0" dirty="0">
                <a:solidFill>
                  <a:schemeClr val="accent5">
                    <a:lumMod val="75000"/>
                  </a:schemeClr>
                </a:solidFill>
                <a:effectLst/>
                <a:latin typeface="urw-din"/>
              </a:rPr>
              <a:t>File system is basically a way of arranging the files in a storage medium like hard disk.</a:t>
            </a:r>
          </a:p>
          <a:p>
            <a:pPr>
              <a:buFont typeface="Wingdings" panose="05000000000000000000" pitchFamily="2" charset="2"/>
              <a:buChar char="ü"/>
            </a:pPr>
            <a:r>
              <a:rPr lang="en-US" b="0" i="0" dirty="0">
                <a:solidFill>
                  <a:schemeClr val="accent5">
                    <a:lumMod val="75000"/>
                  </a:schemeClr>
                </a:solidFill>
                <a:effectLst/>
                <a:latin typeface="urw-din"/>
              </a:rPr>
              <a:t>File system organizes the files and helps in retrieval of files when they are required.</a:t>
            </a:r>
            <a:endParaRPr lang="en-US" dirty="0">
              <a:solidFill>
                <a:schemeClr val="accent5">
                  <a:lumMod val="75000"/>
                </a:schemeClr>
              </a:solidFill>
              <a:latin typeface="urw-din"/>
            </a:endParaRPr>
          </a:p>
          <a:p>
            <a:pPr>
              <a:buFont typeface="Wingdings" panose="05000000000000000000" pitchFamily="2" charset="2"/>
              <a:buChar char="ü"/>
            </a:pPr>
            <a:r>
              <a:rPr lang="en-US" b="0" i="0" dirty="0">
                <a:solidFill>
                  <a:schemeClr val="accent5">
                    <a:lumMod val="75000"/>
                  </a:schemeClr>
                </a:solidFill>
                <a:effectLst/>
                <a:latin typeface="urw-din"/>
              </a:rPr>
              <a:t>File systems consists of different files which are grouped into directories. </a:t>
            </a:r>
          </a:p>
          <a:p>
            <a:pPr>
              <a:buFont typeface="Wingdings" panose="05000000000000000000" pitchFamily="2" charset="2"/>
              <a:buChar char="ü"/>
            </a:pPr>
            <a:r>
              <a:rPr lang="en-US" b="0" i="0" dirty="0">
                <a:solidFill>
                  <a:schemeClr val="accent5">
                    <a:lumMod val="75000"/>
                  </a:schemeClr>
                </a:solidFill>
                <a:effectLst/>
                <a:latin typeface="urw-din"/>
              </a:rPr>
              <a:t>The directories further contain other folders and files. </a:t>
            </a:r>
          </a:p>
          <a:p>
            <a:pPr>
              <a:buFont typeface="Wingdings" panose="05000000000000000000" pitchFamily="2" charset="2"/>
              <a:buChar char="ü"/>
            </a:pPr>
            <a:r>
              <a:rPr lang="en-US" b="0" i="0" dirty="0">
                <a:solidFill>
                  <a:schemeClr val="accent5">
                    <a:lumMod val="75000"/>
                  </a:schemeClr>
                </a:solidFill>
                <a:effectLst/>
                <a:latin typeface="urw-din"/>
              </a:rPr>
              <a:t>File system performs basic operations like management, file naming, giving access rules etc. </a:t>
            </a:r>
          </a:p>
          <a:p>
            <a:pPr marL="0" indent="0">
              <a:buNone/>
            </a:pPr>
            <a:r>
              <a:rPr lang="en-US" b="1" i="0" dirty="0">
                <a:solidFill>
                  <a:schemeClr val="accent5">
                    <a:lumMod val="75000"/>
                  </a:schemeClr>
                </a:solidFill>
                <a:effectLst/>
                <a:latin typeface="Times New Roman" panose="02020603050405020304" pitchFamily="18" charset="0"/>
                <a:cs typeface="Times New Roman" panose="02020603050405020304" pitchFamily="18" charset="0"/>
              </a:rPr>
              <a:t>Example, </a:t>
            </a:r>
          </a:p>
          <a:p>
            <a:endParaRPr lang="en-IN" dirty="0">
              <a:solidFill>
                <a:schemeClr val="accent5">
                  <a:lumMod val="75000"/>
                </a:schemeClr>
              </a:solidFill>
            </a:endParaRPr>
          </a:p>
        </p:txBody>
      </p:sp>
      <p:sp>
        <p:nvSpPr>
          <p:cNvPr id="4" name="Footer Placeholder 3">
            <a:extLst>
              <a:ext uri="{FF2B5EF4-FFF2-40B4-BE49-F238E27FC236}">
                <a16:creationId xmlns:a16="http://schemas.microsoft.com/office/drawing/2014/main" id="{1EF867BC-FA44-405D-8427-D4167BA3AF9F}"/>
              </a:ext>
            </a:extLst>
          </p:cNvPr>
          <p:cNvSpPr>
            <a:spLocks noGrp="1"/>
          </p:cNvSpPr>
          <p:nvPr>
            <p:ph type="ftr" sz="quarter" idx="11"/>
          </p:nvPr>
        </p:nvSpPr>
        <p:spPr/>
        <p:txBody>
          <a:bodyPr/>
          <a:lstStyle/>
          <a:p>
            <a:r>
              <a:rPr lang="en-US"/>
              <a:t>GLA University, CAE Department</a:t>
            </a:r>
            <a:endParaRPr lang="en-IN"/>
          </a:p>
        </p:txBody>
      </p:sp>
      <p:sp>
        <p:nvSpPr>
          <p:cNvPr id="5" name="Slide Number Placeholder 4">
            <a:extLst>
              <a:ext uri="{FF2B5EF4-FFF2-40B4-BE49-F238E27FC236}">
                <a16:creationId xmlns:a16="http://schemas.microsoft.com/office/drawing/2014/main" id="{D002A6AC-1FBD-447C-AB23-00B8FBB14B3D}"/>
              </a:ext>
            </a:extLst>
          </p:cNvPr>
          <p:cNvSpPr>
            <a:spLocks noGrp="1"/>
          </p:cNvSpPr>
          <p:nvPr>
            <p:ph type="sldNum" sz="quarter" idx="12"/>
          </p:nvPr>
        </p:nvSpPr>
        <p:spPr/>
        <p:txBody>
          <a:bodyPr/>
          <a:lstStyle/>
          <a:p>
            <a:fld id="{0B126C40-9DC9-42A2-BB42-98305E1376F8}" type="slidenum">
              <a:rPr lang="en-IN" smtClean="0"/>
              <a:t>11</a:t>
            </a:fld>
            <a:endParaRPr lang="en-IN"/>
          </a:p>
        </p:txBody>
      </p:sp>
      <p:sp>
        <p:nvSpPr>
          <p:cNvPr id="8" name="Rectangle 3">
            <a:extLst>
              <a:ext uri="{FF2B5EF4-FFF2-40B4-BE49-F238E27FC236}">
                <a16:creationId xmlns:a16="http://schemas.microsoft.com/office/drawing/2014/main" id="{2CF554CD-AC12-4FB6-BB46-52AC0155E132}"/>
              </a:ext>
            </a:extLst>
          </p:cNvPr>
          <p:cNvSpPr>
            <a:spLocks noChangeArrowheads="1"/>
          </p:cNvSpPr>
          <p:nvPr/>
        </p:nvSpPr>
        <p:spPr bwMode="auto">
          <a:xfrm>
            <a:off x="1115627" y="5843081"/>
            <a:ext cx="9960746" cy="43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NTFS(New Technology File System), EXT(Extended File System) </a:t>
            </a:r>
          </a:p>
        </p:txBody>
      </p:sp>
    </p:spTree>
    <p:extLst>
      <p:ext uri="{BB962C8B-B14F-4D97-AF65-F5344CB8AC3E}">
        <p14:creationId xmlns:p14="http://schemas.microsoft.com/office/powerpoint/2010/main" val="1366750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1CBA46E-0EFB-45E4-A566-693371D2A209}"/>
              </a:ext>
            </a:extLst>
          </p:cNvPr>
          <p:cNvSpPr>
            <a:spLocks noGrp="1"/>
          </p:cNvSpPr>
          <p:nvPr>
            <p:ph type="ftr" sz="quarter" idx="11"/>
          </p:nvPr>
        </p:nvSpPr>
        <p:spPr/>
        <p:txBody>
          <a:bodyPr/>
          <a:lstStyle/>
          <a:p>
            <a:r>
              <a:rPr lang="en-US"/>
              <a:t>GLA University, CAE Department</a:t>
            </a:r>
            <a:endParaRPr lang="en-IN"/>
          </a:p>
        </p:txBody>
      </p:sp>
      <p:sp>
        <p:nvSpPr>
          <p:cNvPr id="5" name="Slide Number Placeholder 4">
            <a:extLst>
              <a:ext uri="{FF2B5EF4-FFF2-40B4-BE49-F238E27FC236}">
                <a16:creationId xmlns:a16="http://schemas.microsoft.com/office/drawing/2014/main" id="{37E9A0A7-D76C-4FE7-8F2F-01E96041873C}"/>
              </a:ext>
            </a:extLst>
          </p:cNvPr>
          <p:cNvSpPr>
            <a:spLocks noGrp="1"/>
          </p:cNvSpPr>
          <p:nvPr>
            <p:ph type="sldNum" sz="quarter" idx="12"/>
          </p:nvPr>
        </p:nvSpPr>
        <p:spPr/>
        <p:txBody>
          <a:bodyPr/>
          <a:lstStyle/>
          <a:p>
            <a:fld id="{0B126C40-9DC9-42A2-BB42-98305E1376F8}" type="slidenum">
              <a:rPr lang="en-IN" smtClean="0"/>
              <a:t>12</a:t>
            </a:fld>
            <a:endParaRPr lang="en-IN"/>
          </a:p>
        </p:txBody>
      </p:sp>
      <p:pic>
        <p:nvPicPr>
          <p:cNvPr id="8" name="Content Placeholder 7">
            <a:extLst>
              <a:ext uri="{FF2B5EF4-FFF2-40B4-BE49-F238E27FC236}">
                <a16:creationId xmlns:a16="http://schemas.microsoft.com/office/drawing/2014/main" id="{AF1882D6-E846-4E66-9ED5-3227CEA8A5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045670" y="1793289"/>
            <a:ext cx="8981540" cy="402158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76642A61-F85A-4F5A-9E23-A4F857627E75}"/>
              </a:ext>
            </a:extLst>
          </p:cNvPr>
          <p:cNvSpPr>
            <a:spLocks noGrp="1"/>
          </p:cNvSpPr>
          <p:nvPr>
            <p:ph type="title"/>
          </p:nvPr>
        </p:nvSpPr>
        <p:spPr>
          <a:xfrm>
            <a:off x="838200" y="365125"/>
            <a:ext cx="10515600" cy="1325563"/>
          </a:xfrm>
        </p:spPr>
        <p:txBody>
          <a:bodyPr>
            <a:normAutofit/>
          </a:bodyPr>
          <a:lstStyle/>
          <a:p>
            <a:pPr algn="ctr"/>
            <a:r>
              <a:rPr lang="en-IN" sz="3200" b="1" dirty="0">
                <a:solidFill>
                  <a:schemeClr val="accent6">
                    <a:lumMod val="50000"/>
                  </a:schemeClr>
                </a:solidFill>
                <a:effectLst/>
                <a:latin typeface="Verdana" panose="020B0604030504040204" pitchFamily="34" charset="0"/>
                <a:ea typeface="Verdana" panose="020B0604030504040204" pitchFamily="34" charset="0"/>
                <a:cs typeface="Times New Roman" panose="02020603050405020304" pitchFamily="18" charset="0"/>
              </a:rPr>
              <a:t> File System</a:t>
            </a:r>
            <a:br>
              <a:rPr lang="en-IN" sz="3200" b="1" dirty="0">
                <a:solidFill>
                  <a:schemeClr val="accent6">
                    <a:lumMod val="50000"/>
                  </a:schemeClr>
                </a:solidFill>
                <a:effectLst/>
                <a:latin typeface="Verdana" panose="020B0604030504040204" pitchFamily="34" charset="0"/>
                <a:ea typeface="Verdana" panose="020B0604030504040204" pitchFamily="34" charset="0"/>
                <a:cs typeface="Times New Roman" panose="02020603050405020304" pitchFamily="18" charset="0"/>
              </a:rPr>
            </a:br>
            <a:endParaRPr lang="en-IN" sz="3200" b="1" dirty="0">
              <a:solidFill>
                <a:schemeClr val="accent6">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83961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D1FA69-D7BB-4ECB-B6E2-C206CD5D9412}"/>
              </a:ext>
            </a:extLst>
          </p:cNvPr>
          <p:cNvSpPr>
            <a:spLocks noGrp="1"/>
          </p:cNvSpPr>
          <p:nvPr>
            <p:ph idx="1"/>
          </p:nvPr>
        </p:nvSpPr>
        <p:spPr>
          <a:xfrm>
            <a:off x="838200" y="1615736"/>
            <a:ext cx="10515600" cy="4561227"/>
          </a:xfrm>
        </p:spPr>
        <p:txBody>
          <a:bodyPr>
            <a:normAutofit fontScale="92500" lnSpcReduction="10000"/>
          </a:bodyPr>
          <a:lstStyle/>
          <a:p>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Database Management System is basically a software that manages the collection of related data.</a:t>
            </a:r>
          </a:p>
          <a:p>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It is used for storing data and retrieving the data effectively when it is needed.</a:t>
            </a:r>
            <a:endParaRPr lang="en-US" dirty="0">
              <a:solidFill>
                <a:schemeClr val="accent5">
                  <a:lumMod val="75000"/>
                </a:schemeClr>
              </a:solidFill>
              <a:latin typeface="Times New Roman" panose="02020603050405020304" pitchFamily="18" charset="0"/>
              <a:cs typeface="Times New Roman" panose="02020603050405020304" pitchFamily="18" charset="0"/>
            </a:endParaRPr>
          </a:p>
          <a:p>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It also provides proper security measures for protecting the data from unauthorized access.</a:t>
            </a:r>
          </a:p>
          <a:p>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In Database Management System the data can be fetched by SQL queries and relational algebra. </a:t>
            </a:r>
          </a:p>
          <a:p>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It also provides mechanisms for data recovery and data backup.</a:t>
            </a:r>
          </a:p>
          <a:p>
            <a:r>
              <a:rPr lang="en-US" b="1" dirty="0">
                <a:solidFill>
                  <a:schemeClr val="accent5">
                    <a:lumMod val="75000"/>
                  </a:schemeClr>
                </a:solidFill>
                <a:latin typeface="Times New Roman" panose="02020603050405020304" pitchFamily="18" charset="0"/>
                <a:cs typeface="Times New Roman" panose="02020603050405020304" pitchFamily="18" charset="0"/>
              </a:rPr>
              <a:t>Example,</a:t>
            </a:r>
          </a:p>
          <a:p>
            <a:r>
              <a:rPr lang="en-US" i="0" dirty="0">
                <a:solidFill>
                  <a:schemeClr val="accent5">
                    <a:lumMod val="75000"/>
                  </a:schemeClr>
                </a:solidFill>
                <a:effectLst/>
                <a:latin typeface="Times New Roman" panose="02020603050405020304" pitchFamily="18" charset="0"/>
                <a:cs typeface="Times New Roman" panose="02020603050405020304" pitchFamily="18" charset="0"/>
              </a:rPr>
              <a:t>Oracle, MySQL, MS SQL server</a:t>
            </a:r>
          </a:p>
          <a:p>
            <a:endParaRPr lang="en-IN"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2CB2318-B108-4A6E-A63F-F8AA30EFB20A}"/>
              </a:ext>
            </a:extLst>
          </p:cNvPr>
          <p:cNvSpPr>
            <a:spLocks noGrp="1"/>
          </p:cNvSpPr>
          <p:nvPr>
            <p:ph type="ftr" sz="quarter" idx="11"/>
          </p:nvPr>
        </p:nvSpPr>
        <p:spPr/>
        <p:txBody>
          <a:bodyPr/>
          <a:lstStyle/>
          <a:p>
            <a:r>
              <a:rPr lang="en-US"/>
              <a:t>GLA University, CAE Department</a:t>
            </a:r>
            <a:endParaRPr lang="en-IN"/>
          </a:p>
        </p:txBody>
      </p:sp>
      <p:sp>
        <p:nvSpPr>
          <p:cNvPr id="5" name="Slide Number Placeholder 4">
            <a:extLst>
              <a:ext uri="{FF2B5EF4-FFF2-40B4-BE49-F238E27FC236}">
                <a16:creationId xmlns:a16="http://schemas.microsoft.com/office/drawing/2014/main" id="{53CB44CB-62D0-4AA3-BDDF-68B28AF2B136}"/>
              </a:ext>
            </a:extLst>
          </p:cNvPr>
          <p:cNvSpPr>
            <a:spLocks noGrp="1"/>
          </p:cNvSpPr>
          <p:nvPr>
            <p:ph type="sldNum" sz="quarter" idx="12"/>
          </p:nvPr>
        </p:nvSpPr>
        <p:spPr/>
        <p:txBody>
          <a:bodyPr/>
          <a:lstStyle/>
          <a:p>
            <a:fld id="{0B126C40-9DC9-42A2-BB42-98305E1376F8}" type="slidenum">
              <a:rPr lang="en-IN" smtClean="0"/>
              <a:t>13</a:t>
            </a:fld>
            <a:endParaRPr lang="en-IN"/>
          </a:p>
        </p:txBody>
      </p:sp>
      <p:sp>
        <p:nvSpPr>
          <p:cNvPr id="6" name="Title 1">
            <a:extLst>
              <a:ext uri="{FF2B5EF4-FFF2-40B4-BE49-F238E27FC236}">
                <a16:creationId xmlns:a16="http://schemas.microsoft.com/office/drawing/2014/main" id="{7362BA23-81D9-4887-913E-B9143DEAB9BE}"/>
              </a:ext>
            </a:extLst>
          </p:cNvPr>
          <p:cNvSpPr>
            <a:spLocks noGrp="1"/>
          </p:cNvSpPr>
          <p:nvPr>
            <p:ph type="title"/>
          </p:nvPr>
        </p:nvSpPr>
        <p:spPr>
          <a:xfrm>
            <a:off x="838200" y="365126"/>
            <a:ext cx="10515600" cy="1179590"/>
          </a:xfrm>
        </p:spPr>
        <p:txBody>
          <a:bodyPr>
            <a:normAutofit/>
          </a:bodyPr>
          <a:lstStyle/>
          <a:p>
            <a:pPr algn="ctr"/>
            <a:r>
              <a:rPr lang="en-IN" sz="3200" b="1" dirty="0">
                <a:solidFill>
                  <a:schemeClr val="accent6">
                    <a:lumMod val="50000"/>
                  </a:schemeClr>
                </a:solidFill>
                <a:effectLst/>
                <a:latin typeface="Verdana" panose="020B0604030504040204" pitchFamily="34" charset="0"/>
                <a:ea typeface="Verdana" panose="020B0604030504040204" pitchFamily="34" charset="0"/>
                <a:cs typeface="Times New Roman" panose="02020603050405020304" pitchFamily="18" charset="0"/>
              </a:rPr>
              <a:t>Database System vs File System</a:t>
            </a:r>
            <a:br>
              <a:rPr lang="en-IN" sz="3200" b="1" dirty="0">
                <a:solidFill>
                  <a:schemeClr val="accent6">
                    <a:lumMod val="50000"/>
                  </a:schemeClr>
                </a:solidFill>
                <a:effectLst/>
                <a:latin typeface="Verdana" panose="020B0604030504040204" pitchFamily="34" charset="0"/>
                <a:ea typeface="Verdana" panose="020B0604030504040204" pitchFamily="34" charset="0"/>
                <a:cs typeface="Times New Roman" panose="02020603050405020304" pitchFamily="18" charset="0"/>
              </a:rPr>
            </a:br>
            <a:endParaRPr lang="en-IN" sz="3200" b="1" dirty="0">
              <a:solidFill>
                <a:schemeClr val="accent6">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22149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DC608DE-513E-4490-8337-334D8BE730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2707" y="1690688"/>
            <a:ext cx="8172392" cy="4486275"/>
          </a:xfrm>
        </p:spPr>
      </p:pic>
      <p:sp>
        <p:nvSpPr>
          <p:cNvPr id="4" name="Footer Placeholder 3">
            <a:extLst>
              <a:ext uri="{FF2B5EF4-FFF2-40B4-BE49-F238E27FC236}">
                <a16:creationId xmlns:a16="http://schemas.microsoft.com/office/drawing/2014/main" id="{E3289A40-BC44-4F01-AEAC-77FFD4AADE1B}"/>
              </a:ext>
            </a:extLst>
          </p:cNvPr>
          <p:cNvSpPr>
            <a:spLocks noGrp="1"/>
          </p:cNvSpPr>
          <p:nvPr>
            <p:ph type="ftr" sz="quarter" idx="11"/>
          </p:nvPr>
        </p:nvSpPr>
        <p:spPr/>
        <p:txBody>
          <a:bodyPr/>
          <a:lstStyle/>
          <a:p>
            <a:r>
              <a:rPr lang="en-US"/>
              <a:t>GLA University, CAE Department</a:t>
            </a:r>
            <a:endParaRPr lang="en-IN"/>
          </a:p>
        </p:txBody>
      </p:sp>
      <p:sp>
        <p:nvSpPr>
          <p:cNvPr id="5" name="Slide Number Placeholder 4">
            <a:extLst>
              <a:ext uri="{FF2B5EF4-FFF2-40B4-BE49-F238E27FC236}">
                <a16:creationId xmlns:a16="http://schemas.microsoft.com/office/drawing/2014/main" id="{8BAB163F-EDD7-47B8-9253-AE46653A400C}"/>
              </a:ext>
            </a:extLst>
          </p:cNvPr>
          <p:cNvSpPr>
            <a:spLocks noGrp="1"/>
          </p:cNvSpPr>
          <p:nvPr>
            <p:ph type="sldNum" sz="quarter" idx="12"/>
          </p:nvPr>
        </p:nvSpPr>
        <p:spPr/>
        <p:txBody>
          <a:bodyPr/>
          <a:lstStyle/>
          <a:p>
            <a:fld id="{0B126C40-9DC9-42A2-BB42-98305E1376F8}" type="slidenum">
              <a:rPr lang="en-IN" smtClean="0"/>
              <a:t>14</a:t>
            </a:fld>
            <a:endParaRPr lang="en-IN"/>
          </a:p>
        </p:txBody>
      </p:sp>
      <p:sp>
        <p:nvSpPr>
          <p:cNvPr id="8" name="Title 1">
            <a:extLst>
              <a:ext uri="{FF2B5EF4-FFF2-40B4-BE49-F238E27FC236}">
                <a16:creationId xmlns:a16="http://schemas.microsoft.com/office/drawing/2014/main" id="{2578B35C-D04E-4CA6-826B-096EA372EC68}"/>
              </a:ext>
            </a:extLst>
          </p:cNvPr>
          <p:cNvSpPr>
            <a:spLocks noGrp="1"/>
          </p:cNvSpPr>
          <p:nvPr>
            <p:ph type="title"/>
          </p:nvPr>
        </p:nvSpPr>
        <p:spPr>
          <a:xfrm>
            <a:off x="838200" y="365125"/>
            <a:ext cx="10515600" cy="1325563"/>
          </a:xfrm>
        </p:spPr>
        <p:txBody>
          <a:bodyPr>
            <a:normAutofit/>
          </a:bodyPr>
          <a:lstStyle/>
          <a:p>
            <a:pPr algn="ctr"/>
            <a:r>
              <a:rPr lang="en-IN" sz="3200" b="1" dirty="0">
                <a:solidFill>
                  <a:schemeClr val="accent6">
                    <a:lumMod val="50000"/>
                  </a:schemeClr>
                </a:solidFill>
                <a:effectLst/>
                <a:latin typeface="Verdana" panose="020B0604030504040204" pitchFamily="34" charset="0"/>
                <a:ea typeface="Verdana" panose="020B0604030504040204" pitchFamily="34" charset="0"/>
                <a:cs typeface="Times New Roman" panose="02020603050405020304" pitchFamily="18" charset="0"/>
              </a:rPr>
              <a:t>Database System </a:t>
            </a:r>
            <a:br>
              <a:rPr lang="en-IN" sz="3200" b="1" dirty="0">
                <a:solidFill>
                  <a:schemeClr val="accent6">
                    <a:lumMod val="50000"/>
                  </a:schemeClr>
                </a:solidFill>
                <a:effectLst/>
                <a:latin typeface="Verdana" panose="020B0604030504040204" pitchFamily="34" charset="0"/>
                <a:ea typeface="Verdana" panose="020B0604030504040204" pitchFamily="34" charset="0"/>
                <a:cs typeface="Times New Roman" panose="02020603050405020304" pitchFamily="18" charset="0"/>
              </a:rPr>
            </a:br>
            <a:endParaRPr lang="en-IN" sz="3200" b="1" dirty="0">
              <a:solidFill>
                <a:schemeClr val="accent6">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99197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20A511DB-AE26-41F9-A285-02AE0F3E1ED2}"/>
              </a:ext>
            </a:extLst>
          </p:cNvPr>
          <p:cNvGraphicFramePr>
            <a:graphicFrameLocks noGrp="1"/>
          </p:cNvGraphicFramePr>
          <p:nvPr>
            <p:ph idx="1"/>
            <p:extLst>
              <p:ext uri="{D42A27DB-BD31-4B8C-83A1-F6EECF244321}">
                <p14:modId xmlns:p14="http://schemas.microsoft.com/office/powerpoint/2010/main" val="1710717175"/>
              </p:ext>
            </p:extLst>
          </p:nvPr>
        </p:nvGraphicFramePr>
        <p:xfrm>
          <a:off x="1447060" y="1118587"/>
          <a:ext cx="10102046" cy="5095782"/>
        </p:xfrm>
        <a:graphic>
          <a:graphicData uri="http://schemas.openxmlformats.org/drawingml/2006/table">
            <a:tbl>
              <a:tblPr firstRow="1" bandRow="1">
                <a:tableStyleId>{5C22544A-7EE6-4342-B048-85BDC9FD1C3A}</a:tableStyleId>
              </a:tblPr>
              <a:tblGrid>
                <a:gridCol w="772463">
                  <a:extLst>
                    <a:ext uri="{9D8B030D-6E8A-4147-A177-3AD203B41FA5}">
                      <a16:colId xmlns:a16="http://schemas.microsoft.com/office/drawing/2014/main" val="1343792005"/>
                    </a:ext>
                  </a:extLst>
                </a:gridCol>
                <a:gridCol w="4374396">
                  <a:extLst>
                    <a:ext uri="{9D8B030D-6E8A-4147-A177-3AD203B41FA5}">
                      <a16:colId xmlns:a16="http://schemas.microsoft.com/office/drawing/2014/main" val="2358012584"/>
                    </a:ext>
                  </a:extLst>
                </a:gridCol>
                <a:gridCol w="4955187">
                  <a:extLst>
                    <a:ext uri="{9D8B030D-6E8A-4147-A177-3AD203B41FA5}">
                      <a16:colId xmlns:a16="http://schemas.microsoft.com/office/drawing/2014/main" val="2130179768"/>
                    </a:ext>
                  </a:extLst>
                </a:gridCol>
              </a:tblGrid>
              <a:tr h="389521">
                <a:tc>
                  <a:txBody>
                    <a:bodyPr/>
                    <a:lstStyle/>
                    <a:p>
                      <a:pPr algn="ctr"/>
                      <a:r>
                        <a:rPr lang="en-US" dirty="0" err="1"/>
                        <a:t>Sl</a:t>
                      </a:r>
                      <a:r>
                        <a:rPr lang="en-US" dirty="0"/>
                        <a:t> No.</a:t>
                      </a:r>
                      <a:endParaRPr lang="en-IN" dirty="0"/>
                    </a:p>
                  </a:txBody>
                  <a:tcPr/>
                </a:tc>
                <a:tc>
                  <a:txBody>
                    <a:bodyPr/>
                    <a:lstStyle/>
                    <a:p>
                      <a:pPr algn="ctr"/>
                      <a:r>
                        <a:rPr lang="en-US" dirty="0"/>
                        <a:t>File System</a:t>
                      </a:r>
                      <a:endParaRPr lang="en-IN" dirty="0"/>
                    </a:p>
                  </a:txBody>
                  <a:tcPr/>
                </a:tc>
                <a:tc>
                  <a:txBody>
                    <a:bodyPr/>
                    <a:lstStyle/>
                    <a:p>
                      <a:pPr algn="ctr"/>
                      <a:r>
                        <a:rPr lang="en-US" dirty="0"/>
                        <a:t>Database System</a:t>
                      </a:r>
                      <a:endParaRPr lang="en-IN" dirty="0"/>
                    </a:p>
                  </a:txBody>
                  <a:tcPr/>
                </a:tc>
                <a:extLst>
                  <a:ext uri="{0D108BD9-81ED-4DB2-BD59-A6C34878D82A}">
                    <a16:rowId xmlns:a16="http://schemas.microsoft.com/office/drawing/2014/main" val="841732567"/>
                  </a:ext>
                </a:extLst>
              </a:tr>
              <a:tr h="672323">
                <a:tc>
                  <a:txBody>
                    <a:bodyPr/>
                    <a:lstStyle/>
                    <a:p>
                      <a:pPr algn="ctr"/>
                      <a:r>
                        <a:rPr lang="en-US" dirty="0"/>
                        <a:t>1</a:t>
                      </a:r>
                      <a:endParaRPr lang="en-IN" dirty="0"/>
                    </a:p>
                  </a:txBody>
                  <a:tcPr/>
                </a:tc>
                <a:tc>
                  <a:txBody>
                    <a:bodyPr/>
                    <a:lstStyle/>
                    <a:p>
                      <a:pPr algn="ctr"/>
                      <a:r>
                        <a:rPr lang="en-US" sz="1800" b="0" i="0" kern="1200" dirty="0">
                          <a:solidFill>
                            <a:schemeClr val="dk1"/>
                          </a:solidFill>
                          <a:effectLst/>
                          <a:latin typeface="+mn-lt"/>
                          <a:ea typeface="+mn-ea"/>
                          <a:cs typeface="+mn-cs"/>
                        </a:rPr>
                        <a:t>File system is a software that manages and organizes the files in a storage medium.</a:t>
                      </a:r>
                      <a:endParaRPr lang="en-IN" dirty="0"/>
                    </a:p>
                  </a:txBody>
                  <a:tcPr/>
                </a:tc>
                <a:tc>
                  <a:txBody>
                    <a:bodyPr/>
                    <a:lstStyle/>
                    <a:p>
                      <a:pPr algn="ctr"/>
                      <a:r>
                        <a:rPr lang="en-US" sz="1800" b="0" i="0" kern="1200" dirty="0">
                          <a:solidFill>
                            <a:schemeClr val="dk1"/>
                          </a:solidFill>
                          <a:effectLst/>
                          <a:latin typeface="+mn-lt"/>
                          <a:ea typeface="+mn-ea"/>
                          <a:cs typeface="+mn-cs"/>
                        </a:rPr>
                        <a:t>DBMS is a software for managing the database.</a:t>
                      </a:r>
                      <a:endParaRPr lang="en-IN" dirty="0"/>
                    </a:p>
                  </a:txBody>
                  <a:tcPr/>
                </a:tc>
                <a:extLst>
                  <a:ext uri="{0D108BD9-81ED-4DB2-BD59-A6C34878D82A}">
                    <a16:rowId xmlns:a16="http://schemas.microsoft.com/office/drawing/2014/main" val="4160419873"/>
                  </a:ext>
                </a:extLst>
              </a:tr>
              <a:tr h="672323">
                <a:tc>
                  <a:txBody>
                    <a:bodyPr/>
                    <a:lstStyle/>
                    <a:p>
                      <a:pPr algn="ctr"/>
                      <a:r>
                        <a:rPr lang="en-US" dirty="0"/>
                        <a:t>2</a:t>
                      </a:r>
                      <a:endParaRPr lang="en-IN" dirty="0"/>
                    </a:p>
                  </a:txBody>
                  <a:tcPr/>
                </a:tc>
                <a:tc>
                  <a:txBody>
                    <a:bodyPr/>
                    <a:lstStyle/>
                    <a:p>
                      <a:pPr algn="ctr"/>
                      <a:r>
                        <a:rPr lang="en-US" sz="1800" b="0" i="0" kern="1200" dirty="0">
                          <a:solidFill>
                            <a:schemeClr val="dk1"/>
                          </a:solidFill>
                          <a:effectLst/>
                          <a:latin typeface="+mn-lt"/>
                          <a:ea typeface="+mn-ea"/>
                          <a:cs typeface="+mn-cs"/>
                        </a:rPr>
                        <a:t>Redundant data can be present in a file system.</a:t>
                      </a:r>
                      <a:endParaRPr lang="en-IN" dirty="0"/>
                    </a:p>
                  </a:txBody>
                  <a:tcPr/>
                </a:tc>
                <a:tc>
                  <a:txBody>
                    <a:bodyPr/>
                    <a:lstStyle/>
                    <a:p>
                      <a:pPr algn="ctr"/>
                      <a:r>
                        <a:rPr lang="en-US" sz="1800" b="0" i="0" kern="1200" dirty="0">
                          <a:solidFill>
                            <a:schemeClr val="dk1"/>
                          </a:solidFill>
                          <a:effectLst/>
                          <a:latin typeface="+mn-lt"/>
                          <a:ea typeface="+mn-ea"/>
                          <a:cs typeface="+mn-cs"/>
                        </a:rPr>
                        <a:t>In DBMS there is no redundant data.</a:t>
                      </a:r>
                      <a:endParaRPr lang="en-IN" dirty="0"/>
                    </a:p>
                  </a:txBody>
                  <a:tcPr/>
                </a:tc>
                <a:extLst>
                  <a:ext uri="{0D108BD9-81ED-4DB2-BD59-A6C34878D82A}">
                    <a16:rowId xmlns:a16="http://schemas.microsoft.com/office/drawing/2014/main" val="1050204217"/>
                  </a:ext>
                </a:extLst>
              </a:tr>
              <a:tr h="672323">
                <a:tc>
                  <a:txBody>
                    <a:bodyPr/>
                    <a:lstStyle/>
                    <a:p>
                      <a:pPr algn="ctr"/>
                      <a:r>
                        <a:rPr lang="en-US" dirty="0"/>
                        <a:t>3</a:t>
                      </a:r>
                      <a:endParaRPr lang="en-IN" dirty="0"/>
                    </a:p>
                  </a:txBody>
                  <a:tcPr/>
                </a:tc>
                <a:tc>
                  <a:txBody>
                    <a:bodyPr/>
                    <a:lstStyle/>
                    <a:p>
                      <a:pPr algn="ctr"/>
                      <a:r>
                        <a:rPr lang="en-US" sz="1800" b="0" i="0" kern="1200" dirty="0">
                          <a:solidFill>
                            <a:schemeClr val="dk1"/>
                          </a:solidFill>
                          <a:effectLst/>
                          <a:latin typeface="+mn-lt"/>
                          <a:ea typeface="+mn-ea"/>
                          <a:cs typeface="+mn-cs"/>
                        </a:rPr>
                        <a:t>It doesn’t provide backup and recovery of data if it is lost.</a:t>
                      </a:r>
                      <a:endParaRPr lang="en-IN" dirty="0"/>
                    </a:p>
                  </a:txBody>
                  <a:tcPr/>
                </a:tc>
                <a:tc>
                  <a:txBody>
                    <a:bodyPr/>
                    <a:lstStyle/>
                    <a:p>
                      <a:pPr algn="ctr"/>
                      <a:r>
                        <a:rPr lang="en-US" sz="1800" b="0" i="0" kern="1200" dirty="0">
                          <a:solidFill>
                            <a:schemeClr val="dk1"/>
                          </a:solidFill>
                          <a:effectLst/>
                          <a:latin typeface="+mn-lt"/>
                          <a:ea typeface="+mn-ea"/>
                          <a:cs typeface="+mn-cs"/>
                        </a:rPr>
                        <a:t>It provides backup and recovery of data even if it is lost.</a:t>
                      </a:r>
                      <a:endParaRPr lang="en-IN" dirty="0"/>
                    </a:p>
                  </a:txBody>
                  <a:tcPr/>
                </a:tc>
                <a:extLst>
                  <a:ext uri="{0D108BD9-81ED-4DB2-BD59-A6C34878D82A}">
                    <a16:rowId xmlns:a16="http://schemas.microsoft.com/office/drawing/2014/main" val="1557828819"/>
                  </a:ext>
                </a:extLst>
              </a:tr>
              <a:tr h="672323">
                <a:tc>
                  <a:txBody>
                    <a:bodyPr/>
                    <a:lstStyle/>
                    <a:p>
                      <a:pPr algn="ctr"/>
                      <a:r>
                        <a:rPr lang="en-US" dirty="0"/>
                        <a:t>4</a:t>
                      </a:r>
                      <a:endParaRPr lang="en-IN" dirty="0"/>
                    </a:p>
                  </a:txBody>
                  <a:tcPr/>
                </a:tc>
                <a:tc>
                  <a:txBody>
                    <a:bodyPr/>
                    <a:lstStyle/>
                    <a:p>
                      <a:pPr algn="ctr"/>
                      <a:r>
                        <a:rPr lang="en-US" sz="1800" b="0" i="0" kern="1200" dirty="0">
                          <a:solidFill>
                            <a:schemeClr val="dk1"/>
                          </a:solidFill>
                          <a:effectLst/>
                          <a:latin typeface="+mn-lt"/>
                          <a:ea typeface="+mn-ea"/>
                          <a:cs typeface="+mn-cs"/>
                        </a:rPr>
                        <a:t>There is no efficient query processing in file system.</a:t>
                      </a:r>
                      <a:endParaRPr lang="en-IN" dirty="0"/>
                    </a:p>
                  </a:txBody>
                  <a:tcPr/>
                </a:tc>
                <a:tc>
                  <a:txBody>
                    <a:bodyPr/>
                    <a:lstStyle/>
                    <a:p>
                      <a:pPr algn="ctr"/>
                      <a:r>
                        <a:rPr lang="en-US" sz="1800" b="0" i="0" kern="1200" dirty="0">
                          <a:solidFill>
                            <a:schemeClr val="dk1"/>
                          </a:solidFill>
                          <a:effectLst/>
                          <a:latin typeface="+mn-lt"/>
                          <a:ea typeface="+mn-ea"/>
                          <a:cs typeface="+mn-cs"/>
                        </a:rPr>
                        <a:t>Efficient query processing is there in DBMS.</a:t>
                      </a:r>
                      <a:endParaRPr lang="en-IN" dirty="0"/>
                    </a:p>
                  </a:txBody>
                  <a:tcPr/>
                </a:tc>
                <a:extLst>
                  <a:ext uri="{0D108BD9-81ED-4DB2-BD59-A6C34878D82A}">
                    <a16:rowId xmlns:a16="http://schemas.microsoft.com/office/drawing/2014/main" val="2411829984"/>
                  </a:ext>
                </a:extLst>
              </a:tr>
              <a:tr h="672323">
                <a:tc>
                  <a:txBody>
                    <a:bodyPr/>
                    <a:lstStyle/>
                    <a:p>
                      <a:pPr algn="ctr"/>
                      <a:r>
                        <a:rPr lang="en-US" dirty="0"/>
                        <a:t>5</a:t>
                      </a:r>
                      <a:endParaRPr lang="en-IN" dirty="0"/>
                    </a:p>
                  </a:txBody>
                  <a:tcPr/>
                </a:tc>
                <a:tc>
                  <a:txBody>
                    <a:bodyPr/>
                    <a:lstStyle/>
                    <a:p>
                      <a:pPr algn="ctr"/>
                      <a:r>
                        <a:rPr lang="en-US" sz="1800" b="0" i="0" kern="1200" dirty="0">
                          <a:solidFill>
                            <a:schemeClr val="dk1"/>
                          </a:solidFill>
                          <a:effectLst/>
                          <a:latin typeface="+mn-lt"/>
                          <a:ea typeface="+mn-ea"/>
                          <a:cs typeface="+mn-cs"/>
                        </a:rPr>
                        <a:t>There is less data consistency in file system.</a:t>
                      </a:r>
                      <a:endParaRPr lang="en-IN" dirty="0"/>
                    </a:p>
                  </a:txBody>
                  <a:tcPr/>
                </a:tc>
                <a:tc>
                  <a:txBody>
                    <a:bodyPr/>
                    <a:lstStyle/>
                    <a:p>
                      <a:pPr algn="ctr"/>
                      <a:r>
                        <a:rPr lang="en-US" sz="1800" b="0" i="0" kern="1200" dirty="0">
                          <a:solidFill>
                            <a:schemeClr val="dk1"/>
                          </a:solidFill>
                          <a:effectLst/>
                          <a:latin typeface="+mn-lt"/>
                          <a:ea typeface="+mn-ea"/>
                          <a:cs typeface="+mn-cs"/>
                        </a:rPr>
                        <a:t>There is more data consistency because of the process of normalization.</a:t>
                      </a:r>
                      <a:endParaRPr lang="en-IN" dirty="0"/>
                    </a:p>
                  </a:txBody>
                  <a:tcPr/>
                </a:tc>
                <a:extLst>
                  <a:ext uri="{0D108BD9-81ED-4DB2-BD59-A6C34878D82A}">
                    <a16:rowId xmlns:a16="http://schemas.microsoft.com/office/drawing/2014/main" val="3738061420"/>
                  </a:ext>
                </a:extLst>
              </a:tr>
              <a:tr h="672323">
                <a:tc>
                  <a:txBody>
                    <a:bodyPr/>
                    <a:lstStyle/>
                    <a:p>
                      <a:pPr algn="ctr"/>
                      <a:r>
                        <a:rPr lang="en-US" dirty="0"/>
                        <a:t>6</a:t>
                      </a:r>
                      <a:endParaRPr lang="en-IN" dirty="0"/>
                    </a:p>
                  </a:txBody>
                  <a:tcPr/>
                </a:tc>
                <a:tc>
                  <a:txBody>
                    <a:bodyPr/>
                    <a:lstStyle/>
                    <a:p>
                      <a:pPr algn="ctr"/>
                      <a:r>
                        <a:rPr lang="en-US" sz="1800" b="0" i="0" kern="1200" dirty="0">
                          <a:solidFill>
                            <a:schemeClr val="dk1"/>
                          </a:solidFill>
                          <a:effectLst/>
                          <a:latin typeface="+mn-lt"/>
                          <a:ea typeface="+mn-ea"/>
                          <a:cs typeface="+mn-cs"/>
                        </a:rPr>
                        <a:t>It is less complex as compared to DBMS.</a:t>
                      </a:r>
                      <a:endParaRPr lang="en-IN" dirty="0"/>
                    </a:p>
                  </a:txBody>
                  <a:tcPr/>
                </a:tc>
                <a:tc>
                  <a:txBody>
                    <a:bodyPr/>
                    <a:lstStyle/>
                    <a:p>
                      <a:pPr algn="ctr"/>
                      <a:r>
                        <a:rPr lang="en-US" sz="1800" b="0" i="0" kern="1200" dirty="0">
                          <a:solidFill>
                            <a:schemeClr val="dk1"/>
                          </a:solidFill>
                          <a:effectLst/>
                          <a:latin typeface="+mn-lt"/>
                          <a:ea typeface="+mn-ea"/>
                          <a:cs typeface="+mn-cs"/>
                        </a:rPr>
                        <a:t>It has more complexity in handling as compared to file system.</a:t>
                      </a:r>
                      <a:endParaRPr lang="en-IN" dirty="0"/>
                    </a:p>
                  </a:txBody>
                  <a:tcPr/>
                </a:tc>
                <a:extLst>
                  <a:ext uri="{0D108BD9-81ED-4DB2-BD59-A6C34878D82A}">
                    <a16:rowId xmlns:a16="http://schemas.microsoft.com/office/drawing/2014/main" val="3583715836"/>
                  </a:ext>
                </a:extLst>
              </a:tr>
              <a:tr h="672323">
                <a:tc>
                  <a:txBody>
                    <a:bodyPr/>
                    <a:lstStyle/>
                    <a:p>
                      <a:pPr algn="ctr"/>
                      <a:r>
                        <a:rPr lang="en-US" dirty="0"/>
                        <a:t>7</a:t>
                      </a:r>
                      <a:endParaRPr lang="en-IN" dirty="0"/>
                    </a:p>
                  </a:txBody>
                  <a:tcPr/>
                </a:tc>
                <a:tc>
                  <a:txBody>
                    <a:bodyPr/>
                    <a:lstStyle/>
                    <a:p>
                      <a:pPr algn="ctr"/>
                      <a:r>
                        <a:rPr lang="en-US" sz="1800" b="0" i="0" kern="1200" dirty="0">
                          <a:solidFill>
                            <a:schemeClr val="dk1"/>
                          </a:solidFill>
                          <a:effectLst/>
                          <a:latin typeface="+mn-lt"/>
                          <a:ea typeface="+mn-ea"/>
                          <a:cs typeface="+mn-cs"/>
                        </a:rPr>
                        <a:t>File systems provide less security in comparison to DBMS.</a:t>
                      </a:r>
                      <a:endParaRPr lang="en-IN" dirty="0"/>
                    </a:p>
                  </a:txBody>
                  <a:tcPr/>
                </a:tc>
                <a:tc>
                  <a:txBody>
                    <a:bodyPr/>
                    <a:lstStyle/>
                    <a:p>
                      <a:pPr algn="ctr"/>
                      <a:r>
                        <a:rPr lang="en-US" sz="1800" b="0" i="0" kern="1200" dirty="0">
                          <a:solidFill>
                            <a:schemeClr val="dk1"/>
                          </a:solidFill>
                          <a:effectLst/>
                          <a:latin typeface="+mn-lt"/>
                          <a:ea typeface="+mn-ea"/>
                          <a:cs typeface="+mn-cs"/>
                        </a:rPr>
                        <a:t>DBMS has more security mechanisms as compared to file system.</a:t>
                      </a:r>
                      <a:endParaRPr lang="en-IN" dirty="0"/>
                    </a:p>
                  </a:txBody>
                  <a:tcPr/>
                </a:tc>
                <a:extLst>
                  <a:ext uri="{0D108BD9-81ED-4DB2-BD59-A6C34878D82A}">
                    <a16:rowId xmlns:a16="http://schemas.microsoft.com/office/drawing/2014/main" val="1020632070"/>
                  </a:ext>
                </a:extLst>
              </a:tr>
            </a:tbl>
          </a:graphicData>
        </a:graphic>
      </p:graphicFrame>
      <p:sp>
        <p:nvSpPr>
          <p:cNvPr id="4" name="Footer Placeholder 3">
            <a:extLst>
              <a:ext uri="{FF2B5EF4-FFF2-40B4-BE49-F238E27FC236}">
                <a16:creationId xmlns:a16="http://schemas.microsoft.com/office/drawing/2014/main" id="{6396609E-C91B-40AB-825F-154B83FE7AEE}"/>
              </a:ext>
            </a:extLst>
          </p:cNvPr>
          <p:cNvSpPr>
            <a:spLocks noGrp="1"/>
          </p:cNvSpPr>
          <p:nvPr>
            <p:ph type="ftr" sz="quarter" idx="11"/>
          </p:nvPr>
        </p:nvSpPr>
        <p:spPr/>
        <p:txBody>
          <a:bodyPr/>
          <a:lstStyle/>
          <a:p>
            <a:r>
              <a:rPr lang="en-US"/>
              <a:t>GLA University, CAE Department</a:t>
            </a:r>
            <a:endParaRPr lang="en-IN"/>
          </a:p>
        </p:txBody>
      </p:sp>
      <p:sp>
        <p:nvSpPr>
          <p:cNvPr id="5" name="Slide Number Placeholder 4">
            <a:extLst>
              <a:ext uri="{FF2B5EF4-FFF2-40B4-BE49-F238E27FC236}">
                <a16:creationId xmlns:a16="http://schemas.microsoft.com/office/drawing/2014/main" id="{12566B38-0D7B-4791-A90C-3647318716C5}"/>
              </a:ext>
            </a:extLst>
          </p:cNvPr>
          <p:cNvSpPr>
            <a:spLocks noGrp="1"/>
          </p:cNvSpPr>
          <p:nvPr>
            <p:ph type="sldNum" sz="quarter" idx="12"/>
          </p:nvPr>
        </p:nvSpPr>
        <p:spPr/>
        <p:txBody>
          <a:bodyPr/>
          <a:lstStyle/>
          <a:p>
            <a:fld id="{0B126C40-9DC9-42A2-BB42-98305E1376F8}" type="slidenum">
              <a:rPr lang="en-IN" smtClean="0"/>
              <a:t>15</a:t>
            </a:fld>
            <a:endParaRPr lang="en-IN"/>
          </a:p>
        </p:txBody>
      </p:sp>
      <p:sp>
        <p:nvSpPr>
          <p:cNvPr id="7" name="Title 1">
            <a:extLst>
              <a:ext uri="{FF2B5EF4-FFF2-40B4-BE49-F238E27FC236}">
                <a16:creationId xmlns:a16="http://schemas.microsoft.com/office/drawing/2014/main" id="{0BD4CD00-0D78-45EB-956C-9AEEA7F539C9}"/>
              </a:ext>
            </a:extLst>
          </p:cNvPr>
          <p:cNvSpPr>
            <a:spLocks noGrp="1"/>
          </p:cNvSpPr>
          <p:nvPr>
            <p:ph type="title"/>
          </p:nvPr>
        </p:nvSpPr>
        <p:spPr>
          <a:xfrm>
            <a:off x="838200" y="365126"/>
            <a:ext cx="10515600" cy="993158"/>
          </a:xfrm>
        </p:spPr>
        <p:txBody>
          <a:bodyPr>
            <a:normAutofit/>
          </a:bodyPr>
          <a:lstStyle/>
          <a:p>
            <a:pPr algn="ctr"/>
            <a:r>
              <a:rPr lang="en-IN" sz="3200" b="1" dirty="0">
                <a:solidFill>
                  <a:schemeClr val="accent6">
                    <a:lumMod val="50000"/>
                  </a:schemeClr>
                </a:solidFill>
                <a:effectLst/>
                <a:latin typeface="Verdana" panose="020B0604030504040204" pitchFamily="34" charset="0"/>
                <a:ea typeface="Verdana" panose="020B0604030504040204" pitchFamily="34" charset="0"/>
                <a:cs typeface="Times New Roman" panose="02020603050405020304" pitchFamily="18" charset="0"/>
              </a:rPr>
              <a:t>Database System vs File System</a:t>
            </a:r>
            <a:br>
              <a:rPr lang="en-IN" sz="3200" b="1" dirty="0">
                <a:solidFill>
                  <a:schemeClr val="accent6">
                    <a:lumMod val="50000"/>
                  </a:schemeClr>
                </a:solidFill>
                <a:effectLst/>
                <a:latin typeface="Verdana" panose="020B0604030504040204" pitchFamily="34" charset="0"/>
                <a:ea typeface="Verdana" panose="020B0604030504040204" pitchFamily="34" charset="0"/>
                <a:cs typeface="Times New Roman" panose="02020603050405020304" pitchFamily="18" charset="0"/>
              </a:rPr>
            </a:br>
            <a:endParaRPr lang="en-IN" sz="3200" b="1" dirty="0">
              <a:solidFill>
                <a:schemeClr val="accent6">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54110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D42D-E1A8-4C3C-B248-8515155D0316}"/>
              </a:ext>
            </a:extLst>
          </p:cNvPr>
          <p:cNvSpPr>
            <a:spLocks noGrp="1"/>
          </p:cNvSpPr>
          <p:nvPr>
            <p:ph type="title"/>
          </p:nvPr>
        </p:nvSpPr>
        <p:spPr>
          <a:xfrm>
            <a:off x="838200" y="365126"/>
            <a:ext cx="10515600" cy="1146176"/>
          </a:xfrm>
        </p:spPr>
        <p:txBody>
          <a:bodyPr>
            <a:normAutofit/>
          </a:bodyPr>
          <a:lstStyle/>
          <a:p>
            <a:pPr algn="ctr"/>
            <a:r>
              <a:rPr lang="en-US" sz="3200" b="1" i="0" dirty="0">
                <a:solidFill>
                  <a:schemeClr val="accent6">
                    <a:lumMod val="50000"/>
                  </a:schemeClr>
                </a:solidFill>
                <a:effectLst/>
                <a:latin typeface="Verdana" panose="020B0604030504040204" pitchFamily="34" charset="0"/>
                <a:ea typeface="Verdana" panose="020B0604030504040204" pitchFamily="34" charset="0"/>
              </a:rPr>
              <a:t>Advantages of DBMS</a:t>
            </a:r>
            <a:br>
              <a:rPr lang="en-US" sz="3200" b="1" i="0" dirty="0">
                <a:solidFill>
                  <a:schemeClr val="accent6">
                    <a:lumMod val="50000"/>
                  </a:schemeClr>
                </a:solidFill>
                <a:effectLst/>
                <a:latin typeface="Verdana" panose="020B0604030504040204" pitchFamily="34" charset="0"/>
                <a:ea typeface="Verdana" panose="020B0604030504040204" pitchFamily="34" charset="0"/>
              </a:rPr>
            </a:br>
            <a:endParaRPr lang="en-IN" sz="3200" dirty="0">
              <a:solidFill>
                <a:schemeClr val="accent6">
                  <a:lumMod val="50000"/>
                </a:schemeClr>
              </a:solidFill>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E9CA08E6-2F15-4298-B855-29CB5E706A03}"/>
              </a:ext>
            </a:extLst>
          </p:cNvPr>
          <p:cNvSpPr>
            <a:spLocks noGrp="1"/>
          </p:cNvSpPr>
          <p:nvPr>
            <p:ph idx="1"/>
          </p:nvPr>
        </p:nvSpPr>
        <p:spPr>
          <a:xfrm>
            <a:off x="838200" y="1690688"/>
            <a:ext cx="10515600" cy="4486275"/>
          </a:xfrm>
        </p:spPr>
        <p:txBody>
          <a:bodyPr>
            <a:normAutofit fontScale="92500" lnSpcReduction="20000"/>
          </a:bodyPr>
          <a:lstStyle/>
          <a:p>
            <a:pPr marL="0" indent="0">
              <a:buNone/>
            </a:pPr>
            <a:r>
              <a:rPr lang="en-US" sz="2800" b="1" i="0" dirty="0">
                <a:solidFill>
                  <a:schemeClr val="accent5">
                    <a:lumMod val="75000"/>
                  </a:schemeClr>
                </a:solidFill>
                <a:effectLst/>
                <a:latin typeface="Times New Roman" panose="02020603050405020304" pitchFamily="18" charset="0"/>
                <a:ea typeface="Verdana" panose="020B0604030504040204" pitchFamily="34" charset="0"/>
                <a:cs typeface="Times New Roman" panose="02020603050405020304" pitchFamily="18" charset="0"/>
              </a:rPr>
              <a:t>Data redundancy</a:t>
            </a:r>
            <a:endParaRPr lang="en-US" b="0" i="0" dirty="0">
              <a:solidFill>
                <a:schemeClr val="accent5">
                  <a:lumMod val="75000"/>
                </a:schemeClr>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Redundancy is the concept of repetition of data i.e. each data may have more than a single copy. </a:t>
            </a:r>
          </a:p>
          <a:p>
            <a:pPr>
              <a:buFont typeface="Wingdings" panose="05000000000000000000" pitchFamily="2" charset="2"/>
              <a:buChar char="ü"/>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The file system cannot control redundancy of data as each user defines and maintains the needed files for a specific application to run. </a:t>
            </a:r>
          </a:p>
          <a:p>
            <a:pPr>
              <a:buFont typeface="Wingdings" panose="05000000000000000000" pitchFamily="2" charset="2"/>
              <a:buChar char="ü"/>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There may be a possibility that two users are maintaining same files data for different applications. </a:t>
            </a:r>
          </a:p>
          <a:p>
            <a:pPr>
              <a:buFont typeface="Wingdings" panose="05000000000000000000" pitchFamily="2" charset="2"/>
              <a:buChar char="ü"/>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Hence changes made by one user does not reflect in files used by second users, which leads to inconsistency of data. </a:t>
            </a:r>
          </a:p>
          <a:p>
            <a:pPr>
              <a:buFont typeface="Wingdings" panose="05000000000000000000" pitchFamily="2" charset="2"/>
              <a:buChar char="Ø"/>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Whereas DBMS controls redundancy by maintaining a single repository of data that is defined once and is accessed by many users. As there is no or less redundancy, data remains consistent.</a:t>
            </a:r>
          </a:p>
          <a:p>
            <a:endParaRPr lang="en-IN" dirty="0"/>
          </a:p>
        </p:txBody>
      </p:sp>
      <p:sp>
        <p:nvSpPr>
          <p:cNvPr id="4" name="Footer Placeholder 3">
            <a:extLst>
              <a:ext uri="{FF2B5EF4-FFF2-40B4-BE49-F238E27FC236}">
                <a16:creationId xmlns:a16="http://schemas.microsoft.com/office/drawing/2014/main" id="{F6AF9508-ED7B-4163-98F8-7F4E197E5263}"/>
              </a:ext>
            </a:extLst>
          </p:cNvPr>
          <p:cNvSpPr>
            <a:spLocks noGrp="1"/>
          </p:cNvSpPr>
          <p:nvPr>
            <p:ph type="ftr" sz="quarter" idx="11"/>
          </p:nvPr>
        </p:nvSpPr>
        <p:spPr/>
        <p:txBody>
          <a:bodyPr/>
          <a:lstStyle/>
          <a:p>
            <a:r>
              <a:rPr lang="en-US"/>
              <a:t>GLA University, CAE Department</a:t>
            </a:r>
            <a:endParaRPr lang="en-IN"/>
          </a:p>
        </p:txBody>
      </p:sp>
      <p:sp>
        <p:nvSpPr>
          <p:cNvPr id="5" name="Slide Number Placeholder 4">
            <a:extLst>
              <a:ext uri="{FF2B5EF4-FFF2-40B4-BE49-F238E27FC236}">
                <a16:creationId xmlns:a16="http://schemas.microsoft.com/office/drawing/2014/main" id="{063E6120-AC39-4B25-99E2-154E779170D4}"/>
              </a:ext>
            </a:extLst>
          </p:cNvPr>
          <p:cNvSpPr>
            <a:spLocks noGrp="1"/>
          </p:cNvSpPr>
          <p:nvPr>
            <p:ph type="sldNum" sz="quarter" idx="12"/>
          </p:nvPr>
        </p:nvSpPr>
        <p:spPr/>
        <p:txBody>
          <a:bodyPr/>
          <a:lstStyle/>
          <a:p>
            <a:fld id="{0B126C40-9DC9-42A2-BB42-98305E1376F8}" type="slidenum">
              <a:rPr lang="en-IN" smtClean="0"/>
              <a:t>16</a:t>
            </a:fld>
            <a:endParaRPr lang="en-IN"/>
          </a:p>
        </p:txBody>
      </p:sp>
    </p:spTree>
    <p:extLst>
      <p:ext uri="{BB962C8B-B14F-4D97-AF65-F5344CB8AC3E}">
        <p14:creationId xmlns:p14="http://schemas.microsoft.com/office/powerpoint/2010/main" val="3859972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9F92E-5FBA-4AF1-BE64-8E09695DB4DF}"/>
              </a:ext>
            </a:extLst>
          </p:cNvPr>
          <p:cNvSpPr>
            <a:spLocks noGrp="1"/>
          </p:cNvSpPr>
          <p:nvPr>
            <p:ph type="title"/>
          </p:nvPr>
        </p:nvSpPr>
        <p:spPr/>
        <p:txBody>
          <a:bodyPr>
            <a:normAutofit/>
          </a:bodyPr>
          <a:lstStyle/>
          <a:p>
            <a:pPr algn="ctr"/>
            <a:r>
              <a:rPr lang="en-US" sz="3200" b="1" i="0" dirty="0">
                <a:solidFill>
                  <a:schemeClr val="accent6">
                    <a:lumMod val="50000"/>
                  </a:schemeClr>
                </a:solidFill>
                <a:effectLst/>
                <a:latin typeface="Verdana" panose="020B0604030504040204" pitchFamily="34" charset="0"/>
                <a:ea typeface="Verdana" panose="020B0604030504040204" pitchFamily="34" charset="0"/>
              </a:rPr>
              <a:t>Advantages of DBMS</a:t>
            </a:r>
            <a:endParaRPr lang="en-IN" sz="3200" dirty="0"/>
          </a:p>
        </p:txBody>
      </p:sp>
      <p:sp>
        <p:nvSpPr>
          <p:cNvPr id="3" name="Content Placeholder 2">
            <a:extLst>
              <a:ext uri="{FF2B5EF4-FFF2-40B4-BE49-F238E27FC236}">
                <a16:creationId xmlns:a16="http://schemas.microsoft.com/office/drawing/2014/main" id="{29A02A92-223C-4CA2-9CA0-13576E126003}"/>
              </a:ext>
            </a:extLst>
          </p:cNvPr>
          <p:cNvSpPr>
            <a:spLocks noGrp="1"/>
          </p:cNvSpPr>
          <p:nvPr>
            <p:ph idx="1"/>
          </p:nvPr>
        </p:nvSpPr>
        <p:spPr/>
        <p:txBody>
          <a:bodyPr>
            <a:normAutofit lnSpcReduction="10000"/>
          </a:bodyPr>
          <a:lstStyle/>
          <a:p>
            <a:pPr marL="0" indent="0" fontAlgn="base">
              <a:buNone/>
            </a:pPr>
            <a:r>
              <a:rPr lang="en-US" b="1" i="0" dirty="0">
                <a:solidFill>
                  <a:schemeClr val="accent5">
                    <a:lumMod val="75000"/>
                  </a:schemeClr>
                </a:solidFill>
                <a:effectLst/>
                <a:latin typeface="urw-din"/>
              </a:rPr>
              <a:t>Data sharing </a:t>
            </a:r>
            <a:endParaRPr lang="en-US" b="0" i="0" dirty="0">
              <a:solidFill>
                <a:schemeClr val="accent5">
                  <a:lumMod val="75000"/>
                </a:schemeClr>
              </a:solidFill>
              <a:effectLst/>
              <a:latin typeface="urw-din"/>
            </a:endParaRPr>
          </a:p>
          <a:p>
            <a:pPr fontAlgn="base">
              <a:buFont typeface="Wingdings" panose="05000000000000000000" pitchFamily="2" charset="2"/>
              <a:buChar char="ü"/>
            </a:pPr>
            <a:r>
              <a:rPr lang="en-US" b="0" i="0" dirty="0">
                <a:solidFill>
                  <a:schemeClr val="accent5">
                    <a:lumMod val="75000"/>
                  </a:schemeClr>
                </a:solidFill>
                <a:effectLst/>
                <a:latin typeface="urw-din"/>
              </a:rPr>
              <a:t>File system does not allow sharing of data or sharing is too complex.</a:t>
            </a:r>
          </a:p>
          <a:p>
            <a:pPr algn="just" fontAlgn="base">
              <a:buFont typeface="Wingdings" panose="05000000000000000000" pitchFamily="2" charset="2"/>
              <a:buChar char="Ø"/>
            </a:pPr>
            <a:r>
              <a:rPr lang="en-US" b="0" i="0" dirty="0">
                <a:solidFill>
                  <a:schemeClr val="accent5">
                    <a:lumMod val="75000"/>
                  </a:schemeClr>
                </a:solidFill>
                <a:effectLst/>
                <a:latin typeface="urw-din"/>
              </a:rPr>
              <a:t>Whereas in DBMS, data can be shared easily due to centralized system.</a:t>
            </a:r>
          </a:p>
          <a:p>
            <a:pPr marL="0" indent="0" fontAlgn="base">
              <a:buNone/>
            </a:pPr>
            <a:r>
              <a:rPr lang="en-US" b="1" i="0" dirty="0">
                <a:solidFill>
                  <a:schemeClr val="accent5">
                    <a:lumMod val="75000"/>
                  </a:schemeClr>
                </a:solidFill>
                <a:effectLst/>
                <a:latin typeface="urw-din"/>
              </a:rPr>
              <a:t>Data concurrency </a:t>
            </a:r>
          </a:p>
          <a:p>
            <a:pPr fontAlgn="base">
              <a:buFont typeface="Wingdings" panose="05000000000000000000" pitchFamily="2" charset="2"/>
              <a:buChar char="ü"/>
            </a:pPr>
            <a:r>
              <a:rPr lang="en-US" b="0" i="0" dirty="0">
                <a:solidFill>
                  <a:schemeClr val="accent5">
                    <a:lumMod val="75000"/>
                  </a:schemeClr>
                </a:solidFill>
                <a:effectLst/>
                <a:latin typeface="urw-din"/>
              </a:rPr>
              <a:t>Concurrent access to data means more than one user is accessing the same data at the same time. Anomalies occur when changes made by one user gets lost because of changes made by other user.</a:t>
            </a:r>
          </a:p>
          <a:p>
            <a:pPr algn="just" fontAlgn="base">
              <a:buFont typeface="Wingdings" panose="05000000000000000000" pitchFamily="2" charset="2"/>
              <a:buChar char="Ø"/>
            </a:pPr>
            <a:r>
              <a:rPr lang="en-US" b="0" i="0" dirty="0">
                <a:solidFill>
                  <a:schemeClr val="accent5">
                    <a:lumMod val="75000"/>
                  </a:schemeClr>
                </a:solidFill>
                <a:effectLst/>
                <a:latin typeface="urw-din"/>
              </a:rPr>
              <a:t>File system does not provide any procedure to stop anomalies. Whereas DBMS provides a locking system to stop anomalies to occur.</a:t>
            </a:r>
          </a:p>
          <a:p>
            <a:endParaRPr lang="en-IN" dirty="0">
              <a:solidFill>
                <a:schemeClr val="accent5">
                  <a:lumMod val="75000"/>
                </a:schemeClr>
              </a:solidFill>
            </a:endParaRPr>
          </a:p>
        </p:txBody>
      </p:sp>
      <p:sp>
        <p:nvSpPr>
          <p:cNvPr id="4" name="Footer Placeholder 3">
            <a:extLst>
              <a:ext uri="{FF2B5EF4-FFF2-40B4-BE49-F238E27FC236}">
                <a16:creationId xmlns:a16="http://schemas.microsoft.com/office/drawing/2014/main" id="{C2738930-4D7F-4A0F-B466-12FDAC51CA35}"/>
              </a:ext>
            </a:extLst>
          </p:cNvPr>
          <p:cNvSpPr>
            <a:spLocks noGrp="1"/>
          </p:cNvSpPr>
          <p:nvPr>
            <p:ph type="ftr" sz="quarter" idx="11"/>
          </p:nvPr>
        </p:nvSpPr>
        <p:spPr/>
        <p:txBody>
          <a:bodyPr/>
          <a:lstStyle/>
          <a:p>
            <a:r>
              <a:rPr lang="en-US"/>
              <a:t>GLA University, CAE Department</a:t>
            </a:r>
            <a:endParaRPr lang="en-IN"/>
          </a:p>
        </p:txBody>
      </p:sp>
      <p:sp>
        <p:nvSpPr>
          <p:cNvPr id="5" name="Slide Number Placeholder 4">
            <a:extLst>
              <a:ext uri="{FF2B5EF4-FFF2-40B4-BE49-F238E27FC236}">
                <a16:creationId xmlns:a16="http://schemas.microsoft.com/office/drawing/2014/main" id="{DF22FD8A-C455-44AB-8844-58A6835B5E8C}"/>
              </a:ext>
            </a:extLst>
          </p:cNvPr>
          <p:cNvSpPr>
            <a:spLocks noGrp="1"/>
          </p:cNvSpPr>
          <p:nvPr>
            <p:ph type="sldNum" sz="quarter" idx="12"/>
          </p:nvPr>
        </p:nvSpPr>
        <p:spPr/>
        <p:txBody>
          <a:bodyPr/>
          <a:lstStyle/>
          <a:p>
            <a:fld id="{0B126C40-9DC9-42A2-BB42-98305E1376F8}" type="slidenum">
              <a:rPr lang="en-IN" smtClean="0"/>
              <a:t>17</a:t>
            </a:fld>
            <a:endParaRPr lang="en-IN"/>
          </a:p>
        </p:txBody>
      </p:sp>
    </p:spTree>
    <p:extLst>
      <p:ext uri="{BB962C8B-B14F-4D97-AF65-F5344CB8AC3E}">
        <p14:creationId xmlns:p14="http://schemas.microsoft.com/office/powerpoint/2010/main" val="2482924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091E-CC08-4FA8-9239-6A12533B0FE8}"/>
              </a:ext>
            </a:extLst>
          </p:cNvPr>
          <p:cNvSpPr>
            <a:spLocks noGrp="1"/>
          </p:cNvSpPr>
          <p:nvPr>
            <p:ph type="title"/>
          </p:nvPr>
        </p:nvSpPr>
        <p:spPr/>
        <p:txBody>
          <a:bodyPr/>
          <a:lstStyle/>
          <a:p>
            <a:pPr algn="ctr"/>
            <a:r>
              <a:rPr kumimoji="0" lang="en-US" sz="3200" b="1" i="0" u="none" strike="noStrike" kern="1200" cap="none" spc="0" normalizeH="0" baseline="0" noProof="0" dirty="0">
                <a:ln>
                  <a:noFill/>
                </a:ln>
                <a:solidFill>
                  <a:srgbClr val="70AD47">
                    <a:lumMod val="50000"/>
                  </a:srgbClr>
                </a:solidFill>
                <a:effectLst/>
                <a:uLnTx/>
                <a:uFillTx/>
                <a:latin typeface="Verdana" panose="020B0604030504040204" pitchFamily="34" charset="0"/>
                <a:ea typeface="Verdana" panose="020B0604030504040204" pitchFamily="34" charset="0"/>
                <a:cs typeface="+mj-cs"/>
              </a:rPr>
              <a:t>Advantages of DBMS</a:t>
            </a:r>
            <a:endParaRPr lang="en-IN" dirty="0"/>
          </a:p>
        </p:txBody>
      </p:sp>
      <p:sp>
        <p:nvSpPr>
          <p:cNvPr id="3" name="Content Placeholder 2">
            <a:extLst>
              <a:ext uri="{FF2B5EF4-FFF2-40B4-BE49-F238E27FC236}">
                <a16:creationId xmlns:a16="http://schemas.microsoft.com/office/drawing/2014/main" id="{45019E35-BCAE-4518-AE39-AAA69E6FFE22}"/>
              </a:ext>
            </a:extLst>
          </p:cNvPr>
          <p:cNvSpPr>
            <a:spLocks noGrp="1"/>
          </p:cNvSpPr>
          <p:nvPr>
            <p:ph idx="1"/>
          </p:nvPr>
        </p:nvSpPr>
        <p:spPr>
          <a:xfrm>
            <a:off x="838200" y="1690688"/>
            <a:ext cx="10515600" cy="4486275"/>
          </a:xfrm>
        </p:spPr>
        <p:txBody>
          <a:bodyPr>
            <a:normAutofit fontScale="92500" lnSpcReduction="10000"/>
          </a:bodyPr>
          <a:lstStyle/>
          <a:p>
            <a:pPr marL="0" indent="0" fontAlgn="base">
              <a:buNone/>
            </a:pPr>
            <a:r>
              <a:rPr lang="en-US" b="1" i="0" dirty="0">
                <a:solidFill>
                  <a:schemeClr val="accent5">
                    <a:lumMod val="75000"/>
                  </a:schemeClr>
                </a:solidFill>
                <a:effectLst/>
                <a:latin typeface="urw-din"/>
              </a:rPr>
              <a:t>Data searching </a:t>
            </a:r>
          </a:p>
          <a:p>
            <a:pPr algn="just" fontAlgn="base">
              <a:buFont typeface="Wingdings" panose="05000000000000000000" pitchFamily="2" charset="2"/>
              <a:buChar char="ü"/>
            </a:pPr>
            <a:r>
              <a:rPr lang="en-US" b="0" i="0" dirty="0">
                <a:solidFill>
                  <a:schemeClr val="accent5">
                    <a:lumMod val="75000"/>
                  </a:schemeClr>
                </a:solidFill>
                <a:effectLst/>
                <a:latin typeface="urw-din"/>
              </a:rPr>
              <a:t>For every search operation performed on file system, a different application program has to be written. </a:t>
            </a:r>
          </a:p>
          <a:p>
            <a:pPr algn="just" fontAlgn="base">
              <a:buFont typeface="Wingdings" panose="05000000000000000000" pitchFamily="2" charset="2"/>
              <a:buChar char="Ø"/>
            </a:pPr>
            <a:r>
              <a:rPr lang="en-US" b="0" i="0" dirty="0">
                <a:solidFill>
                  <a:schemeClr val="accent5">
                    <a:lumMod val="75000"/>
                  </a:schemeClr>
                </a:solidFill>
                <a:effectLst/>
                <a:latin typeface="urw-din"/>
              </a:rPr>
              <a:t>While DBMS provides inbuilt searching operations. User only have to write a small query to retrieve data from database.</a:t>
            </a:r>
          </a:p>
          <a:p>
            <a:pPr marL="0" indent="0" algn="l" fontAlgn="base">
              <a:buNone/>
            </a:pPr>
            <a:r>
              <a:rPr lang="en-US" b="1" i="0" dirty="0">
                <a:solidFill>
                  <a:schemeClr val="accent5">
                    <a:lumMod val="75000"/>
                  </a:schemeClr>
                </a:solidFill>
                <a:effectLst/>
                <a:latin typeface="urw-din"/>
              </a:rPr>
              <a:t>Data integrity</a:t>
            </a:r>
          </a:p>
          <a:p>
            <a:pPr algn="just" fontAlgn="base">
              <a:buFont typeface="Wingdings" panose="05000000000000000000" pitchFamily="2" charset="2"/>
              <a:buChar char="ü"/>
            </a:pPr>
            <a:r>
              <a:rPr lang="en-US" b="0" i="0" dirty="0">
                <a:solidFill>
                  <a:schemeClr val="accent5">
                    <a:lumMod val="75000"/>
                  </a:schemeClr>
                </a:solidFill>
                <a:effectLst/>
                <a:latin typeface="urw-din"/>
              </a:rPr>
              <a:t>There may be cases when some constraints need to be applied on the data before inserting it in database. The file system does not provide any procedure to check these constraints automatically. </a:t>
            </a:r>
          </a:p>
          <a:p>
            <a:pPr algn="just" fontAlgn="base">
              <a:buFont typeface="Wingdings" panose="05000000000000000000" pitchFamily="2" charset="2"/>
              <a:buChar char="Ø"/>
            </a:pPr>
            <a:r>
              <a:rPr lang="en-US" b="0" i="0" dirty="0">
                <a:solidFill>
                  <a:schemeClr val="accent5">
                    <a:lumMod val="75000"/>
                  </a:schemeClr>
                </a:solidFill>
                <a:effectLst/>
                <a:latin typeface="urw-din"/>
              </a:rPr>
              <a:t>Whereas DBMS maintains data integrity by enforcing user defined constraints on data by itself.</a:t>
            </a:r>
          </a:p>
          <a:p>
            <a:endParaRPr lang="en-IN" dirty="0">
              <a:solidFill>
                <a:schemeClr val="accent5">
                  <a:lumMod val="75000"/>
                </a:schemeClr>
              </a:solidFill>
            </a:endParaRPr>
          </a:p>
        </p:txBody>
      </p:sp>
      <p:sp>
        <p:nvSpPr>
          <p:cNvPr id="4" name="Footer Placeholder 3">
            <a:extLst>
              <a:ext uri="{FF2B5EF4-FFF2-40B4-BE49-F238E27FC236}">
                <a16:creationId xmlns:a16="http://schemas.microsoft.com/office/drawing/2014/main" id="{7B833CB6-F936-4589-8B60-C43E3B07B445}"/>
              </a:ext>
            </a:extLst>
          </p:cNvPr>
          <p:cNvSpPr>
            <a:spLocks noGrp="1"/>
          </p:cNvSpPr>
          <p:nvPr>
            <p:ph type="ftr" sz="quarter" idx="11"/>
          </p:nvPr>
        </p:nvSpPr>
        <p:spPr/>
        <p:txBody>
          <a:bodyPr/>
          <a:lstStyle/>
          <a:p>
            <a:r>
              <a:rPr lang="en-US"/>
              <a:t>GLA University, CAE Department</a:t>
            </a:r>
            <a:endParaRPr lang="en-IN"/>
          </a:p>
        </p:txBody>
      </p:sp>
      <p:sp>
        <p:nvSpPr>
          <p:cNvPr id="5" name="Slide Number Placeholder 4">
            <a:extLst>
              <a:ext uri="{FF2B5EF4-FFF2-40B4-BE49-F238E27FC236}">
                <a16:creationId xmlns:a16="http://schemas.microsoft.com/office/drawing/2014/main" id="{F2DBE6D6-B4C0-4817-B83E-C532F11A492A}"/>
              </a:ext>
            </a:extLst>
          </p:cNvPr>
          <p:cNvSpPr>
            <a:spLocks noGrp="1"/>
          </p:cNvSpPr>
          <p:nvPr>
            <p:ph type="sldNum" sz="quarter" idx="12"/>
          </p:nvPr>
        </p:nvSpPr>
        <p:spPr/>
        <p:txBody>
          <a:bodyPr/>
          <a:lstStyle/>
          <a:p>
            <a:fld id="{0B126C40-9DC9-42A2-BB42-98305E1376F8}" type="slidenum">
              <a:rPr lang="en-IN" smtClean="0"/>
              <a:t>18</a:t>
            </a:fld>
            <a:endParaRPr lang="en-IN"/>
          </a:p>
        </p:txBody>
      </p:sp>
    </p:spTree>
    <p:extLst>
      <p:ext uri="{BB962C8B-B14F-4D97-AF65-F5344CB8AC3E}">
        <p14:creationId xmlns:p14="http://schemas.microsoft.com/office/powerpoint/2010/main" val="3417885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3E76BF-9CF0-4C07-9B69-76B1532663A8}"/>
              </a:ext>
            </a:extLst>
          </p:cNvPr>
          <p:cNvSpPr>
            <a:spLocks noGrp="1"/>
          </p:cNvSpPr>
          <p:nvPr>
            <p:ph idx="1"/>
          </p:nvPr>
        </p:nvSpPr>
        <p:spPr>
          <a:xfrm>
            <a:off x="838200" y="1580225"/>
            <a:ext cx="10515600" cy="4596738"/>
          </a:xfrm>
        </p:spPr>
        <p:txBody>
          <a:bodyPr>
            <a:normAutofit fontScale="92500" lnSpcReduction="10000"/>
          </a:bodyPr>
          <a:lstStyle/>
          <a:p>
            <a:pPr marL="0" indent="0" algn="l" fontAlgn="base">
              <a:buNone/>
            </a:pPr>
            <a:r>
              <a:rPr lang="en-US" b="1" i="0" dirty="0">
                <a:solidFill>
                  <a:schemeClr val="accent5">
                    <a:lumMod val="75000"/>
                  </a:schemeClr>
                </a:solidFill>
                <a:effectLst/>
                <a:latin typeface="urw-din"/>
              </a:rPr>
              <a:t>System crashing</a:t>
            </a:r>
          </a:p>
          <a:p>
            <a:pPr algn="l" fontAlgn="base">
              <a:buFont typeface="Wingdings" panose="05000000000000000000" pitchFamily="2" charset="2"/>
              <a:buChar char="ü"/>
            </a:pPr>
            <a:r>
              <a:rPr lang="en-US" b="0" i="0" dirty="0">
                <a:solidFill>
                  <a:schemeClr val="accent5">
                    <a:lumMod val="75000"/>
                  </a:schemeClr>
                </a:solidFill>
                <a:effectLst/>
                <a:latin typeface="urw-din"/>
              </a:rPr>
              <a:t>In some cases, systems might have crashes due to various reasons. It is a bane in case of file systems because once the system crashes, there will be no recovery of the data that’s been lost. </a:t>
            </a:r>
          </a:p>
          <a:p>
            <a:pPr algn="l" fontAlgn="base">
              <a:buFont typeface="Wingdings" panose="05000000000000000000" pitchFamily="2" charset="2"/>
              <a:buChar char="Ø"/>
            </a:pPr>
            <a:r>
              <a:rPr lang="en-US" b="0" i="0" dirty="0">
                <a:solidFill>
                  <a:schemeClr val="accent5">
                    <a:lumMod val="75000"/>
                  </a:schemeClr>
                </a:solidFill>
                <a:effectLst/>
                <a:latin typeface="urw-din"/>
              </a:rPr>
              <a:t>A DBMS will have the recovery manager which retrieves the data making it another advantage over file systems. </a:t>
            </a:r>
            <a:br>
              <a:rPr lang="en-US" b="0" i="0" dirty="0">
                <a:solidFill>
                  <a:schemeClr val="accent5">
                    <a:lumMod val="75000"/>
                  </a:schemeClr>
                </a:solidFill>
                <a:effectLst/>
                <a:latin typeface="urw-din"/>
              </a:rPr>
            </a:br>
            <a:r>
              <a:rPr lang="en-US" b="0" i="0" dirty="0">
                <a:solidFill>
                  <a:schemeClr val="accent5">
                    <a:lumMod val="75000"/>
                  </a:schemeClr>
                </a:solidFill>
                <a:effectLst/>
                <a:latin typeface="urw-din"/>
              </a:rPr>
              <a:t> </a:t>
            </a:r>
          </a:p>
          <a:p>
            <a:pPr marL="0" indent="0" algn="l" fontAlgn="base">
              <a:buNone/>
            </a:pPr>
            <a:r>
              <a:rPr lang="en-US" b="1" i="0" dirty="0">
                <a:solidFill>
                  <a:schemeClr val="accent5">
                    <a:lumMod val="75000"/>
                  </a:schemeClr>
                </a:solidFill>
                <a:effectLst/>
                <a:latin typeface="urw-din"/>
              </a:rPr>
              <a:t>Data security</a:t>
            </a:r>
          </a:p>
          <a:p>
            <a:pPr algn="l" fontAlgn="base">
              <a:buFont typeface="Wingdings" panose="05000000000000000000" pitchFamily="2" charset="2"/>
              <a:buChar char="ü"/>
            </a:pPr>
            <a:r>
              <a:rPr lang="en-US" b="0" i="0" dirty="0">
                <a:solidFill>
                  <a:schemeClr val="accent5">
                    <a:lumMod val="75000"/>
                  </a:schemeClr>
                </a:solidFill>
                <a:effectLst/>
                <a:latin typeface="urw-din"/>
              </a:rPr>
              <a:t>A file system provides a password mechanism to protect the database but how longer can the password be protected? No one can guarantee that. </a:t>
            </a:r>
          </a:p>
          <a:p>
            <a:pPr algn="l" fontAlgn="base">
              <a:buFont typeface="Wingdings" panose="05000000000000000000" pitchFamily="2" charset="2"/>
              <a:buChar char="Ø"/>
            </a:pPr>
            <a:r>
              <a:rPr lang="en-US" b="0" i="0" dirty="0">
                <a:solidFill>
                  <a:schemeClr val="accent5">
                    <a:lumMod val="75000"/>
                  </a:schemeClr>
                </a:solidFill>
                <a:effectLst/>
                <a:latin typeface="urw-din"/>
              </a:rPr>
              <a:t>This doesn’t happen in the case of DBMS. DBMS has specialized features that help provide shielding to its data. </a:t>
            </a:r>
          </a:p>
          <a:p>
            <a:endParaRPr lang="en-IN" dirty="0">
              <a:solidFill>
                <a:schemeClr val="accent5">
                  <a:lumMod val="75000"/>
                </a:schemeClr>
              </a:solidFill>
            </a:endParaRPr>
          </a:p>
        </p:txBody>
      </p:sp>
      <p:sp>
        <p:nvSpPr>
          <p:cNvPr id="4" name="Footer Placeholder 3">
            <a:extLst>
              <a:ext uri="{FF2B5EF4-FFF2-40B4-BE49-F238E27FC236}">
                <a16:creationId xmlns:a16="http://schemas.microsoft.com/office/drawing/2014/main" id="{0613BBC8-C4E6-44A3-9F79-DC6285E94517}"/>
              </a:ext>
            </a:extLst>
          </p:cNvPr>
          <p:cNvSpPr>
            <a:spLocks noGrp="1"/>
          </p:cNvSpPr>
          <p:nvPr>
            <p:ph type="ftr" sz="quarter" idx="11"/>
          </p:nvPr>
        </p:nvSpPr>
        <p:spPr/>
        <p:txBody>
          <a:bodyPr/>
          <a:lstStyle/>
          <a:p>
            <a:r>
              <a:rPr lang="en-US"/>
              <a:t>GLA University, CAE Department</a:t>
            </a:r>
            <a:endParaRPr lang="en-IN"/>
          </a:p>
        </p:txBody>
      </p:sp>
      <p:sp>
        <p:nvSpPr>
          <p:cNvPr id="5" name="Slide Number Placeholder 4">
            <a:extLst>
              <a:ext uri="{FF2B5EF4-FFF2-40B4-BE49-F238E27FC236}">
                <a16:creationId xmlns:a16="http://schemas.microsoft.com/office/drawing/2014/main" id="{A1EE7B92-889A-4E2D-B6E9-9536909DA071}"/>
              </a:ext>
            </a:extLst>
          </p:cNvPr>
          <p:cNvSpPr>
            <a:spLocks noGrp="1"/>
          </p:cNvSpPr>
          <p:nvPr>
            <p:ph type="sldNum" sz="quarter" idx="12"/>
          </p:nvPr>
        </p:nvSpPr>
        <p:spPr/>
        <p:txBody>
          <a:bodyPr/>
          <a:lstStyle/>
          <a:p>
            <a:fld id="{0B126C40-9DC9-42A2-BB42-98305E1376F8}" type="slidenum">
              <a:rPr lang="en-IN" smtClean="0"/>
              <a:t>19</a:t>
            </a:fld>
            <a:endParaRPr lang="en-IN"/>
          </a:p>
        </p:txBody>
      </p:sp>
      <p:sp>
        <p:nvSpPr>
          <p:cNvPr id="6" name="Title 1">
            <a:extLst>
              <a:ext uri="{FF2B5EF4-FFF2-40B4-BE49-F238E27FC236}">
                <a16:creationId xmlns:a16="http://schemas.microsoft.com/office/drawing/2014/main" id="{31B8E228-CB0D-41C6-BB19-325E8D9542D6}"/>
              </a:ext>
            </a:extLst>
          </p:cNvPr>
          <p:cNvSpPr>
            <a:spLocks noGrp="1"/>
          </p:cNvSpPr>
          <p:nvPr>
            <p:ph type="title"/>
          </p:nvPr>
        </p:nvSpPr>
        <p:spPr>
          <a:xfrm>
            <a:off x="838200" y="365125"/>
            <a:ext cx="10515600" cy="1325563"/>
          </a:xfrm>
        </p:spPr>
        <p:txBody>
          <a:bodyPr/>
          <a:lstStyle/>
          <a:p>
            <a:pPr algn="ctr"/>
            <a:r>
              <a:rPr kumimoji="0" lang="en-US" sz="3200" b="1" i="0" u="none" strike="noStrike" kern="1200" cap="none" spc="0" normalizeH="0" baseline="0" noProof="0" dirty="0">
                <a:ln>
                  <a:noFill/>
                </a:ln>
                <a:solidFill>
                  <a:srgbClr val="70AD47">
                    <a:lumMod val="50000"/>
                  </a:srgbClr>
                </a:solidFill>
                <a:effectLst/>
                <a:uLnTx/>
                <a:uFillTx/>
                <a:latin typeface="Verdana" panose="020B0604030504040204" pitchFamily="34" charset="0"/>
                <a:ea typeface="Verdana" panose="020B0604030504040204" pitchFamily="34" charset="0"/>
                <a:cs typeface="+mj-cs"/>
              </a:rPr>
              <a:t>Advantages of DBMS</a:t>
            </a:r>
            <a:endParaRPr lang="en-IN" dirty="0"/>
          </a:p>
        </p:txBody>
      </p:sp>
    </p:spTree>
    <p:extLst>
      <p:ext uri="{BB962C8B-B14F-4D97-AF65-F5344CB8AC3E}">
        <p14:creationId xmlns:p14="http://schemas.microsoft.com/office/powerpoint/2010/main" val="245183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0116"/>
            <a:ext cx="10515600" cy="797850"/>
          </a:xfrm>
        </p:spPr>
        <p:txBody>
          <a:bodyPr>
            <a:normAutofit/>
          </a:bodyPr>
          <a:lstStyle/>
          <a:p>
            <a:pPr algn="ctr"/>
            <a:r>
              <a:rPr lang="en-US" sz="3600" b="1" dirty="0">
                <a:solidFill>
                  <a:schemeClr val="accent6">
                    <a:lumMod val="50000"/>
                  </a:schemeClr>
                </a:solidFill>
                <a:latin typeface="Verdana" panose="020B0604030504040204" pitchFamily="34" charset="0"/>
                <a:ea typeface="Verdana" panose="020B0604030504040204" pitchFamily="34" charset="0"/>
              </a:rPr>
              <a:t>Course Objective</a:t>
            </a:r>
          </a:p>
        </p:txBody>
      </p:sp>
      <p:sp>
        <p:nvSpPr>
          <p:cNvPr id="5" name="Slide Number Placeholder 4"/>
          <p:cNvSpPr>
            <a:spLocks noGrp="1"/>
          </p:cNvSpPr>
          <p:nvPr>
            <p:ph type="sldNum" sz="quarter" idx="12"/>
          </p:nvPr>
        </p:nvSpPr>
        <p:spPr/>
        <p:txBody>
          <a:bodyPr/>
          <a:lstStyle/>
          <a:p>
            <a:fld id="{4FAB73BC-B049-4115-A692-8D63A059BFB8}" type="slidenum">
              <a:rPr lang="en-US" smtClean="0"/>
              <a:t>2</a:t>
            </a:fld>
            <a:endParaRPr lang="en-US"/>
          </a:p>
        </p:txBody>
      </p:sp>
      <p:graphicFrame>
        <p:nvGraphicFramePr>
          <p:cNvPr id="8" name="Diagram 7"/>
          <p:cNvGraphicFramePr/>
          <p:nvPr>
            <p:extLst>
              <p:ext uri="{D42A27DB-BD31-4B8C-83A1-F6EECF244321}">
                <p14:modId xmlns:p14="http://schemas.microsoft.com/office/powerpoint/2010/main" val="552388247"/>
              </p:ext>
            </p:extLst>
          </p:nvPr>
        </p:nvGraphicFramePr>
        <p:xfrm>
          <a:off x="838199" y="1550885"/>
          <a:ext cx="2674257" cy="45480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501285728"/>
              </p:ext>
            </p:extLst>
          </p:nvPr>
        </p:nvGraphicFramePr>
        <p:xfrm>
          <a:off x="4376691" y="1692928"/>
          <a:ext cx="6977109" cy="454807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56710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graphicEl>
                                              <a:dgm id="{270C6671-A523-43F2-85B5-76858AFDAEB4}"/>
                                            </p:graphicEl>
                                          </p:spTgt>
                                        </p:tgtEl>
                                        <p:attrNameLst>
                                          <p:attrName>style.visibility</p:attrName>
                                        </p:attrNameLst>
                                      </p:cBhvr>
                                      <p:to>
                                        <p:strVal val="visible"/>
                                      </p:to>
                                    </p:set>
                                    <p:animEffect transition="in" filter="wipe(up)">
                                      <p:cBhvr>
                                        <p:cTn id="7" dur="1000"/>
                                        <p:tgtEl>
                                          <p:spTgt spid="8">
                                            <p:graphicEl>
                                              <a:dgm id="{270C6671-A523-43F2-85B5-76858AFDAEB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graphicEl>
                                              <a:dgm id="{D75C6E47-D341-45D4-82BE-20CFF9ACB638}"/>
                                            </p:graphicEl>
                                          </p:spTgt>
                                        </p:tgtEl>
                                        <p:attrNameLst>
                                          <p:attrName>style.visibility</p:attrName>
                                        </p:attrNameLst>
                                      </p:cBhvr>
                                      <p:to>
                                        <p:strVal val="visible"/>
                                      </p:to>
                                    </p:set>
                                    <p:animEffect transition="in" filter="wipe(up)">
                                      <p:cBhvr>
                                        <p:cTn id="12" dur="1000"/>
                                        <p:tgtEl>
                                          <p:spTgt spid="8">
                                            <p:graphicEl>
                                              <a:dgm id="{D75C6E47-D341-45D4-82BE-20CFF9ACB63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graphicEl>
                                              <a:dgm id="{8C80943D-2833-41ED-9826-048ADEB0D86B}"/>
                                            </p:graphicEl>
                                          </p:spTgt>
                                        </p:tgtEl>
                                        <p:attrNameLst>
                                          <p:attrName>style.visibility</p:attrName>
                                        </p:attrNameLst>
                                      </p:cBhvr>
                                      <p:to>
                                        <p:strVal val="visible"/>
                                      </p:to>
                                    </p:set>
                                    <p:animEffect transition="in" filter="wipe(up)">
                                      <p:cBhvr>
                                        <p:cTn id="17" dur="1000"/>
                                        <p:tgtEl>
                                          <p:spTgt spid="8">
                                            <p:graphicEl>
                                              <a:dgm id="{8C80943D-2833-41ED-9826-048ADEB0D86B}"/>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graphicEl>
                                              <a:dgm id="{7543445C-CC0F-4B82-8F1F-98859BF1733C}"/>
                                            </p:graphicEl>
                                          </p:spTgt>
                                        </p:tgtEl>
                                        <p:attrNameLst>
                                          <p:attrName>style.visibility</p:attrName>
                                        </p:attrNameLst>
                                      </p:cBhvr>
                                      <p:to>
                                        <p:strVal val="visible"/>
                                      </p:to>
                                    </p:set>
                                    <p:animEffect transition="in" filter="wipe(up)">
                                      <p:cBhvr>
                                        <p:cTn id="22" dur="1000"/>
                                        <p:tgtEl>
                                          <p:spTgt spid="8">
                                            <p:graphicEl>
                                              <a:dgm id="{7543445C-CC0F-4B82-8F1F-98859BF1733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graphicEl>
                                              <a:dgm id="{A85FBCDA-912A-4580-9023-D94D6251843C}"/>
                                            </p:graphicEl>
                                          </p:spTgt>
                                        </p:tgtEl>
                                        <p:attrNameLst>
                                          <p:attrName>style.visibility</p:attrName>
                                        </p:attrNameLst>
                                      </p:cBhvr>
                                      <p:to>
                                        <p:strVal val="visible"/>
                                      </p:to>
                                    </p:set>
                                    <p:animEffect transition="in" filter="wipe(up)">
                                      <p:cBhvr>
                                        <p:cTn id="27" dur="1000"/>
                                        <p:tgtEl>
                                          <p:spTgt spid="6">
                                            <p:graphicEl>
                                              <a:dgm id="{A85FBCDA-912A-4580-9023-D94D6251843C}"/>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
                                            <p:graphicEl>
                                              <a:dgm id="{316C21E2-4628-4E47-A6D4-A4579BA8F79F}"/>
                                            </p:graphicEl>
                                          </p:spTgt>
                                        </p:tgtEl>
                                        <p:attrNameLst>
                                          <p:attrName>style.visibility</p:attrName>
                                        </p:attrNameLst>
                                      </p:cBhvr>
                                      <p:to>
                                        <p:strVal val="visible"/>
                                      </p:to>
                                    </p:set>
                                    <p:animEffect transition="in" filter="wipe(up)">
                                      <p:cBhvr>
                                        <p:cTn id="32" dur="1000"/>
                                        <p:tgtEl>
                                          <p:spTgt spid="6">
                                            <p:graphicEl>
                                              <a:dgm id="{316C21E2-4628-4E47-A6D4-A4579BA8F79F}"/>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graphicEl>
                                              <a:dgm id="{AFCA7241-7889-44FF-886D-637FBE7FD006}"/>
                                            </p:graphicEl>
                                          </p:spTgt>
                                        </p:tgtEl>
                                        <p:attrNameLst>
                                          <p:attrName>style.visibility</p:attrName>
                                        </p:attrNameLst>
                                      </p:cBhvr>
                                      <p:to>
                                        <p:strVal val="visible"/>
                                      </p:to>
                                    </p:set>
                                    <p:animEffect transition="in" filter="wipe(up)">
                                      <p:cBhvr>
                                        <p:cTn id="37" dur="1000"/>
                                        <p:tgtEl>
                                          <p:spTgt spid="6">
                                            <p:graphicEl>
                                              <a:dgm id="{AFCA7241-7889-44FF-886D-637FBE7FD00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
                                            <p:graphicEl>
                                              <a:dgm id="{0B9E1B3A-5E77-4587-86ED-66D0F2408E6C}"/>
                                            </p:graphicEl>
                                          </p:spTgt>
                                        </p:tgtEl>
                                        <p:attrNameLst>
                                          <p:attrName>style.visibility</p:attrName>
                                        </p:attrNameLst>
                                      </p:cBhvr>
                                      <p:to>
                                        <p:strVal val="visible"/>
                                      </p:to>
                                    </p:set>
                                    <p:animEffect transition="in" filter="wipe(up)">
                                      <p:cBhvr>
                                        <p:cTn id="42" dur="1000"/>
                                        <p:tgtEl>
                                          <p:spTgt spid="6">
                                            <p:graphicEl>
                                              <a:dgm id="{0B9E1B3A-5E77-4587-86ED-66D0F2408E6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lvlOne"/>
        </p:bldSub>
      </p:bldGraphic>
      <p:bldGraphic spid="6" grpId="0">
        <p:bldSub>
          <a:bldDgm bld="lvl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B1BEFF-22B4-4770-968B-CA53BE7E7816}"/>
              </a:ext>
            </a:extLst>
          </p:cNvPr>
          <p:cNvSpPr>
            <a:spLocks noGrp="1"/>
          </p:cNvSpPr>
          <p:nvPr>
            <p:ph idx="1"/>
          </p:nvPr>
        </p:nvSpPr>
        <p:spPr>
          <a:xfrm>
            <a:off x="838200" y="1367161"/>
            <a:ext cx="10515600" cy="4809802"/>
          </a:xfrm>
        </p:spPr>
        <p:txBody>
          <a:bodyPr/>
          <a:lstStyle/>
          <a:p>
            <a:pPr marL="0" indent="0">
              <a:buNone/>
            </a:pPr>
            <a:r>
              <a:rPr lang="en-IN" b="1" dirty="0">
                <a:solidFill>
                  <a:srgbClr val="006600"/>
                </a:solidFill>
                <a:effectLst/>
                <a:latin typeface="Verdana" panose="020B0604030504040204" pitchFamily="34" charset="0"/>
                <a:ea typeface="Verdana" panose="020B0604030504040204" pitchFamily="34" charset="0"/>
                <a:cs typeface="Times New Roman" panose="02020603050405020304" pitchFamily="18" charset="0"/>
              </a:rPr>
              <a:t>Today we have discussed the followings,</a:t>
            </a:r>
            <a:endParaRPr lang="en-IN"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200000"/>
              </a:lnSpc>
              <a:buFont typeface="Wingdings" panose="05000000000000000000" pitchFamily="2" charset="2"/>
              <a:buChar char="Ø"/>
            </a:pPr>
            <a:r>
              <a:rPr lang="en-IN" sz="24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An Overview of Database Management System</a:t>
            </a:r>
          </a:p>
          <a:p>
            <a:pPr>
              <a:lnSpc>
                <a:spcPct val="200000"/>
              </a:lnSpc>
              <a:buFont typeface="Wingdings" panose="05000000000000000000" pitchFamily="2" charset="2"/>
              <a:buChar char="Ø"/>
            </a:pPr>
            <a:r>
              <a:rPr lang="en-IN" sz="24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Database System vs File System and</a:t>
            </a:r>
          </a:p>
          <a:p>
            <a:pPr>
              <a:lnSpc>
                <a:spcPct val="200000"/>
              </a:lnSpc>
              <a:buFont typeface="Wingdings" panose="05000000000000000000" pitchFamily="2" charset="2"/>
              <a:buChar char="Ø"/>
            </a:pPr>
            <a:r>
              <a:rPr lang="en-IN" sz="24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Database System Concept.</a:t>
            </a:r>
          </a:p>
          <a:p>
            <a:endParaRPr lang="en-IN" dirty="0"/>
          </a:p>
        </p:txBody>
      </p:sp>
      <p:sp>
        <p:nvSpPr>
          <p:cNvPr id="5" name="Footer Placeholder 4">
            <a:extLst>
              <a:ext uri="{FF2B5EF4-FFF2-40B4-BE49-F238E27FC236}">
                <a16:creationId xmlns:a16="http://schemas.microsoft.com/office/drawing/2014/main" id="{CA317093-7281-4582-A482-E326442FCAFB}"/>
              </a:ext>
            </a:extLst>
          </p:cNvPr>
          <p:cNvSpPr>
            <a:spLocks noGrp="1"/>
          </p:cNvSpPr>
          <p:nvPr>
            <p:ph type="ftr" sz="quarter" idx="11"/>
          </p:nvPr>
        </p:nvSpPr>
        <p:spPr/>
        <p:txBody>
          <a:bodyPr/>
          <a:lstStyle/>
          <a:p>
            <a:r>
              <a:rPr lang="en-US"/>
              <a:t>GLA University, CAE Department</a:t>
            </a:r>
            <a:endParaRPr lang="en-IN"/>
          </a:p>
        </p:txBody>
      </p:sp>
      <p:sp>
        <p:nvSpPr>
          <p:cNvPr id="6" name="Slide Number Placeholder 5">
            <a:extLst>
              <a:ext uri="{FF2B5EF4-FFF2-40B4-BE49-F238E27FC236}">
                <a16:creationId xmlns:a16="http://schemas.microsoft.com/office/drawing/2014/main" id="{7B554F34-C75E-4868-8E84-5A40DBE77342}"/>
              </a:ext>
            </a:extLst>
          </p:cNvPr>
          <p:cNvSpPr>
            <a:spLocks noGrp="1"/>
          </p:cNvSpPr>
          <p:nvPr>
            <p:ph type="sldNum" sz="quarter" idx="12"/>
          </p:nvPr>
        </p:nvSpPr>
        <p:spPr/>
        <p:txBody>
          <a:bodyPr/>
          <a:lstStyle/>
          <a:p>
            <a:fld id="{0B126C40-9DC9-42A2-BB42-98305E1376F8}" type="slidenum">
              <a:rPr lang="en-IN" smtClean="0"/>
              <a:t>20</a:t>
            </a:fld>
            <a:endParaRPr lang="en-IN"/>
          </a:p>
        </p:txBody>
      </p:sp>
    </p:spTree>
    <p:extLst>
      <p:ext uri="{BB962C8B-B14F-4D97-AF65-F5344CB8AC3E}">
        <p14:creationId xmlns:p14="http://schemas.microsoft.com/office/powerpoint/2010/main" val="851771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0992-CC90-49E5-A589-762E5E7E4104}"/>
              </a:ext>
            </a:extLst>
          </p:cNvPr>
          <p:cNvSpPr>
            <a:spLocks noGrp="1"/>
          </p:cNvSpPr>
          <p:nvPr>
            <p:ph type="title"/>
          </p:nvPr>
        </p:nvSpPr>
        <p:spPr/>
        <p:txBody>
          <a:bodyPr/>
          <a:lstStyle/>
          <a:p>
            <a:pPr algn="ctr"/>
            <a:r>
              <a:rPr lang="en-US" b="1" dirty="0">
                <a:solidFill>
                  <a:schemeClr val="accent6">
                    <a:lumMod val="50000"/>
                  </a:schemeClr>
                </a:solidFill>
                <a:latin typeface="Verdana" panose="020B0604030504040204" pitchFamily="34" charset="0"/>
                <a:ea typeface="Verdana" panose="020B0604030504040204" pitchFamily="34" charset="0"/>
              </a:rPr>
              <a:t>Thanks</a:t>
            </a:r>
            <a:endParaRPr lang="en-IN" b="1" dirty="0">
              <a:solidFill>
                <a:schemeClr val="accent6">
                  <a:lumMod val="50000"/>
                </a:schemeClr>
              </a:solidFill>
              <a:latin typeface="Verdana" panose="020B0604030504040204" pitchFamily="34" charset="0"/>
              <a:ea typeface="Verdana" panose="020B0604030504040204" pitchFamily="34" charset="0"/>
            </a:endParaRPr>
          </a:p>
        </p:txBody>
      </p:sp>
      <p:sp>
        <p:nvSpPr>
          <p:cNvPr id="4" name="Footer Placeholder 3">
            <a:extLst>
              <a:ext uri="{FF2B5EF4-FFF2-40B4-BE49-F238E27FC236}">
                <a16:creationId xmlns:a16="http://schemas.microsoft.com/office/drawing/2014/main" id="{FEE0BB38-A8E2-4C64-A33D-7EA6C4A70AF8}"/>
              </a:ext>
            </a:extLst>
          </p:cNvPr>
          <p:cNvSpPr>
            <a:spLocks noGrp="1"/>
          </p:cNvSpPr>
          <p:nvPr>
            <p:ph type="ftr" sz="quarter" idx="11"/>
          </p:nvPr>
        </p:nvSpPr>
        <p:spPr/>
        <p:txBody>
          <a:bodyPr/>
          <a:lstStyle/>
          <a:p>
            <a:r>
              <a:rPr lang="en-US"/>
              <a:t>GLA University, CAE Department</a:t>
            </a:r>
            <a:endParaRPr lang="en-IN"/>
          </a:p>
        </p:txBody>
      </p:sp>
      <p:sp>
        <p:nvSpPr>
          <p:cNvPr id="5" name="Slide Number Placeholder 4">
            <a:extLst>
              <a:ext uri="{FF2B5EF4-FFF2-40B4-BE49-F238E27FC236}">
                <a16:creationId xmlns:a16="http://schemas.microsoft.com/office/drawing/2014/main" id="{C270FFAA-27CE-4A4C-8B8E-72AEEC686044}"/>
              </a:ext>
            </a:extLst>
          </p:cNvPr>
          <p:cNvSpPr>
            <a:spLocks noGrp="1"/>
          </p:cNvSpPr>
          <p:nvPr>
            <p:ph type="sldNum" sz="quarter" idx="12"/>
          </p:nvPr>
        </p:nvSpPr>
        <p:spPr/>
        <p:txBody>
          <a:bodyPr/>
          <a:lstStyle/>
          <a:p>
            <a:fld id="{0B126C40-9DC9-42A2-BB42-98305E1376F8}" type="slidenum">
              <a:rPr lang="en-IN" smtClean="0"/>
              <a:t>21</a:t>
            </a:fld>
            <a:endParaRPr lang="en-IN"/>
          </a:p>
        </p:txBody>
      </p:sp>
      <p:pic>
        <p:nvPicPr>
          <p:cNvPr id="9218" name="Picture 2" descr="Question Ppt Powerpoint Presentation File Pictures | PPT Images Gallery |  PowerPoint Slide Show | PowerPoint Presentation Templates">
            <a:extLst>
              <a:ext uri="{FF2B5EF4-FFF2-40B4-BE49-F238E27FC236}">
                <a16:creationId xmlns:a16="http://schemas.microsoft.com/office/drawing/2014/main" id="{5D4F88DF-5E48-4CD9-991D-3CCFB8FB1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3044" y="1909666"/>
            <a:ext cx="5396334" cy="404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858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8361-E032-48DE-8C65-C98B93886181}"/>
              </a:ext>
            </a:extLst>
          </p:cNvPr>
          <p:cNvSpPr>
            <a:spLocks noGrp="1"/>
          </p:cNvSpPr>
          <p:nvPr>
            <p:ph type="title"/>
          </p:nvPr>
        </p:nvSpPr>
        <p:spPr/>
        <p:txBody>
          <a:bodyPr>
            <a:normAutofit/>
          </a:bodyPr>
          <a:lstStyle/>
          <a:p>
            <a:pPr algn="ctr"/>
            <a:r>
              <a:rPr lang="en-US" sz="3200" b="1" dirty="0">
                <a:solidFill>
                  <a:schemeClr val="accent6">
                    <a:lumMod val="50000"/>
                  </a:schemeClr>
                </a:solidFill>
                <a:latin typeface="Verdana" panose="020B0604030504040204" pitchFamily="34" charset="0"/>
                <a:ea typeface="Verdana" panose="020B0604030504040204" pitchFamily="34" charset="0"/>
              </a:rPr>
              <a:t>Why</a:t>
            </a:r>
            <a:r>
              <a:rPr lang="en-IN" sz="3200" b="1" dirty="0">
                <a:solidFill>
                  <a:schemeClr val="accent6">
                    <a:lumMod val="50000"/>
                  </a:schemeClr>
                </a:solidFill>
                <a:latin typeface="Verdana" panose="020B0604030504040204" pitchFamily="34" charset="0"/>
                <a:ea typeface="Verdana" panose="020B0604030504040204" pitchFamily="34" charset="0"/>
                <a:cs typeface="Times New Roman" panose="02020603050405020304" pitchFamily="18" charset="0"/>
              </a:rPr>
              <a:t> </a:t>
            </a:r>
            <a:r>
              <a:rPr lang="en-IN" sz="3200" b="1" dirty="0">
                <a:solidFill>
                  <a:schemeClr val="accent6">
                    <a:lumMod val="50000"/>
                  </a:schemeClr>
                </a:solidFill>
                <a:effectLst/>
                <a:latin typeface="Verdana" panose="020B0604030504040204" pitchFamily="34" charset="0"/>
                <a:ea typeface="Verdana" panose="020B0604030504040204" pitchFamily="34" charset="0"/>
                <a:cs typeface="Times New Roman" panose="02020603050405020304" pitchFamily="18" charset="0"/>
              </a:rPr>
              <a:t>Database Management System</a:t>
            </a:r>
            <a:r>
              <a:rPr lang="en-US" sz="3200" b="1" dirty="0">
                <a:solidFill>
                  <a:schemeClr val="accent6">
                    <a:lumMod val="50000"/>
                  </a:schemeClr>
                </a:solidFill>
                <a:latin typeface="Verdana" panose="020B0604030504040204" pitchFamily="34" charset="0"/>
                <a:ea typeface="Verdana" panose="020B0604030504040204" pitchFamily="34" charset="0"/>
              </a:rPr>
              <a:t> </a:t>
            </a:r>
            <a:endParaRPr lang="en-IN" sz="3200" b="1" dirty="0">
              <a:solidFill>
                <a:schemeClr val="accent6">
                  <a:lumMod val="50000"/>
                </a:schemeClr>
              </a:solidFill>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C83531E3-633C-4E35-9D86-1F661EC1082E}"/>
              </a:ext>
            </a:extLst>
          </p:cNvPr>
          <p:cNvSpPr>
            <a:spLocks noGrp="1"/>
          </p:cNvSpPr>
          <p:nvPr>
            <p:ph idx="1"/>
          </p:nvPr>
        </p:nvSpPr>
        <p:spPr>
          <a:xfrm>
            <a:off x="838200" y="1690688"/>
            <a:ext cx="10515600" cy="4486275"/>
          </a:xfrm>
        </p:spPr>
        <p:txBody>
          <a:bodyPr>
            <a:normAutofit/>
          </a:bodyPr>
          <a:lstStyle/>
          <a:p>
            <a:pPr algn="just">
              <a:lnSpc>
                <a:spcPct val="100000"/>
              </a:lnSpc>
              <a:buFont typeface="Wingdings" panose="05000000000000000000" pitchFamily="2" charset="2"/>
              <a:buChar char="ü"/>
            </a:pPr>
            <a:r>
              <a:rPr lang="en-US" i="0" dirty="0">
                <a:solidFill>
                  <a:schemeClr val="accent5">
                    <a:lumMod val="75000"/>
                  </a:schemeClr>
                </a:solidFill>
                <a:effectLst/>
                <a:latin typeface="Times New Roman" panose="02020603050405020304" pitchFamily="18" charset="0"/>
                <a:cs typeface="Times New Roman" panose="02020603050405020304" pitchFamily="18" charset="0"/>
              </a:rPr>
              <a:t>Database Management System </a:t>
            </a: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is a technology of storing and retrieving data with utmost efficiency along with appropriate security measures. </a:t>
            </a:r>
          </a:p>
          <a:p>
            <a:pPr algn="just">
              <a:lnSpc>
                <a:spcPct val="100000"/>
              </a:lnSpc>
              <a:buFont typeface="Wingdings" panose="05000000000000000000" pitchFamily="2" charset="2"/>
              <a:buChar char="ü"/>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Traditionally, data was organized in file formats.</a:t>
            </a:r>
          </a:p>
          <a:p>
            <a:pPr algn="just">
              <a:lnSpc>
                <a:spcPct val="100000"/>
              </a:lnSpc>
              <a:buFont typeface="Wingdings" panose="05000000000000000000" pitchFamily="2" charset="2"/>
              <a:buChar char="ü"/>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DBMS was a new concept to overcome the deficiencies in traditional style of data management.</a:t>
            </a:r>
          </a:p>
          <a:p>
            <a:pPr algn="just">
              <a:buFont typeface="Wingdings" panose="05000000000000000000" pitchFamily="2" charset="2"/>
              <a:buChar char="Ø"/>
            </a:pPr>
            <a:endParaRPr lang="en-IN" sz="32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2DCE441-6021-4593-9E8C-BD128C3BC55A}"/>
              </a:ext>
            </a:extLst>
          </p:cNvPr>
          <p:cNvSpPr>
            <a:spLocks noGrp="1"/>
          </p:cNvSpPr>
          <p:nvPr>
            <p:ph type="ftr" sz="quarter" idx="11"/>
          </p:nvPr>
        </p:nvSpPr>
        <p:spPr/>
        <p:txBody>
          <a:bodyPr/>
          <a:lstStyle/>
          <a:p>
            <a:r>
              <a:rPr lang="en-US"/>
              <a:t>GLA University, CAE Department</a:t>
            </a:r>
            <a:endParaRPr lang="en-IN"/>
          </a:p>
        </p:txBody>
      </p:sp>
      <p:sp>
        <p:nvSpPr>
          <p:cNvPr id="5" name="Slide Number Placeholder 4">
            <a:extLst>
              <a:ext uri="{FF2B5EF4-FFF2-40B4-BE49-F238E27FC236}">
                <a16:creationId xmlns:a16="http://schemas.microsoft.com/office/drawing/2014/main" id="{F7DB6D90-0000-4559-9753-D5FD0939DBAC}"/>
              </a:ext>
            </a:extLst>
          </p:cNvPr>
          <p:cNvSpPr>
            <a:spLocks noGrp="1"/>
          </p:cNvSpPr>
          <p:nvPr>
            <p:ph type="sldNum" sz="quarter" idx="12"/>
          </p:nvPr>
        </p:nvSpPr>
        <p:spPr/>
        <p:txBody>
          <a:bodyPr/>
          <a:lstStyle/>
          <a:p>
            <a:fld id="{0B126C40-9DC9-42A2-BB42-98305E1376F8}" type="slidenum">
              <a:rPr lang="en-IN" smtClean="0"/>
              <a:t>3</a:t>
            </a:fld>
            <a:endParaRPr lang="en-IN"/>
          </a:p>
        </p:txBody>
      </p:sp>
    </p:spTree>
    <p:extLst>
      <p:ext uri="{BB962C8B-B14F-4D97-AF65-F5344CB8AC3E}">
        <p14:creationId xmlns:p14="http://schemas.microsoft.com/office/powerpoint/2010/main" val="364385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58768-CA63-442D-92D8-43230102515D}"/>
              </a:ext>
            </a:extLst>
          </p:cNvPr>
          <p:cNvSpPr>
            <a:spLocks noGrp="1"/>
          </p:cNvSpPr>
          <p:nvPr>
            <p:ph type="title"/>
          </p:nvPr>
        </p:nvSpPr>
        <p:spPr/>
        <p:txBody>
          <a:bodyPr>
            <a:normAutofit/>
          </a:bodyPr>
          <a:lstStyle/>
          <a:p>
            <a:pPr algn="ctr"/>
            <a:r>
              <a:rPr lang="en-US" sz="3200" b="1" dirty="0">
                <a:solidFill>
                  <a:schemeClr val="accent6">
                    <a:lumMod val="50000"/>
                  </a:schemeClr>
                </a:solidFill>
                <a:latin typeface="Verdana" panose="020B0604030504040204" pitchFamily="34" charset="0"/>
                <a:ea typeface="Verdana" panose="020B0604030504040204" pitchFamily="34" charset="0"/>
              </a:rPr>
              <a:t>Why</a:t>
            </a:r>
            <a:r>
              <a:rPr lang="en-IN" sz="3200" b="1" dirty="0">
                <a:solidFill>
                  <a:schemeClr val="accent6">
                    <a:lumMod val="50000"/>
                  </a:schemeClr>
                </a:solidFill>
                <a:latin typeface="Verdana" panose="020B0604030504040204" pitchFamily="34" charset="0"/>
                <a:ea typeface="Verdana" panose="020B0604030504040204" pitchFamily="34" charset="0"/>
                <a:cs typeface="Times New Roman" panose="02020603050405020304" pitchFamily="18" charset="0"/>
              </a:rPr>
              <a:t> </a:t>
            </a:r>
            <a:r>
              <a:rPr lang="en-IN" sz="3200" b="1" dirty="0">
                <a:solidFill>
                  <a:schemeClr val="accent6">
                    <a:lumMod val="50000"/>
                  </a:schemeClr>
                </a:solidFill>
                <a:effectLst/>
                <a:latin typeface="Verdana" panose="020B0604030504040204" pitchFamily="34" charset="0"/>
                <a:ea typeface="Verdana" panose="020B0604030504040204" pitchFamily="34" charset="0"/>
                <a:cs typeface="Times New Roman" panose="02020603050405020304" pitchFamily="18" charset="0"/>
              </a:rPr>
              <a:t>Database Management System</a:t>
            </a:r>
            <a:r>
              <a:rPr lang="en-US" sz="3200" b="1" dirty="0">
                <a:solidFill>
                  <a:schemeClr val="accent6">
                    <a:lumMod val="50000"/>
                  </a:schemeClr>
                </a:solidFill>
                <a:latin typeface="Verdana" panose="020B0604030504040204" pitchFamily="34" charset="0"/>
                <a:ea typeface="Verdana" panose="020B0604030504040204" pitchFamily="34" charset="0"/>
              </a:rPr>
              <a:t> </a:t>
            </a:r>
            <a:endParaRPr lang="en-IN" sz="3200" dirty="0"/>
          </a:p>
        </p:txBody>
      </p:sp>
      <p:sp>
        <p:nvSpPr>
          <p:cNvPr id="4" name="Footer Placeholder 3">
            <a:extLst>
              <a:ext uri="{FF2B5EF4-FFF2-40B4-BE49-F238E27FC236}">
                <a16:creationId xmlns:a16="http://schemas.microsoft.com/office/drawing/2014/main" id="{CCB4A868-D892-4AE6-B4DD-ED1D13935E28}"/>
              </a:ext>
            </a:extLst>
          </p:cNvPr>
          <p:cNvSpPr>
            <a:spLocks noGrp="1"/>
          </p:cNvSpPr>
          <p:nvPr>
            <p:ph type="ftr" sz="quarter" idx="11"/>
          </p:nvPr>
        </p:nvSpPr>
        <p:spPr/>
        <p:txBody>
          <a:bodyPr/>
          <a:lstStyle/>
          <a:p>
            <a:r>
              <a:rPr lang="en-US"/>
              <a:t>GLA University, CAE Department</a:t>
            </a:r>
            <a:endParaRPr lang="en-IN"/>
          </a:p>
        </p:txBody>
      </p:sp>
      <p:sp>
        <p:nvSpPr>
          <p:cNvPr id="5" name="Slide Number Placeholder 4">
            <a:extLst>
              <a:ext uri="{FF2B5EF4-FFF2-40B4-BE49-F238E27FC236}">
                <a16:creationId xmlns:a16="http://schemas.microsoft.com/office/drawing/2014/main" id="{6FCB31C5-C6FA-4084-83B9-230414E96F86}"/>
              </a:ext>
            </a:extLst>
          </p:cNvPr>
          <p:cNvSpPr>
            <a:spLocks noGrp="1"/>
          </p:cNvSpPr>
          <p:nvPr>
            <p:ph type="sldNum" sz="quarter" idx="12"/>
          </p:nvPr>
        </p:nvSpPr>
        <p:spPr/>
        <p:txBody>
          <a:bodyPr/>
          <a:lstStyle/>
          <a:p>
            <a:fld id="{0B126C40-9DC9-42A2-BB42-98305E1376F8}" type="slidenum">
              <a:rPr lang="en-IN" smtClean="0"/>
              <a:t>4</a:t>
            </a:fld>
            <a:endParaRPr lang="en-IN"/>
          </a:p>
        </p:txBody>
      </p:sp>
      <p:pic>
        <p:nvPicPr>
          <p:cNvPr id="6" name="Content Placeholder 5">
            <a:extLst>
              <a:ext uri="{FF2B5EF4-FFF2-40B4-BE49-F238E27FC236}">
                <a16:creationId xmlns:a16="http://schemas.microsoft.com/office/drawing/2014/main" id="{F1DF3D73-0B09-4F03-8D30-C41DA54D19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4423" y="2001044"/>
            <a:ext cx="7190913" cy="4000500"/>
          </a:xfrm>
          <a:prstGeom prst="rect">
            <a:avLst/>
          </a:prstGeom>
        </p:spPr>
      </p:pic>
      <p:pic>
        <p:nvPicPr>
          <p:cNvPr id="7" name="Picture 6">
            <a:extLst>
              <a:ext uri="{FF2B5EF4-FFF2-40B4-BE49-F238E27FC236}">
                <a16:creationId xmlns:a16="http://schemas.microsoft.com/office/drawing/2014/main" id="{A9064BC7-5962-4BCE-BE0A-B239B73F86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423" y="2001045"/>
            <a:ext cx="7190913" cy="4252056"/>
          </a:xfrm>
          <a:prstGeom prst="rect">
            <a:avLst/>
          </a:prstGeom>
        </p:spPr>
      </p:pic>
    </p:spTree>
    <p:extLst>
      <p:ext uri="{BB962C8B-B14F-4D97-AF65-F5344CB8AC3E}">
        <p14:creationId xmlns:p14="http://schemas.microsoft.com/office/powerpoint/2010/main" val="386819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BE7CA44-58EE-4FCA-A5D9-6A1360E5F0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7702" y="1869237"/>
            <a:ext cx="5610686" cy="3868305"/>
          </a:xfrm>
        </p:spPr>
      </p:pic>
      <p:sp>
        <p:nvSpPr>
          <p:cNvPr id="4" name="Footer Placeholder 3">
            <a:extLst>
              <a:ext uri="{FF2B5EF4-FFF2-40B4-BE49-F238E27FC236}">
                <a16:creationId xmlns:a16="http://schemas.microsoft.com/office/drawing/2014/main" id="{95ADD3A4-4F5E-436B-8331-864796BB355A}"/>
              </a:ext>
            </a:extLst>
          </p:cNvPr>
          <p:cNvSpPr>
            <a:spLocks noGrp="1"/>
          </p:cNvSpPr>
          <p:nvPr>
            <p:ph type="ftr" sz="quarter" idx="11"/>
          </p:nvPr>
        </p:nvSpPr>
        <p:spPr/>
        <p:txBody>
          <a:bodyPr/>
          <a:lstStyle/>
          <a:p>
            <a:r>
              <a:rPr lang="en-US"/>
              <a:t>GLA University, CAE Department</a:t>
            </a:r>
            <a:endParaRPr lang="en-IN"/>
          </a:p>
        </p:txBody>
      </p:sp>
      <p:sp>
        <p:nvSpPr>
          <p:cNvPr id="5" name="Slide Number Placeholder 4">
            <a:extLst>
              <a:ext uri="{FF2B5EF4-FFF2-40B4-BE49-F238E27FC236}">
                <a16:creationId xmlns:a16="http://schemas.microsoft.com/office/drawing/2014/main" id="{C5052C21-D27F-468E-A64A-C9FE19DE05E9}"/>
              </a:ext>
            </a:extLst>
          </p:cNvPr>
          <p:cNvSpPr>
            <a:spLocks noGrp="1"/>
          </p:cNvSpPr>
          <p:nvPr>
            <p:ph type="sldNum" sz="quarter" idx="12"/>
          </p:nvPr>
        </p:nvSpPr>
        <p:spPr/>
        <p:txBody>
          <a:bodyPr/>
          <a:lstStyle/>
          <a:p>
            <a:fld id="{0B126C40-9DC9-42A2-BB42-98305E1376F8}" type="slidenum">
              <a:rPr lang="en-IN" smtClean="0"/>
              <a:t>5</a:t>
            </a:fld>
            <a:endParaRPr lang="en-IN"/>
          </a:p>
        </p:txBody>
      </p:sp>
      <p:sp>
        <p:nvSpPr>
          <p:cNvPr id="8" name="Title 1">
            <a:extLst>
              <a:ext uri="{FF2B5EF4-FFF2-40B4-BE49-F238E27FC236}">
                <a16:creationId xmlns:a16="http://schemas.microsoft.com/office/drawing/2014/main" id="{486D55AB-81AC-4B21-B59C-2A60CFA6A26E}"/>
              </a:ext>
            </a:extLst>
          </p:cNvPr>
          <p:cNvSpPr>
            <a:spLocks noGrp="1"/>
          </p:cNvSpPr>
          <p:nvPr>
            <p:ph type="title"/>
          </p:nvPr>
        </p:nvSpPr>
        <p:spPr>
          <a:xfrm>
            <a:off x="838200" y="365125"/>
            <a:ext cx="10515600" cy="1325563"/>
          </a:xfrm>
        </p:spPr>
        <p:txBody>
          <a:bodyPr>
            <a:normAutofit/>
          </a:bodyPr>
          <a:lstStyle/>
          <a:p>
            <a:pPr algn="ctr"/>
            <a:r>
              <a:rPr lang="en-US" sz="3200" b="1" dirty="0">
                <a:solidFill>
                  <a:schemeClr val="accent6">
                    <a:lumMod val="50000"/>
                  </a:schemeClr>
                </a:solidFill>
                <a:latin typeface="Verdana" panose="020B0604030504040204" pitchFamily="34" charset="0"/>
                <a:ea typeface="Verdana" panose="020B0604030504040204" pitchFamily="34" charset="0"/>
              </a:rPr>
              <a:t>Why</a:t>
            </a:r>
            <a:r>
              <a:rPr lang="en-IN" sz="3200" b="1" dirty="0">
                <a:solidFill>
                  <a:schemeClr val="accent6">
                    <a:lumMod val="50000"/>
                  </a:schemeClr>
                </a:solidFill>
                <a:latin typeface="Verdana" panose="020B0604030504040204" pitchFamily="34" charset="0"/>
                <a:ea typeface="Verdana" panose="020B0604030504040204" pitchFamily="34" charset="0"/>
                <a:cs typeface="Times New Roman" panose="02020603050405020304" pitchFamily="18" charset="0"/>
              </a:rPr>
              <a:t> </a:t>
            </a:r>
            <a:r>
              <a:rPr lang="en-IN" sz="3200" b="1" dirty="0">
                <a:solidFill>
                  <a:schemeClr val="accent6">
                    <a:lumMod val="50000"/>
                  </a:schemeClr>
                </a:solidFill>
                <a:effectLst/>
                <a:latin typeface="Verdana" panose="020B0604030504040204" pitchFamily="34" charset="0"/>
                <a:ea typeface="Verdana" panose="020B0604030504040204" pitchFamily="34" charset="0"/>
                <a:cs typeface="Times New Roman" panose="02020603050405020304" pitchFamily="18" charset="0"/>
              </a:rPr>
              <a:t>Database Management System</a:t>
            </a:r>
            <a:r>
              <a:rPr lang="en-US" sz="3200" b="1" dirty="0">
                <a:solidFill>
                  <a:schemeClr val="accent6">
                    <a:lumMod val="50000"/>
                  </a:schemeClr>
                </a:solidFill>
                <a:latin typeface="Verdana" panose="020B0604030504040204" pitchFamily="34" charset="0"/>
                <a:ea typeface="Verdana" panose="020B0604030504040204" pitchFamily="34" charset="0"/>
              </a:rPr>
              <a:t> </a:t>
            </a:r>
            <a:endParaRPr lang="en-IN" sz="3200" b="1" dirty="0">
              <a:solidFill>
                <a:schemeClr val="accent6">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1560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2E6D-3A1B-447C-B1B4-8F74F8549CB0}"/>
              </a:ext>
            </a:extLst>
          </p:cNvPr>
          <p:cNvSpPr>
            <a:spLocks noGrp="1"/>
          </p:cNvSpPr>
          <p:nvPr>
            <p:ph type="title"/>
          </p:nvPr>
        </p:nvSpPr>
        <p:spPr>
          <a:xfrm>
            <a:off x="838200" y="136525"/>
            <a:ext cx="10515600" cy="1325563"/>
          </a:xfrm>
        </p:spPr>
        <p:txBody>
          <a:bodyPr>
            <a:normAutofit/>
          </a:bodyPr>
          <a:lstStyle/>
          <a:p>
            <a:pPr algn="ctr"/>
            <a:r>
              <a:rPr lang="en-US" sz="3200" b="1" dirty="0">
                <a:solidFill>
                  <a:schemeClr val="accent6">
                    <a:lumMod val="50000"/>
                  </a:schemeClr>
                </a:solidFill>
                <a:latin typeface="Verdana" panose="020B0604030504040204" pitchFamily="34" charset="0"/>
                <a:ea typeface="Verdana" panose="020B0604030504040204" pitchFamily="34" charset="0"/>
              </a:rPr>
              <a:t>Applications of</a:t>
            </a:r>
            <a:r>
              <a:rPr lang="en-IN" sz="3200" b="1" dirty="0">
                <a:solidFill>
                  <a:schemeClr val="accent6">
                    <a:lumMod val="50000"/>
                  </a:schemeClr>
                </a:solidFill>
                <a:effectLst/>
                <a:latin typeface="Verdana" panose="020B0604030504040204" pitchFamily="34" charset="0"/>
                <a:ea typeface="Verdana" panose="020B0604030504040204" pitchFamily="34" charset="0"/>
                <a:cs typeface="Times New Roman" panose="02020603050405020304" pitchFamily="18" charset="0"/>
              </a:rPr>
              <a:t> Database Management System</a:t>
            </a:r>
            <a:r>
              <a:rPr lang="en-US" sz="3200" b="1" dirty="0">
                <a:solidFill>
                  <a:schemeClr val="accent6">
                    <a:lumMod val="50000"/>
                  </a:schemeClr>
                </a:solidFill>
                <a:latin typeface="Verdana" panose="020B0604030504040204" pitchFamily="34" charset="0"/>
                <a:ea typeface="Verdana" panose="020B0604030504040204" pitchFamily="34" charset="0"/>
              </a:rPr>
              <a:t> </a:t>
            </a:r>
            <a:endParaRPr lang="en-IN" sz="3200" b="1" dirty="0">
              <a:solidFill>
                <a:schemeClr val="accent6">
                  <a:lumMod val="50000"/>
                </a:schemeClr>
              </a:solidFill>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4D22129E-A934-4036-818D-5FCC44795960}"/>
              </a:ext>
            </a:extLst>
          </p:cNvPr>
          <p:cNvSpPr>
            <a:spLocks noGrp="1"/>
          </p:cNvSpPr>
          <p:nvPr>
            <p:ph idx="1"/>
          </p:nvPr>
        </p:nvSpPr>
        <p:spPr>
          <a:xfrm>
            <a:off x="838200" y="1811045"/>
            <a:ext cx="10515600" cy="4365918"/>
          </a:xfrm>
        </p:spPr>
        <p:txBody>
          <a:bodyPr>
            <a:normAutofit/>
          </a:bodyPr>
          <a:lstStyle/>
          <a:p>
            <a:pPr algn="just">
              <a:lnSpc>
                <a:spcPct val="100000"/>
              </a:lnSpc>
              <a:buFont typeface="Wingdings" panose="05000000000000000000" pitchFamily="2" charset="2"/>
              <a:buChar char="ü"/>
            </a:pPr>
            <a:r>
              <a:rPr lang="en-IN" b="1" i="0" dirty="0">
                <a:solidFill>
                  <a:schemeClr val="accent5">
                    <a:lumMod val="75000"/>
                  </a:schemeClr>
                </a:solidFill>
                <a:effectLst/>
                <a:latin typeface="Times New Roman" panose="02020603050405020304" pitchFamily="18" charset="0"/>
                <a:cs typeface="Times New Roman" panose="02020603050405020304" pitchFamily="18" charset="0"/>
              </a:rPr>
              <a:t>Railway Reservation System</a:t>
            </a:r>
          </a:p>
          <a:p>
            <a:pPr algn="just">
              <a:lnSpc>
                <a:spcPct val="100000"/>
              </a:lnSpc>
              <a:buFont typeface="Wingdings" panose="05000000000000000000" pitchFamily="2" charset="2"/>
              <a:buChar char="ü"/>
            </a:pPr>
            <a:r>
              <a:rPr lang="en-IN" b="1" i="0" dirty="0">
                <a:solidFill>
                  <a:schemeClr val="accent5">
                    <a:lumMod val="75000"/>
                  </a:schemeClr>
                </a:solidFill>
                <a:effectLst/>
                <a:latin typeface="Times New Roman" panose="02020603050405020304" pitchFamily="18" charset="0"/>
                <a:cs typeface="Times New Roman" panose="02020603050405020304" pitchFamily="18" charset="0"/>
              </a:rPr>
              <a:t>Library Management System</a:t>
            </a:r>
          </a:p>
          <a:p>
            <a:pPr algn="just">
              <a:lnSpc>
                <a:spcPct val="100000"/>
              </a:lnSpc>
              <a:buFont typeface="Wingdings" panose="05000000000000000000" pitchFamily="2" charset="2"/>
              <a:buChar char="ü"/>
            </a:pPr>
            <a:r>
              <a:rPr lang="en-IN" b="1" i="0" dirty="0">
                <a:solidFill>
                  <a:schemeClr val="accent5">
                    <a:lumMod val="75000"/>
                  </a:schemeClr>
                </a:solidFill>
                <a:effectLst/>
                <a:latin typeface="Times New Roman" panose="02020603050405020304" pitchFamily="18" charset="0"/>
                <a:cs typeface="Times New Roman" panose="02020603050405020304" pitchFamily="18" charset="0"/>
              </a:rPr>
              <a:t>Banking</a:t>
            </a:r>
          </a:p>
          <a:p>
            <a:pPr algn="just">
              <a:lnSpc>
                <a:spcPct val="100000"/>
              </a:lnSpc>
              <a:buFont typeface="Wingdings" panose="05000000000000000000" pitchFamily="2" charset="2"/>
              <a:buChar char="ü"/>
            </a:pPr>
            <a:r>
              <a:rPr lang="en-IN" b="1" i="0" dirty="0">
                <a:solidFill>
                  <a:schemeClr val="accent5">
                    <a:lumMod val="75000"/>
                  </a:schemeClr>
                </a:solidFill>
                <a:effectLst/>
                <a:latin typeface="Times New Roman" panose="02020603050405020304" pitchFamily="18" charset="0"/>
                <a:cs typeface="Times New Roman" panose="02020603050405020304" pitchFamily="18" charset="0"/>
              </a:rPr>
              <a:t>Universities and colleges</a:t>
            </a:r>
          </a:p>
          <a:p>
            <a:pPr algn="just">
              <a:lnSpc>
                <a:spcPct val="100000"/>
              </a:lnSpc>
              <a:buFont typeface="Wingdings" panose="05000000000000000000" pitchFamily="2" charset="2"/>
              <a:buChar char="ü"/>
            </a:pPr>
            <a:r>
              <a:rPr lang="en-IN" b="1" i="0" dirty="0">
                <a:solidFill>
                  <a:schemeClr val="accent5">
                    <a:lumMod val="75000"/>
                  </a:schemeClr>
                </a:solidFill>
                <a:effectLst/>
                <a:latin typeface="Times New Roman" panose="02020603050405020304" pitchFamily="18" charset="0"/>
                <a:cs typeface="Times New Roman" panose="02020603050405020304" pitchFamily="18" charset="0"/>
              </a:rPr>
              <a:t>Credit card transactions</a:t>
            </a:r>
          </a:p>
          <a:p>
            <a:pPr algn="just">
              <a:lnSpc>
                <a:spcPct val="100000"/>
              </a:lnSpc>
              <a:buFont typeface="Wingdings" panose="05000000000000000000" pitchFamily="2" charset="2"/>
              <a:buChar char="ü"/>
            </a:pPr>
            <a:r>
              <a:rPr lang="en-IN" b="1" i="0" dirty="0">
                <a:solidFill>
                  <a:schemeClr val="accent5">
                    <a:lumMod val="75000"/>
                  </a:schemeClr>
                </a:solidFill>
                <a:effectLst/>
                <a:latin typeface="Times New Roman" panose="02020603050405020304" pitchFamily="18" charset="0"/>
                <a:cs typeface="Times New Roman" panose="02020603050405020304" pitchFamily="18" charset="0"/>
              </a:rPr>
              <a:t>Social Media Sites</a:t>
            </a:r>
          </a:p>
          <a:p>
            <a:pPr>
              <a:buFont typeface="Wingdings" panose="05000000000000000000" pitchFamily="2" charset="2"/>
              <a:buChar char="ü"/>
            </a:pPr>
            <a:endParaRPr lang="en-IN" b="1" i="0" dirty="0">
              <a:solidFill>
                <a:schemeClr val="accent5">
                  <a:lumMod val="75000"/>
                </a:schemeClr>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IN" b="1" i="0" dirty="0">
              <a:solidFill>
                <a:schemeClr val="accent5">
                  <a:lumMod val="75000"/>
                </a:schemeClr>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IN"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0696090-098E-42BC-99FE-8C4B4C0FEFFD}"/>
              </a:ext>
            </a:extLst>
          </p:cNvPr>
          <p:cNvSpPr>
            <a:spLocks noGrp="1"/>
          </p:cNvSpPr>
          <p:nvPr>
            <p:ph type="ftr" sz="quarter" idx="11"/>
          </p:nvPr>
        </p:nvSpPr>
        <p:spPr/>
        <p:txBody>
          <a:bodyPr/>
          <a:lstStyle/>
          <a:p>
            <a:r>
              <a:rPr lang="en-US"/>
              <a:t>GLA University, CAE Department</a:t>
            </a:r>
            <a:endParaRPr lang="en-IN"/>
          </a:p>
        </p:txBody>
      </p:sp>
      <p:sp>
        <p:nvSpPr>
          <p:cNvPr id="5" name="Slide Number Placeholder 4">
            <a:extLst>
              <a:ext uri="{FF2B5EF4-FFF2-40B4-BE49-F238E27FC236}">
                <a16:creationId xmlns:a16="http://schemas.microsoft.com/office/drawing/2014/main" id="{1F5999C8-50FF-40AF-B6EB-D32677D392DC}"/>
              </a:ext>
            </a:extLst>
          </p:cNvPr>
          <p:cNvSpPr>
            <a:spLocks noGrp="1"/>
          </p:cNvSpPr>
          <p:nvPr>
            <p:ph type="sldNum" sz="quarter" idx="12"/>
          </p:nvPr>
        </p:nvSpPr>
        <p:spPr/>
        <p:txBody>
          <a:bodyPr/>
          <a:lstStyle/>
          <a:p>
            <a:fld id="{0B126C40-9DC9-42A2-BB42-98305E1376F8}" type="slidenum">
              <a:rPr lang="en-IN" smtClean="0"/>
              <a:t>6</a:t>
            </a:fld>
            <a:endParaRPr lang="en-IN"/>
          </a:p>
        </p:txBody>
      </p:sp>
    </p:spTree>
    <p:extLst>
      <p:ext uri="{BB962C8B-B14F-4D97-AF65-F5344CB8AC3E}">
        <p14:creationId xmlns:p14="http://schemas.microsoft.com/office/powerpoint/2010/main" val="358119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D6742D-535F-44D9-8961-109D6EB5FC2E}"/>
              </a:ext>
            </a:extLst>
          </p:cNvPr>
          <p:cNvSpPr>
            <a:spLocks noGrp="1"/>
          </p:cNvSpPr>
          <p:nvPr>
            <p:ph idx="1"/>
          </p:nvPr>
        </p:nvSpPr>
        <p:spPr>
          <a:xfrm>
            <a:off x="838200" y="2032985"/>
            <a:ext cx="10515600" cy="4143977"/>
          </a:xfrm>
        </p:spPr>
        <p:txBody>
          <a:bodyPr/>
          <a:lstStyle/>
          <a:p>
            <a:pPr>
              <a:lnSpc>
                <a:spcPct val="100000"/>
              </a:lnSpc>
              <a:buFont typeface="Wingdings" panose="05000000000000000000" pitchFamily="2" charset="2"/>
              <a:buChar char="ü"/>
            </a:pPr>
            <a:r>
              <a:rPr lang="en-IN" b="1" i="0" dirty="0">
                <a:solidFill>
                  <a:schemeClr val="accent5">
                    <a:lumMod val="75000"/>
                  </a:schemeClr>
                </a:solidFill>
                <a:effectLst/>
                <a:latin typeface="Times New Roman" panose="02020603050405020304" pitchFamily="18" charset="0"/>
                <a:cs typeface="Times New Roman" panose="02020603050405020304" pitchFamily="18" charset="0"/>
              </a:rPr>
              <a:t>Telecommunications</a:t>
            </a:r>
          </a:p>
          <a:p>
            <a:pPr>
              <a:lnSpc>
                <a:spcPct val="100000"/>
              </a:lnSpc>
              <a:buFont typeface="Wingdings" panose="05000000000000000000" pitchFamily="2" charset="2"/>
              <a:buChar char="ü"/>
            </a:pPr>
            <a:r>
              <a:rPr lang="en-IN" b="1" i="0" dirty="0">
                <a:solidFill>
                  <a:schemeClr val="accent5">
                    <a:lumMod val="75000"/>
                  </a:schemeClr>
                </a:solidFill>
                <a:effectLst/>
                <a:latin typeface="Times New Roman" panose="02020603050405020304" pitchFamily="18" charset="0"/>
                <a:cs typeface="Times New Roman" panose="02020603050405020304" pitchFamily="18" charset="0"/>
              </a:rPr>
              <a:t>Finance</a:t>
            </a:r>
          </a:p>
          <a:p>
            <a:pPr>
              <a:lnSpc>
                <a:spcPct val="100000"/>
              </a:lnSpc>
              <a:buFont typeface="Wingdings" panose="05000000000000000000" pitchFamily="2" charset="2"/>
              <a:buChar char="ü"/>
            </a:pPr>
            <a:r>
              <a:rPr lang="en-IN" b="1" i="0" dirty="0">
                <a:solidFill>
                  <a:schemeClr val="accent5">
                    <a:lumMod val="75000"/>
                  </a:schemeClr>
                </a:solidFill>
                <a:effectLst/>
                <a:latin typeface="Times New Roman" panose="02020603050405020304" pitchFamily="18" charset="0"/>
                <a:cs typeface="Times New Roman" panose="02020603050405020304" pitchFamily="18" charset="0"/>
              </a:rPr>
              <a:t>Online Shopping</a:t>
            </a:r>
          </a:p>
          <a:p>
            <a:pPr>
              <a:lnSpc>
                <a:spcPct val="100000"/>
              </a:lnSpc>
              <a:buFont typeface="Wingdings" panose="05000000000000000000" pitchFamily="2" charset="2"/>
              <a:buChar char="ü"/>
            </a:pPr>
            <a:r>
              <a:rPr lang="en-IN" b="1" i="0" dirty="0">
                <a:solidFill>
                  <a:schemeClr val="accent5">
                    <a:lumMod val="75000"/>
                  </a:schemeClr>
                </a:solidFill>
                <a:effectLst/>
                <a:latin typeface="Times New Roman" panose="02020603050405020304" pitchFamily="18" charset="0"/>
                <a:cs typeface="Times New Roman" panose="02020603050405020304" pitchFamily="18" charset="0"/>
              </a:rPr>
              <a:t>Human Resource Management</a:t>
            </a:r>
          </a:p>
          <a:p>
            <a:pPr>
              <a:lnSpc>
                <a:spcPct val="100000"/>
              </a:lnSpc>
              <a:buFont typeface="Wingdings" panose="05000000000000000000" pitchFamily="2" charset="2"/>
              <a:buChar char="ü"/>
            </a:pPr>
            <a:r>
              <a:rPr lang="en-IN" b="1" i="0" dirty="0">
                <a:solidFill>
                  <a:schemeClr val="accent5">
                    <a:lumMod val="75000"/>
                  </a:schemeClr>
                </a:solidFill>
                <a:effectLst/>
                <a:latin typeface="Times New Roman" panose="02020603050405020304" pitchFamily="18" charset="0"/>
                <a:cs typeface="Times New Roman" panose="02020603050405020304" pitchFamily="18" charset="0"/>
              </a:rPr>
              <a:t>Manufacturing</a:t>
            </a:r>
          </a:p>
          <a:p>
            <a:pPr>
              <a:lnSpc>
                <a:spcPct val="100000"/>
              </a:lnSpc>
              <a:buFont typeface="Wingdings" panose="05000000000000000000" pitchFamily="2" charset="2"/>
              <a:buChar char="ü"/>
            </a:pPr>
            <a:r>
              <a:rPr lang="en-IN" b="1" i="0" dirty="0">
                <a:solidFill>
                  <a:schemeClr val="accent5">
                    <a:lumMod val="75000"/>
                  </a:schemeClr>
                </a:solidFill>
                <a:effectLst/>
                <a:latin typeface="Times New Roman" panose="02020603050405020304" pitchFamily="18" charset="0"/>
                <a:cs typeface="Times New Roman" panose="02020603050405020304" pitchFamily="18" charset="0"/>
              </a:rPr>
              <a:t>Airline Reservation system</a:t>
            </a:r>
          </a:p>
          <a:p>
            <a:endParaRPr lang="en-IN" dirty="0"/>
          </a:p>
        </p:txBody>
      </p:sp>
      <p:sp>
        <p:nvSpPr>
          <p:cNvPr id="4" name="Footer Placeholder 3">
            <a:extLst>
              <a:ext uri="{FF2B5EF4-FFF2-40B4-BE49-F238E27FC236}">
                <a16:creationId xmlns:a16="http://schemas.microsoft.com/office/drawing/2014/main" id="{48478038-38DB-496A-B8DA-FD3D631FEA56}"/>
              </a:ext>
            </a:extLst>
          </p:cNvPr>
          <p:cNvSpPr>
            <a:spLocks noGrp="1"/>
          </p:cNvSpPr>
          <p:nvPr>
            <p:ph type="ftr" sz="quarter" idx="11"/>
          </p:nvPr>
        </p:nvSpPr>
        <p:spPr/>
        <p:txBody>
          <a:bodyPr/>
          <a:lstStyle/>
          <a:p>
            <a:r>
              <a:rPr lang="en-US"/>
              <a:t>GLA University, CAE Department</a:t>
            </a:r>
            <a:endParaRPr lang="en-IN"/>
          </a:p>
        </p:txBody>
      </p:sp>
      <p:sp>
        <p:nvSpPr>
          <p:cNvPr id="5" name="Slide Number Placeholder 4">
            <a:extLst>
              <a:ext uri="{FF2B5EF4-FFF2-40B4-BE49-F238E27FC236}">
                <a16:creationId xmlns:a16="http://schemas.microsoft.com/office/drawing/2014/main" id="{236CE1D0-2318-4465-873D-23F44CDF9090}"/>
              </a:ext>
            </a:extLst>
          </p:cNvPr>
          <p:cNvSpPr>
            <a:spLocks noGrp="1"/>
          </p:cNvSpPr>
          <p:nvPr>
            <p:ph type="sldNum" sz="quarter" idx="12"/>
          </p:nvPr>
        </p:nvSpPr>
        <p:spPr/>
        <p:txBody>
          <a:bodyPr/>
          <a:lstStyle/>
          <a:p>
            <a:fld id="{0B126C40-9DC9-42A2-BB42-98305E1376F8}" type="slidenum">
              <a:rPr lang="en-IN" smtClean="0"/>
              <a:t>7</a:t>
            </a:fld>
            <a:endParaRPr lang="en-IN"/>
          </a:p>
        </p:txBody>
      </p:sp>
      <p:sp>
        <p:nvSpPr>
          <p:cNvPr id="6" name="Title 1">
            <a:extLst>
              <a:ext uri="{FF2B5EF4-FFF2-40B4-BE49-F238E27FC236}">
                <a16:creationId xmlns:a16="http://schemas.microsoft.com/office/drawing/2014/main" id="{B448674A-0AC6-4CAF-876B-45435F6BCF32}"/>
              </a:ext>
            </a:extLst>
          </p:cNvPr>
          <p:cNvSpPr>
            <a:spLocks noGrp="1"/>
          </p:cNvSpPr>
          <p:nvPr>
            <p:ph type="title"/>
          </p:nvPr>
        </p:nvSpPr>
        <p:spPr>
          <a:xfrm>
            <a:off x="838200" y="365125"/>
            <a:ext cx="10515600" cy="1325563"/>
          </a:xfrm>
        </p:spPr>
        <p:txBody>
          <a:bodyPr>
            <a:normAutofit/>
          </a:bodyPr>
          <a:lstStyle/>
          <a:p>
            <a:pPr algn="ctr"/>
            <a:r>
              <a:rPr lang="en-US" sz="3200" b="1" dirty="0">
                <a:solidFill>
                  <a:schemeClr val="accent6">
                    <a:lumMod val="50000"/>
                  </a:schemeClr>
                </a:solidFill>
                <a:latin typeface="Verdana" panose="020B0604030504040204" pitchFamily="34" charset="0"/>
                <a:ea typeface="Verdana" panose="020B0604030504040204" pitchFamily="34" charset="0"/>
              </a:rPr>
              <a:t>Applications of</a:t>
            </a:r>
            <a:r>
              <a:rPr lang="en-IN" sz="3200" b="1" dirty="0">
                <a:solidFill>
                  <a:schemeClr val="accent6">
                    <a:lumMod val="50000"/>
                  </a:schemeClr>
                </a:solidFill>
                <a:effectLst/>
                <a:latin typeface="Verdana" panose="020B0604030504040204" pitchFamily="34" charset="0"/>
                <a:ea typeface="Verdana" panose="020B0604030504040204" pitchFamily="34" charset="0"/>
                <a:cs typeface="Times New Roman" panose="02020603050405020304" pitchFamily="18" charset="0"/>
              </a:rPr>
              <a:t> Database Management System</a:t>
            </a:r>
            <a:r>
              <a:rPr lang="en-US" sz="3200" b="1" dirty="0">
                <a:solidFill>
                  <a:schemeClr val="accent6">
                    <a:lumMod val="50000"/>
                  </a:schemeClr>
                </a:solidFill>
                <a:latin typeface="Verdana" panose="020B0604030504040204" pitchFamily="34" charset="0"/>
                <a:ea typeface="Verdana" panose="020B0604030504040204" pitchFamily="34" charset="0"/>
              </a:rPr>
              <a:t> </a:t>
            </a:r>
            <a:endParaRPr lang="en-IN" sz="3200" b="1" dirty="0">
              <a:solidFill>
                <a:schemeClr val="accent6">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05577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D2472F1-3BF6-47FE-853E-6135024FCA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8569" y="1925391"/>
            <a:ext cx="6394861" cy="3703600"/>
          </a:xfrm>
        </p:spPr>
      </p:pic>
      <p:sp>
        <p:nvSpPr>
          <p:cNvPr id="4" name="Footer Placeholder 3">
            <a:extLst>
              <a:ext uri="{FF2B5EF4-FFF2-40B4-BE49-F238E27FC236}">
                <a16:creationId xmlns:a16="http://schemas.microsoft.com/office/drawing/2014/main" id="{68676165-2ADE-43A0-B6CA-483E94D72FCC}"/>
              </a:ext>
            </a:extLst>
          </p:cNvPr>
          <p:cNvSpPr>
            <a:spLocks noGrp="1"/>
          </p:cNvSpPr>
          <p:nvPr>
            <p:ph type="ftr" sz="quarter" idx="11"/>
          </p:nvPr>
        </p:nvSpPr>
        <p:spPr/>
        <p:txBody>
          <a:bodyPr/>
          <a:lstStyle/>
          <a:p>
            <a:r>
              <a:rPr lang="en-US"/>
              <a:t>GLA University, CAE Department</a:t>
            </a:r>
            <a:endParaRPr lang="en-IN"/>
          </a:p>
        </p:txBody>
      </p:sp>
      <p:sp>
        <p:nvSpPr>
          <p:cNvPr id="5" name="Slide Number Placeholder 4">
            <a:extLst>
              <a:ext uri="{FF2B5EF4-FFF2-40B4-BE49-F238E27FC236}">
                <a16:creationId xmlns:a16="http://schemas.microsoft.com/office/drawing/2014/main" id="{699D0F3B-88CD-4670-A0D6-8E8F4D443DED}"/>
              </a:ext>
            </a:extLst>
          </p:cNvPr>
          <p:cNvSpPr>
            <a:spLocks noGrp="1"/>
          </p:cNvSpPr>
          <p:nvPr>
            <p:ph type="sldNum" sz="quarter" idx="12"/>
          </p:nvPr>
        </p:nvSpPr>
        <p:spPr/>
        <p:txBody>
          <a:bodyPr/>
          <a:lstStyle/>
          <a:p>
            <a:fld id="{0B126C40-9DC9-42A2-BB42-98305E1376F8}" type="slidenum">
              <a:rPr lang="en-IN" smtClean="0"/>
              <a:t>8</a:t>
            </a:fld>
            <a:endParaRPr lang="en-IN"/>
          </a:p>
        </p:txBody>
      </p:sp>
      <p:sp>
        <p:nvSpPr>
          <p:cNvPr id="6" name="Title 1">
            <a:extLst>
              <a:ext uri="{FF2B5EF4-FFF2-40B4-BE49-F238E27FC236}">
                <a16:creationId xmlns:a16="http://schemas.microsoft.com/office/drawing/2014/main" id="{5D543501-F1D3-47B9-A0B2-F9485F1429C5}"/>
              </a:ext>
            </a:extLst>
          </p:cNvPr>
          <p:cNvSpPr>
            <a:spLocks noGrp="1"/>
          </p:cNvSpPr>
          <p:nvPr>
            <p:ph type="title"/>
          </p:nvPr>
        </p:nvSpPr>
        <p:spPr>
          <a:xfrm>
            <a:off x="838200" y="365125"/>
            <a:ext cx="10515600" cy="1325563"/>
          </a:xfrm>
        </p:spPr>
        <p:txBody>
          <a:bodyPr>
            <a:normAutofit/>
          </a:bodyPr>
          <a:lstStyle/>
          <a:p>
            <a:pPr algn="ctr"/>
            <a:r>
              <a:rPr lang="en-US" sz="3200" b="1" dirty="0">
                <a:solidFill>
                  <a:schemeClr val="accent6">
                    <a:lumMod val="50000"/>
                  </a:schemeClr>
                </a:solidFill>
                <a:latin typeface="Verdana" panose="020B0604030504040204" pitchFamily="34" charset="0"/>
                <a:ea typeface="Verdana" panose="020B0604030504040204" pitchFamily="34" charset="0"/>
              </a:rPr>
              <a:t>Applications of</a:t>
            </a:r>
            <a:r>
              <a:rPr lang="en-IN" sz="3200" b="1" dirty="0">
                <a:solidFill>
                  <a:schemeClr val="accent6">
                    <a:lumMod val="50000"/>
                  </a:schemeClr>
                </a:solidFill>
                <a:effectLst/>
                <a:latin typeface="Verdana" panose="020B0604030504040204" pitchFamily="34" charset="0"/>
                <a:ea typeface="Verdana" panose="020B0604030504040204" pitchFamily="34" charset="0"/>
                <a:cs typeface="Times New Roman" panose="02020603050405020304" pitchFamily="18" charset="0"/>
              </a:rPr>
              <a:t> Database Management System</a:t>
            </a:r>
            <a:r>
              <a:rPr lang="en-US" sz="3200" b="1" dirty="0">
                <a:solidFill>
                  <a:schemeClr val="accent6">
                    <a:lumMod val="50000"/>
                  </a:schemeClr>
                </a:solidFill>
                <a:latin typeface="Verdana" panose="020B0604030504040204" pitchFamily="34" charset="0"/>
                <a:ea typeface="Verdana" panose="020B0604030504040204" pitchFamily="34" charset="0"/>
              </a:rPr>
              <a:t> </a:t>
            </a:r>
            <a:endParaRPr lang="en-IN" sz="3200" b="1" dirty="0">
              <a:solidFill>
                <a:schemeClr val="accent6">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29726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1F5D2F8-08A0-48BE-9F0B-64482E041469}"/>
              </a:ext>
            </a:extLst>
          </p:cNvPr>
          <p:cNvSpPr>
            <a:spLocks noGrp="1"/>
          </p:cNvSpPr>
          <p:nvPr>
            <p:ph type="ftr" sz="quarter" idx="11"/>
          </p:nvPr>
        </p:nvSpPr>
        <p:spPr/>
        <p:txBody>
          <a:bodyPr/>
          <a:lstStyle/>
          <a:p>
            <a:r>
              <a:rPr lang="en-US"/>
              <a:t>GLA University, CAE Department</a:t>
            </a:r>
            <a:endParaRPr lang="en-IN"/>
          </a:p>
        </p:txBody>
      </p:sp>
      <p:sp>
        <p:nvSpPr>
          <p:cNvPr id="5" name="Slide Number Placeholder 4">
            <a:extLst>
              <a:ext uri="{FF2B5EF4-FFF2-40B4-BE49-F238E27FC236}">
                <a16:creationId xmlns:a16="http://schemas.microsoft.com/office/drawing/2014/main" id="{270F9EF6-81A7-47B3-8FD0-BA09382A6DDC}"/>
              </a:ext>
            </a:extLst>
          </p:cNvPr>
          <p:cNvSpPr>
            <a:spLocks noGrp="1"/>
          </p:cNvSpPr>
          <p:nvPr>
            <p:ph type="sldNum" sz="quarter" idx="12"/>
          </p:nvPr>
        </p:nvSpPr>
        <p:spPr/>
        <p:txBody>
          <a:bodyPr/>
          <a:lstStyle/>
          <a:p>
            <a:fld id="{0B126C40-9DC9-42A2-BB42-98305E1376F8}" type="slidenum">
              <a:rPr lang="en-IN" smtClean="0"/>
              <a:t>9</a:t>
            </a:fld>
            <a:endParaRPr lang="en-IN"/>
          </a:p>
        </p:txBody>
      </p:sp>
      <p:sp>
        <p:nvSpPr>
          <p:cNvPr id="7" name="Title 1">
            <a:extLst>
              <a:ext uri="{FF2B5EF4-FFF2-40B4-BE49-F238E27FC236}">
                <a16:creationId xmlns:a16="http://schemas.microsoft.com/office/drawing/2014/main" id="{21C3E2CF-A95F-4737-9D5C-1AAFDC1BB63A}"/>
              </a:ext>
            </a:extLst>
          </p:cNvPr>
          <p:cNvSpPr>
            <a:spLocks noGrp="1"/>
          </p:cNvSpPr>
          <p:nvPr>
            <p:ph type="title"/>
          </p:nvPr>
        </p:nvSpPr>
        <p:spPr>
          <a:xfrm>
            <a:off x="838200" y="365125"/>
            <a:ext cx="10515600" cy="1325563"/>
          </a:xfrm>
        </p:spPr>
        <p:txBody>
          <a:bodyPr>
            <a:normAutofit/>
          </a:bodyPr>
          <a:lstStyle/>
          <a:p>
            <a:pPr algn="ctr"/>
            <a:r>
              <a:rPr lang="en-IN" sz="3200" b="1" dirty="0">
                <a:solidFill>
                  <a:schemeClr val="accent6">
                    <a:lumMod val="50000"/>
                  </a:schemeClr>
                </a:solidFill>
                <a:effectLst/>
                <a:latin typeface="Verdana" panose="020B0604030504040204" pitchFamily="34" charset="0"/>
                <a:ea typeface="Verdana" panose="020B0604030504040204" pitchFamily="34" charset="0"/>
                <a:cs typeface="Times New Roman" panose="02020603050405020304" pitchFamily="18" charset="0"/>
              </a:rPr>
              <a:t>Database Management System- Overview</a:t>
            </a:r>
            <a:endParaRPr lang="en-IN" sz="3200" dirty="0"/>
          </a:p>
        </p:txBody>
      </p:sp>
      <p:pic>
        <p:nvPicPr>
          <p:cNvPr id="8" name="Picture 2" descr="Basics of DBMS: SQL, Introduction, Query and Structure language, Videos">
            <a:extLst>
              <a:ext uri="{FF2B5EF4-FFF2-40B4-BE49-F238E27FC236}">
                <a16:creationId xmlns:a16="http://schemas.microsoft.com/office/drawing/2014/main" id="{46CEB627-5F09-4074-B756-92FEE401D4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4515" y="1507547"/>
            <a:ext cx="7219194" cy="4573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488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TotalTime>
  <Words>1219</Words>
  <Application>Microsoft Office PowerPoint</Application>
  <PresentationFormat>Widescreen</PresentationFormat>
  <Paragraphs>157</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Times New Roman</vt:lpstr>
      <vt:lpstr>urw-din</vt:lpstr>
      <vt:lpstr>Verdana</vt:lpstr>
      <vt:lpstr>Wingdings</vt:lpstr>
      <vt:lpstr>Office Theme</vt:lpstr>
      <vt:lpstr>                    DATABASE MANAGEMENT SYSTEM BCSC0003   </vt:lpstr>
      <vt:lpstr>Course Objective</vt:lpstr>
      <vt:lpstr>Why Database Management System </vt:lpstr>
      <vt:lpstr>Why Database Management System </vt:lpstr>
      <vt:lpstr>Why Database Management System </vt:lpstr>
      <vt:lpstr>Applications of Database Management System </vt:lpstr>
      <vt:lpstr>Applications of Database Management System </vt:lpstr>
      <vt:lpstr>Applications of Database Management System </vt:lpstr>
      <vt:lpstr>Database Management System- Overview</vt:lpstr>
      <vt:lpstr>Database Management System- Overview</vt:lpstr>
      <vt:lpstr>Database System vs File System </vt:lpstr>
      <vt:lpstr> File System </vt:lpstr>
      <vt:lpstr>Database System vs File System </vt:lpstr>
      <vt:lpstr>Database System  </vt:lpstr>
      <vt:lpstr>Database System vs File System </vt:lpstr>
      <vt:lpstr>Advantages of DBMS </vt:lpstr>
      <vt:lpstr>Advantages of DBMS</vt:lpstr>
      <vt:lpstr>Advantages of DBMS</vt:lpstr>
      <vt:lpstr>Advantages of DBMS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 BCSC0003</dc:title>
  <dc:creator>Suman Kumar Bhattacharyya</dc:creator>
  <cp:lastModifiedBy>Suman Kumar Bhattacharyya</cp:lastModifiedBy>
  <cp:revision>14</cp:revision>
  <dcterms:created xsi:type="dcterms:W3CDTF">2021-08-12T12:15:26Z</dcterms:created>
  <dcterms:modified xsi:type="dcterms:W3CDTF">2021-08-16T07:32:59Z</dcterms:modified>
</cp:coreProperties>
</file>