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1" r:id="rId2"/>
    <p:sldId id="573" r:id="rId3"/>
    <p:sldId id="563" r:id="rId4"/>
    <p:sldId id="565" r:id="rId5"/>
    <p:sldId id="564" r:id="rId6"/>
    <p:sldId id="566" r:id="rId7"/>
    <p:sldId id="546" r:id="rId8"/>
    <p:sldId id="567" r:id="rId9"/>
    <p:sldId id="568" r:id="rId10"/>
    <p:sldId id="562" r:id="rId11"/>
    <p:sldId id="569" r:id="rId12"/>
    <p:sldId id="570" r:id="rId13"/>
    <p:sldId id="571" r:id="rId14"/>
    <p:sldId id="572" r:id="rId15"/>
    <p:sldId id="5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0593C-9F10-422C-A573-5337BF4A6B04}" type="datetimeFigureOut">
              <a:rPr lang="en-IN" smtClean="0"/>
              <a:t>26-08-2021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38E7C-AEC6-483C-9442-166BB0AF7DDB}" type="slidenum">
              <a:rPr lang="en-IN" smtClean="0"/>
              <a:t>‹#›</a:t>
            </a:fld>
            <a:endParaRPr lang="en-IN"/>
          </a:p>
        </p:txBody>
      </p:sp>
    </p:spTree>
    <p:extLst>
      <p:ext uri="{BB962C8B-B14F-4D97-AF65-F5344CB8AC3E}">
        <p14:creationId xmlns:p14="http://schemas.microsoft.com/office/powerpoint/2010/main" val="306033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07C9EC-6344-46D0-ADA9-294A7D3D5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591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D48D-A306-43D5-A5AD-A0F53409C0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DB91CD-4828-40C4-9EE8-FD078919F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0F438C-D22D-473D-9F4B-9A3D8C989EA2}"/>
              </a:ext>
            </a:extLst>
          </p:cNvPr>
          <p:cNvSpPr>
            <a:spLocks noGrp="1"/>
          </p:cNvSpPr>
          <p:nvPr>
            <p:ph type="dt" sz="half" idx="10"/>
          </p:nvPr>
        </p:nvSpPr>
        <p:spPr/>
        <p:txBody>
          <a:bodyPr/>
          <a:lstStyle/>
          <a:p>
            <a:fld id="{23EB0545-4471-4C4B-AE34-E32A6A917E24}" type="datetime1">
              <a:rPr lang="en-IN" smtClean="0"/>
              <a:t>26-08-2021</a:t>
            </a:fld>
            <a:endParaRPr lang="en-IN"/>
          </a:p>
        </p:txBody>
      </p:sp>
      <p:sp>
        <p:nvSpPr>
          <p:cNvPr id="5" name="Footer Placeholder 4">
            <a:extLst>
              <a:ext uri="{FF2B5EF4-FFF2-40B4-BE49-F238E27FC236}">
                <a16:creationId xmlns:a16="http://schemas.microsoft.com/office/drawing/2014/main" id="{2B9EA1B3-E8CE-47E8-899E-B2F60311832B}"/>
              </a:ext>
            </a:extLst>
          </p:cNvPr>
          <p:cNvSpPr>
            <a:spLocks noGrp="1"/>
          </p:cNvSpPr>
          <p:nvPr>
            <p:ph type="ftr" sz="quarter" idx="11"/>
          </p:nvPr>
        </p:nvSpPr>
        <p:spPr/>
        <p:txBody>
          <a:bodyPr/>
          <a:lstStyle/>
          <a:p>
            <a:r>
              <a:rPr lang="en-US"/>
              <a:t>GLA University, Mathura</a:t>
            </a:r>
            <a:endParaRPr lang="en-IN"/>
          </a:p>
        </p:txBody>
      </p:sp>
      <p:sp>
        <p:nvSpPr>
          <p:cNvPr id="6" name="Slide Number Placeholder 5">
            <a:extLst>
              <a:ext uri="{FF2B5EF4-FFF2-40B4-BE49-F238E27FC236}">
                <a16:creationId xmlns:a16="http://schemas.microsoft.com/office/drawing/2014/main" id="{6F460C0C-15D8-4BDE-8565-15FD9FED1869}"/>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268711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479-BCA3-49BC-914A-75B40F1BA5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D0567-0910-43E6-B8EA-83D48F43F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446282-40DB-473D-BD5D-E9AC8B113D2A}"/>
              </a:ext>
            </a:extLst>
          </p:cNvPr>
          <p:cNvSpPr>
            <a:spLocks noGrp="1"/>
          </p:cNvSpPr>
          <p:nvPr>
            <p:ph type="dt" sz="half" idx="10"/>
          </p:nvPr>
        </p:nvSpPr>
        <p:spPr/>
        <p:txBody>
          <a:bodyPr/>
          <a:lstStyle/>
          <a:p>
            <a:fld id="{59708FED-FA94-4390-9CCB-CC264F911B6C}" type="datetime1">
              <a:rPr lang="en-IN" smtClean="0"/>
              <a:t>26-08-2021</a:t>
            </a:fld>
            <a:endParaRPr lang="en-IN"/>
          </a:p>
        </p:txBody>
      </p:sp>
      <p:sp>
        <p:nvSpPr>
          <p:cNvPr id="5" name="Footer Placeholder 4">
            <a:extLst>
              <a:ext uri="{FF2B5EF4-FFF2-40B4-BE49-F238E27FC236}">
                <a16:creationId xmlns:a16="http://schemas.microsoft.com/office/drawing/2014/main" id="{3EC33562-E83E-4B62-9D33-3A1DF4A7FEFB}"/>
              </a:ext>
            </a:extLst>
          </p:cNvPr>
          <p:cNvSpPr>
            <a:spLocks noGrp="1"/>
          </p:cNvSpPr>
          <p:nvPr>
            <p:ph type="ftr" sz="quarter" idx="11"/>
          </p:nvPr>
        </p:nvSpPr>
        <p:spPr/>
        <p:txBody>
          <a:bodyPr/>
          <a:lstStyle/>
          <a:p>
            <a:r>
              <a:rPr lang="en-US"/>
              <a:t>GLA University, Mathura</a:t>
            </a:r>
            <a:endParaRPr lang="en-IN"/>
          </a:p>
        </p:txBody>
      </p:sp>
      <p:sp>
        <p:nvSpPr>
          <p:cNvPr id="6" name="Slide Number Placeholder 5">
            <a:extLst>
              <a:ext uri="{FF2B5EF4-FFF2-40B4-BE49-F238E27FC236}">
                <a16:creationId xmlns:a16="http://schemas.microsoft.com/office/drawing/2014/main" id="{F8036162-FE9C-444A-9D4F-4FE6E2900021}"/>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415416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562E4-C19F-4E9D-B55D-7CDC60CD0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62FB1F-1845-4873-B228-098D8B923E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C6480-0B60-4143-8117-752DE2AD34EF}"/>
              </a:ext>
            </a:extLst>
          </p:cNvPr>
          <p:cNvSpPr>
            <a:spLocks noGrp="1"/>
          </p:cNvSpPr>
          <p:nvPr>
            <p:ph type="dt" sz="half" idx="10"/>
          </p:nvPr>
        </p:nvSpPr>
        <p:spPr/>
        <p:txBody>
          <a:bodyPr/>
          <a:lstStyle/>
          <a:p>
            <a:fld id="{2ACB29F8-6A0C-4384-BEBF-066497AF7F35}" type="datetime1">
              <a:rPr lang="en-IN" smtClean="0"/>
              <a:t>26-08-2021</a:t>
            </a:fld>
            <a:endParaRPr lang="en-IN"/>
          </a:p>
        </p:txBody>
      </p:sp>
      <p:sp>
        <p:nvSpPr>
          <p:cNvPr id="5" name="Footer Placeholder 4">
            <a:extLst>
              <a:ext uri="{FF2B5EF4-FFF2-40B4-BE49-F238E27FC236}">
                <a16:creationId xmlns:a16="http://schemas.microsoft.com/office/drawing/2014/main" id="{E8BED4A3-2458-49CC-80A7-3623963B8AC4}"/>
              </a:ext>
            </a:extLst>
          </p:cNvPr>
          <p:cNvSpPr>
            <a:spLocks noGrp="1"/>
          </p:cNvSpPr>
          <p:nvPr>
            <p:ph type="ftr" sz="quarter" idx="11"/>
          </p:nvPr>
        </p:nvSpPr>
        <p:spPr/>
        <p:txBody>
          <a:bodyPr/>
          <a:lstStyle/>
          <a:p>
            <a:r>
              <a:rPr lang="en-US"/>
              <a:t>GLA University, Mathura</a:t>
            </a:r>
            <a:endParaRPr lang="en-IN"/>
          </a:p>
        </p:txBody>
      </p:sp>
      <p:sp>
        <p:nvSpPr>
          <p:cNvPr id="6" name="Slide Number Placeholder 5">
            <a:extLst>
              <a:ext uri="{FF2B5EF4-FFF2-40B4-BE49-F238E27FC236}">
                <a16:creationId xmlns:a16="http://schemas.microsoft.com/office/drawing/2014/main" id="{0A7C8476-AF77-4958-B76D-462EF783B1B7}"/>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4277432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8F3D-8827-4750-A9BC-16287D3224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9D10DD-CAEB-46A3-94D3-79961F3F6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FF3A9-4361-4DD0-AE4B-85325A94AFEC}"/>
              </a:ext>
            </a:extLst>
          </p:cNvPr>
          <p:cNvSpPr>
            <a:spLocks noGrp="1"/>
          </p:cNvSpPr>
          <p:nvPr>
            <p:ph type="dt" sz="half" idx="10"/>
          </p:nvPr>
        </p:nvSpPr>
        <p:spPr/>
        <p:txBody>
          <a:bodyPr/>
          <a:lstStyle/>
          <a:p>
            <a:fld id="{733D2EAE-E1EA-49C1-9390-FD38AA120631}" type="datetime1">
              <a:rPr lang="en-IN" smtClean="0"/>
              <a:t>26-08-2021</a:t>
            </a:fld>
            <a:endParaRPr lang="en-IN"/>
          </a:p>
        </p:txBody>
      </p:sp>
      <p:sp>
        <p:nvSpPr>
          <p:cNvPr id="5" name="Footer Placeholder 4">
            <a:extLst>
              <a:ext uri="{FF2B5EF4-FFF2-40B4-BE49-F238E27FC236}">
                <a16:creationId xmlns:a16="http://schemas.microsoft.com/office/drawing/2014/main" id="{4AA61EB2-0C61-4927-B5C0-09962C6B2CFB}"/>
              </a:ext>
            </a:extLst>
          </p:cNvPr>
          <p:cNvSpPr>
            <a:spLocks noGrp="1"/>
          </p:cNvSpPr>
          <p:nvPr>
            <p:ph type="ftr" sz="quarter" idx="11"/>
          </p:nvPr>
        </p:nvSpPr>
        <p:spPr/>
        <p:txBody>
          <a:bodyPr/>
          <a:lstStyle/>
          <a:p>
            <a:r>
              <a:rPr lang="en-US"/>
              <a:t>GLA University, Mathura</a:t>
            </a:r>
            <a:endParaRPr lang="en-IN"/>
          </a:p>
        </p:txBody>
      </p:sp>
      <p:sp>
        <p:nvSpPr>
          <p:cNvPr id="6" name="Slide Number Placeholder 5">
            <a:extLst>
              <a:ext uri="{FF2B5EF4-FFF2-40B4-BE49-F238E27FC236}">
                <a16:creationId xmlns:a16="http://schemas.microsoft.com/office/drawing/2014/main" id="{DA71D8E9-58CE-4DDC-BE77-9456EF6E66FB}"/>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115738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F933-4423-4896-A289-3004A961F0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1D8A91-8C38-4A53-9463-EFF0101047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3C8124-957E-44FB-8B7F-410575F657DC}"/>
              </a:ext>
            </a:extLst>
          </p:cNvPr>
          <p:cNvSpPr>
            <a:spLocks noGrp="1"/>
          </p:cNvSpPr>
          <p:nvPr>
            <p:ph type="dt" sz="half" idx="10"/>
          </p:nvPr>
        </p:nvSpPr>
        <p:spPr/>
        <p:txBody>
          <a:bodyPr/>
          <a:lstStyle/>
          <a:p>
            <a:fld id="{6F92B2A1-873B-4B71-A044-F4CE1771D428}" type="datetime1">
              <a:rPr lang="en-IN" smtClean="0"/>
              <a:t>26-08-2021</a:t>
            </a:fld>
            <a:endParaRPr lang="en-IN"/>
          </a:p>
        </p:txBody>
      </p:sp>
      <p:sp>
        <p:nvSpPr>
          <p:cNvPr id="5" name="Footer Placeholder 4">
            <a:extLst>
              <a:ext uri="{FF2B5EF4-FFF2-40B4-BE49-F238E27FC236}">
                <a16:creationId xmlns:a16="http://schemas.microsoft.com/office/drawing/2014/main" id="{B81F93AC-676F-4DDB-8E4A-0F0A52C35F5E}"/>
              </a:ext>
            </a:extLst>
          </p:cNvPr>
          <p:cNvSpPr>
            <a:spLocks noGrp="1"/>
          </p:cNvSpPr>
          <p:nvPr>
            <p:ph type="ftr" sz="quarter" idx="11"/>
          </p:nvPr>
        </p:nvSpPr>
        <p:spPr/>
        <p:txBody>
          <a:bodyPr/>
          <a:lstStyle/>
          <a:p>
            <a:r>
              <a:rPr lang="en-US"/>
              <a:t>GLA University, Mathura</a:t>
            </a:r>
            <a:endParaRPr lang="en-IN"/>
          </a:p>
        </p:txBody>
      </p:sp>
      <p:sp>
        <p:nvSpPr>
          <p:cNvPr id="6" name="Slide Number Placeholder 5">
            <a:extLst>
              <a:ext uri="{FF2B5EF4-FFF2-40B4-BE49-F238E27FC236}">
                <a16:creationId xmlns:a16="http://schemas.microsoft.com/office/drawing/2014/main" id="{22BF1662-64BE-4D8E-86E5-5C26802E6325}"/>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329726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C759-8BFC-4814-8F09-139D23827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5F5954-24B8-4F25-A5C7-2A87D70C05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3DAB6C-4F26-4E9A-AD91-7855C0DA1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F63120-9797-4DF7-9F70-D9A12DEAF066}"/>
              </a:ext>
            </a:extLst>
          </p:cNvPr>
          <p:cNvSpPr>
            <a:spLocks noGrp="1"/>
          </p:cNvSpPr>
          <p:nvPr>
            <p:ph type="dt" sz="half" idx="10"/>
          </p:nvPr>
        </p:nvSpPr>
        <p:spPr/>
        <p:txBody>
          <a:bodyPr/>
          <a:lstStyle/>
          <a:p>
            <a:fld id="{58924625-05F1-4E99-ACC0-CCF80CE4AEB1}" type="datetime1">
              <a:rPr lang="en-IN" smtClean="0"/>
              <a:t>26-08-2021</a:t>
            </a:fld>
            <a:endParaRPr lang="en-IN"/>
          </a:p>
        </p:txBody>
      </p:sp>
      <p:sp>
        <p:nvSpPr>
          <p:cNvPr id="6" name="Footer Placeholder 5">
            <a:extLst>
              <a:ext uri="{FF2B5EF4-FFF2-40B4-BE49-F238E27FC236}">
                <a16:creationId xmlns:a16="http://schemas.microsoft.com/office/drawing/2014/main" id="{3970D294-BF27-49CC-BD62-F7018A7ED40A}"/>
              </a:ext>
            </a:extLst>
          </p:cNvPr>
          <p:cNvSpPr>
            <a:spLocks noGrp="1"/>
          </p:cNvSpPr>
          <p:nvPr>
            <p:ph type="ftr" sz="quarter" idx="11"/>
          </p:nvPr>
        </p:nvSpPr>
        <p:spPr/>
        <p:txBody>
          <a:bodyPr/>
          <a:lstStyle/>
          <a:p>
            <a:r>
              <a:rPr lang="en-US"/>
              <a:t>GLA University, Mathura</a:t>
            </a:r>
            <a:endParaRPr lang="en-IN"/>
          </a:p>
        </p:txBody>
      </p:sp>
      <p:sp>
        <p:nvSpPr>
          <p:cNvPr id="7" name="Slide Number Placeholder 6">
            <a:extLst>
              <a:ext uri="{FF2B5EF4-FFF2-40B4-BE49-F238E27FC236}">
                <a16:creationId xmlns:a16="http://schemas.microsoft.com/office/drawing/2014/main" id="{F0254BCB-19CB-4929-A645-BD63C2396BDE}"/>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134936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D43C-4F9A-4CB0-A15F-D20F7426F0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B1C9A-124F-4888-BC37-A4068E04C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08F03B-02C9-4D83-99CE-32058F8EC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86D99E-13AD-4E28-B5E7-4CF033E62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485EE-4A0C-4761-A106-C731015DF4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D43500-CB6F-45BF-90E6-4EBDD2C32E81}"/>
              </a:ext>
            </a:extLst>
          </p:cNvPr>
          <p:cNvSpPr>
            <a:spLocks noGrp="1"/>
          </p:cNvSpPr>
          <p:nvPr>
            <p:ph type="dt" sz="half" idx="10"/>
          </p:nvPr>
        </p:nvSpPr>
        <p:spPr/>
        <p:txBody>
          <a:bodyPr/>
          <a:lstStyle/>
          <a:p>
            <a:fld id="{FD48B624-D58C-49A3-B8A2-806B9E60EB58}" type="datetime1">
              <a:rPr lang="en-IN" smtClean="0"/>
              <a:t>26-08-2021</a:t>
            </a:fld>
            <a:endParaRPr lang="en-IN"/>
          </a:p>
        </p:txBody>
      </p:sp>
      <p:sp>
        <p:nvSpPr>
          <p:cNvPr id="8" name="Footer Placeholder 7">
            <a:extLst>
              <a:ext uri="{FF2B5EF4-FFF2-40B4-BE49-F238E27FC236}">
                <a16:creationId xmlns:a16="http://schemas.microsoft.com/office/drawing/2014/main" id="{31065E9A-C8E8-467C-A4AC-521B18C937DC}"/>
              </a:ext>
            </a:extLst>
          </p:cNvPr>
          <p:cNvSpPr>
            <a:spLocks noGrp="1"/>
          </p:cNvSpPr>
          <p:nvPr>
            <p:ph type="ftr" sz="quarter" idx="11"/>
          </p:nvPr>
        </p:nvSpPr>
        <p:spPr/>
        <p:txBody>
          <a:bodyPr/>
          <a:lstStyle/>
          <a:p>
            <a:r>
              <a:rPr lang="en-US"/>
              <a:t>GLA University, Mathura</a:t>
            </a:r>
            <a:endParaRPr lang="en-IN"/>
          </a:p>
        </p:txBody>
      </p:sp>
      <p:sp>
        <p:nvSpPr>
          <p:cNvPr id="9" name="Slide Number Placeholder 8">
            <a:extLst>
              <a:ext uri="{FF2B5EF4-FFF2-40B4-BE49-F238E27FC236}">
                <a16:creationId xmlns:a16="http://schemas.microsoft.com/office/drawing/2014/main" id="{5F6F9B55-746E-4C2B-8ED7-698173E7B612}"/>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346865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3FF5-F494-4A58-BE28-E67774294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C6A7DA-487B-407A-A56E-04360B49EB71}"/>
              </a:ext>
            </a:extLst>
          </p:cNvPr>
          <p:cNvSpPr>
            <a:spLocks noGrp="1"/>
          </p:cNvSpPr>
          <p:nvPr>
            <p:ph type="dt" sz="half" idx="10"/>
          </p:nvPr>
        </p:nvSpPr>
        <p:spPr/>
        <p:txBody>
          <a:bodyPr/>
          <a:lstStyle/>
          <a:p>
            <a:fld id="{60469A4E-CFC8-4CD6-8A95-5A941BCE1E48}" type="datetime1">
              <a:rPr lang="en-IN" smtClean="0"/>
              <a:t>26-08-2021</a:t>
            </a:fld>
            <a:endParaRPr lang="en-IN"/>
          </a:p>
        </p:txBody>
      </p:sp>
      <p:sp>
        <p:nvSpPr>
          <p:cNvPr id="4" name="Footer Placeholder 3">
            <a:extLst>
              <a:ext uri="{FF2B5EF4-FFF2-40B4-BE49-F238E27FC236}">
                <a16:creationId xmlns:a16="http://schemas.microsoft.com/office/drawing/2014/main" id="{F0E522A2-B7DB-4C02-B702-B50B968F7A43}"/>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F1C666D3-0C0A-4EC3-B56A-640DB91F78D7}"/>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195418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A1BED-D31A-4716-857C-F70248F22A7B}"/>
              </a:ext>
            </a:extLst>
          </p:cNvPr>
          <p:cNvSpPr>
            <a:spLocks noGrp="1"/>
          </p:cNvSpPr>
          <p:nvPr>
            <p:ph type="dt" sz="half" idx="10"/>
          </p:nvPr>
        </p:nvSpPr>
        <p:spPr/>
        <p:txBody>
          <a:bodyPr/>
          <a:lstStyle/>
          <a:p>
            <a:fld id="{CC932127-F940-4AE6-96CD-5747503D1FD2}" type="datetime1">
              <a:rPr lang="en-IN" smtClean="0"/>
              <a:t>26-08-2021</a:t>
            </a:fld>
            <a:endParaRPr lang="en-IN"/>
          </a:p>
        </p:txBody>
      </p:sp>
      <p:sp>
        <p:nvSpPr>
          <p:cNvPr id="3" name="Footer Placeholder 2">
            <a:extLst>
              <a:ext uri="{FF2B5EF4-FFF2-40B4-BE49-F238E27FC236}">
                <a16:creationId xmlns:a16="http://schemas.microsoft.com/office/drawing/2014/main" id="{EFBCD052-6896-48BC-A63F-17DC6BA604D7}"/>
              </a:ext>
            </a:extLst>
          </p:cNvPr>
          <p:cNvSpPr>
            <a:spLocks noGrp="1"/>
          </p:cNvSpPr>
          <p:nvPr>
            <p:ph type="ftr" sz="quarter" idx="11"/>
          </p:nvPr>
        </p:nvSpPr>
        <p:spPr/>
        <p:txBody>
          <a:bodyPr/>
          <a:lstStyle/>
          <a:p>
            <a:r>
              <a:rPr lang="en-US"/>
              <a:t>GLA University, Mathura</a:t>
            </a:r>
            <a:endParaRPr lang="en-IN"/>
          </a:p>
        </p:txBody>
      </p:sp>
      <p:sp>
        <p:nvSpPr>
          <p:cNvPr id="4" name="Slide Number Placeholder 3">
            <a:extLst>
              <a:ext uri="{FF2B5EF4-FFF2-40B4-BE49-F238E27FC236}">
                <a16:creationId xmlns:a16="http://schemas.microsoft.com/office/drawing/2014/main" id="{FB7C0A52-D0A5-43A3-AAE2-30A27A2E5D77}"/>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59313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0365-423F-4C55-93A8-9212F65EE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7D716F-BB92-4C96-BDF5-566BB6579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FD9082-1397-4619-8C9D-F76DCC2C2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DB773-5B49-4540-8C06-BFC1BFB169C8}"/>
              </a:ext>
            </a:extLst>
          </p:cNvPr>
          <p:cNvSpPr>
            <a:spLocks noGrp="1"/>
          </p:cNvSpPr>
          <p:nvPr>
            <p:ph type="dt" sz="half" idx="10"/>
          </p:nvPr>
        </p:nvSpPr>
        <p:spPr/>
        <p:txBody>
          <a:bodyPr/>
          <a:lstStyle/>
          <a:p>
            <a:fld id="{D832C99C-E8B8-4F7B-86C4-5E9ED72CBD89}" type="datetime1">
              <a:rPr lang="en-IN" smtClean="0"/>
              <a:t>26-08-2021</a:t>
            </a:fld>
            <a:endParaRPr lang="en-IN"/>
          </a:p>
        </p:txBody>
      </p:sp>
      <p:sp>
        <p:nvSpPr>
          <p:cNvPr id="6" name="Footer Placeholder 5">
            <a:extLst>
              <a:ext uri="{FF2B5EF4-FFF2-40B4-BE49-F238E27FC236}">
                <a16:creationId xmlns:a16="http://schemas.microsoft.com/office/drawing/2014/main" id="{212782F9-96D6-427E-99D1-B353FF184BB3}"/>
              </a:ext>
            </a:extLst>
          </p:cNvPr>
          <p:cNvSpPr>
            <a:spLocks noGrp="1"/>
          </p:cNvSpPr>
          <p:nvPr>
            <p:ph type="ftr" sz="quarter" idx="11"/>
          </p:nvPr>
        </p:nvSpPr>
        <p:spPr/>
        <p:txBody>
          <a:bodyPr/>
          <a:lstStyle/>
          <a:p>
            <a:r>
              <a:rPr lang="en-US"/>
              <a:t>GLA University, Mathura</a:t>
            </a:r>
            <a:endParaRPr lang="en-IN"/>
          </a:p>
        </p:txBody>
      </p:sp>
      <p:sp>
        <p:nvSpPr>
          <p:cNvPr id="7" name="Slide Number Placeholder 6">
            <a:extLst>
              <a:ext uri="{FF2B5EF4-FFF2-40B4-BE49-F238E27FC236}">
                <a16:creationId xmlns:a16="http://schemas.microsoft.com/office/drawing/2014/main" id="{E21A10E6-AD41-434D-9FE3-9EAF1E420B5E}"/>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267130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EC25-3571-43C5-B171-113E98802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73BD20-5F47-463B-8962-E73013C737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DD3E67-2A87-44CD-B8AC-F1756BF92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C14F8-B901-4F0E-B77A-A2550B10C7C6}"/>
              </a:ext>
            </a:extLst>
          </p:cNvPr>
          <p:cNvSpPr>
            <a:spLocks noGrp="1"/>
          </p:cNvSpPr>
          <p:nvPr>
            <p:ph type="dt" sz="half" idx="10"/>
          </p:nvPr>
        </p:nvSpPr>
        <p:spPr/>
        <p:txBody>
          <a:bodyPr/>
          <a:lstStyle/>
          <a:p>
            <a:fld id="{73FFB3B7-1D87-40E6-8FC5-1B1161A55F36}" type="datetime1">
              <a:rPr lang="en-IN" smtClean="0"/>
              <a:t>26-08-2021</a:t>
            </a:fld>
            <a:endParaRPr lang="en-IN"/>
          </a:p>
        </p:txBody>
      </p:sp>
      <p:sp>
        <p:nvSpPr>
          <p:cNvPr id="6" name="Footer Placeholder 5">
            <a:extLst>
              <a:ext uri="{FF2B5EF4-FFF2-40B4-BE49-F238E27FC236}">
                <a16:creationId xmlns:a16="http://schemas.microsoft.com/office/drawing/2014/main" id="{A11156A7-7024-4ECE-A673-E71F269E7684}"/>
              </a:ext>
            </a:extLst>
          </p:cNvPr>
          <p:cNvSpPr>
            <a:spLocks noGrp="1"/>
          </p:cNvSpPr>
          <p:nvPr>
            <p:ph type="ftr" sz="quarter" idx="11"/>
          </p:nvPr>
        </p:nvSpPr>
        <p:spPr/>
        <p:txBody>
          <a:bodyPr/>
          <a:lstStyle/>
          <a:p>
            <a:r>
              <a:rPr lang="en-US"/>
              <a:t>GLA University, Mathura</a:t>
            </a:r>
            <a:endParaRPr lang="en-IN"/>
          </a:p>
        </p:txBody>
      </p:sp>
      <p:sp>
        <p:nvSpPr>
          <p:cNvPr id="7" name="Slide Number Placeholder 6">
            <a:extLst>
              <a:ext uri="{FF2B5EF4-FFF2-40B4-BE49-F238E27FC236}">
                <a16:creationId xmlns:a16="http://schemas.microsoft.com/office/drawing/2014/main" id="{0562534B-A95A-4980-ACFC-10ECDB35B2C8}"/>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335840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E89A8-E2D5-4024-BEAC-BF2E76162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051D8-C53A-481C-B640-71727FEDB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E50A2-C199-4159-B5AD-A06F9B41C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53100-6DE8-46D3-94DF-A6381BCDD821}" type="datetime1">
              <a:rPr lang="en-IN" smtClean="0"/>
              <a:t>26-08-2021</a:t>
            </a:fld>
            <a:endParaRPr lang="en-IN"/>
          </a:p>
        </p:txBody>
      </p:sp>
      <p:sp>
        <p:nvSpPr>
          <p:cNvPr id="5" name="Footer Placeholder 4">
            <a:extLst>
              <a:ext uri="{FF2B5EF4-FFF2-40B4-BE49-F238E27FC236}">
                <a16:creationId xmlns:a16="http://schemas.microsoft.com/office/drawing/2014/main" id="{1CD4AD50-8F7A-4D6C-9616-FF86BBC29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GLA University, Mathura</a:t>
            </a:r>
            <a:endParaRPr lang="en-IN"/>
          </a:p>
        </p:txBody>
      </p:sp>
      <p:sp>
        <p:nvSpPr>
          <p:cNvPr id="6" name="Slide Number Placeholder 5">
            <a:extLst>
              <a:ext uri="{FF2B5EF4-FFF2-40B4-BE49-F238E27FC236}">
                <a16:creationId xmlns:a16="http://schemas.microsoft.com/office/drawing/2014/main" id="{1D2BFB05-A173-4EEF-821F-15CF3260C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26C40-9DC9-42A2-BB42-98305E1376F8}" type="slidenum">
              <a:rPr lang="en-IN" smtClean="0"/>
              <a:t>‹#›</a:t>
            </a:fld>
            <a:endParaRPr lang="en-IN"/>
          </a:p>
        </p:txBody>
      </p:sp>
    </p:spTree>
    <p:extLst>
      <p:ext uri="{BB962C8B-B14F-4D97-AF65-F5344CB8AC3E}">
        <p14:creationId xmlns:p14="http://schemas.microsoft.com/office/powerpoint/2010/main" val="970751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6FC8-7721-4699-90C3-F476B5B16CC7}"/>
              </a:ext>
            </a:extLst>
          </p:cNvPr>
          <p:cNvSpPr>
            <a:spLocks noGrp="1"/>
          </p:cNvSpPr>
          <p:nvPr>
            <p:ph type="ctrTitle"/>
          </p:nvPr>
        </p:nvSpPr>
        <p:spPr>
          <a:xfrm>
            <a:off x="1828799" y="1871818"/>
            <a:ext cx="9306757" cy="1909763"/>
          </a:xfrm>
        </p:spPr>
        <p:txBody>
          <a:bodyPr>
            <a:noAutofit/>
          </a:bodyPr>
          <a:lstStyle/>
          <a:p>
            <a:pPr>
              <a:lnSpc>
                <a:spcPct val="107000"/>
              </a:lnSpc>
              <a:spcAft>
                <a:spcPts val="800"/>
              </a:spcAft>
            </a:pP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6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a:t>
            </a:r>
            <a:r>
              <a:rPr lang="en-IN" sz="3600" b="1" dirty="0">
                <a:solidFill>
                  <a:srgbClr val="006600"/>
                </a:solidFill>
                <a:effectLst/>
                <a:latin typeface="Verdana" panose="020B0604030504040204" pitchFamily="34" charset="0"/>
                <a:ea typeface="Verdana" panose="020B0604030504040204" pitchFamily="34" charset="0"/>
                <a:cs typeface="Times New Roman" panose="02020603050405020304" pitchFamily="18" charset="0"/>
              </a:rPr>
              <a:t>MANAGEMENT SYSTEM</a:t>
            </a:r>
            <a:br>
              <a:rPr lang="en-IN" sz="3600" b="1" dirty="0">
                <a:solidFill>
                  <a:srgbClr val="006600"/>
                </a:solidFill>
                <a:effectLst/>
                <a:latin typeface="Verdana" panose="020B0604030504040204" pitchFamily="34" charset="0"/>
                <a:ea typeface="Verdana" panose="020B0604030504040204" pitchFamily="34" charset="0"/>
                <a:cs typeface="Times New Roman" panose="02020603050405020304" pitchFamily="18" charset="0"/>
              </a:rPr>
            </a:br>
            <a:r>
              <a:rPr lang="en-IN" sz="3600" b="1" dirty="0">
                <a:solidFill>
                  <a:srgbClr val="006600"/>
                </a:solidFill>
                <a:effectLst/>
                <a:latin typeface="Verdana" panose="020B0604030504040204" pitchFamily="34" charset="0"/>
                <a:ea typeface="Verdana" panose="020B0604030504040204" pitchFamily="34" charset="0"/>
                <a:cs typeface="Times New Roman" panose="02020603050405020304" pitchFamily="18" charset="0"/>
              </a:rPr>
              <a:t>BCSC0003 </a:t>
            </a:r>
            <a:r>
              <a:rPr lang="en-IN" sz="3600" b="1" dirty="0">
                <a:solidFill>
                  <a:srgbClr val="006500"/>
                </a:solidFill>
                <a:effectLst/>
                <a:latin typeface="Verdana" panose="020B0604030504040204" pitchFamily="34" charset="0"/>
                <a:ea typeface="Verdana" panose="020B0604030504040204" pitchFamily="34" charset="0"/>
                <a:cs typeface="Times New Roman" panose="02020603050405020304" pitchFamily="18"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64635E21-E4B0-4918-85FD-95E4601AD6D4}"/>
              </a:ext>
            </a:extLst>
          </p:cNvPr>
          <p:cNvSpPr>
            <a:spLocks noGrp="1"/>
          </p:cNvSpPr>
          <p:nvPr>
            <p:ph type="subTitle" idx="1"/>
          </p:nvPr>
        </p:nvSpPr>
        <p:spPr>
          <a:xfrm>
            <a:off x="1660123" y="4288990"/>
            <a:ext cx="9144000" cy="1655762"/>
          </a:xfrm>
        </p:spPr>
        <p:txBody>
          <a:bodyPr>
            <a:normAutofit fontScale="92500" lnSpcReduction="10000"/>
          </a:bodyPr>
          <a:lstStyle/>
          <a:p>
            <a:r>
              <a:rPr lang="en-US" dirty="0">
                <a:solidFill>
                  <a:srgbClr val="0070C0"/>
                </a:solidFill>
                <a:latin typeface="Times New Roman" panose="02020603050405020304" pitchFamily="18" charset="0"/>
                <a:cs typeface="Times New Roman" panose="02020603050405020304" pitchFamily="18" charset="0"/>
              </a:rPr>
              <a:t>By</a:t>
            </a:r>
          </a:p>
          <a:p>
            <a:r>
              <a:rPr lang="en-US" dirty="0">
                <a:solidFill>
                  <a:srgbClr val="0070C0"/>
                </a:solidFill>
                <a:latin typeface="Times New Roman" panose="02020603050405020304" pitchFamily="18" charset="0"/>
                <a:cs typeface="Times New Roman" panose="02020603050405020304" pitchFamily="18" charset="0"/>
              </a:rPr>
              <a:t>Suman Kumar Bhattacharyya</a:t>
            </a:r>
          </a:p>
          <a:p>
            <a:r>
              <a:rPr lang="en-US" dirty="0">
                <a:solidFill>
                  <a:srgbClr val="0070C0"/>
                </a:solidFill>
                <a:latin typeface="Times New Roman" panose="02020603050405020304" pitchFamily="18" charset="0"/>
                <a:cs typeface="Times New Roman" panose="02020603050405020304" pitchFamily="18" charset="0"/>
              </a:rPr>
              <a:t>Assistant Professor</a:t>
            </a:r>
          </a:p>
          <a:p>
            <a:r>
              <a:rPr lang="en-US" dirty="0">
                <a:solidFill>
                  <a:srgbClr val="0070C0"/>
                </a:solidFill>
                <a:latin typeface="Times New Roman" panose="02020603050405020304" pitchFamily="18" charset="0"/>
                <a:cs typeface="Times New Roman" panose="02020603050405020304" pitchFamily="18" charset="0"/>
              </a:rPr>
              <a:t>Computer Engineering and Application Department</a:t>
            </a:r>
          </a:p>
        </p:txBody>
      </p:sp>
      <p:pic>
        <p:nvPicPr>
          <p:cNvPr id="4" name="Picture 8" descr="C:\Users\User\Desktop\NAAC\gla-full.png">
            <a:extLst>
              <a:ext uri="{FF2B5EF4-FFF2-40B4-BE49-F238E27FC236}">
                <a16:creationId xmlns:a16="http://schemas.microsoft.com/office/drawing/2014/main" id="{A8C7A82C-2E08-4F91-93B0-E4D96A8DE338}"/>
              </a:ext>
            </a:extLst>
          </p:cNvPr>
          <p:cNvPicPr>
            <a:picLocks noChangeAspect="1" noChangeArrowheads="1"/>
          </p:cNvPicPr>
          <p:nvPr/>
        </p:nvPicPr>
        <p:blipFill>
          <a:blip r:embed="rId2" cstate="print"/>
          <a:srcRect/>
          <a:stretch>
            <a:fillRect/>
          </a:stretch>
        </p:blipFill>
        <p:spPr bwMode="auto">
          <a:xfrm>
            <a:off x="5025836" y="65429"/>
            <a:ext cx="2690744" cy="1298980"/>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2802EFC2-4D84-48AE-B5C0-1125EE287BC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GLA University, Mathura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69A0CC2-2BC0-4FA1-B16A-ABB0D4CEC5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126C40-9DC9-42A2-BB42-98305E1376F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50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a:solidFill>
                  <a:schemeClr val="accent6">
                    <a:lumMod val="50000"/>
                  </a:schemeClr>
                </a:solidFill>
                <a:latin typeface="Verdana" panose="020B0604030504040204" pitchFamily="34" charset="0"/>
                <a:ea typeface="Verdana" panose="020B0604030504040204" pitchFamily="34" charset="0"/>
              </a:rPr>
              <a:t>                            Instances</a:t>
            </a:r>
            <a:endParaRPr lang="en-US" sz="3200" b="1" dirty="0">
              <a:solidFill>
                <a:schemeClr val="accent6">
                  <a:lumMod val="50000"/>
                </a:schemeClr>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80109" y="1482571"/>
            <a:ext cx="11870429" cy="4987502"/>
          </a:xfrm>
        </p:spPr>
        <p:txBody>
          <a:bodyPr>
            <a:noAutofit/>
          </a:bodyPr>
          <a:lstStyle/>
          <a:p>
            <a:r>
              <a:rPr lang="en-US" altLang="en-US" b="1" dirty="0">
                <a:solidFill>
                  <a:schemeClr val="accent5">
                    <a:lumMod val="75000"/>
                  </a:schemeClr>
                </a:solidFill>
                <a:latin typeface="Arial" panose="020B0604020202020204" pitchFamily="34" charset="0"/>
                <a:cs typeface="Arial" panose="020B0604020202020204" pitchFamily="34" charset="0"/>
              </a:rPr>
              <a:t>Instance</a:t>
            </a:r>
            <a:r>
              <a:rPr lang="en-US" altLang="en-US" dirty="0">
                <a:solidFill>
                  <a:schemeClr val="accent5">
                    <a:lumMod val="75000"/>
                  </a:schemeClr>
                </a:solidFill>
                <a:latin typeface="Arial" panose="020B0604020202020204" pitchFamily="34" charset="0"/>
                <a:cs typeface="Arial" panose="020B0604020202020204" pitchFamily="34" charset="0"/>
              </a:rPr>
              <a:t> – the actual content of the database at a particular point in time </a:t>
            </a:r>
          </a:p>
          <a:p>
            <a:pPr marL="457200" lvl="1" indent="0">
              <a:buNone/>
            </a:pPr>
            <a:endParaRPr lang="en-US" altLang="en-US" sz="3600" dirty="0">
              <a:solidFill>
                <a:schemeClr val="accent5">
                  <a:lumMod val="75000"/>
                </a:schemeClr>
              </a:solidFill>
              <a:latin typeface="Arial" panose="020B0604020202020204" pitchFamily="34" charset="0"/>
              <a:cs typeface="Arial" panose="020B0604020202020204" pitchFamily="34" charset="0"/>
            </a:endParaRPr>
          </a:p>
          <a:p>
            <a:pPr marL="457200" lvl="1" indent="0">
              <a:buNone/>
            </a:pPr>
            <a:r>
              <a:rPr lang="en-US" altLang="en-US" sz="2800" u="sng" dirty="0" err="1">
                <a:solidFill>
                  <a:schemeClr val="accent5">
                    <a:lumMod val="75000"/>
                  </a:schemeClr>
                </a:solidFill>
                <a:latin typeface="Times New Roman" panose="02020603050405020304" pitchFamily="18" charset="0"/>
                <a:cs typeface="Times New Roman" panose="02020603050405020304" pitchFamily="18" charset="0"/>
              </a:rPr>
              <a:t>Eg.</a:t>
            </a:r>
            <a:r>
              <a:rPr lang="en-US" altLang="en-US" sz="2800" u="sng" dirty="0">
                <a:solidFill>
                  <a:schemeClr val="accent5">
                    <a:lumMod val="75000"/>
                  </a:schemeClr>
                </a:solidFill>
                <a:latin typeface="Times New Roman" panose="02020603050405020304" pitchFamily="18" charset="0"/>
                <a:cs typeface="Times New Roman" panose="02020603050405020304" pitchFamily="18" charset="0"/>
              </a:rPr>
              <a:t> EMP</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92A6B5-0D7C-48A8-B49A-953CF10F77E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4" name="Table 5">
            <a:extLst>
              <a:ext uri="{FF2B5EF4-FFF2-40B4-BE49-F238E27FC236}">
                <a16:creationId xmlns:a16="http://schemas.microsoft.com/office/drawing/2014/main" id="{6356E0D2-47DB-4931-A5D8-E82E5E765660}"/>
              </a:ext>
            </a:extLst>
          </p:cNvPr>
          <p:cNvGraphicFramePr>
            <a:graphicFrameLocks noGrp="1"/>
          </p:cNvGraphicFramePr>
          <p:nvPr/>
        </p:nvGraphicFramePr>
        <p:xfrm>
          <a:off x="1778781" y="3758288"/>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50652093"/>
                    </a:ext>
                  </a:extLst>
                </a:gridCol>
                <a:gridCol w="2709333">
                  <a:extLst>
                    <a:ext uri="{9D8B030D-6E8A-4147-A177-3AD203B41FA5}">
                      <a16:colId xmlns:a16="http://schemas.microsoft.com/office/drawing/2014/main" val="3149265294"/>
                    </a:ext>
                  </a:extLst>
                </a:gridCol>
                <a:gridCol w="2709333">
                  <a:extLst>
                    <a:ext uri="{9D8B030D-6E8A-4147-A177-3AD203B41FA5}">
                      <a16:colId xmlns:a16="http://schemas.microsoft.com/office/drawing/2014/main" val="2364195598"/>
                    </a:ext>
                  </a:extLst>
                </a:gridCol>
              </a:tblGrid>
              <a:tr h="370840">
                <a:tc>
                  <a:txBody>
                    <a:bodyPr/>
                    <a:lstStyle/>
                    <a:p>
                      <a:r>
                        <a:rPr lang="en-IN" dirty="0"/>
                        <a:t>SSN</a:t>
                      </a:r>
                      <a:endParaRPr lang="en-GB" dirty="0"/>
                    </a:p>
                  </a:txBody>
                  <a:tcPr/>
                </a:tc>
                <a:tc>
                  <a:txBody>
                    <a:bodyPr/>
                    <a:lstStyle/>
                    <a:p>
                      <a:r>
                        <a:rPr lang="en-IN" dirty="0"/>
                        <a:t>NAME</a:t>
                      </a:r>
                      <a:endParaRPr lang="en-GB" dirty="0"/>
                    </a:p>
                  </a:txBody>
                  <a:tcPr/>
                </a:tc>
                <a:tc>
                  <a:txBody>
                    <a:bodyPr/>
                    <a:lstStyle/>
                    <a:p>
                      <a:r>
                        <a:rPr lang="en-IN" dirty="0"/>
                        <a:t>FNAME</a:t>
                      </a:r>
                      <a:endParaRPr lang="en-GB" dirty="0"/>
                    </a:p>
                  </a:txBody>
                  <a:tcPr/>
                </a:tc>
                <a:extLst>
                  <a:ext uri="{0D108BD9-81ED-4DB2-BD59-A6C34878D82A}">
                    <a16:rowId xmlns:a16="http://schemas.microsoft.com/office/drawing/2014/main" val="2532836206"/>
                  </a:ext>
                </a:extLst>
              </a:tr>
              <a:tr h="370840">
                <a:tc>
                  <a:txBody>
                    <a:bodyPr/>
                    <a:lstStyle/>
                    <a:p>
                      <a:r>
                        <a:rPr lang="en-IN" dirty="0"/>
                        <a:t>1</a:t>
                      </a:r>
                      <a:endParaRPr lang="en-GB" dirty="0"/>
                    </a:p>
                  </a:txBody>
                  <a:tcPr/>
                </a:tc>
                <a:tc>
                  <a:txBody>
                    <a:bodyPr/>
                    <a:lstStyle/>
                    <a:p>
                      <a:r>
                        <a:rPr lang="en-IN" dirty="0"/>
                        <a:t>AMIT</a:t>
                      </a:r>
                      <a:endParaRPr lang="en-GB" dirty="0"/>
                    </a:p>
                  </a:txBody>
                  <a:tcPr/>
                </a:tc>
                <a:tc>
                  <a:txBody>
                    <a:bodyPr/>
                    <a:lstStyle/>
                    <a:p>
                      <a:r>
                        <a:rPr lang="en-IN" dirty="0"/>
                        <a:t>PRAKHAR</a:t>
                      </a:r>
                      <a:endParaRPr lang="en-GB" dirty="0"/>
                    </a:p>
                  </a:txBody>
                  <a:tcPr/>
                </a:tc>
                <a:extLst>
                  <a:ext uri="{0D108BD9-81ED-4DB2-BD59-A6C34878D82A}">
                    <a16:rowId xmlns:a16="http://schemas.microsoft.com/office/drawing/2014/main" val="2665034786"/>
                  </a:ext>
                </a:extLst>
              </a:tr>
              <a:tr h="370840">
                <a:tc>
                  <a:txBody>
                    <a:bodyPr/>
                    <a:lstStyle/>
                    <a:p>
                      <a:r>
                        <a:rPr lang="en-IN" dirty="0"/>
                        <a:t>2</a:t>
                      </a:r>
                      <a:endParaRPr lang="en-GB" dirty="0"/>
                    </a:p>
                  </a:txBody>
                  <a:tcPr/>
                </a:tc>
                <a:tc>
                  <a:txBody>
                    <a:bodyPr/>
                    <a:lstStyle/>
                    <a:p>
                      <a:r>
                        <a:rPr lang="en-IN" dirty="0"/>
                        <a:t>RAJ</a:t>
                      </a:r>
                      <a:endParaRPr lang="en-GB" dirty="0"/>
                    </a:p>
                  </a:txBody>
                  <a:tcPr/>
                </a:tc>
                <a:tc>
                  <a:txBody>
                    <a:bodyPr/>
                    <a:lstStyle/>
                    <a:p>
                      <a:r>
                        <a:rPr lang="en-IN" dirty="0"/>
                        <a:t>JAI</a:t>
                      </a:r>
                      <a:endParaRPr lang="en-GB" dirty="0"/>
                    </a:p>
                  </a:txBody>
                  <a:tcPr/>
                </a:tc>
                <a:extLst>
                  <a:ext uri="{0D108BD9-81ED-4DB2-BD59-A6C34878D82A}">
                    <a16:rowId xmlns:a16="http://schemas.microsoft.com/office/drawing/2014/main" val="2220062815"/>
                  </a:ext>
                </a:extLst>
              </a:tr>
            </a:tbl>
          </a:graphicData>
        </a:graphic>
      </p:graphicFrame>
    </p:spTree>
    <p:extLst>
      <p:ext uri="{BB962C8B-B14F-4D97-AF65-F5344CB8AC3E}">
        <p14:creationId xmlns:p14="http://schemas.microsoft.com/office/powerpoint/2010/main" val="410370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1C42-0425-4DF0-A05D-CBF317592E93}"/>
              </a:ext>
            </a:extLst>
          </p:cNvPr>
          <p:cNvSpPr>
            <a:spLocks noGrp="1"/>
          </p:cNvSpPr>
          <p:nvPr>
            <p:ph type="title"/>
          </p:nvPr>
        </p:nvSpPr>
        <p:spPr/>
        <p:txBody>
          <a:bodyPr>
            <a:normAutofit/>
          </a:bodyPr>
          <a:lstStyle/>
          <a:p>
            <a:pPr algn="ctr"/>
            <a:r>
              <a:rPr lang="en-US" sz="3200" b="1" i="0" dirty="0">
                <a:solidFill>
                  <a:schemeClr val="accent6">
                    <a:lumMod val="50000"/>
                  </a:schemeClr>
                </a:solidFill>
                <a:effectLst/>
                <a:latin typeface="Verdana" panose="020B0604030504040204" pitchFamily="34" charset="0"/>
                <a:ea typeface="Verdana" panose="020B0604030504040204" pitchFamily="34" charset="0"/>
              </a:rPr>
              <a:t>Data independence</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5ED2E30D-A0F6-45D1-B80C-0EE28F07003B}"/>
              </a:ext>
            </a:extLst>
          </p:cNvPr>
          <p:cNvSpPr>
            <a:spLocks noGrp="1"/>
          </p:cNvSpPr>
          <p:nvPr>
            <p:ph idx="1"/>
          </p:nvPr>
        </p:nvSpPr>
        <p:spPr/>
        <p:txBody>
          <a:bodyPr/>
          <a:lstStyle/>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Data independence can be explained using the three-schema architecture.</a:t>
            </a:r>
          </a:p>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Data independence refers characteristic of being able to modify the schema at one level of the database system without altering the schema at the next higher level.</a:t>
            </a:r>
          </a:p>
          <a:p>
            <a:pPr algn="just">
              <a:lnSpc>
                <a:spcPct val="150000"/>
              </a:lnSpc>
              <a:buFont typeface="Wingdings" panose="05000000000000000000" pitchFamily="2" charset="2"/>
              <a:buChar char="Ø"/>
            </a:pP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405DC60-3298-4606-8238-92ECA42D18D1}"/>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800184BC-BA58-4351-84D6-E23F091F37AC}"/>
              </a:ext>
            </a:extLst>
          </p:cNvPr>
          <p:cNvSpPr>
            <a:spLocks noGrp="1"/>
          </p:cNvSpPr>
          <p:nvPr>
            <p:ph type="sldNum" sz="quarter" idx="12"/>
          </p:nvPr>
        </p:nvSpPr>
        <p:spPr/>
        <p:txBody>
          <a:bodyPr/>
          <a:lstStyle/>
          <a:p>
            <a:fld id="{0B126C40-9DC9-42A2-BB42-98305E1376F8}" type="slidenum">
              <a:rPr lang="en-IN" smtClean="0"/>
              <a:t>11</a:t>
            </a:fld>
            <a:endParaRPr lang="en-IN"/>
          </a:p>
        </p:txBody>
      </p:sp>
    </p:spTree>
    <p:extLst>
      <p:ext uri="{BB962C8B-B14F-4D97-AF65-F5344CB8AC3E}">
        <p14:creationId xmlns:p14="http://schemas.microsoft.com/office/powerpoint/2010/main" val="231426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7769-16FD-435D-938B-76A65A01A364}"/>
              </a:ext>
            </a:extLst>
          </p:cNvPr>
          <p:cNvSpPr>
            <a:spLocks noGrp="1"/>
          </p:cNvSpPr>
          <p:nvPr>
            <p:ph type="title"/>
          </p:nvPr>
        </p:nvSpPr>
        <p:spPr/>
        <p:txBody>
          <a:bodyPr>
            <a:normAutofit/>
          </a:bodyPr>
          <a:lstStyle/>
          <a:p>
            <a:pPr algn="ctr"/>
            <a:r>
              <a:rPr lang="en-US" sz="3200" b="1" i="0" dirty="0">
                <a:solidFill>
                  <a:schemeClr val="accent6">
                    <a:lumMod val="50000"/>
                  </a:schemeClr>
                </a:solidFill>
                <a:effectLst/>
                <a:latin typeface="Verdana" panose="020B0604030504040204" pitchFamily="34" charset="0"/>
                <a:ea typeface="Verdana" panose="020B0604030504040204" pitchFamily="34" charset="0"/>
              </a:rPr>
              <a:t>Data Independence</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7EFF3D5-793E-484C-8155-8F59E3737420}"/>
              </a:ext>
            </a:extLst>
          </p:cNvPr>
          <p:cNvSpPr>
            <a:spLocks noGrp="1"/>
          </p:cNvSpPr>
          <p:nvPr>
            <p:ph idx="1"/>
          </p:nvPr>
        </p:nvSpPr>
        <p:spPr/>
        <p:txBody>
          <a:bodyPr>
            <a:normAutofit fontScale="85000" lnSpcReduction="20000"/>
          </a:bodyPr>
          <a:lstStyle/>
          <a:p>
            <a:pPr marL="0" indent="0" algn="just">
              <a:buNone/>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There are two types of data independence:</a:t>
            </a:r>
          </a:p>
          <a:p>
            <a:pPr marL="514350" indent="-514350" algn="just">
              <a:buAutoNum type="arabicPeriod"/>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Logical Data Independence</a:t>
            </a:r>
          </a:p>
          <a:p>
            <a:pPr marL="514350" indent="-514350" algn="just">
              <a:buAutoNum type="arabicPeriod"/>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Physical Data Independence</a:t>
            </a:r>
          </a:p>
          <a:p>
            <a:pPr marL="0" indent="0" algn="just">
              <a:buNone/>
            </a:pPr>
            <a:endParaRPr lang="en-US" b="0" i="0" dirty="0">
              <a:solidFill>
                <a:schemeClr val="accent5">
                  <a:lumMod val="75000"/>
                </a:schemeClr>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Logical Data Independence</a:t>
            </a:r>
          </a:p>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Logical data independence refers characteristic of being able to change the conceptual schema without having to change the external schema.</a:t>
            </a:r>
          </a:p>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Logical data independence is used to separate the external level from the conceptual view.</a:t>
            </a:r>
          </a:p>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If we do any changes in the conceptual view of the data, then the user view of the data would not be affected.</a:t>
            </a:r>
          </a:p>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Logical data independence occurs at the user interface level.</a:t>
            </a:r>
          </a:p>
          <a:p>
            <a:pPr marL="0" indent="0">
              <a:buNone/>
            </a:pP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55646BB-4A6B-4250-862D-CC3703BEB746}"/>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A8E1CE97-3599-42C2-BF25-B4B7852E795B}"/>
              </a:ext>
            </a:extLst>
          </p:cNvPr>
          <p:cNvSpPr>
            <a:spLocks noGrp="1"/>
          </p:cNvSpPr>
          <p:nvPr>
            <p:ph type="sldNum" sz="quarter" idx="12"/>
          </p:nvPr>
        </p:nvSpPr>
        <p:spPr/>
        <p:txBody>
          <a:bodyPr/>
          <a:lstStyle/>
          <a:p>
            <a:fld id="{0B126C40-9DC9-42A2-BB42-98305E1376F8}" type="slidenum">
              <a:rPr lang="en-IN" smtClean="0"/>
              <a:t>12</a:t>
            </a:fld>
            <a:endParaRPr lang="en-IN"/>
          </a:p>
        </p:txBody>
      </p:sp>
    </p:spTree>
    <p:extLst>
      <p:ext uri="{BB962C8B-B14F-4D97-AF65-F5344CB8AC3E}">
        <p14:creationId xmlns:p14="http://schemas.microsoft.com/office/powerpoint/2010/main" val="131611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CBBA1-95D0-475A-8686-94F70AE0FC26}"/>
              </a:ext>
            </a:extLst>
          </p:cNvPr>
          <p:cNvSpPr>
            <a:spLocks noGrp="1"/>
          </p:cNvSpPr>
          <p:nvPr>
            <p:ph idx="1"/>
          </p:nvPr>
        </p:nvSpPr>
        <p:spPr>
          <a:xfrm>
            <a:off x="859654" y="1825625"/>
            <a:ext cx="10515600" cy="4351338"/>
          </a:xfrm>
        </p:spPr>
        <p:txBody>
          <a:bodyPr>
            <a:normAutofit/>
          </a:bodyPr>
          <a:lstStyle/>
          <a:p>
            <a:pPr algn="just">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Physical Data Independence</a:t>
            </a:r>
          </a:p>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Physical data independence can be defined as the capacity to change the internal schema without having to change the conceptual schema.</a:t>
            </a:r>
          </a:p>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If we do any changes in the storage size of the database system server, then the Conceptual structure of the database will not be affected.</a:t>
            </a:r>
          </a:p>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Physical data independence is used to separate conceptual levels from the internal levels.</a:t>
            </a:r>
          </a:p>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Physical data independence occurs at the logical interface level.</a:t>
            </a:r>
          </a:p>
          <a:p>
            <a:pPr marL="0" indent="0">
              <a:buNone/>
            </a:pP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96E3BF5-25FB-4B8D-8C9F-68638C5FA858}"/>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6A4179C0-9777-49A6-A563-479479D15718}"/>
              </a:ext>
            </a:extLst>
          </p:cNvPr>
          <p:cNvSpPr>
            <a:spLocks noGrp="1"/>
          </p:cNvSpPr>
          <p:nvPr>
            <p:ph type="sldNum" sz="quarter" idx="12"/>
          </p:nvPr>
        </p:nvSpPr>
        <p:spPr/>
        <p:txBody>
          <a:bodyPr/>
          <a:lstStyle/>
          <a:p>
            <a:fld id="{0B126C40-9DC9-42A2-BB42-98305E1376F8}" type="slidenum">
              <a:rPr lang="en-IN" smtClean="0"/>
              <a:t>13</a:t>
            </a:fld>
            <a:endParaRPr lang="en-IN"/>
          </a:p>
        </p:txBody>
      </p:sp>
      <p:sp>
        <p:nvSpPr>
          <p:cNvPr id="6" name="Title 1">
            <a:extLst>
              <a:ext uri="{FF2B5EF4-FFF2-40B4-BE49-F238E27FC236}">
                <a16:creationId xmlns:a16="http://schemas.microsoft.com/office/drawing/2014/main" id="{A332D19A-29B6-4C1B-99FB-6783EF103005}"/>
              </a:ext>
            </a:extLst>
          </p:cNvPr>
          <p:cNvSpPr>
            <a:spLocks noGrp="1"/>
          </p:cNvSpPr>
          <p:nvPr>
            <p:ph type="title"/>
          </p:nvPr>
        </p:nvSpPr>
        <p:spPr>
          <a:xfrm>
            <a:off x="838200" y="365125"/>
            <a:ext cx="10515600" cy="1325563"/>
          </a:xfrm>
        </p:spPr>
        <p:txBody>
          <a:bodyPr>
            <a:normAutofit/>
          </a:bodyPr>
          <a:lstStyle/>
          <a:p>
            <a:pPr algn="ctr"/>
            <a:r>
              <a:rPr lang="en-US" sz="3200" b="1" i="0" dirty="0">
                <a:solidFill>
                  <a:schemeClr val="accent6">
                    <a:lumMod val="50000"/>
                  </a:schemeClr>
                </a:solidFill>
                <a:effectLst/>
                <a:latin typeface="Verdana" panose="020B0604030504040204" pitchFamily="34" charset="0"/>
                <a:ea typeface="Verdana" panose="020B0604030504040204" pitchFamily="34" charset="0"/>
              </a:rPr>
              <a:t>Data Independence</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85280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EAD1D6-0777-424B-B2D0-48F37B6EF09D}"/>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7578C31C-BB64-4D4C-8A62-F63E80806A50}"/>
              </a:ext>
            </a:extLst>
          </p:cNvPr>
          <p:cNvSpPr>
            <a:spLocks noGrp="1"/>
          </p:cNvSpPr>
          <p:nvPr>
            <p:ph type="sldNum" sz="quarter" idx="12"/>
          </p:nvPr>
        </p:nvSpPr>
        <p:spPr/>
        <p:txBody>
          <a:bodyPr/>
          <a:lstStyle/>
          <a:p>
            <a:fld id="{0B126C40-9DC9-42A2-BB42-98305E1376F8}" type="slidenum">
              <a:rPr lang="en-IN" smtClean="0"/>
              <a:t>14</a:t>
            </a:fld>
            <a:endParaRPr lang="en-IN"/>
          </a:p>
        </p:txBody>
      </p:sp>
      <p:pic>
        <p:nvPicPr>
          <p:cNvPr id="2050" name="Picture 2" descr="DBMS Data Independence ">
            <a:extLst>
              <a:ext uri="{FF2B5EF4-FFF2-40B4-BE49-F238E27FC236}">
                <a16:creationId xmlns:a16="http://schemas.microsoft.com/office/drawing/2014/main" id="{903E2EDB-8934-4EC8-BD64-843398AF7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3787" y="1862931"/>
            <a:ext cx="4924425" cy="42767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34C5052-3EC1-4DF7-A11A-15B38C7B8F47}"/>
              </a:ext>
            </a:extLst>
          </p:cNvPr>
          <p:cNvSpPr>
            <a:spLocks noGrp="1"/>
          </p:cNvSpPr>
          <p:nvPr>
            <p:ph type="title"/>
          </p:nvPr>
        </p:nvSpPr>
        <p:spPr>
          <a:xfrm>
            <a:off x="838200" y="365125"/>
            <a:ext cx="10515600" cy="1325563"/>
          </a:xfrm>
        </p:spPr>
        <p:txBody>
          <a:bodyPr>
            <a:normAutofit/>
          </a:bodyPr>
          <a:lstStyle/>
          <a:p>
            <a:pPr algn="ctr"/>
            <a:r>
              <a:rPr lang="en-US" sz="3200" b="1" i="0" dirty="0">
                <a:solidFill>
                  <a:schemeClr val="accent6">
                    <a:lumMod val="50000"/>
                  </a:schemeClr>
                </a:solidFill>
                <a:effectLst/>
                <a:latin typeface="Verdana" panose="020B0604030504040204" pitchFamily="34" charset="0"/>
                <a:ea typeface="Verdana" panose="020B0604030504040204" pitchFamily="34" charset="0"/>
              </a:rPr>
              <a:t>Data Independence</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8759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992-CC90-49E5-A589-762E5E7E4104}"/>
              </a:ext>
            </a:extLst>
          </p:cNvPr>
          <p:cNvSpPr>
            <a:spLocks noGrp="1"/>
          </p:cNvSpPr>
          <p:nvPr>
            <p:ph type="title"/>
          </p:nvPr>
        </p:nvSpPr>
        <p:spPr/>
        <p:txBody>
          <a:bodyPr/>
          <a:lstStyle/>
          <a:p>
            <a:pPr algn="ctr"/>
            <a:r>
              <a:rPr lang="en-US" b="1" dirty="0">
                <a:solidFill>
                  <a:schemeClr val="accent6">
                    <a:lumMod val="50000"/>
                  </a:schemeClr>
                </a:solidFill>
                <a:latin typeface="Verdana" panose="020B0604030504040204" pitchFamily="34" charset="0"/>
                <a:ea typeface="Verdana" panose="020B0604030504040204" pitchFamily="34" charset="0"/>
              </a:rPr>
              <a:t>Thanks</a:t>
            </a:r>
            <a:endParaRPr lang="en-IN" b="1" dirty="0">
              <a:solidFill>
                <a:schemeClr val="accent6">
                  <a:lumMod val="50000"/>
                </a:schemeClr>
              </a:solidFill>
              <a:latin typeface="Verdana" panose="020B0604030504040204" pitchFamily="34" charset="0"/>
              <a:ea typeface="Verdana" panose="020B0604030504040204" pitchFamily="34" charset="0"/>
            </a:endParaRPr>
          </a:p>
        </p:txBody>
      </p:sp>
      <p:sp>
        <p:nvSpPr>
          <p:cNvPr id="4" name="Footer Placeholder 3">
            <a:extLst>
              <a:ext uri="{FF2B5EF4-FFF2-40B4-BE49-F238E27FC236}">
                <a16:creationId xmlns:a16="http://schemas.microsoft.com/office/drawing/2014/main" id="{FEE0BB38-A8E2-4C64-A33D-7EA6C4A70AF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GLA University, CAE Department</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C270FFAA-27CE-4A4C-8B8E-72AEEC68604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126C40-9DC9-42A2-BB42-98305E1376F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218" name="Picture 2" descr="Question Ppt Powerpoint Presentation File Pictures | PPT Images Gallery |  PowerPoint Slide Show | PowerPoint Presentation Templates">
            <a:extLst>
              <a:ext uri="{FF2B5EF4-FFF2-40B4-BE49-F238E27FC236}">
                <a16:creationId xmlns:a16="http://schemas.microsoft.com/office/drawing/2014/main" id="{5D4F88DF-5E48-4CD9-991D-3CCFB8FB1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044" y="1909666"/>
            <a:ext cx="5396334" cy="404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85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1771-4A3D-45F9-993A-76687FE11B83}"/>
              </a:ext>
            </a:extLst>
          </p:cNvPr>
          <p:cNvSpPr>
            <a:spLocks noGrp="1"/>
          </p:cNvSpPr>
          <p:nvPr>
            <p:ph type="title"/>
          </p:nvPr>
        </p:nvSpPr>
        <p:spPr/>
        <p:txBody>
          <a:bodyPr/>
          <a:lstStyle/>
          <a:p>
            <a:r>
              <a:rPr lang="en-US" b="1" dirty="0">
                <a:solidFill>
                  <a:schemeClr val="accent6">
                    <a:lumMod val="50000"/>
                  </a:schemeClr>
                </a:solidFill>
                <a:latin typeface="Verdana" panose="020B0604030504040204" pitchFamily="34" charset="0"/>
                <a:ea typeface="Verdana" panose="020B0604030504040204" pitchFamily="34" charset="0"/>
              </a:rPr>
              <a:t>Today we will discuss</a:t>
            </a:r>
            <a:endParaRPr lang="en-IN" b="1" dirty="0">
              <a:solidFill>
                <a:schemeClr val="accent6">
                  <a:lumMod val="50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60BB91DA-6200-46C3-97BD-9D20B0FF97F6}"/>
              </a:ext>
            </a:extLst>
          </p:cNvPr>
          <p:cNvSpPr>
            <a:spLocks noGrp="1"/>
          </p:cNvSpPr>
          <p:nvPr>
            <p:ph idx="1"/>
          </p:nvPr>
        </p:nvSpPr>
        <p:spPr/>
        <p:txBody>
          <a:bodyPr>
            <a:normAutofit/>
          </a:bodyPr>
          <a:lstStyle/>
          <a:p>
            <a:pPr marL="342900" lvl="0" indent="-342900" algn="just">
              <a:lnSpc>
                <a:spcPct val="150000"/>
              </a:lnSpc>
              <a:spcAft>
                <a:spcPts val="800"/>
              </a:spcAft>
              <a:buFont typeface="+mj-lt"/>
              <a:buAutoNum type="arabicPeriod"/>
            </a:pPr>
            <a:r>
              <a:rPr lang="en-IN"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Schema </a:t>
            </a:r>
          </a:p>
          <a:p>
            <a:pPr marL="342900" lvl="0" indent="-342900" algn="just">
              <a:lnSpc>
                <a:spcPct val="150000"/>
              </a:lnSpc>
              <a:spcAft>
                <a:spcPts val="800"/>
              </a:spcAft>
              <a:buFont typeface="+mj-lt"/>
              <a:buAutoNum type="arabicPeriod"/>
            </a:pPr>
            <a:r>
              <a:rPr lang="en-IN"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Instances</a:t>
            </a:r>
          </a:p>
          <a:p>
            <a:pPr marL="0" indent="0" algn="just">
              <a:lnSpc>
                <a:spcPct val="150000"/>
              </a:lnSpc>
              <a:buNone/>
            </a:pPr>
            <a:r>
              <a:rPr lang="en-IN"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3. Data Independence</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5780541-E5A2-4717-8FDA-BE43E8325D64}"/>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929DD0B8-D546-48FC-A678-C087B3D7C585}"/>
              </a:ext>
            </a:extLst>
          </p:cNvPr>
          <p:cNvSpPr>
            <a:spLocks noGrp="1"/>
          </p:cNvSpPr>
          <p:nvPr>
            <p:ph type="sldNum" sz="quarter" idx="12"/>
          </p:nvPr>
        </p:nvSpPr>
        <p:spPr/>
        <p:txBody>
          <a:bodyPr/>
          <a:lstStyle/>
          <a:p>
            <a:fld id="{0B126C40-9DC9-42A2-BB42-98305E1376F8}" type="slidenum">
              <a:rPr lang="en-IN" smtClean="0"/>
              <a:t>2</a:t>
            </a:fld>
            <a:endParaRPr lang="en-IN"/>
          </a:p>
        </p:txBody>
      </p:sp>
    </p:spTree>
    <p:extLst>
      <p:ext uri="{BB962C8B-B14F-4D97-AF65-F5344CB8AC3E}">
        <p14:creationId xmlns:p14="http://schemas.microsoft.com/office/powerpoint/2010/main" val="157007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DC964-DC3C-4506-B2F1-64A98351BDCC}"/>
              </a:ext>
            </a:extLst>
          </p:cNvPr>
          <p:cNvSpPr>
            <a:spLocks noGrp="1"/>
          </p:cNvSpPr>
          <p:nvPr>
            <p:ph idx="1"/>
          </p:nvPr>
        </p:nvSpPr>
        <p:spPr/>
        <p:txBody>
          <a:bodyPr>
            <a:normAutofit/>
          </a:bodyPr>
          <a:lstStyle/>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Design of a database is called the schema. </a:t>
            </a:r>
          </a:p>
          <a:p>
            <a:pPr marL="0" indent="0" algn="just">
              <a:buNone/>
            </a:pPr>
            <a:endParaRPr lang="en-US" b="0" i="0" dirty="0">
              <a:solidFill>
                <a:schemeClr val="accent5">
                  <a:lumMod val="75000"/>
                </a:schemeClr>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Schema is of three types: </a:t>
            </a:r>
          </a:p>
          <a:p>
            <a:pPr algn="just">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Physical schema, </a:t>
            </a:r>
          </a:p>
          <a:p>
            <a:pPr algn="just">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logical schema and </a:t>
            </a:r>
          </a:p>
          <a:p>
            <a:pPr algn="just">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view schema.</a:t>
            </a:r>
          </a:p>
          <a:p>
            <a:pPr marL="0" indent="0" algn="just">
              <a:buNone/>
            </a:pP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176C618-2B55-47D1-8E46-60A67EA09496}"/>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EA48C58D-CA50-4BA2-A7AC-C3B60E9E1035}"/>
              </a:ext>
            </a:extLst>
          </p:cNvPr>
          <p:cNvSpPr>
            <a:spLocks noGrp="1"/>
          </p:cNvSpPr>
          <p:nvPr>
            <p:ph type="sldNum" sz="quarter" idx="12"/>
          </p:nvPr>
        </p:nvSpPr>
        <p:spPr/>
        <p:txBody>
          <a:bodyPr/>
          <a:lstStyle/>
          <a:p>
            <a:fld id="{0B126C40-9DC9-42A2-BB42-98305E1376F8}" type="slidenum">
              <a:rPr lang="en-IN" smtClean="0"/>
              <a:t>3</a:t>
            </a:fld>
            <a:endParaRPr lang="en-IN"/>
          </a:p>
        </p:txBody>
      </p:sp>
      <p:sp>
        <p:nvSpPr>
          <p:cNvPr id="6" name="Title 1">
            <a:extLst>
              <a:ext uri="{FF2B5EF4-FFF2-40B4-BE49-F238E27FC236}">
                <a16:creationId xmlns:a16="http://schemas.microsoft.com/office/drawing/2014/main" id="{E6CF47CA-1A14-45C6-B208-DECFB4FD5485}"/>
              </a:ext>
            </a:extLst>
          </p:cNvPr>
          <p:cNvSpPr>
            <a:spLocks noGrp="1"/>
          </p:cNvSpPr>
          <p:nvPr>
            <p:ph type="title"/>
          </p:nvPr>
        </p:nvSpPr>
        <p:spPr>
          <a:xfrm>
            <a:off x="838200" y="3651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Schemas</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57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201731-CD79-427A-B0C5-74F4BF314D61}"/>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5211C0CB-76B7-4850-B31B-63113969AFA2}"/>
              </a:ext>
            </a:extLst>
          </p:cNvPr>
          <p:cNvSpPr>
            <a:spLocks noGrp="1"/>
          </p:cNvSpPr>
          <p:nvPr>
            <p:ph type="sldNum" sz="quarter" idx="12"/>
          </p:nvPr>
        </p:nvSpPr>
        <p:spPr/>
        <p:txBody>
          <a:bodyPr/>
          <a:lstStyle/>
          <a:p>
            <a:fld id="{0B126C40-9DC9-42A2-BB42-98305E1376F8}" type="slidenum">
              <a:rPr lang="en-IN" smtClean="0"/>
              <a:t>4</a:t>
            </a:fld>
            <a:endParaRPr lang="en-IN"/>
          </a:p>
        </p:txBody>
      </p:sp>
      <p:pic>
        <p:nvPicPr>
          <p:cNvPr id="1026" name="Picture 2" descr="DBMS Schema">
            <a:extLst>
              <a:ext uri="{FF2B5EF4-FFF2-40B4-BE49-F238E27FC236}">
                <a16:creationId xmlns:a16="http://schemas.microsoft.com/office/drawing/2014/main" id="{B2E84956-C5A4-42CC-A988-200137FF56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76B86C9-2B4A-4CEE-A70B-1791BD8C4512}"/>
              </a:ext>
            </a:extLst>
          </p:cNvPr>
          <p:cNvSpPr>
            <a:spLocks noGrp="1"/>
          </p:cNvSpPr>
          <p:nvPr>
            <p:ph type="title"/>
          </p:nvPr>
        </p:nvSpPr>
        <p:spPr>
          <a:xfrm>
            <a:off x="838200" y="3651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Schemas</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8113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C5158-1337-42B2-B430-85300B6A5AE2}"/>
              </a:ext>
            </a:extLst>
          </p:cNvPr>
          <p:cNvSpPr>
            <a:spLocks noGrp="1"/>
          </p:cNvSpPr>
          <p:nvPr>
            <p:ph idx="1"/>
          </p:nvPr>
        </p:nvSpPr>
        <p:spPr/>
        <p:txBody>
          <a:bodyPr/>
          <a:lstStyle/>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In the previous diagram, we have a schema that shows the relationship between three tables: Course, Student and Section. </a:t>
            </a:r>
          </a:p>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The diagram only shows the design of the database, it doesn’t show the data present in those tables. </a:t>
            </a:r>
          </a:p>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Schema is only a structural view(design) of a database as shown in the diagram.</a:t>
            </a:r>
          </a:p>
          <a:p>
            <a:endParaRPr lang="en-IN" dirty="0"/>
          </a:p>
        </p:txBody>
      </p:sp>
      <p:sp>
        <p:nvSpPr>
          <p:cNvPr id="4" name="Footer Placeholder 3">
            <a:extLst>
              <a:ext uri="{FF2B5EF4-FFF2-40B4-BE49-F238E27FC236}">
                <a16:creationId xmlns:a16="http://schemas.microsoft.com/office/drawing/2014/main" id="{92365D11-8D40-408F-A789-2A42AB62A86F}"/>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F495200E-3131-4D51-A9FB-B79D9D1FB288}"/>
              </a:ext>
            </a:extLst>
          </p:cNvPr>
          <p:cNvSpPr>
            <a:spLocks noGrp="1"/>
          </p:cNvSpPr>
          <p:nvPr>
            <p:ph type="sldNum" sz="quarter" idx="12"/>
          </p:nvPr>
        </p:nvSpPr>
        <p:spPr/>
        <p:txBody>
          <a:bodyPr/>
          <a:lstStyle/>
          <a:p>
            <a:fld id="{0B126C40-9DC9-42A2-BB42-98305E1376F8}" type="slidenum">
              <a:rPr lang="en-IN" smtClean="0"/>
              <a:t>5</a:t>
            </a:fld>
            <a:endParaRPr lang="en-IN"/>
          </a:p>
        </p:txBody>
      </p:sp>
      <p:sp>
        <p:nvSpPr>
          <p:cNvPr id="6" name="Title 1">
            <a:extLst>
              <a:ext uri="{FF2B5EF4-FFF2-40B4-BE49-F238E27FC236}">
                <a16:creationId xmlns:a16="http://schemas.microsoft.com/office/drawing/2014/main" id="{9411A826-3D72-474E-9C98-C9F596394B22}"/>
              </a:ext>
            </a:extLst>
          </p:cNvPr>
          <p:cNvSpPr>
            <a:spLocks noGrp="1"/>
          </p:cNvSpPr>
          <p:nvPr>
            <p:ph type="title"/>
          </p:nvPr>
        </p:nvSpPr>
        <p:spPr>
          <a:xfrm>
            <a:off x="838200" y="3651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Schemas</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1870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DBFAE-E2E2-420D-A329-65B1FED57714}"/>
              </a:ext>
            </a:extLst>
          </p:cNvPr>
          <p:cNvSpPr>
            <a:spLocks noGrp="1"/>
          </p:cNvSpPr>
          <p:nvPr>
            <p:ph idx="1"/>
          </p:nvPr>
        </p:nvSpPr>
        <p:spPr>
          <a:xfrm>
            <a:off x="838200" y="1690688"/>
            <a:ext cx="10515600" cy="4486275"/>
          </a:xfrm>
        </p:spPr>
        <p:txBody>
          <a:bodyPr>
            <a:normAutofit lnSpcReduction="10000"/>
          </a:bodyPr>
          <a:lstStyle/>
          <a:p>
            <a:pPr algn="just">
              <a:buFont typeface="Wingdings" panose="05000000000000000000" pitchFamily="2" charset="2"/>
              <a:buChar char="Ø"/>
            </a:pPr>
            <a:r>
              <a:rPr lang="en-US" b="0" i="0" dirty="0">
                <a:solidFill>
                  <a:schemeClr val="accent5">
                    <a:lumMod val="75000"/>
                  </a:schemeClr>
                </a:solidFill>
                <a:effectLst/>
                <a:latin typeface="Roboto" panose="02000000000000000000" pitchFamily="2" charset="0"/>
              </a:rPr>
              <a:t>The design of a database at physical level is called </a:t>
            </a:r>
            <a:r>
              <a:rPr lang="en-US" b="1" i="0" dirty="0">
                <a:solidFill>
                  <a:schemeClr val="accent5">
                    <a:lumMod val="75000"/>
                  </a:schemeClr>
                </a:solidFill>
                <a:effectLst/>
                <a:latin typeface="Roboto" panose="02000000000000000000" pitchFamily="2" charset="0"/>
              </a:rPr>
              <a:t>physical schema</a:t>
            </a:r>
            <a:r>
              <a:rPr lang="en-US" b="0" i="0" dirty="0">
                <a:solidFill>
                  <a:schemeClr val="accent5">
                    <a:lumMod val="75000"/>
                  </a:schemeClr>
                </a:solidFill>
                <a:effectLst/>
                <a:latin typeface="Roboto" panose="02000000000000000000" pitchFamily="2" charset="0"/>
              </a:rPr>
              <a:t>, how the data stored in blocks of storage is described at this level.</a:t>
            </a:r>
          </a:p>
          <a:p>
            <a:pPr algn="just">
              <a:buFont typeface="Wingdings" panose="05000000000000000000" pitchFamily="2" charset="2"/>
              <a:buChar char="Ø"/>
            </a:pPr>
            <a:r>
              <a:rPr lang="en-US" b="0" i="0" dirty="0">
                <a:solidFill>
                  <a:schemeClr val="accent5">
                    <a:lumMod val="75000"/>
                  </a:schemeClr>
                </a:solidFill>
                <a:effectLst/>
                <a:latin typeface="Roboto" panose="02000000000000000000" pitchFamily="2" charset="0"/>
              </a:rPr>
              <a:t>Design of database at logical level is called </a:t>
            </a:r>
            <a:r>
              <a:rPr lang="en-US" b="1" i="0" dirty="0">
                <a:solidFill>
                  <a:schemeClr val="accent5">
                    <a:lumMod val="75000"/>
                  </a:schemeClr>
                </a:solidFill>
                <a:effectLst/>
                <a:latin typeface="Roboto" panose="02000000000000000000" pitchFamily="2" charset="0"/>
              </a:rPr>
              <a:t>logical schema</a:t>
            </a:r>
            <a:r>
              <a:rPr lang="en-US" b="0" i="0" dirty="0">
                <a:solidFill>
                  <a:schemeClr val="accent5">
                    <a:lumMod val="75000"/>
                  </a:schemeClr>
                </a:solidFill>
                <a:effectLst/>
                <a:latin typeface="Roboto" panose="02000000000000000000" pitchFamily="2" charset="0"/>
              </a:rPr>
              <a:t>, programmers and database administrators work at this level, at this level data can be described as certain types of data records gets stored in data structures, however the internal details such as implementation of data structure is hidden at this level (available at physical level).</a:t>
            </a:r>
          </a:p>
          <a:p>
            <a:pPr algn="just">
              <a:buFont typeface="Wingdings" panose="05000000000000000000" pitchFamily="2" charset="2"/>
              <a:buChar char="Ø"/>
            </a:pPr>
            <a:r>
              <a:rPr lang="en-US" b="0" i="0" dirty="0">
                <a:solidFill>
                  <a:schemeClr val="accent5">
                    <a:lumMod val="75000"/>
                  </a:schemeClr>
                </a:solidFill>
                <a:effectLst/>
                <a:latin typeface="Roboto" panose="02000000000000000000" pitchFamily="2" charset="0"/>
              </a:rPr>
              <a:t>Design of database at view level is called </a:t>
            </a:r>
            <a:r>
              <a:rPr lang="en-US" b="1" i="0" dirty="0">
                <a:solidFill>
                  <a:schemeClr val="accent5">
                    <a:lumMod val="75000"/>
                  </a:schemeClr>
                </a:solidFill>
                <a:effectLst/>
                <a:latin typeface="Roboto" panose="02000000000000000000" pitchFamily="2" charset="0"/>
              </a:rPr>
              <a:t>view schema</a:t>
            </a:r>
            <a:r>
              <a:rPr lang="en-US" b="0" i="0" dirty="0">
                <a:solidFill>
                  <a:schemeClr val="accent5">
                    <a:lumMod val="75000"/>
                  </a:schemeClr>
                </a:solidFill>
                <a:effectLst/>
                <a:latin typeface="Roboto" panose="02000000000000000000" pitchFamily="2" charset="0"/>
              </a:rPr>
              <a:t>. This generally describes end user interaction with database systems.</a:t>
            </a:r>
          </a:p>
          <a:p>
            <a:pPr algn="just"/>
            <a:endParaRPr lang="en-IN" dirty="0">
              <a:solidFill>
                <a:schemeClr val="accent5">
                  <a:lumMod val="75000"/>
                </a:schemeClr>
              </a:solidFill>
            </a:endParaRPr>
          </a:p>
        </p:txBody>
      </p:sp>
      <p:sp>
        <p:nvSpPr>
          <p:cNvPr id="4" name="Footer Placeholder 3">
            <a:extLst>
              <a:ext uri="{FF2B5EF4-FFF2-40B4-BE49-F238E27FC236}">
                <a16:creationId xmlns:a16="http://schemas.microsoft.com/office/drawing/2014/main" id="{D526ACC5-21AA-44AB-A719-F278EFE507BD}"/>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CF9139ED-A63C-4CC6-AD7D-4453FF8016DC}"/>
              </a:ext>
            </a:extLst>
          </p:cNvPr>
          <p:cNvSpPr>
            <a:spLocks noGrp="1"/>
          </p:cNvSpPr>
          <p:nvPr>
            <p:ph type="sldNum" sz="quarter" idx="12"/>
          </p:nvPr>
        </p:nvSpPr>
        <p:spPr/>
        <p:txBody>
          <a:bodyPr/>
          <a:lstStyle/>
          <a:p>
            <a:fld id="{0B126C40-9DC9-42A2-BB42-98305E1376F8}" type="slidenum">
              <a:rPr lang="en-IN" smtClean="0"/>
              <a:t>6</a:t>
            </a:fld>
            <a:endParaRPr lang="en-IN"/>
          </a:p>
        </p:txBody>
      </p:sp>
      <p:sp>
        <p:nvSpPr>
          <p:cNvPr id="6" name="Title 1">
            <a:extLst>
              <a:ext uri="{FF2B5EF4-FFF2-40B4-BE49-F238E27FC236}">
                <a16:creationId xmlns:a16="http://schemas.microsoft.com/office/drawing/2014/main" id="{4A11CDC6-08F3-47DB-A094-1D37FE88C46C}"/>
              </a:ext>
            </a:extLst>
          </p:cNvPr>
          <p:cNvSpPr>
            <a:spLocks noGrp="1"/>
          </p:cNvSpPr>
          <p:nvPr>
            <p:ph type="title"/>
          </p:nvPr>
        </p:nvSpPr>
        <p:spPr>
          <a:xfrm>
            <a:off x="838200" y="3651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Schemas</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6347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3EEB-5ABD-4C7D-9153-7FFCEFD8D996}"/>
              </a:ext>
            </a:extLst>
          </p:cNvPr>
          <p:cNvSpPr>
            <a:spLocks noGrp="1"/>
          </p:cNvSpPr>
          <p:nvPr>
            <p:ph type="title"/>
          </p:nvPr>
        </p:nvSpPr>
        <p:spPr>
          <a:xfrm>
            <a:off x="886287" y="356248"/>
            <a:ext cx="10515600" cy="1002035"/>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Instances</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0B4FDBF-F6D3-479F-857D-A3CF188DDB60}"/>
              </a:ext>
            </a:extLst>
          </p:cNvPr>
          <p:cNvSpPr>
            <a:spLocks noGrp="1"/>
          </p:cNvSpPr>
          <p:nvPr>
            <p:ph idx="1"/>
          </p:nvPr>
        </p:nvSpPr>
        <p:spPr>
          <a:xfrm>
            <a:off x="838200" y="1660124"/>
            <a:ext cx="10515600" cy="4516839"/>
          </a:xfrm>
        </p:spPr>
        <p:txBody>
          <a:bodyPr>
            <a:normAutofit/>
          </a:bodyPr>
          <a:lstStyle/>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The data stored in database at a particular moment of time is called instance of database. </a:t>
            </a:r>
          </a:p>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Database schema defines the variable declarations in tables that belong to a particular database. </a:t>
            </a:r>
          </a:p>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The value of these variables at a moment of time is called the instance of that database.</a:t>
            </a:r>
          </a:p>
          <a:p>
            <a:pPr>
              <a:lnSpc>
                <a:spcPct val="150000"/>
              </a:lnSpc>
            </a:pP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2D3242E-9034-4BDC-B2B0-4845B7C5E80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GLA University, Mathura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E7C82484-2863-4F84-B998-2131EA45D5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126C40-9DC9-42A2-BB42-98305E1376F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73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CEEE-9040-46A6-9BC2-4BC243347A5D}"/>
              </a:ext>
            </a:extLst>
          </p:cNvPr>
          <p:cNvSpPr>
            <a:spLocks noGrp="1"/>
          </p:cNvSpPr>
          <p:nvPr>
            <p:ph idx="1"/>
          </p:nvPr>
        </p:nvSpPr>
        <p:spPr>
          <a:xfrm>
            <a:off x="838200" y="1690688"/>
            <a:ext cx="10515600" cy="4486275"/>
          </a:xfrm>
        </p:spPr>
        <p:txBody>
          <a:bodyPr>
            <a:normAutofit fontScale="92500" lnSpcReduction="10000"/>
          </a:bodyPr>
          <a:lstStyle/>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A database instance is a state of operational database with data at any given time. </a:t>
            </a:r>
          </a:p>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It contains a snapshot of the database. </a:t>
            </a:r>
          </a:p>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Database instances tend to change with time. </a:t>
            </a:r>
          </a:p>
          <a:p>
            <a:pPr algn="just">
              <a:lnSpc>
                <a:spcPct val="150000"/>
              </a:lnSpc>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A DBMS ensures that its every instance (state) is in a valid state, by diligently following all the validations, constraints, and conditions that the database designers have imposed.</a:t>
            </a:r>
          </a:p>
          <a:p>
            <a:pPr>
              <a:lnSpc>
                <a:spcPct val="150000"/>
              </a:lnSpc>
            </a:pPr>
            <a:endParaRPr lang="en-IN" dirty="0"/>
          </a:p>
        </p:txBody>
      </p:sp>
      <p:sp>
        <p:nvSpPr>
          <p:cNvPr id="4" name="Footer Placeholder 3">
            <a:extLst>
              <a:ext uri="{FF2B5EF4-FFF2-40B4-BE49-F238E27FC236}">
                <a16:creationId xmlns:a16="http://schemas.microsoft.com/office/drawing/2014/main" id="{8D0C4CD5-84CA-4D98-A44D-CAC7857A3EE6}"/>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ED7A9013-8910-429A-AA5D-F7FC7C191A23}"/>
              </a:ext>
            </a:extLst>
          </p:cNvPr>
          <p:cNvSpPr>
            <a:spLocks noGrp="1"/>
          </p:cNvSpPr>
          <p:nvPr>
            <p:ph type="sldNum" sz="quarter" idx="12"/>
          </p:nvPr>
        </p:nvSpPr>
        <p:spPr/>
        <p:txBody>
          <a:bodyPr/>
          <a:lstStyle/>
          <a:p>
            <a:fld id="{0B126C40-9DC9-42A2-BB42-98305E1376F8}" type="slidenum">
              <a:rPr lang="en-IN" smtClean="0"/>
              <a:t>8</a:t>
            </a:fld>
            <a:endParaRPr lang="en-IN"/>
          </a:p>
        </p:txBody>
      </p:sp>
      <p:sp>
        <p:nvSpPr>
          <p:cNvPr id="6" name="Title 1">
            <a:extLst>
              <a:ext uri="{FF2B5EF4-FFF2-40B4-BE49-F238E27FC236}">
                <a16:creationId xmlns:a16="http://schemas.microsoft.com/office/drawing/2014/main" id="{8DC9207F-2B47-4C5F-BAF3-2DE8C935503F}"/>
              </a:ext>
            </a:extLst>
          </p:cNvPr>
          <p:cNvSpPr>
            <a:spLocks noGrp="1"/>
          </p:cNvSpPr>
          <p:nvPr>
            <p:ph type="title"/>
          </p:nvPr>
        </p:nvSpPr>
        <p:spPr>
          <a:xfrm>
            <a:off x="838200" y="3651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Instances</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9002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66A2B-0F13-4863-8BF7-F4134C98A51F}"/>
              </a:ext>
            </a:extLst>
          </p:cNvPr>
          <p:cNvSpPr>
            <a:spLocks noGrp="1"/>
          </p:cNvSpPr>
          <p:nvPr>
            <p:ph idx="1"/>
          </p:nvPr>
        </p:nvSpPr>
        <p:spPr/>
        <p:txBody>
          <a:bodyPr/>
          <a:lstStyle/>
          <a:p>
            <a:pPr algn="just">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For example, </a:t>
            </a:r>
          </a:p>
          <a:p>
            <a:pPr algn="just">
              <a:buFont typeface="Wingdings" panose="05000000000000000000" pitchFamily="2" charset="2"/>
              <a:buChar char="Ø"/>
            </a:pPr>
            <a:r>
              <a:rPr lang="en-US" dirty="0">
                <a:solidFill>
                  <a:schemeClr val="accent5">
                    <a:lumMod val="75000"/>
                  </a:schemeClr>
                </a:solidFill>
                <a:latin typeface="Times New Roman" panose="02020603050405020304" pitchFamily="18" charset="0"/>
                <a:cs typeface="Times New Roman" panose="02020603050405020304" pitchFamily="18" charset="0"/>
              </a:rPr>
              <a:t>L</a:t>
            </a: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ets say we have a single table student in the database, today the table has 100 records, so today the instance of the database has 100 records.</a:t>
            </a:r>
          </a:p>
          <a:p>
            <a:pPr algn="just">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 Lets say we are going to add another 100 records in this table by tomorrow so the instance of database tomorrow will have 200 records in table.</a:t>
            </a:r>
          </a:p>
          <a:p>
            <a:pPr algn="just">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In short, at a particular moment the data stored in database is called the instance, that changes over time when we add or delete data from the database.</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DE5A237-4691-49CC-82ED-6647AD03DA37}"/>
              </a:ext>
            </a:extLst>
          </p:cNvPr>
          <p:cNvSpPr>
            <a:spLocks noGrp="1"/>
          </p:cNvSpPr>
          <p:nvPr>
            <p:ph type="ftr" sz="quarter" idx="11"/>
          </p:nvPr>
        </p:nvSpPr>
        <p:spPr/>
        <p:txBody>
          <a:bodyPr/>
          <a:lstStyle/>
          <a:p>
            <a:r>
              <a:rPr lang="en-US"/>
              <a:t>GLA University, Mathura</a:t>
            </a:r>
            <a:endParaRPr lang="en-IN"/>
          </a:p>
        </p:txBody>
      </p:sp>
      <p:sp>
        <p:nvSpPr>
          <p:cNvPr id="5" name="Slide Number Placeholder 4">
            <a:extLst>
              <a:ext uri="{FF2B5EF4-FFF2-40B4-BE49-F238E27FC236}">
                <a16:creationId xmlns:a16="http://schemas.microsoft.com/office/drawing/2014/main" id="{CD378F12-759D-4C8C-B018-E1246FC55A81}"/>
              </a:ext>
            </a:extLst>
          </p:cNvPr>
          <p:cNvSpPr>
            <a:spLocks noGrp="1"/>
          </p:cNvSpPr>
          <p:nvPr>
            <p:ph type="sldNum" sz="quarter" idx="12"/>
          </p:nvPr>
        </p:nvSpPr>
        <p:spPr/>
        <p:txBody>
          <a:bodyPr/>
          <a:lstStyle/>
          <a:p>
            <a:fld id="{0B126C40-9DC9-42A2-BB42-98305E1376F8}" type="slidenum">
              <a:rPr lang="en-IN" smtClean="0"/>
              <a:t>9</a:t>
            </a:fld>
            <a:endParaRPr lang="en-IN"/>
          </a:p>
        </p:txBody>
      </p:sp>
      <p:sp>
        <p:nvSpPr>
          <p:cNvPr id="6" name="Title 1">
            <a:extLst>
              <a:ext uri="{FF2B5EF4-FFF2-40B4-BE49-F238E27FC236}">
                <a16:creationId xmlns:a16="http://schemas.microsoft.com/office/drawing/2014/main" id="{D727D805-A758-4F55-A995-E044617AFC4E}"/>
              </a:ext>
            </a:extLst>
          </p:cNvPr>
          <p:cNvSpPr>
            <a:spLocks noGrp="1"/>
          </p:cNvSpPr>
          <p:nvPr>
            <p:ph type="title"/>
          </p:nvPr>
        </p:nvSpPr>
        <p:spPr>
          <a:xfrm>
            <a:off x="838200" y="3651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Instances</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9158384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768</Words>
  <Application>Microsoft Office PowerPoint</Application>
  <PresentationFormat>Widescreen</PresentationFormat>
  <Paragraphs>103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Roboto</vt:lpstr>
      <vt:lpstr>Times New Roman</vt:lpstr>
      <vt:lpstr>Verdana</vt:lpstr>
      <vt:lpstr>Wingdings</vt:lpstr>
      <vt:lpstr>1_Office Theme</vt:lpstr>
      <vt:lpstr>                    DATABASE MANAGEMENT SYSTEM BCSC0003   </vt:lpstr>
      <vt:lpstr>Today we will discuss</vt:lpstr>
      <vt:lpstr>Schemas</vt:lpstr>
      <vt:lpstr>Schemas</vt:lpstr>
      <vt:lpstr>Schemas</vt:lpstr>
      <vt:lpstr>Schemas</vt:lpstr>
      <vt:lpstr>Instances</vt:lpstr>
      <vt:lpstr>Instances</vt:lpstr>
      <vt:lpstr>Instances</vt:lpstr>
      <vt:lpstr>                            Instances</vt:lpstr>
      <vt:lpstr>Data independence</vt:lpstr>
      <vt:lpstr>Data Independence</vt:lpstr>
      <vt:lpstr>Data Independence</vt:lpstr>
      <vt:lpstr>Data Independence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MANAGEMENT SYSTEM BCSC0003   </dc:title>
  <dc:creator>Suman Kumar Bhattacharyya</dc:creator>
  <cp:lastModifiedBy>Suman Kumar Bhattacharyya</cp:lastModifiedBy>
  <cp:revision>11</cp:revision>
  <dcterms:created xsi:type="dcterms:W3CDTF">2021-08-26T05:05:57Z</dcterms:created>
  <dcterms:modified xsi:type="dcterms:W3CDTF">2021-08-26T06:37:24Z</dcterms:modified>
</cp:coreProperties>
</file>