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2"/>
  </p:notesMasterIdLst>
  <p:sldIdLst>
    <p:sldId id="256" r:id="rId2"/>
    <p:sldId id="303" r:id="rId3"/>
    <p:sldId id="304" r:id="rId4"/>
    <p:sldId id="305" r:id="rId5"/>
    <p:sldId id="299" r:id="rId6"/>
    <p:sldId id="307" r:id="rId7"/>
    <p:sldId id="306" r:id="rId8"/>
    <p:sldId id="300" r:id="rId9"/>
    <p:sldId id="301"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875" autoAdjust="0"/>
    <p:restoredTop sz="94660"/>
  </p:normalViewPr>
  <p:slideViewPr>
    <p:cSldViewPr snapToGrid="0">
      <p:cViewPr varScale="1">
        <p:scale>
          <a:sx n="73" d="100"/>
          <a:sy n="73" d="100"/>
        </p:scale>
        <p:origin x="-82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C7C4C-AFA6-4CEA-8A0E-C958DAA3D320}" type="doc">
      <dgm:prSet loTypeId="urn:microsoft.com/office/officeart/2008/layout/HalfCircleOrganizationChart" loCatId="hierarchy" qsTypeId="urn:microsoft.com/office/officeart/2005/8/quickstyle/3d4" qsCatId="3D" csTypeId="urn:microsoft.com/office/officeart/2005/8/colors/accent2_1" csCatId="accent2" phldr="1"/>
      <dgm:spPr/>
      <dgm:t>
        <a:bodyPr/>
        <a:lstStyle/>
        <a:p>
          <a:endParaRPr lang="en-US"/>
        </a:p>
      </dgm:t>
    </dgm:pt>
    <dgm:pt modelId="{F7C929DD-4739-4F1B-923B-52697A16192A}">
      <dgm:prSet phldrT="[Text]"/>
      <dgm:spPr/>
      <dgm:t>
        <a:bodyPr/>
        <a:lstStyle/>
        <a:p>
          <a:r>
            <a:rPr lang="en-US" b="1" i="0" u="none" dirty="0">
              <a:solidFill>
                <a:srgbClr val="002060"/>
              </a:solidFill>
            </a:rPr>
            <a:t>DBMS Languages</a:t>
          </a:r>
        </a:p>
      </dgm:t>
    </dgm:pt>
    <dgm:pt modelId="{33E1AA4A-BADE-41F3-9356-996EC75916EC}" type="parTrans" cxnId="{0D1DA34C-E99F-45DE-95A9-3EBEB9E8FD43}">
      <dgm:prSet/>
      <dgm:spPr/>
      <dgm:t>
        <a:bodyPr/>
        <a:lstStyle/>
        <a:p>
          <a:endParaRPr lang="en-US"/>
        </a:p>
      </dgm:t>
    </dgm:pt>
    <dgm:pt modelId="{A01C83BF-6A85-4AC3-BD8B-AB04698B3670}" type="sibTrans" cxnId="{0D1DA34C-E99F-45DE-95A9-3EBEB9E8FD43}">
      <dgm:prSet/>
      <dgm:spPr/>
      <dgm:t>
        <a:bodyPr/>
        <a:lstStyle/>
        <a:p>
          <a:endParaRPr lang="en-US"/>
        </a:p>
      </dgm:t>
    </dgm:pt>
    <dgm:pt modelId="{72EE66D5-F459-4BE3-8C9A-ADD27BE99DB9}">
      <dgm:prSet phldrT="[Text]"/>
      <dgm:spPr/>
      <dgm:t>
        <a:bodyPr/>
        <a:lstStyle/>
        <a:p>
          <a:r>
            <a:rPr lang="en-US" b="1" dirty="0">
              <a:solidFill>
                <a:srgbClr val="002060"/>
              </a:solidFill>
            </a:rPr>
            <a:t>DDL</a:t>
          </a:r>
        </a:p>
      </dgm:t>
    </dgm:pt>
    <dgm:pt modelId="{83099865-224F-43FE-B338-075BC314DF32}" type="parTrans" cxnId="{B93F4D8B-255F-44E2-8B3D-F4323208D55A}">
      <dgm:prSet/>
      <dgm:spPr/>
      <dgm:t>
        <a:bodyPr/>
        <a:lstStyle/>
        <a:p>
          <a:endParaRPr lang="en-US"/>
        </a:p>
      </dgm:t>
    </dgm:pt>
    <dgm:pt modelId="{1D4DED2D-C75A-4EAB-9551-6EF1CB106598}" type="sibTrans" cxnId="{B93F4D8B-255F-44E2-8B3D-F4323208D55A}">
      <dgm:prSet/>
      <dgm:spPr/>
      <dgm:t>
        <a:bodyPr/>
        <a:lstStyle/>
        <a:p>
          <a:endParaRPr lang="en-US"/>
        </a:p>
      </dgm:t>
    </dgm:pt>
    <dgm:pt modelId="{1439774E-40CD-4087-9773-693A07464807}">
      <dgm:prSet phldrT="[Text]"/>
      <dgm:spPr/>
      <dgm:t>
        <a:bodyPr/>
        <a:lstStyle/>
        <a:p>
          <a:r>
            <a:rPr lang="en-US" b="1" dirty="0">
              <a:solidFill>
                <a:srgbClr val="002060"/>
              </a:solidFill>
            </a:rPr>
            <a:t>DML</a:t>
          </a:r>
        </a:p>
      </dgm:t>
    </dgm:pt>
    <dgm:pt modelId="{14E4CFD0-420F-460B-9A41-F531866C58BD}" type="parTrans" cxnId="{3A26D7D8-8154-4B38-8C80-1BE071340C10}">
      <dgm:prSet/>
      <dgm:spPr/>
      <dgm:t>
        <a:bodyPr/>
        <a:lstStyle/>
        <a:p>
          <a:endParaRPr lang="en-US"/>
        </a:p>
      </dgm:t>
    </dgm:pt>
    <dgm:pt modelId="{DC96AA99-1649-4412-9A8F-8F7D27BE4CF1}" type="sibTrans" cxnId="{3A26D7D8-8154-4B38-8C80-1BE071340C10}">
      <dgm:prSet/>
      <dgm:spPr/>
      <dgm:t>
        <a:bodyPr/>
        <a:lstStyle/>
        <a:p>
          <a:endParaRPr lang="en-US"/>
        </a:p>
      </dgm:t>
    </dgm:pt>
    <dgm:pt modelId="{DBAF0869-66D6-443A-B3D3-AABE21125850}">
      <dgm:prSet phldrT="[Text]"/>
      <dgm:spPr/>
      <dgm:t>
        <a:bodyPr/>
        <a:lstStyle/>
        <a:p>
          <a:r>
            <a:rPr lang="en-US" b="1" dirty="0">
              <a:solidFill>
                <a:srgbClr val="002060"/>
              </a:solidFill>
            </a:rPr>
            <a:t>DCL</a:t>
          </a:r>
        </a:p>
      </dgm:t>
    </dgm:pt>
    <dgm:pt modelId="{C0D3549D-3350-4D7C-934F-15457A7E9766}" type="parTrans" cxnId="{9E216BB2-A2A8-4E7C-8392-CAB106569237}">
      <dgm:prSet/>
      <dgm:spPr/>
      <dgm:t>
        <a:bodyPr/>
        <a:lstStyle/>
        <a:p>
          <a:endParaRPr lang="en-US"/>
        </a:p>
      </dgm:t>
    </dgm:pt>
    <dgm:pt modelId="{0086BD03-28E1-405F-B8A2-DB6435B0EB80}" type="sibTrans" cxnId="{9E216BB2-A2A8-4E7C-8392-CAB106569237}">
      <dgm:prSet/>
      <dgm:spPr/>
      <dgm:t>
        <a:bodyPr/>
        <a:lstStyle/>
        <a:p>
          <a:endParaRPr lang="en-US"/>
        </a:p>
      </dgm:t>
    </dgm:pt>
    <dgm:pt modelId="{B28D9F66-B6D8-4AC8-9F51-C78DCAE2C5A8}">
      <dgm:prSet phldrT="[Text]"/>
      <dgm:spPr/>
      <dgm:t>
        <a:bodyPr/>
        <a:lstStyle/>
        <a:p>
          <a:r>
            <a:rPr lang="en-US" b="1" dirty="0">
              <a:solidFill>
                <a:srgbClr val="002060"/>
              </a:solidFill>
            </a:rPr>
            <a:t>TCL</a:t>
          </a:r>
        </a:p>
      </dgm:t>
    </dgm:pt>
    <dgm:pt modelId="{26858198-A28D-481A-A112-181BEAD8B92A}" type="parTrans" cxnId="{8EFA720C-B590-4D26-9BA8-BB891528809D}">
      <dgm:prSet/>
      <dgm:spPr/>
      <dgm:t>
        <a:bodyPr/>
        <a:lstStyle/>
        <a:p>
          <a:endParaRPr lang="en-US"/>
        </a:p>
      </dgm:t>
    </dgm:pt>
    <dgm:pt modelId="{8D5E6A9E-0F5E-4FD3-B301-827A4E4ED0F2}" type="sibTrans" cxnId="{8EFA720C-B590-4D26-9BA8-BB891528809D}">
      <dgm:prSet/>
      <dgm:spPr/>
      <dgm:t>
        <a:bodyPr/>
        <a:lstStyle/>
        <a:p>
          <a:endParaRPr lang="en-US"/>
        </a:p>
      </dgm:t>
    </dgm:pt>
    <dgm:pt modelId="{1C6588DC-1E79-46DA-851F-7ABC58411F38}" type="pres">
      <dgm:prSet presAssocID="{3E3C7C4C-AFA6-4CEA-8A0E-C958DAA3D320}" presName="Name0" presStyleCnt="0">
        <dgm:presLayoutVars>
          <dgm:orgChart val="1"/>
          <dgm:chPref val="1"/>
          <dgm:dir/>
          <dgm:animOne val="branch"/>
          <dgm:animLvl val="lvl"/>
          <dgm:resizeHandles/>
        </dgm:presLayoutVars>
      </dgm:prSet>
      <dgm:spPr/>
      <dgm:t>
        <a:bodyPr/>
        <a:lstStyle/>
        <a:p>
          <a:endParaRPr lang="en-US"/>
        </a:p>
      </dgm:t>
    </dgm:pt>
    <dgm:pt modelId="{EB11F7A5-2A13-41A1-B86E-0D686EE0DCE9}" type="pres">
      <dgm:prSet presAssocID="{F7C929DD-4739-4F1B-923B-52697A16192A}" presName="hierRoot1" presStyleCnt="0">
        <dgm:presLayoutVars>
          <dgm:hierBranch val="init"/>
        </dgm:presLayoutVars>
      </dgm:prSet>
      <dgm:spPr/>
    </dgm:pt>
    <dgm:pt modelId="{A8EC0958-929E-4CAB-AE19-ACE78747F5C6}" type="pres">
      <dgm:prSet presAssocID="{F7C929DD-4739-4F1B-923B-52697A16192A}" presName="rootComposite1" presStyleCnt="0"/>
      <dgm:spPr/>
    </dgm:pt>
    <dgm:pt modelId="{D0663F98-3A27-4039-92CE-90A82209740F}" type="pres">
      <dgm:prSet presAssocID="{F7C929DD-4739-4F1B-923B-52697A16192A}" presName="rootText1" presStyleLbl="alignAcc1" presStyleIdx="0" presStyleCnt="0">
        <dgm:presLayoutVars>
          <dgm:chPref val="3"/>
        </dgm:presLayoutVars>
      </dgm:prSet>
      <dgm:spPr/>
      <dgm:t>
        <a:bodyPr/>
        <a:lstStyle/>
        <a:p>
          <a:endParaRPr lang="en-US"/>
        </a:p>
      </dgm:t>
    </dgm:pt>
    <dgm:pt modelId="{3D140913-60BD-4FC7-A58C-CC11F204465C}" type="pres">
      <dgm:prSet presAssocID="{F7C929DD-4739-4F1B-923B-52697A16192A}" presName="topArc1" presStyleLbl="parChTrans1D1" presStyleIdx="0" presStyleCnt="10"/>
      <dgm:spPr/>
    </dgm:pt>
    <dgm:pt modelId="{DEAAE3F8-3E69-4C3F-881D-1DE6888464E3}" type="pres">
      <dgm:prSet presAssocID="{F7C929DD-4739-4F1B-923B-52697A16192A}" presName="bottomArc1" presStyleLbl="parChTrans1D1" presStyleIdx="1" presStyleCnt="10"/>
      <dgm:spPr/>
    </dgm:pt>
    <dgm:pt modelId="{2189CF3F-A302-4FB1-84C4-17E7678F36BB}" type="pres">
      <dgm:prSet presAssocID="{F7C929DD-4739-4F1B-923B-52697A16192A}" presName="topConnNode1" presStyleLbl="node1" presStyleIdx="0" presStyleCnt="0"/>
      <dgm:spPr/>
      <dgm:t>
        <a:bodyPr/>
        <a:lstStyle/>
        <a:p>
          <a:endParaRPr lang="en-US"/>
        </a:p>
      </dgm:t>
    </dgm:pt>
    <dgm:pt modelId="{98215688-F53D-4D2C-86F1-6B97DB5730B4}" type="pres">
      <dgm:prSet presAssocID="{F7C929DD-4739-4F1B-923B-52697A16192A}" presName="hierChild2" presStyleCnt="0"/>
      <dgm:spPr/>
    </dgm:pt>
    <dgm:pt modelId="{97E779E0-32AE-4316-B576-38EB75B69DD9}" type="pres">
      <dgm:prSet presAssocID="{83099865-224F-43FE-B338-075BC314DF32}" presName="Name28" presStyleLbl="parChTrans1D2" presStyleIdx="0" presStyleCnt="4"/>
      <dgm:spPr/>
      <dgm:t>
        <a:bodyPr/>
        <a:lstStyle/>
        <a:p>
          <a:endParaRPr lang="en-US"/>
        </a:p>
      </dgm:t>
    </dgm:pt>
    <dgm:pt modelId="{5B40471D-8911-4537-8B2B-826749333FD2}" type="pres">
      <dgm:prSet presAssocID="{72EE66D5-F459-4BE3-8C9A-ADD27BE99DB9}" presName="hierRoot2" presStyleCnt="0">
        <dgm:presLayoutVars>
          <dgm:hierBranch val="init"/>
        </dgm:presLayoutVars>
      </dgm:prSet>
      <dgm:spPr/>
    </dgm:pt>
    <dgm:pt modelId="{DE5E4A70-8BC7-418D-8DCD-7B67322E9943}" type="pres">
      <dgm:prSet presAssocID="{72EE66D5-F459-4BE3-8C9A-ADD27BE99DB9}" presName="rootComposite2" presStyleCnt="0"/>
      <dgm:spPr/>
    </dgm:pt>
    <dgm:pt modelId="{23EA2345-934C-421B-8EED-D5AB507A927F}" type="pres">
      <dgm:prSet presAssocID="{72EE66D5-F459-4BE3-8C9A-ADD27BE99DB9}" presName="rootText2" presStyleLbl="alignAcc1" presStyleIdx="0" presStyleCnt="0">
        <dgm:presLayoutVars>
          <dgm:chPref val="3"/>
        </dgm:presLayoutVars>
      </dgm:prSet>
      <dgm:spPr/>
      <dgm:t>
        <a:bodyPr/>
        <a:lstStyle/>
        <a:p>
          <a:endParaRPr lang="en-US"/>
        </a:p>
      </dgm:t>
    </dgm:pt>
    <dgm:pt modelId="{6159509D-E5CD-429C-A51A-73EA22F9BBA9}" type="pres">
      <dgm:prSet presAssocID="{72EE66D5-F459-4BE3-8C9A-ADD27BE99DB9}" presName="topArc2" presStyleLbl="parChTrans1D1" presStyleIdx="2" presStyleCnt="10"/>
      <dgm:spPr/>
    </dgm:pt>
    <dgm:pt modelId="{271B687E-9827-4B95-A22C-3A458D3936E5}" type="pres">
      <dgm:prSet presAssocID="{72EE66D5-F459-4BE3-8C9A-ADD27BE99DB9}" presName="bottomArc2" presStyleLbl="parChTrans1D1" presStyleIdx="3" presStyleCnt="10"/>
      <dgm:spPr/>
    </dgm:pt>
    <dgm:pt modelId="{25F76FC1-49D5-4605-80EB-207FAE496796}" type="pres">
      <dgm:prSet presAssocID="{72EE66D5-F459-4BE3-8C9A-ADD27BE99DB9}" presName="topConnNode2" presStyleLbl="node2" presStyleIdx="0" presStyleCnt="0"/>
      <dgm:spPr/>
      <dgm:t>
        <a:bodyPr/>
        <a:lstStyle/>
        <a:p>
          <a:endParaRPr lang="en-US"/>
        </a:p>
      </dgm:t>
    </dgm:pt>
    <dgm:pt modelId="{C874E947-1248-4B04-BBAB-6915631B5844}" type="pres">
      <dgm:prSet presAssocID="{72EE66D5-F459-4BE3-8C9A-ADD27BE99DB9}" presName="hierChild4" presStyleCnt="0"/>
      <dgm:spPr/>
    </dgm:pt>
    <dgm:pt modelId="{D956183B-A228-4359-8DD5-23248666AB62}" type="pres">
      <dgm:prSet presAssocID="{72EE66D5-F459-4BE3-8C9A-ADD27BE99DB9}" presName="hierChild5" presStyleCnt="0"/>
      <dgm:spPr/>
    </dgm:pt>
    <dgm:pt modelId="{9CF42242-80B4-4182-A19D-E584BAC2F9A4}" type="pres">
      <dgm:prSet presAssocID="{14E4CFD0-420F-460B-9A41-F531866C58BD}" presName="Name28" presStyleLbl="parChTrans1D2" presStyleIdx="1" presStyleCnt="4"/>
      <dgm:spPr/>
      <dgm:t>
        <a:bodyPr/>
        <a:lstStyle/>
        <a:p>
          <a:endParaRPr lang="en-US"/>
        </a:p>
      </dgm:t>
    </dgm:pt>
    <dgm:pt modelId="{04026494-D577-42C8-95B1-296CB63B04E1}" type="pres">
      <dgm:prSet presAssocID="{1439774E-40CD-4087-9773-693A07464807}" presName="hierRoot2" presStyleCnt="0">
        <dgm:presLayoutVars>
          <dgm:hierBranch val="init"/>
        </dgm:presLayoutVars>
      </dgm:prSet>
      <dgm:spPr/>
    </dgm:pt>
    <dgm:pt modelId="{BC314545-C262-4632-B376-65DD2A5DDF31}" type="pres">
      <dgm:prSet presAssocID="{1439774E-40CD-4087-9773-693A07464807}" presName="rootComposite2" presStyleCnt="0"/>
      <dgm:spPr/>
    </dgm:pt>
    <dgm:pt modelId="{BB9C8B3E-225E-40D4-8B6E-CC6CFA2425FA}" type="pres">
      <dgm:prSet presAssocID="{1439774E-40CD-4087-9773-693A07464807}" presName="rootText2" presStyleLbl="alignAcc1" presStyleIdx="0" presStyleCnt="0">
        <dgm:presLayoutVars>
          <dgm:chPref val="3"/>
        </dgm:presLayoutVars>
      </dgm:prSet>
      <dgm:spPr/>
      <dgm:t>
        <a:bodyPr/>
        <a:lstStyle/>
        <a:p>
          <a:endParaRPr lang="en-US"/>
        </a:p>
      </dgm:t>
    </dgm:pt>
    <dgm:pt modelId="{11BD80FE-D15D-4FEE-9AC3-9910A42D92DF}" type="pres">
      <dgm:prSet presAssocID="{1439774E-40CD-4087-9773-693A07464807}" presName="topArc2" presStyleLbl="parChTrans1D1" presStyleIdx="4" presStyleCnt="10"/>
      <dgm:spPr/>
    </dgm:pt>
    <dgm:pt modelId="{58413633-31BD-4442-9855-32226DBC4760}" type="pres">
      <dgm:prSet presAssocID="{1439774E-40CD-4087-9773-693A07464807}" presName="bottomArc2" presStyleLbl="parChTrans1D1" presStyleIdx="5" presStyleCnt="10"/>
      <dgm:spPr/>
    </dgm:pt>
    <dgm:pt modelId="{725B1411-8C09-486A-B309-A092105FD425}" type="pres">
      <dgm:prSet presAssocID="{1439774E-40CD-4087-9773-693A07464807}" presName="topConnNode2" presStyleLbl="node2" presStyleIdx="0" presStyleCnt="0"/>
      <dgm:spPr/>
      <dgm:t>
        <a:bodyPr/>
        <a:lstStyle/>
        <a:p>
          <a:endParaRPr lang="en-US"/>
        </a:p>
      </dgm:t>
    </dgm:pt>
    <dgm:pt modelId="{AD50733B-11A9-41A7-AE69-0C8E214AD593}" type="pres">
      <dgm:prSet presAssocID="{1439774E-40CD-4087-9773-693A07464807}" presName="hierChild4" presStyleCnt="0"/>
      <dgm:spPr/>
    </dgm:pt>
    <dgm:pt modelId="{AC473D39-9D98-4819-BD09-DBD8B77F39B4}" type="pres">
      <dgm:prSet presAssocID="{1439774E-40CD-4087-9773-693A07464807}" presName="hierChild5" presStyleCnt="0"/>
      <dgm:spPr/>
    </dgm:pt>
    <dgm:pt modelId="{A0706FEB-AC63-4245-9E11-812A966ACB65}" type="pres">
      <dgm:prSet presAssocID="{C0D3549D-3350-4D7C-934F-15457A7E9766}" presName="Name28" presStyleLbl="parChTrans1D2" presStyleIdx="2" presStyleCnt="4"/>
      <dgm:spPr/>
      <dgm:t>
        <a:bodyPr/>
        <a:lstStyle/>
        <a:p>
          <a:endParaRPr lang="en-US"/>
        </a:p>
      </dgm:t>
    </dgm:pt>
    <dgm:pt modelId="{DEB21D27-A1D1-4AB1-AD7C-07DDA205308E}" type="pres">
      <dgm:prSet presAssocID="{DBAF0869-66D6-443A-B3D3-AABE21125850}" presName="hierRoot2" presStyleCnt="0">
        <dgm:presLayoutVars>
          <dgm:hierBranch val="init"/>
        </dgm:presLayoutVars>
      </dgm:prSet>
      <dgm:spPr/>
    </dgm:pt>
    <dgm:pt modelId="{9ECCCFC3-E8D0-47B9-BB0E-85735CBC3586}" type="pres">
      <dgm:prSet presAssocID="{DBAF0869-66D6-443A-B3D3-AABE21125850}" presName="rootComposite2" presStyleCnt="0"/>
      <dgm:spPr/>
    </dgm:pt>
    <dgm:pt modelId="{13F09351-5246-4490-9EF9-1FA08BF22FE5}" type="pres">
      <dgm:prSet presAssocID="{DBAF0869-66D6-443A-B3D3-AABE21125850}" presName="rootText2" presStyleLbl="alignAcc1" presStyleIdx="0" presStyleCnt="0">
        <dgm:presLayoutVars>
          <dgm:chPref val="3"/>
        </dgm:presLayoutVars>
      </dgm:prSet>
      <dgm:spPr/>
      <dgm:t>
        <a:bodyPr/>
        <a:lstStyle/>
        <a:p>
          <a:endParaRPr lang="en-US"/>
        </a:p>
      </dgm:t>
    </dgm:pt>
    <dgm:pt modelId="{81D7A148-4C40-4A7B-AB31-A103FF07A9B6}" type="pres">
      <dgm:prSet presAssocID="{DBAF0869-66D6-443A-B3D3-AABE21125850}" presName="topArc2" presStyleLbl="parChTrans1D1" presStyleIdx="6" presStyleCnt="10"/>
      <dgm:spPr/>
    </dgm:pt>
    <dgm:pt modelId="{2E805D6C-EB6A-45FB-BE48-7DE975E3AD42}" type="pres">
      <dgm:prSet presAssocID="{DBAF0869-66D6-443A-B3D3-AABE21125850}" presName="bottomArc2" presStyleLbl="parChTrans1D1" presStyleIdx="7" presStyleCnt="10"/>
      <dgm:spPr/>
    </dgm:pt>
    <dgm:pt modelId="{9F3356E5-7BCA-42BD-B05F-973AEB3637CF}" type="pres">
      <dgm:prSet presAssocID="{DBAF0869-66D6-443A-B3D3-AABE21125850}" presName="topConnNode2" presStyleLbl="node2" presStyleIdx="0" presStyleCnt="0"/>
      <dgm:spPr/>
      <dgm:t>
        <a:bodyPr/>
        <a:lstStyle/>
        <a:p>
          <a:endParaRPr lang="en-US"/>
        </a:p>
      </dgm:t>
    </dgm:pt>
    <dgm:pt modelId="{78A41EDB-7E73-4DD7-9E06-F94D3F2A2853}" type="pres">
      <dgm:prSet presAssocID="{DBAF0869-66D6-443A-B3D3-AABE21125850}" presName="hierChild4" presStyleCnt="0"/>
      <dgm:spPr/>
    </dgm:pt>
    <dgm:pt modelId="{5EE6CF8E-D276-4459-B974-DE55D2014F16}" type="pres">
      <dgm:prSet presAssocID="{DBAF0869-66D6-443A-B3D3-AABE21125850}" presName="hierChild5" presStyleCnt="0"/>
      <dgm:spPr/>
    </dgm:pt>
    <dgm:pt modelId="{72AA43AA-2B3F-4573-92AB-FD65FCEA5E39}" type="pres">
      <dgm:prSet presAssocID="{26858198-A28D-481A-A112-181BEAD8B92A}" presName="Name28" presStyleLbl="parChTrans1D2" presStyleIdx="3" presStyleCnt="4"/>
      <dgm:spPr/>
      <dgm:t>
        <a:bodyPr/>
        <a:lstStyle/>
        <a:p>
          <a:endParaRPr lang="en-US"/>
        </a:p>
      </dgm:t>
    </dgm:pt>
    <dgm:pt modelId="{77F4866E-6FE6-4B2F-89D3-DE0000A15401}" type="pres">
      <dgm:prSet presAssocID="{B28D9F66-B6D8-4AC8-9F51-C78DCAE2C5A8}" presName="hierRoot2" presStyleCnt="0">
        <dgm:presLayoutVars>
          <dgm:hierBranch val="init"/>
        </dgm:presLayoutVars>
      </dgm:prSet>
      <dgm:spPr/>
    </dgm:pt>
    <dgm:pt modelId="{E12789CC-B8CD-4AF1-946F-BE892B91B085}" type="pres">
      <dgm:prSet presAssocID="{B28D9F66-B6D8-4AC8-9F51-C78DCAE2C5A8}" presName="rootComposite2" presStyleCnt="0"/>
      <dgm:spPr/>
    </dgm:pt>
    <dgm:pt modelId="{176B3D85-EA65-4021-8283-B93F62CB5325}" type="pres">
      <dgm:prSet presAssocID="{B28D9F66-B6D8-4AC8-9F51-C78DCAE2C5A8}" presName="rootText2" presStyleLbl="alignAcc1" presStyleIdx="0" presStyleCnt="0">
        <dgm:presLayoutVars>
          <dgm:chPref val="3"/>
        </dgm:presLayoutVars>
      </dgm:prSet>
      <dgm:spPr/>
      <dgm:t>
        <a:bodyPr/>
        <a:lstStyle/>
        <a:p>
          <a:endParaRPr lang="en-US"/>
        </a:p>
      </dgm:t>
    </dgm:pt>
    <dgm:pt modelId="{C3553450-E5E4-4389-86D2-8AEEC563B49B}" type="pres">
      <dgm:prSet presAssocID="{B28D9F66-B6D8-4AC8-9F51-C78DCAE2C5A8}" presName="topArc2" presStyleLbl="parChTrans1D1" presStyleIdx="8" presStyleCnt="10"/>
      <dgm:spPr/>
    </dgm:pt>
    <dgm:pt modelId="{BBBEFA54-189B-40D3-BC50-3C3D8015D9FB}" type="pres">
      <dgm:prSet presAssocID="{B28D9F66-B6D8-4AC8-9F51-C78DCAE2C5A8}" presName="bottomArc2" presStyleLbl="parChTrans1D1" presStyleIdx="9" presStyleCnt="10"/>
      <dgm:spPr/>
    </dgm:pt>
    <dgm:pt modelId="{C0A5350F-7692-4796-90FD-E59F50C22EED}" type="pres">
      <dgm:prSet presAssocID="{B28D9F66-B6D8-4AC8-9F51-C78DCAE2C5A8}" presName="topConnNode2" presStyleLbl="node2" presStyleIdx="0" presStyleCnt="0"/>
      <dgm:spPr/>
      <dgm:t>
        <a:bodyPr/>
        <a:lstStyle/>
        <a:p>
          <a:endParaRPr lang="en-US"/>
        </a:p>
      </dgm:t>
    </dgm:pt>
    <dgm:pt modelId="{ED8B5097-FAF9-4399-B62C-0D22809636F4}" type="pres">
      <dgm:prSet presAssocID="{B28D9F66-B6D8-4AC8-9F51-C78DCAE2C5A8}" presName="hierChild4" presStyleCnt="0"/>
      <dgm:spPr/>
    </dgm:pt>
    <dgm:pt modelId="{BB1CC9D4-FA8A-497E-BE40-EAAEDECCF3FB}" type="pres">
      <dgm:prSet presAssocID="{B28D9F66-B6D8-4AC8-9F51-C78DCAE2C5A8}" presName="hierChild5" presStyleCnt="0"/>
      <dgm:spPr/>
    </dgm:pt>
    <dgm:pt modelId="{C3D1F3AD-E360-4612-9236-323BA05CC8C2}" type="pres">
      <dgm:prSet presAssocID="{F7C929DD-4739-4F1B-923B-52697A16192A}" presName="hierChild3" presStyleCnt="0"/>
      <dgm:spPr/>
    </dgm:pt>
  </dgm:ptLst>
  <dgm:cxnLst>
    <dgm:cxn modelId="{8EFA720C-B590-4D26-9BA8-BB891528809D}" srcId="{F7C929DD-4739-4F1B-923B-52697A16192A}" destId="{B28D9F66-B6D8-4AC8-9F51-C78DCAE2C5A8}" srcOrd="3" destOrd="0" parTransId="{26858198-A28D-481A-A112-181BEAD8B92A}" sibTransId="{8D5E6A9E-0F5E-4FD3-B301-827A4E4ED0F2}"/>
    <dgm:cxn modelId="{D27D4C0C-2DC5-45C5-9659-49C57178F33D}" type="presOf" srcId="{72EE66D5-F459-4BE3-8C9A-ADD27BE99DB9}" destId="{25F76FC1-49D5-4605-80EB-207FAE496796}" srcOrd="1" destOrd="0" presId="urn:microsoft.com/office/officeart/2008/layout/HalfCircleOrganizationChart"/>
    <dgm:cxn modelId="{EDC618B2-14DC-48E7-91A7-D3A54677A109}" type="presOf" srcId="{14E4CFD0-420F-460B-9A41-F531866C58BD}" destId="{9CF42242-80B4-4182-A19D-E584BAC2F9A4}" srcOrd="0" destOrd="0" presId="urn:microsoft.com/office/officeart/2008/layout/HalfCircleOrganizationChart"/>
    <dgm:cxn modelId="{AE26A901-4C8D-4661-B899-E5DCB41F539B}" type="presOf" srcId="{1439774E-40CD-4087-9773-693A07464807}" destId="{BB9C8B3E-225E-40D4-8B6E-CC6CFA2425FA}" srcOrd="0" destOrd="0" presId="urn:microsoft.com/office/officeart/2008/layout/HalfCircleOrganizationChart"/>
    <dgm:cxn modelId="{9771121F-BD9D-4869-91A5-D3F7A6F99BA9}" type="presOf" srcId="{DBAF0869-66D6-443A-B3D3-AABE21125850}" destId="{13F09351-5246-4490-9EF9-1FA08BF22FE5}" srcOrd="0" destOrd="0" presId="urn:microsoft.com/office/officeart/2008/layout/HalfCircleOrganizationChart"/>
    <dgm:cxn modelId="{B93F4D8B-255F-44E2-8B3D-F4323208D55A}" srcId="{F7C929DD-4739-4F1B-923B-52697A16192A}" destId="{72EE66D5-F459-4BE3-8C9A-ADD27BE99DB9}" srcOrd="0" destOrd="0" parTransId="{83099865-224F-43FE-B338-075BC314DF32}" sibTransId="{1D4DED2D-C75A-4EAB-9551-6EF1CB106598}"/>
    <dgm:cxn modelId="{432A877D-2F18-43E4-9652-82ADFBF62E9A}" type="presOf" srcId="{83099865-224F-43FE-B338-075BC314DF32}" destId="{97E779E0-32AE-4316-B576-38EB75B69DD9}" srcOrd="0" destOrd="0" presId="urn:microsoft.com/office/officeart/2008/layout/HalfCircleOrganizationChart"/>
    <dgm:cxn modelId="{0D4C4F64-04C6-4B7B-A01A-CCD17274F884}" type="presOf" srcId="{1439774E-40CD-4087-9773-693A07464807}" destId="{725B1411-8C09-486A-B309-A092105FD425}" srcOrd="1" destOrd="0" presId="urn:microsoft.com/office/officeart/2008/layout/HalfCircleOrganizationChart"/>
    <dgm:cxn modelId="{A00828E0-4E68-4BF5-BD58-B225ECFDF9ED}" type="presOf" srcId="{26858198-A28D-481A-A112-181BEAD8B92A}" destId="{72AA43AA-2B3F-4573-92AB-FD65FCEA5E39}" srcOrd="0" destOrd="0" presId="urn:microsoft.com/office/officeart/2008/layout/HalfCircleOrganizationChart"/>
    <dgm:cxn modelId="{BDF44C18-E90C-44D7-B1A1-A955571EE6BF}" type="presOf" srcId="{B28D9F66-B6D8-4AC8-9F51-C78DCAE2C5A8}" destId="{C0A5350F-7692-4796-90FD-E59F50C22EED}" srcOrd="1" destOrd="0" presId="urn:microsoft.com/office/officeart/2008/layout/HalfCircleOrganizationChart"/>
    <dgm:cxn modelId="{3A26D7D8-8154-4B38-8C80-1BE071340C10}" srcId="{F7C929DD-4739-4F1B-923B-52697A16192A}" destId="{1439774E-40CD-4087-9773-693A07464807}" srcOrd="1" destOrd="0" parTransId="{14E4CFD0-420F-460B-9A41-F531866C58BD}" sibTransId="{DC96AA99-1649-4412-9A8F-8F7D27BE4CF1}"/>
    <dgm:cxn modelId="{8F42B65F-3776-424A-9263-B2C616D5AA2D}" type="presOf" srcId="{C0D3549D-3350-4D7C-934F-15457A7E9766}" destId="{A0706FEB-AC63-4245-9E11-812A966ACB65}" srcOrd="0" destOrd="0" presId="urn:microsoft.com/office/officeart/2008/layout/HalfCircleOrganizationChart"/>
    <dgm:cxn modelId="{D738AF7E-200D-45D7-AA6F-9C9B11FD2D40}" type="presOf" srcId="{3E3C7C4C-AFA6-4CEA-8A0E-C958DAA3D320}" destId="{1C6588DC-1E79-46DA-851F-7ABC58411F38}" srcOrd="0" destOrd="0" presId="urn:microsoft.com/office/officeart/2008/layout/HalfCircleOrganizationChart"/>
    <dgm:cxn modelId="{1200A3A6-F938-4D5E-AF87-4AC386ABF028}" type="presOf" srcId="{DBAF0869-66D6-443A-B3D3-AABE21125850}" destId="{9F3356E5-7BCA-42BD-B05F-973AEB3637CF}" srcOrd="1" destOrd="0" presId="urn:microsoft.com/office/officeart/2008/layout/HalfCircleOrganizationChart"/>
    <dgm:cxn modelId="{9E216BB2-A2A8-4E7C-8392-CAB106569237}" srcId="{F7C929DD-4739-4F1B-923B-52697A16192A}" destId="{DBAF0869-66D6-443A-B3D3-AABE21125850}" srcOrd="2" destOrd="0" parTransId="{C0D3549D-3350-4D7C-934F-15457A7E9766}" sibTransId="{0086BD03-28E1-405F-B8A2-DB6435B0EB80}"/>
    <dgm:cxn modelId="{CA7008E9-A2ED-419F-9DCC-BE4D3437E837}" type="presOf" srcId="{B28D9F66-B6D8-4AC8-9F51-C78DCAE2C5A8}" destId="{176B3D85-EA65-4021-8283-B93F62CB5325}" srcOrd="0" destOrd="0" presId="urn:microsoft.com/office/officeart/2008/layout/HalfCircleOrganizationChart"/>
    <dgm:cxn modelId="{0D1DA34C-E99F-45DE-95A9-3EBEB9E8FD43}" srcId="{3E3C7C4C-AFA6-4CEA-8A0E-C958DAA3D320}" destId="{F7C929DD-4739-4F1B-923B-52697A16192A}" srcOrd="0" destOrd="0" parTransId="{33E1AA4A-BADE-41F3-9356-996EC75916EC}" sibTransId="{A01C83BF-6A85-4AC3-BD8B-AB04698B3670}"/>
    <dgm:cxn modelId="{2619E636-CFB2-4E36-A66F-CC80E45CB21E}" type="presOf" srcId="{F7C929DD-4739-4F1B-923B-52697A16192A}" destId="{2189CF3F-A302-4FB1-84C4-17E7678F36BB}" srcOrd="1" destOrd="0" presId="urn:microsoft.com/office/officeart/2008/layout/HalfCircleOrganizationChart"/>
    <dgm:cxn modelId="{065DAEA9-3D71-4AD5-9C89-86FB9B0E1462}" type="presOf" srcId="{72EE66D5-F459-4BE3-8C9A-ADD27BE99DB9}" destId="{23EA2345-934C-421B-8EED-D5AB507A927F}" srcOrd="0" destOrd="0" presId="urn:microsoft.com/office/officeart/2008/layout/HalfCircleOrganizationChart"/>
    <dgm:cxn modelId="{8DAE4724-6842-4F9A-846C-A6A4E3F8ADA3}" type="presOf" srcId="{F7C929DD-4739-4F1B-923B-52697A16192A}" destId="{D0663F98-3A27-4039-92CE-90A82209740F}" srcOrd="0" destOrd="0" presId="urn:microsoft.com/office/officeart/2008/layout/HalfCircleOrganizationChart"/>
    <dgm:cxn modelId="{F39CE670-2E5A-4A22-98EF-CBA2B0DD6926}" type="presParOf" srcId="{1C6588DC-1E79-46DA-851F-7ABC58411F38}" destId="{EB11F7A5-2A13-41A1-B86E-0D686EE0DCE9}" srcOrd="0" destOrd="0" presId="urn:microsoft.com/office/officeart/2008/layout/HalfCircleOrganizationChart"/>
    <dgm:cxn modelId="{41927873-65ED-4A0D-95A5-9D92ACEF1CDC}" type="presParOf" srcId="{EB11F7A5-2A13-41A1-B86E-0D686EE0DCE9}" destId="{A8EC0958-929E-4CAB-AE19-ACE78747F5C6}" srcOrd="0" destOrd="0" presId="urn:microsoft.com/office/officeart/2008/layout/HalfCircleOrganizationChart"/>
    <dgm:cxn modelId="{4E0A540E-D449-4DC6-B265-BEEA7193B5F3}" type="presParOf" srcId="{A8EC0958-929E-4CAB-AE19-ACE78747F5C6}" destId="{D0663F98-3A27-4039-92CE-90A82209740F}" srcOrd="0" destOrd="0" presId="urn:microsoft.com/office/officeart/2008/layout/HalfCircleOrganizationChart"/>
    <dgm:cxn modelId="{56E0E4AE-ED19-4C35-98CF-EB3180517309}" type="presParOf" srcId="{A8EC0958-929E-4CAB-AE19-ACE78747F5C6}" destId="{3D140913-60BD-4FC7-A58C-CC11F204465C}" srcOrd="1" destOrd="0" presId="urn:microsoft.com/office/officeart/2008/layout/HalfCircleOrganizationChart"/>
    <dgm:cxn modelId="{A246DECA-B7CA-4AC2-A310-34E8BF4AE49E}" type="presParOf" srcId="{A8EC0958-929E-4CAB-AE19-ACE78747F5C6}" destId="{DEAAE3F8-3E69-4C3F-881D-1DE6888464E3}" srcOrd="2" destOrd="0" presId="urn:microsoft.com/office/officeart/2008/layout/HalfCircleOrganizationChart"/>
    <dgm:cxn modelId="{BA0B2DA9-DA79-43C4-B0DD-C8B22BCAF961}" type="presParOf" srcId="{A8EC0958-929E-4CAB-AE19-ACE78747F5C6}" destId="{2189CF3F-A302-4FB1-84C4-17E7678F36BB}" srcOrd="3" destOrd="0" presId="urn:microsoft.com/office/officeart/2008/layout/HalfCircleOrganizationChart"/>
    <dgm:cxn modelId="{9F256B65-9CEA-4B34-890B-51395543303A}" type="presParOf" srcId="{EB11F7A5-2A13-41A1-B86E-0D686EE0DCE9}" destId="{98215688-F53D-4D2C-86F1-6B97DB5730B4}" srcOrd="1" destOrd="0" presId="urn:microsoft.com/office/officeart/2008/layout/HalfCircleOrganizationChart"/>
    <dgm:cxn modelId="{A0E31291-3473-4AC9-97CA-4808DDEA98B7}" type="presParOf" srcId="{98215688-F53D-4D2C-86F1-6B97DB5730B4}" destId="{97E779E0-32AE-4316-B576-38EB75B69DD9}" srcOrd="0" destOrd="0" presId="urn:microsoft.com/office/officeart/2008/layout/HalfCircleOrganizationChart"/>
    <dgm:cxn modelId="{878BE217-F8B6-41F6-9338-B31FBCB088BE}" type="presParOf" srcId="{98215688-F53D-4D2C-86F1-6B97DB5730B4}" destId="{5B40471D-8911-4537-8B2B-826749333FD2}" srcOrd="1" destOrd="0" presId="urn:microsoft.com/office/officeart/2008/layout/HalfCircleOrganizationChart"/>
    <dgm:cxn modelId="{41CE44DD-035C-4E48-9551-AD06B57B19C2}" type="presParOf" srcId="{5B40471D-8911-4537-8B2B-826749333FD2}" destId="{DE5E4A70-8BC7-418D-8DCD-7B67322E9943}" srcOrd="0" destOrd="0" presId="urn:microsoft.com/office/officeart/2008/layout/HalfCircleOrganizationChart"/>
    <dgm:cxn modelId="{B7E77DFF-4D51-4B76-BF1E-838C6109B2F7}" type="presParOf" srcId="{DE5E4A70-8BC7-418D-8DCD-7B67322E9943}" destId="{23EA2345-934C-421B-8EED-D5AB507A927F}" srcOrd="0" destOrd="0" presId="urn:microsoft.com/office/officeart/2008/layout/HalfCircleOrganizationChart"/>
    <dgm:cxn modelId="{33DB0FBA-D0C3-4DF1-8191-5D1407C05B25}" type="presParOf" srcId="{DE5E4A70-8BC7-418D-8DCD-7B67322E9943}" destId="{6159509D-E5CD-429C-A51A-73EA22F9BBA9}" srcOrd="1" destOrd="0" presId="urn:microsoft.com/office/officeart/2008/layout/HalfCircleOrganizationChart"/>
    <dgm:cxn modelId="{0BF36090-8B31-49D4-A01F-D1DC800113F8}" type="presParOf" srcId="{DE5E4A70-8BC7-418D-8DCD-7B67322E9943}" destId="{271B687E-9827-4B95-A22C-3A458D3936E5}" srcOrd="2" destOrd="0" presId="urn:microsoft.com/office/officeart/2008/layout/HalfCircleOrganizationChart"/>
    <dgm:cxn modelId="{DF8F1C99-439F-4334-9FED-768BC4661487}" type="presParOf" srcId="{DE5E4A70-8BC7-418D-8DCD-7B67322E9943}" destId="{25F76FC1-49D5-4605-80EB-207FAE496796}" srcOrd="3" destOrd="0" presId="urn:microsoft.com/office/officeart/2008/layout/HalfCircleOrganizationChart"/>
    <dgm:cxn modelId="{81EFF8E1-0D89-43F3-A930-D0AC53CB86D3}" type="presParOf" srcId="{5B40471D-8911-4537-8B2B-826749333FD2}" destId="{C874E947-1248-4B04-BBAB-6915631B5844}" srcOrd="1" destOrd="0" presId="urn:microsoft.com/office/officeart/2008/layout/HalfCircleOrganizationChart"/>
    <dgm:cxn modelId="{C41C6E6C-A10D-4966-BB4E-04CC028D48EF}" type="presParOf" srcId="{5B40471D-8911-4537-8B2B-826749333FD2}" destId="{D956183B-A228-4359-8DD5-23248666AB62}" srcOrd="2" destOrd="0" presId="urn:microsoft.com/office/officeart/2008/layout/HalfCircleOrganizationChart"/>
    <dgm:cxn modelId="{C1762712-D375-4104-BCC3-145568C46B6B}" type="presParOf" srcId="{98215688-F53D-4D2C-86F1-6B97DB5730B4}" destId="{9CF42242-80B4-4182-A19D-E584BAC2F9A4}" srcOrd="2" destOrd="0" presId="urn:microsoft.com/office/officeart/2008/layout/HalfCircleOrganizationChart"/>
    <dgm:cxn modelId="{B02CA8A7-CA6C-4B8D-B99A-37D7FEEEE3E5}" type="presParOf" srcId="{98215688-F53D-4D2C-86F1-6B97DB5730B4}" destId="{04026494-D577-42C8-95B1-296CB63B04E1}" srcOrd="3" destOrd="0" presId="urn:microsoft.com/office/officeart/2008/layout/HalfCircleOrganizationChart"/>
    <dgm:cxn modelId="{A4064E96-BBC5-4322-BDEE-24527C19DA36}" type="presParOf" srcId="{04026494-D577-42C8-95B1-296CB63B04E1}" destId="{BC314545-C262-4632-B376-65DD2A5DDF31}" srcOrd="0" destOrd="0" presId="urn:microsoft.com/office/officeart/2008/layout/HalfCircleOrganizationChart"/>
    <dgm:cxn modelId="{4B662A01-1D3F-4C2B-8468-99DCD0FB2AE7}" type="presParOf" srcId="{BC314545-C262-4632-B376-65DD2A5DDF31}" destId="{BB9C8B3E-225E-40D4-8B6E-CC6CFA2425FA}" srcOrd="0" destOrd="0" presId="urn:microsoft.com/office/officeart/2008/layout/HalfCircleOrganizationChart"/>
    <dgm:cxn modelId="{70764397-5830-4550-8FD0-B86D929F1C6B}" type="presParOf" srcId="{BC314545-C262-4632-B376-65DD2A5DDF31}" destId="{11BD80FE-D15D-4FEE-9AC3-9910A42D92DF}" srcOrd="1" destOrd="0" presId="urn:microsoft.com/office/officeart/2008/layout/HalfCircleOrganizationChart"/>
    <dgm:cxn modelId="{184F7C63-1AB7-4C6A-B531-DB9C6DF2E7D1}" type="presParOf" srcId="{BC314545-C262-4632-B376-65DD2A5DDF31}" destId="{58413633-31BD-4442-9855-32226DBC4760}" srcOrd="2" destOrd="0" presId="urn:microsoft.com/office/officeart/2008/layout/HalfCircleOrganizationChart"/>
    <dgm:cxn modelId="{CFA7EFFB-EB9B-4618-9D9F-1860374E0BB0}" type="presParOf" srcId="{BC314545-C262-4632-B376-65DD2A5DDF31}" destId="{725B1411-8C09-486A-B309-A092105FD425}" srcOrd="3" destOrd="0" presId="urn:microsoft.com/office/officeart/2008/layout/HalfCircleOrganizationChart"/>
    <dgm:cxn modelId="{216348B2-9891-49B7-A7C0-7B81C2AFEF57}" type="presParOf" srcId="{04026494-D577-42C8-95B1-296CB63B04E1}" destId="{AD50733B-11A9-41A7-AE69-0C8E214AD593}" srcOrd="1" destOrd="0" presId="urn:microsoft.com/office/officeart/2008/layout/HalfCircleOrganizationChart"/>
    <dgm:cxn modelId="{4B1073E4-0437-49EC-99FB-450B93D4C9FB}" type="presParOf" srcId="{04026494-D577-42C8-95B1-296CB63B04E1}" destId="{AC473D39-9D98-4819-BD09-DBD8B77F39B4}" srcOrd="2" destOrd="0" presId="urn:microsoft.com/office/officeart/2008/layout/HalfCircleOrganizationChart"/>
    <dgm:cxn modelId="{8CB0A679-FE71-4DD7-AB4D-972B0E030BB5}" type="presParOf" srcId="{98215688-F53D-4D2C-86F1-6B97DB5730B4}" destId="{A0706FEB-AC63-4245-9E11-812A966ACB65}" srcOrd="4" destOrd="0" presId="urn:microsoft.com/office/officeart/2008/layout/HalfCircleOrganizationChart"/>
    <dgm:cxn modelId="{B8093CCE-46F2-4FC0-B6F3-9B459EA9CA6A}" type="presParOf" srcId="{98215688-F53D-4D2C-86F1-6B97DB5730B4}" destId="{DEB21D27-A1D1-4AB1-AD7C-07DDA205308E}" srcOrd="5" destOrd="0" presId="urn:microsoft.com/office/officeart/2008/layout/HalfCircleOrganizationChart"/>
    <dgm:cxn modelId="{5AF20BEA-CEB3-4660-A7F1-37C6AACF8785}" type="presParOf" srcId="{DEB21D27-A1D1-4AB1-AD7C-07DDA205308E}" destId="{9ECCCFC3-E8D0-47B9-BB0E-85735CBC3586}" srcOrd="0" destOrd="0" presId="urn:microsoft.com/office/officeart/2008/layout/HalfCircleOrganizationChart"/>
    <dgm:cxn modelId="{979F58C2-8119-47C8-BFB8-77948A948494}" type="presParOf" srcId="{9ECCCFC3-E8D0-47B9-BB0E-85735CBC3586}" destId="{13F09351-5246-4490-9EF9-1FA08BF22FE5}" srcOrd="0" destOrd="0" presId="urn:microsoft.com/office/officeart/2008/layout/HalfCircleOrganizationChart"/>
    <dgm:cxn modelId="{1557E7D3-E91F-487A-9194-255F04F69D61}" type="presParOf" srcId="{9ECCCFC3-E8D0-47B9-BB0E-85735CBC3586}" destId="{81D7A148-4C40-4A7B-AB31-A103FF07A9B6}" srcOrd="1" destOrd="0" presId="urn:microsoft.com/office/officeart/2008/layout/HalfCircleOrganizationChart"/>
    <dgm:cxn modelId="{6AA93061-ED55-47C1-A10E-A5DCA35B3C3D}" type="presParOf" srcId="{9ECCCFC3-E8D0-47B9-BB0E-85735CBC3586}" destId="{2E805D6C-EB6A-45FB-BE48-7DE975E3AD42}" srcOrd="2" destOrd="0" presId="urn:microsoft.com/office/officeart/2008/layout/HalfCircleOrganizationChart"/>
    <dgm:cxn modelId="{E26B7423-FBA0-40FC-ABF0-0E21143B484B}" type="presParOf" srcId="{9ECCCFC3-E8D0-47B9-BB0E-85735CBC3586}" destId="{9F3356E5-7BCA-42BD-B05F-973AEB3637CF}" srcOrd="3" destOrd="0" presId="urn:microsoft.com/office/officeart/2008/layout/HalfCircleOrganizationChart"/>
    <dgm:cxn modelId="{90311F3E-FF98-40FE-B558-143EFC838047}" type="presParOf" srcId="{DEB21D27-A1D1-4AB1-AD7C-07DDA205308E}" destId="{78A41EDB-7E73-4DD7-9E06-F94D3F2A2853}" srcOrd="1" destOrd="0" presId="urn:microsoft.com/office/officeart/2008/layout/HalfCircleOrganizationChart"/>
    <dgm:cxn modelId="{91135FDA-1A2E-4A12-8D5C-CDE3BA5FB7CB}" type="presParOf" srcId="{DEB21D27-A1D1-4AB1-AD7C-07DDA205308E}" destId="{5EE6CF8E-D276-4459-B974-DE55D2014F16}" srcOrd="2" destOrd="0" presId="urn:microsoft.com/office/officeart/2008/layout/HalfCircleOrganizationChart"/>
    <dgm:cxn modelId="{6F4ADA1D-1F53-44DA-A169-4FA29EE5E222}" type="presParOf" srcId="{98215688-F53D-4D2C-86F1-6B97DB5730B4}" destId="{72AA43AA-2B3F-4573-92AB-FD65FCEA5E39}" srcOrd="6" destOrd="0" presId="urn:microsoft.com/office/officeart/2008/layout/HalfCircleOrganizationChart"/>
    <dgm:cxn modelId="{5EBC4B58-ECBE-4A50-85C5-56415800A5DD}" type="presParOf" srcId="{98215688-F53D-4D2C-86F1-6B97DB5730B4}" destId="{77F4866E-6FE6-4B2F-89D3-DE0000A15401}" srcOrd="7" destOrd="0" presId="urn:microsoft.com/office/officeart/2008/layout/HalfCircleOrganizationChart"/>
    <dgm:cxn modelId="{FD44B962-950B-4342-8A22-DD75BBDB07A5}" type="presParOf" srcId="{77F4866E-6FE6-4B2F-89D3-DE0000A15401}" destId="{E12789CC-B8CD-4AF1-946F-BE892B91B085}" srcOrd="0" destOrd="0" presId="urn:microsoft.com/office/officeart/2008/layout/HalfCircleOrganizationChart"/>
    <dgm:cxn modelId="{301550E0-A545-44F4-8847-6199F1DDE043}" type="presParOf" srcId="{E12789CC-B8CD-4AF1-946F-BE892B91B085}" destId="{176B3D85-EA65-4021-8283-B93F62CB5325}" srcOrd="0" destOrd="0" presId="urn:microsoft.com/office/officeart/2008/layout/HalfCircleOrganizationChart"/>
    <dgm:cxn modelId="{1302B74A-EEB6-4FEC-BC1C-EEC6991E0A3F}" type="presParOf" srcId="{E12789CC-B8CD-4AF1-946F-BE892B91B085}" destId="{C3553450-E5E4-4389-86D2-8AEEC563B49B}" srcOrd="1" destOrd="0" presId="urn:microsoft.com/office/officeart/2008/layout/HalfCircleOrganizationChart"/>
    <dgm:cxn modelId="{4896DB0C-9260-4863-AB4E-DE6E1B08822D}" type="presParOf" srcId="{E12789CC-B8CD-4AF1-946F-BE892B91B085}" destId="{BBBEFA54-189B-40D3-BC50-3C3D8015D9FB}" srcOrd="2" destOrd="0" presId="urn:microsoft.com/office/officeart/2008/layout/HalfCircleOrganizationChart"/>
    <dgm:cxn modelId="{D812FB04-A027-40D5-9982-34ED76E9B506}" type="presParOf" srcId="{E12789CC-B8CD-4AF1-946F-BE892B91B085}" destId="{C0A5350F-7692-4796-90FD-E59F50C22EED}" srcOrd="3" destOrd="0" presId="urn:microsoft.com/office/officeart/2008/layout/HalfCircleOrganizationChart"/>
    <dgm:cxn modelId="{AD2F4AF2-EE92-45FF-B30E-5AF2BB83DCB5}" type="presParOf" srcId="{77F4866E-6FE6-4B2F-89D3-DE0000A15401}" destId="{ED8B5097-FAF9-4399-B62C-0D22809636F4}" srcOrd="1" destOrd="0" presId="urn:microsoft.com/office/officeart/2008/layout/HalfCircleOrganizationChart"/>
    <dgm:cxn modelId="{9C541C6A-F14A-42AE-B8D2-D289688ED213}" type="presParOf" srcId="{77F4866E-6FE6-4B2F-89D3-DE0000A15401}" destId="{BB1CC9D4-FA8A-497E-BE40-EAAEDECCF3FB}" srcOrd="2" destOrd="0" presId="urn:microsoft.com/office/officeart/2008/layout/HalfCircleOrganizationChart"/>
    <dgm:cxn modelId="{BC161982-054F-4A00-A406-BF5F979AEA76}" type="presParOf" srcId="{EB11F7A5-2A13-41A1-B86E-0D686EE0DCE9}" destId="{C3D1F3AD-E360-4612-9236-323BA05CC8C2}" srcOrd="2" destOrd="0" presId="urn:microsoft.com/office/officeart/2008/layout/HalfCircleOrganizationChart"/>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43AA-2B3F-4573-92AB-FD65FCEA5E39}">
      <dsp:nvSpPr>
        <dsp:cNvPr id="0" name=""/>
        <dsp:cNvSpPr/>
      </dsp:nvSpPr>
      <dsp:spPr>
        <a:xfrm>
          <a:off x="5029199" y="1783492"/>
          <a:ext cx="3938900" cy="455740"/>
        </a:xfrm>
        <a:custGeom>
          <a:avLst/>
          <a:gdLst/>
          <a:ahLst/>
          <a:cxnLst/>
          <a:rect l="0" t="0" r="0" b="0"/>
          <a:pathLst>
            <a:path>
              <a:moveTo>
                <a:pt x="0" y="0"/>
              </a:moveTo>
              <a:lnTo>
                <a:pt x="0" y="227870"/>
              </a:lnTo>
              <a:lnTo>
                <a:pt x="3938900" y="227870"/>
              </a:lnTo>
              <a:lnTo>
                <a:pt x="3938900" y="455740"/>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0706FEB-AC63-4245-9E11-812A966ACB65}">
      <dsp:nvSpPr>
        <dsp:cNvPr id="0" name=""/>
        <dsp:cNvSpPr/>
      </dsp:nvSpPr>
      <dsp:spPr>
        <a:xfrm>
          <a:off x="5029199" y="1783492"/>
          <a:ext cx="1312966" cy="455740"/>
        </a:xfrm>
        <a:custGeom>
          <a:avLst/>
          <a:gdLst/>
          <a:ahLst/>
          <a:cxnLst/>
          <a:rect l="0" t="0" r="0" b="0"/>
          <a:pathLst>
            <a:path>
              <a:moveTo>
                <a:pt x="0" y="0"/>
              </a:moveTo>
              <a:lnTo>
                <a:pt x="0" y="227870"/>
              </a:lnTo>
              <a:lnTo>
                <a:pt x="1312966" y="227870"/>
              </a:lnTo>
              <a:lnTo>
                <a:pt x="1312966" y="455740"/>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CF42242-80B4-4182-A19D-E584BAC2F9A4}">
      <dsp:nvSpPr>
        <dsp:cNvPr id="0" name=""/>
        <dsp:cNvSpPr/>
      </dsp:nvSpPr>
      <dsp:spPr>
        <a:xfrm>
          <a:off x="3716233" y="1783492"/>
          <a:ext cx="1312966" cy="455740"/>
        </a:xfrm>
        <a:custGeom>
          <a:avLst/>
          <a:gdLst/>
          <a:ahLst/>
          <a:cxnLst/>
          <a:rect l="0" t="0" r="0" b="0"/>
          <a:pathLst>
            <a:path>
              <a:moveTo>
                <a:pt x="1312966" y="0"/>
              </a:moveTo>
              <a:lnTo>
                <a:pt x="1312966" y="227870"/>
              </a:lnTo>
              <a:lnTo>
                <a:pt x="0" y="227870"/>
              </a:lnTo>
              <a:lnTo>
                <a:pt x="0" y="455740"/>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7E779E0-32AE-4316-B576-38EB75B69DD9}">
      <dsp:nvSpPr>
        <dsp:cNvPr id="0" name=""/>
        <dsp:cNvSpPr/>
      </dsp:nvSpPr>
      <dsp:spPr>
        <a:xfrm>
          <a:off x="1090299" y="1783492"/>
          <a:ext cx="3938900" cy="455740"/>
        </a:xfrm>
        <a:custGeom>
          <a:avLst/>
          <a:gdLst/>
          <a:ahLst/>
          <a:cxnLst/>
          <a:rect l="0" t="0" r="0" b="0"/>
          <a:pathLst>
            <a:path>
              <a:moveTo>
                <a:pt x="3938900" y="0"/>
              </a:moveTo>
              <a:lnTo>
                <a:pt x="3938900" y="227870"/>
              </a:lnTo>
              <a:lnTo>
                <a:pt x="0" y="227870"/>
              </a:lnTo>
              <a:lnTo>
                <a:pt x="0" y="455740"/>
              </a:lnTo>
            </a:path>
          </a:pathLst>
        </a:custGeom>
        <a:noFill/>
        <a:ln w="15875" cap="flat" cmpd="sng" algn="ctr">
          <a:solidFill>
            <a:schemeClr val="accent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D140913-60BD-4FC7-A58C-CC11F204465C}">
      <dsp:nvSpPr>
        <dsp:cNvPr id="0" name=""/>
        <dsp:cNvSpPr/>
      </dsp:nvSpPr>
      <dsp:spPr>
        <a:xfrm>
          <a:off x="4486651" y="698395"/>
          <a:ext cx="1085096" cy="1085096"/>
        </a:xfrm>
        <a:prstGeom prst="arc">
          <a:avLst>
            <a:gd name="adj1" fmla="val 13200000"/>
            <a:gd name="adj2" fmla="val 192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EAAE3F8-3E69-4C3F-881D-1DE6888464E3}">
      <dsp:nvSpPr>
        <dsp:cNvPr id="0" name=""/>
        <dsp:cNvSpPr/>
      </dsp:nvSpPr>
      <dsp:spPr>
        <a:xfrm>
          <a:off x="4486651" y="698395"/>
          <a:ext cx="1085096" cy="1085096"/>
        </a:xfrm>
        <a:prstGeom prst="arc">
          <a:avLst>
            <a:gd name="adj1" fmla="val 2400000"/>
            <a:gd name="adj2" fmla="val 84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663F98-3A27-4039-92CE-90A82209740F}">
      <dsp:nvSpPr>
        <dsp:cNvPr id="0" name=""/>
        <dsp:cNvSpPr/>
      </dsp:nvSpPr>
      <dsp:spPr>
        <a:xfrm>
          <a:off x="3944103" y="893713"/>
          <a:ext cx="2170193" cy="694461"/>
        </a:xfrm>
        <a:prstGeom prst="rect">
          <a:avLst/>
        </a:prstGeom>
        <a:noFill/>
        <a:ln w="12700"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i="0" u="none" kern="1200" dirty="0">
              <a:solidFill>
                <a:srgbClr val="002060"/>
              </a:solidFill>
            </a:rPr>
            <a:t>DBMS Languages</a:t>
          </a:r>
        </a:p>
      </dsp:txBody>
      <dsp:txXfrm>
        <a:off x="3944103" y="893713"/>
        <a:ext cx="2170193" cy="694461"/>
      </dsp:txXfrm>
    </dsp:sp>
    <dsp:sp modelId="{6159509D-E5CD-429C-A51A-73EA22F9BBA9}">
      <dsp:nvSpPr>
        <dsp:cNvPr id="0" name=""/>
        <dsp:cNvSpPr/>
      </dsp:nvSpPr>
      <dsp:spPr>
        <a:xfrm>
          <a:off x="547751" y="2239232"/>
          <a:ext cx="1085096" cy="1085096"/>
        </a:xfrm>
        <a:prstGeom prst="arc">
          <a:avLst>
            <a:gd name="adj1" fmla="val 13200000"/>
            <a:gd name="adj2" fmla="val 192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71B687E-9827-4B95-A22C-3A458D3936E5}">
      <dsp:nvSpPr>
        <dsp:cNvPr id="0" name=""/>
        <dsp:cNvSpPr/>
      </dsp:nvSpPr>
      <dsp:spPr>
        <a:xfrm>
          <a:off x="547751" y="2239232"/>
          <a:ext cx="1085096" cy="1085096"/>
        </a:xfrm>
        <a:prstGeom prst="arc">
          <a:avLst>
            <a:gd name="adj1" fmla="val 2400000"/>
            <a:gd name="adj2" fmla="val 84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3EA2345-934C-421B-8EED-D5AB507A927F}">
      <dsp:nvSpPr>
        <dsp:cNvPr id="0" name=""/>
        <dsp:cNvSpPr/>
      </dsp:nvSpPr>
      <dsp:spPr>
        <a:xfrm>
          <a:off x="5202" y="2434550"/>
          <a:ext cx="2170193" cy="694461"/>
        </a:xfrm>
        <a:prstGeom prst="rect">
          <a:avLst/>
        </a:prstGeom>
        <a:noFill/>
        <a:ln w="12700"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002060"/>
              </a:solidFill>
            </a:rPr>
            <a:t>DDL</a:t>
          </a:r>
        </a:p>
      </dsp:txBody>
      <dsp:txXfrm>
        <a:off x="5202" y="2434550"/>
        <a:ext cx="2170193" cy="694461"/>
      </dsp:txXfrm>
    </dsp:sp>
    <dsp:sp modelId="{11BD80FE-D15D-4FEE-9AC3-9910A42D92DF}">
      <dsp:nvSpPr>
        <dsp:cNvPr id="0" name=""/>
        <dsp:cNvSpPr/>
      </dsp:nvSpPr>
      <dsp:spPr>
        <a:xfrm>
          <a:off x="3173684" y="2239232"/>
          <a:ext cx="1085096" cy="1085096"/>
        </a:xfrm>
        <a:prstGeom prst="arc">
          <a:avLst>
            <a:gd name="adj1" fmla="val 13200000"/>
            <a:gd name="adj2" fmla="val 192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8413633-31BD-4442-9855-32226DBC4760}">
      <dsp:nvSpPr>
        <dsp:cNvPr id="0" name=""/>
        <dsp:cNvSpPr/>
      </dsp:nvSpPr>
      <dsp:spPr>
        <a:xfrm>
          <a:off x="3173684" y="2239232"/>
          <a:ext cx="1085096" cy="1085096"/>
        </a:xfrm>
        <a:prstGeom prst="arc">
          <a:avLst>
            <a:gd name="adj1" fmla="val 2400000"/>
            <a:gd name="adj2" fmla="val 84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B9C8B3E-225E-40D4-8B6E-CC6CFA2425FA}">
      <dsp:nvSpPr>
        <dsp:cNvPr id="0" name=""/>
        <dsp:cNvSpPr/>
      </dsp:nvSpPr>
      <dsp:spPr>
        <a:xfrm>
          <a:off x="2631136" y="2434550"/>
          <a:ext cx="2170193" cy="694461"/>
        </a:xfrm>
        <a:prstGeom prst="rect">
          <a:avLst/>
        </a:prstGeom>
        <a:noFill/>
        <a:ln w="12700"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002060"/>
              </a:solidFill>
            </a:rPr>
            <a:t>DML</a:t>
          </a:r>
        </a:p>
      </dsp:txBody>
      <dsp:txXfrm>
        <a:off x="2631136" y="2434550"/>
        <a:ext cx="2170193" cy="694461"/>
      </dsp:txXfrm>
    </dsp:sp>
    <dsp:sp modelId="{81D7A148-4C40-4A7B-AB31-A103FF07A9B6}">
      <dsp:nvSpPr>
        <dsp:cNvPr id="0" name=""/>
        <dsp:cNvSpPr/>
      </dsp:nvSpPr>
      <dsp:spPr>
        <a:xfrm>
          <a:off x="5799618" y="2239232"/>
          <a:ext cx="1085096" cy="1085096"/>
        </a:xfrm>
        <a:prstGeom prst="arc">
          <a:avLst>
            <a:gd name="adj1" fmla="val 13200000"/>
            <a:gd name="adj2" fmla="val 192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E805D6C-EB6A-45FB-BE48-7DE975E3AD42}">
      <dsp:nvSpPr>
        <dsp:cNvPr id="0" name=""/>
        <dsp:cNvSpPr/>
      </dsp:nvSpPr>
      <dsp:spPr>
        <a:xfrm>
          <a:off x="5799618" y="2239232"/>
          <a:ext cx="1085096" cy="1085096"/>
        </a:xfrm>
        <a:prstGeom prst="arc">
          <a:avLst>
            <a:gd name="adj1" fmla="val 2400000"/>
            <a:gd name="adj2" fmla="val 84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3F09351-5246-4490-9EF9-1FA08BF22FE5}">
      <dsp:nvSpPr>
        <dsp:cNvPr id="0" name=""/>
        <dsp:cNvSpPr/>
      </dsp:nvSpPr>
      <dsp:spPr>
        <a:xfrm>
          <a:off x="5257070" y="2434550"/>
          <a:ext cx="2170193" cy="694461"/>
        </a:xfrm>
        <a:prstGeom prst="rect">
          <a:avLst/>
        </a:prstGeom>
        <a:noFill/>
        <a:ln w="12700"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002060"/>
              </a:solidFill>
            </a:rPr>
            <a:t>DCL</a:t>
          </a:r>
        </a:p>
      </dsp:txBody>
      <dsp:txXfrm>
        <a:off x="5257070" y="2434550"/>
        <a:ext cx="2170193" cy="694461"/>
      </dsp:txXfrm>
    </dsp:sp>
    <dsp:sp modelId="{C3553450-E5E4-4389-86D2-8AEEC563B49B}">
      <dsp:nvSpPr>
        <dsp:cNvPr id="0" name=""/>
        <dsp:cNvSpPr/>
      </dsp:nvSpPr>
      <dsp:spPr>
        <a:xfrm>
          <a:off x="8425552" y="2239232"/>
          <a:ext cx="1085096" cy="1085096"/>
        </a:xfrm>
        <a:prstGeom prst="arc">
          <a:avLst>
            <a:gd name="adj1" fmla="val 13200000"/>
            <a:gd name="adj2" fmla="val 192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BBEFA54-189B-40D3-BC50-3C3D8015D9FB}">
      <dsp:nvSpPr>
        <dsp:cNvPr id="0" name=""/>
        <dsp:cNvSpPr/>
      </dsp:nvSpPr>
      <dsp:spPr>
        <a:xfrm>
          <a:off x="8425552" y="2239232"/>
          <a:ext cx="1085096" cy="1085096"/>
        </a:xfrm>
        <a:prstGeom prst="arc">
          <a:avLst>
            <a:gd name="adj1" fmla="val 2400000"/>
            <a:gd name="adj2" fmla="val 8400000"/>
          </a:avLst>
        </a:prstGeom>
        <a:noFill/>
        <a:ln w="15875" cap="flat" cmpd="sng" algn="ctr">
          <a:solidFill>
            <a:schemeClr val="accent2">
              <a:shade val="6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76B3D85-EA65-4021-8283-B93F62CB5325}">
      <dsp:nvSpPr>
        <dsp:cNvPr id="0" name=""/>
        <dsp:cNvSpPr/>
      </dsp:nvSpPr>
      <dsp:spPr>
        <a:xfrm>
          <a:off x="7883003" y="2434550"/>
          <a:ext cx="2170193" cy="694461"/>
        </a:xfrm>
        <a:prstGeom prst="rect">
          <a:avLst/>
        </a:prstGeom>
        <a:noFill/>
        <a:ln w="12700" cap="flat" cmpd="sng" algn="ctr">
          <a:noFill/>
          <a:prstDash val="solid"/>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rgbClr val="002060"/>
              </a:solidFill>
            </a:rPr>
            <a:t>TCL</a:t>
          </a:r>
        </a:p>
      </dsp:txBody>
      <dsp:txXfrm>
        <a:off x="7883003" y="2434550"/>
        <a:ext cx="2170193" cy="69446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97E96-0F91-40BA-840A-9472633FB38C}" type="datetimeFigureOut">
              <a:rPr lang="en-US" smtClean="0"/>
              <a:pPr/>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B9D04-6B32-49CB-8BDC-5DC04A736787}" type="slidenum">
              <a:rPr lang="en-US" smtClean="0"/>
              <a:pPr/>
              <a:t>‹#›</a:t>
            </a:fld>
            <a:endParaRPr lang="en-US"/>
          </a:p>
        </p:txBody>
      </p:sp>
    </p:spTree>
    <p:extLst>
      <p:ext uri="{BB962C8B-B14F-4D97-AF65-F5344CB8AC3E}">
        <p14:creationId xmlns:p14="http://schemas.microsoft.com/office/powerpoint/2010/main" xmlns="" val="253677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8946F3-75C6-4EB0-9DD2-37B3529ED58E}"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8BBE4-BA8B-485A-A37E-416F056D3BB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8741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946F3-75C6-4EB0-9DD2-37B3529ED58E}"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152968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946F3-75C6-4EB0-9DD2-37B3529ED58E}"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57910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946F3-75C6-4EB0-9DD2-37B3529ED58E}"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125162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946F3-75C6-4EB0-9DD2-37B3529ED58E}"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8BBE4-BA8B-485A-A37E-416F056D3BB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946F3-75C6-4EB0-9DD2-37B3529ED58E}"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16887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946F3-75C6-4EB0-9DD2-37B3529ED58E}" type="datetimeFigureOut">
              <a:rPr lang="en-US" smtClean="0"/>
              <a:pPr/>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346781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946F3-75C6-4EB0-9DD2-37B3529ED58E}" type="datetimeFigureOut">
              <a:rPr lang="en-US" smtClean="0"/>
              <a:pPr/>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235664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8946F3-75C6-4EB0-9DD2-37B3529ED58E}" type="datetimeFigureOut">
              <a:rPr lang="en-US" smtClean="0"/>
              <a:pPr/>
              <a:t>7/18/2020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275238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8946F3-75C6-4EB0-9DD2-37B3529ED58E}" type="datetimeFigureOut">
              <a:rPr lang="en-US" smtClean="0"/>
              <a:pPr/>
              <a:t>7/18/2020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285693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946F3-75C6-4EB0-9DD2-37B3529ED58E}"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38BBE4-BA8B-485A-A37E-416F056D3BBD}" type="slidenum">
              <a:rPr lang="en-US" smtClean="0"/>
              <a:pPr/>
              <a:t>‹#›</a:t>
            </a:fld>
            <a:endParaRPr lang="en-US"/>
          </a:p>
        </p:txBody>
      </p:sp>
    </p:spTree>
    <p:extLst>
      <p:ext uri="{BB962C8B-B14F-4D97-AF65-F5344CB8AC3E}">
        <p14:creationId xmlns:p14="http://schemas.microsoft.com/office/powerpoint/2010/main" xmlns="" val="231222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8946F3-75C6-4EB0-9DD2-37B3529ED58E}" type="datetimeFigureOut">
              <a:rPr lang="en-US" smtClean="0"/>
              <a:pPr/>
              <a:t>7/18/2020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38BBE4-BA8B-485A-A37E-416F056D3BB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1539139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361043"/>
          </a:xfrm>
          <a:prstGeom prst="rect">
            <a:avLst/>
          </a:prstGeom>
        </p:spPr>
      </p:pic>
      <p:sp>
        <p:nvSpPr>
          <p:cNvPr id="6" name="TextBox 5"/>
          <p:cNvSpPr txBox="1"/>
          <p:nvPr/>
        </p:nvSpPr>
        <p:spPr>
          <a:xfrm>
            <a:off x="782000" y="1197885"/>
            <a:ext cx="7706019" cy="2554545"/>
          </a:xfrm>
          <a:prstGeom prst="rect">
            <a:avLst/>
          </a:prstGeom>
          <a:noFill/>
        </p:spPr>
        <p:txBody>
          <a:bodyPr wrap="square" rtlCol="0">
            <a:spAutoFit/>
          </a:bodyPr>
          <a:lstStyle/>
          <a:p>
            <a:r>
              <a:rPr lang="en-US" sz="3200" b="1" dirty="0">
                <a:solidFill>
                  <a:schemeClr val="bg1"/>
                </a:solidFill>
              </a:rPr>
              <a:t>Database Management System (BCSC0003)</a:t>
            </a:r>
          </a:p>
          <a:p>
            <a:endParaRPr lang="en-US" sz="3200" b="1" dirty="0">
              <a:solidFill>
                <a:schemeClr val="bg1"/>
              </a:solidFill>
            </a:endParaRPr>
          </a:p>
          <a:p>
            <a:r>
              <a:rPr lang="en-US" sz="3200" b="1" dirty="0">
                <a:solidFill>
                  <a:schemeClr val="bg1"/>
                </a:solidFill>
              </a:rPr>
              <a:t>Topic: Database languages and interfaces (DDL, DML, DCL, TCL)</a:t>
            </a:r>
          </a:p>
          <a:p>
            <a:endParaRPr lang="en-US" sz="3200" b="1" dirty="0">
              <a:solidFill>
                <a:schemeClr val="bg1"/>
              </a:solidFill>
            </a:endParaRPr>
          </a:p>
        </p:txBody>
      </p:sp>
    </p:spTree>
    <p:extLst>
      <p:ext uri="{BB962C8B-B14F-4D97-AF65-F5344CB8AC3E}">
        <p14:creationId xmlns:p14="http://schemas.microsoft.com/office/powerpoint/2010/main" xmlns="" val="872652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918" y="2260923"/>
            <a:ext cx="5312096" cy="1569660"/>
          </a:xfrm>
          <a:prstGeom prst="rect">
            <a:avLst/>
          </a:prstGeom>
        </p:spPr>
        <p:txBody>
          <a:bodyPr wrap="none">
            <a:spAutoFit/>
          </a:bodyPr>
          <a:lstStyle/>
          <a:p>
            <a:pPr algn="ctr"/>
            <a:r>
              <a:rPr lang="en-US" sz="9600" dirty="0">
                <a:solidFill>
                  <a:schemeClr val="accent2"/>
                </a:solidFill>
              </a:rPr>
              <a:t>Thank You</a:t>
            </a:r>
          </a:p>
        </p:txBody>
      </p:sp>
    </p:spTree>
    <p:extLst>
      <p:ext uri="{BB962C8B-B14F-4D97-AF65-F5344CB8AC3E}">
        <p14:creationId xmlns:p14="http://schemas.microsoft.com/office/powerpoint/2010/main" xmlns="" val="76257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Types of DBMS Languages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9199924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9199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Data Definition Language (DDL)</a:t>
            </a:r>
            <a:endParaRPr lang="en-US" dirty="0">
              <a:solidFill>
                <a:schemeClr val="accent2"/>
              </a:solidFill>
            </a:endParaRPr>
          </a:p>
        </p:txBody>
      </p:sp>
      <p:sp>
        <p:nvSpPr>
          <p:cNvPr id="3" name="Content Placeholder 2"/>
          <p:cNvSpPr>
            <a:spLocks noGrp="1"/>
          </p:cNvSpPr>
          <p:nvPr>
            <p:ph idx="1"/>
          </p:nvPr>
        </p:nvSpPr>
        <p:spPr>
          <a:xfrm>
            <a:off x="1097280" y="1737360"/>
            <a:ext cx="10058400" cy="4515309"/>
          </a:xfrm>
        </p:spPr>
        <p:txBody>
          <a:bodyPr>
            <a:noAutofit/>
          </a:bodyPr>
          <a:lstStyle/>
          <a:p>
            <a:pPr marL="0" indent="0">
              <a:buNone/>
            </a:pPr>
            <a:r>
              <a:rPr lang="en-US" sz="2400" dirty="0">
                <a:solidFill>
                  <a:schemeClr val="tx1"/>
                </a:solidFill>
              </a:rPr>
              <a:t>DDL is used for specifying the database schema. It is used for creating tables, schema, indexes, constraints etc. in database. Lets see the operations that we can perform on database using DDL:</a:t>
            </a:r>
          </a:p>
          <a:p>
            <a:pPr lvl="1">
              <a:buFont typeface="Wingdings" panose="05000000000000000000" pitchFamily="2" charset="2"/>
              <a:buChar char="q"/>
            </a:pPr>
            <a:r>
              <a:rPr lang="en-US" sz="2400" dirty="0">
                <a:solidFill>
                  <a:schemeClr val="tx1"/>
                </a:solidFill>
              </a:rPr>
              <a:t>To create the database instance </a:t>
            </a:r>
            <a:r>
              <a:rPr lang="en-US" sz="2400" dirty="0"/>
              <a:t>– </a:t>
            </a:r>
            <a:r>
              <a:rPr lang="en-US" sz="2400" b="1" dirty="0">
                <a:solidFill>
                  <a:srgbClr val="0070C0"/>
                </a:solidFill>
              </a:rPr>
              <a:t>CREATE</a:t>
            </a:r>
            <a:endParaRPr lang="en-US" sz="2400" dirty="0">
              <a:solidFill>
                <a:srgbClr val="0070C0"/>
              </a:solidFill>
            </a:endParaRPr>
          </a:p>
          <a:p>
            <a:pPr lvl="1">
              <a:buFont typeface="Wingdings" panose="05000000000000000000" pitchFamily="2" charset="2"/>
              <a:buChar char="q"/>
            </a:pPr>
            <a:r>
              <a:rPr lang="en-US" sz="2400" dirty="0">
                <a:solidFill>
                  <a:schemeClr val="tx1"/>
                </a:solidFill>
              </a:rPr>
              <a:t>To alter the structure of database –</a:t>
            </a:r>
            <a:r>
              <a:rPr lang="en-US" sz="2400" dirty="0"/>
              <a:t> </a:t>
            </a:r>
            <a:r>
              <a:rPr lang="en-US" sz="2400" b="1" dirty="0">
                <a:solidFill>
                  <a:srgbClr val="0070C0"/>
                </a:solidFill>
              </a:rPr>
              <a:t>ALTER</a:t>
            </a:r>
            <a:endParaRPr lang="en-US" sz="2400" dirty="0">
              <a:solidFill>
                <a:srgbClr val="0070C0"/>
              </a:solidFill>
            </a:endParaRPr>
          </a:p>
          <a:p>
            <a:pPr lvl="1">
              <a:buFont typeface="Wingdings" panose="05000000000000000000" pitchFamily="2" charset="2"/>
              <a:buChar char="q"/>
            </a:pPr>
            <a:r>
              <a:rPr lang="en-US" sz="2400" dirty="0">
                <a:solidFill>
                  <a:schemeClr val="tx1"/>
                </a:solidFill>
              </a:rPr>
              <a:t>To delete tables in a database instance –</a:t>
            </a:r>
            <a:r>
              <a:rPr lang="en-US" sz="2400" dirty="0"/>
              <a:t> </a:t>
            </a:r>
            <a:r>
              <a:rPr lang="en-US" sz="2400" b="1" dirty="0">
                <a:solidFill>
                  <a:srgbClr val="0070C0"/>
                </a:solidFill>
              </a:rPr>
              <a:t>TRUNCATE</a:t>
            </a:r>
            <a:endParaRPr lang="en-US" sz="2400" dirty="0">
              <a:solidFill>
                <a:srgbClr val="0070C0"/>
              </a:solidFill>
            </a:endParaRPr>
          </a:p>
          <a:p>
            <a:pPr lvl="1">
              <a:buFont typeface="Wingdings" panose="05000000000000000000" pitchFamily="2" charset="2"/>
              <a:buChar char="q"/>
            </a:pPr>
            <a:r>
              <a:rPr lang="en-US" sz="2400" dirty="0">
                <a:solidFill>
                  <a:schemeClr val="tx1"/>
                </a:solidFill>
              </a:rPr>
              <a:t>To rename database instances –</a:t>
            </a:r>
            <a:r>
              <a:rPr lang="en-US" sz="2400" dirty="0"/>
              <a:t> </a:t>
            </a:r>
            <a:r>
              <a:rPr lang="en-US" sz="2400" b="1" dirty="0">
                <a:solidFill>
                  <a:srgbClr val="0070C0"/>
                </a:solidFill>
              </a:rPr>
              <a:t>RENAME</a:t>
            </a:r>
            <a:endParaRPr lang="en-US" sz="2400" dirty="0">
              <a:solidFill>
                <a:srgbClr val="0070C0"/>
              </a:solidFill>
            </a:endParaRPr>
          </a:p>
          <a:p>
            <a:pPr lvl="1">
              <a:buFont typeface="Wingdings" panose="05000000000000000000" pitchFamily="2" charset="2"/>
              <a:buChar char="q"/>
            </a:pPr>
            <a:r>
              <a:rPr lang="en-US" sz="2400" dirty="0">
                <a:solidFill>
                  <a:schemeClr val="tx1"/>
                </a:solidFill>
              </a:rPr>
              <a:t>To drop objects from database such as tables – </a:t>
            </a:r>
            <a:r>
              <a:rPr lang="en-US" sz="2400" b="1" dirty="0">
                <a:solidFill>
                  <a:srgbClr val="0070C0"/>
                </a:solidFill>
              </a:rPr>
              <a:t>DROP</a:t>
            </a:r>
            <a:endParaRPr lang="en-US" sz="2400" dirty="0">
              <a:solidFill>
                <a:srgbClr val="0070C0"/>
              </a:solidFill>
            </a:endParaRPr>
          </a:p>
          <a:p>
            <a:pPr lvl="1">
              <a:buFont typeface="Wingdings" panose="05000000000000000000" pitchFamily="2" charset="2"/>
              <a:buChar char="q"/>
            </a:pPr>
            <a:r>
              <a:rPr lang="en-US" sz="2400" dirty="0">
                <a:solidFill>
                  <a:schemeClr val="tx1"/>
                </a:solidFill>
              </a:rPr>
              <a:t>To Comment </a:t>
            </a:r>
            <a:r>
              <a:rPr lang="en-US" sz="2400" dirty="0"/>
              <a:t>– </a:t>
            </a:r>
            <a:r>
              <a:rPr lang="en-US" sz="2400" b="1" dirty="0">
                <a:solidFill>
                  <a:srgbClr val="0070C0"/>
                </a:solidFill>
              </a:rPr>
              <a:t>Comment</a:t>
            </a:r>
            <a:endParaRPr lang="en-US" sz="2400" dirty="0">
              <a:solidFill>
                <a:srgbClr val="0070C0"/>
              </a:solidFill>
            </a:endParaRPr>
          </a:p>
          <a:p>
            <a:pPr marL="201168" lvl="1" indent="0">
              <a:buNone/>
            </a:pPr>
            <a:r>
              <a:rPr lang="en-US" sz="2400" dirty="0">
                <a:solidFill>
                  <a:schemeClr val="tx1"/>
                </a:solidFill>
              </a:rPr>
              <a:t>All of these commands either defines or update the database schema that’s why they come under Data Definition language.</a:t>
            </a:r>
            <a:r>
              <a:rPr lang="en-US" sz="2400" dirty="0"/>
              <a:t/>
            </a:r>
            <a:br>
              <a:rPr lang="en-US" sz="2400" dirty="0"/>
            </a:br>
            <a:endParaRPr lang="en-US" sz="2400" dirty="0"/>
          </a:p>
        </p:txBody>
      </p:sp>
    </p:spTree>
    <p:extLst>
      <p:ext uri="{BB962C8B-B14F-4D97-AF65-F5344CB8AC3E}">
        <p14:creationId xmlns:p14="http://schemas.microsoft.com/office/powerpoint/2010/main" xmlns="" val="138792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Data Manipulation Language (DML)</a:t>
            </a:r>
          </a:p>
        </p:txBody>
      </p:sp>
      <p:sp>
        <p:nvSpPr>
          <p:cNvPr id="3" name="Content Placeholder 2"/>
          <p:cNvSpPr>
            <a:spLocks noGrp="1"/>
          </p:cNvSpPr>
          <p:nvPr>
            <p:ph idx="1"/>
          </p:nvPr>
        </p:nvSpPr>
        <p:spPr/>
        <p:txBody>
          <a:bodyPr>
            <a:noAutofit/>
          </a:bodyPr>
          <a:lstStyle/>
          <a:p>
            <a:r>
              <a:rPr lang="en-US" sz="2400" dirty="0">
                <a:solidFill>
                  <a:schemeClr val="tx1"/>
                </a:solidFill>
              </a:rPr>
              <a:t>DML is used for accessing and manipulating data in a database. The following operations on database comes under DML:</a:t>
            </a:r>
          </a:p>
          <a:p>
            <a:pPr>
              <a:buFont typeface="Wingdings" panose="05000000000000000000" pitchFamily="2" charset="2"/>
              <a:buChar char="q"/>
            </a:pPr>
            <a:r>
              <a:rPr lang="en-US" sz="2400" dirty="0">
                <a:solidFill>
                  <a:schemeClr val="tx1"/>
                </a:solidFill>
              </a:rPr>
              <a:t>To read records from table(s) –</a:t>
            </a:r>
            <a:r>
              <a:rPr lang="en-US" sz="2400" dirty="0"/>
              <a:t> </a:t>
            </a:r>
            <a:r>
              <a:rPr lang="en-US" sz="2400" b="1" dirty="0" smtClean="0">
                <a:solidFill>
                  <a:srgbClr val="0070C0"/>
                </a:solidFill>
              </a:rPr>
              <a:t>SELECT (  also called DQL)</a:t>
            </a:r>
            <a:endParaRPr lang="en-US" sz="2400" dirty="0">
              <a:solidFill>
                <a:srgbClr val="0070C0"/>
              </a:solidFill>
            </a:endParaRPr>
          </a:p>
          <a:p>
            <a:pPr>
              <a:buFont typeface="Wingdings" panose="05000000000000000000" pitchFamily="2" charset="2"/>
              <a:buChar char="q"/>
            </a:pPr>
            <a:r>
              <a:rPr lang="en-US" sz="2400" dirty="0">
                <a:solidFill>
                  <a:schemeClr val="tx1"/>
                </a:solidFill>
              </a:rPr>
              <a:t>To insert record(s) into the table(s) – </a:t>
            </a:r>
            <a:r>
              <a:rPr lang="en-US" sz="2400" b="1" dirty="0">
                <a:solidFill>
                  <a:srgbClr val="0070C0"/>
                </a:solidFill>
              </a:rPr>
              <a:t>INSERT</a:t>
            </a:r>
            <a:endParaRPr lang="en-US" sz="2400" dirty="0">
              <a:solidFill>
                <a:srgbClr val="0070C0"/>
              </a:solidFill>
            </a:endParaRPr>
          </a:p>
          <a:p>
            <a:pPr>
              <a:buFont typeface="Wingdings" panose="05000000000000000000" pitchFamily="2" charset="2"/>
              <a:buChar char="q"/>
            </a:pPr>
            <a:r>
              <a:rPr lang="en-US" sz="2400" dirty="0">
                <a:solidFill>
                  <a:schemeClr val="tx1"/>
                </a:solidFill>
              </a:rPr>
              <a:t>Update the data in table(s) – </a:t>
            </a:r>
            <a:r>
              <a:rPr lang="en-US" sz="2400" b="1" dirty="0">
                <a:solidFill>
                  <a:srgbClr val="0070C0"/>
                </a:solidFill>
              </a:rPr>
              <a:t>UPDATE</a:t>
            </a:r>
            <a:endParaRPr lang="en-US" sz="2400" dirty="0">
              <a:solidFill>
                <a:srgbClr val="0070C0"/>
              </a:solidFill>
            </a:endParaRPr>
          </a:p>
          <a:p>
            <a:pPr>
              <a:buFont typeface="Wingdings" panose="05000000000000000000" pitchFamily="2" charset="2"/>
              <a:buChar char="q"/>
            </a:pPr>
            <a:r>
              <a:rPr lang="en-US" sz="2400" dirty="0">
                <a:solidFill>
                  <a:schemeClr val="tx1"/>
                </a:solidFill>
              </a:rPr>
              <a:t>Delete all the records from the table –</a:t>
            </a:r>
            <a:r>
              <a:rPr lang="en-US" sz="2400" dirty="0"/>
              <a:t> </a:t>
            </a:r>
            <a:r>
              <a:rPr lang="en-US" sz="2400" b="1" dirty="0">
                <a:solidFill>
                  <a:srgbClr val="0070C0"/>
                </a:solidFill>
              </a:rPr>
              <a:t>DELETE</a:t>
            </a:r>
            <a:endParaRPr lang="en-US" sz="2400" dirty="0">
              <a:solidFill>
                <a:srgbClr val="0070C0"/>
              </a:solidFill>
            </a:endParaRPr>
          </a:p>
          <a:p>
            <a:endParaRPr lang="en-US" sz="2400" dirty="0"/>
          </a:p>
        </p:txBody>
      </p:sp>
    </p:spTree>
    <p:extLst>
      <p:ext uri="{BB962C8B-B14F-4D97-AF65-F5344CB8AC3E}">
        <p14:creationId xmlns:p14="http://schemas.microsoft.com/office/powerpoint/2010/main" xmlns="" val="1798326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r>
              <a:rPr lang="en-US" altLang="en-US" sz="1600"/>
              <a:t>Slide 2-</a:t>
            </a:r>
            <a:fld id="{B3CCDA63-9464-493D-92D2-3F3E2B7FDA2F}" type="slidenum">
              <a:rPr lang="en-US" altLang="en-US" sz="1600"/>
              <a:pPr>
                <a:spcBef>
                  <a:spcPct val="0"/>
                </a:spcBef>
                <a:buClrTx/>
                <a:buFontTx/>
                <a:buNone/>
              </a:pPr>
              <a:t>5</a:t>
            </a:fld>
            <a:endParaRPr lang="en-US" altLang="en-US" sz="1600"/>
          </a:p>
        </p:txBody>
      </p:sp>
      <p:sp>
        <p:nvSpPr>
          <p:cNvPr id="10243" name="Rectangle 2"/>
          <p:cNvSpPr>
            <a:spLocks noGrp="1" noChangeArrowheads="1"/>
          </p:cNvSpPr>
          <p:nvPr>
            <p:ph type="title"/>
          </p:nvPr>
        </p:nvSpPr>
        <p:spPr/>
        <p:txBody>
          <a:bodyPr/>
          <a:lstStyle/>
          <a:p>
            <a:r>
              <a:rPr lang="en-US" b="1" dirty="0">
                <a:solidFill>
                  <a:schemeClr val="accent2"/>
                </a:solidFill>
              </a:rPr>
              <a:t>Data Manipulation Language (DML)</a:t>
            </a:r>
            <a:endParaRPr lang="en-US" altLang="en-US" b="1" dirty="0">
              <a:solidFill>
                <a:schemeClr val="accent2"/>
              </a:solidFill>
            </a:endParaRPr>
          </a:p>
        </p:txBody>
      </p:sp>
      <p:sp>
        <p:nvSpPr>
          <p:cNvPr id="10244" name="Rectangle 3"/>
          <p:cNvSpPr>
            <a:spLocks noGrp="1" noChangeArrowheads="1"/>
          </p:cNvSpPr>
          <p:nvPr>
            <p:ph type="body" idx="1"/>
          </p:nvPr>
        </p:nvSpPr>
        <p:spPr/>
        <p:txBody>
          <a:bodyPr>
            <a:normAutofit/>
          </a:bodyPr>
          <a:lstStyle/>
          <a:p>
            <a:pPr marL="0" indent="0">
              <a:buNone/>
            </a:pPr>
            <a:r>
              <a:rPr lang="en-US" sz="2800" dirty="0">
                <a:solidFill>
                  <a:schemeClr val="tx1"/>
                </a:solidFill>
              </a:rPr>
              <a:t>There are basically two types of DML</a:t>
            </a:r>
            <a:endParaRPr lang="en-US" altLang="en-US" sz="2800" b="1" dirty="0">
              <a:solidFill>
                <a:schemeClr val="tx1"/>
              </a:solidFill>
            </a:endParaRPr>
          </a:p>
          <a:p>
            <a:pPr>
              <a:buFont typeface="Times" panose="02020603050405020304" pitchFamily="18" charset="0"/>
              <a:buChar char="•"/>
            </a:pPr>
            <a:r>
              <a:rPr lang="en-US" altLang="en-US" sz="2800" b="1" dirty="0">
                <a:solidFill>
                  <a:srgbClr val="0070C0"/>
                </a:solidFill>
              </a:rPr>
              <a:t>High Level </a:t>
            </a:r>
            <a:r>
              <a:rPr lang="en-US" altLang="en-US" sz="2800" dirty="0">
                <a:solidFill>
                  <a:srgbClr val="0070C0"/>
                </a:solidFill>
              </a:rPr>
              <a:t>or</a:t>
            </a:r>
            <a:r>
              <a:rPr lang="en-US" altLang="en-US" sz="2800" b="1" dirty="0">
                <a:solidFill>
                  <a:srgbClr val="0070C0"/>
                </a:solidFill>
              </a:rPr>
              <a:t> Non-procedural Languages</a:t>
            </a:r>
            <a:r>
              <a:rPr lang="en-US" altLang="en-US" sz="2800" b="1" dirty="0">
                <a:solidFill>
                  <a:srgbClr val="000000"/>
                </a:solidFill>
              </a:rPr>
              <a:t>:</a:t>
            </a:r>
            <a:r>
              <a:rPr lang="en-US" altLang="en-US" sz="2800" dirty="0">
                <a:solidFill>
                  <a:srgbClr val="000000"/>
                </a:solidFill>
              </a:rPr>
              <a:t> </a:t>
            </a:r>
            <a:r>
              <a:rPr lang="en-US" sz="2800" dirty="0">
                <a:solidFill>
                  <a:schemeClr val="tx1"/>
                </a:solidFill>
              </a:rPr>
              <a:t>which requires a user to specify what data is needed with out specifying how to get it. </a:t>
            </a:r>
            <a:endParaRPr lang="en-US" altLang="en-US" sz="2800" dirty="0">
              <a:solidFill>
                <a:schemeClr val="tx1"/>
              </a:solidFill>
            </a:endParaRPr>
          </a:p>
          <a:p>
            <a:pPr>
              <a:buFont typeface="Times" panose="02020603050405020304" pitchFamily="18" charset="0"/>
              <a:buChar char="•"/>
            </a:pPr>
            <a:r>
              <a:rPr lang="en-US" altLang="en-US" sz="2800" b="1" dirty="0">
                <a:solidFill>
                  <a:srgbClr val="0070C0"/>
                </a:solidFill>
              </a:rPr>
              <a:t>Low Level </a:t>
            </a:r>
            <a:r>
              <a:rPr lang="en-US" altLang="en-US" sz="2800" dirty="0">
                <a:solidFill>
                  <a:srgbClr val="0070C0"/>
                </a:solidFill>
              </a:rPr>
              <a:t>or</a:t>
            </a:r>
            <a:r>
              <a:rPr lang="en-US" altLang="en-US" sz="2800" b="1" dirty="0">
                <a:solidFill>
                  <a:srgbClr val="0070C0"/>
                </a:solidFill>
              </a:rPr>
              <a:t> Procedural Languages</a:t>
            </a:r>
            <a:r>
              <a:rPr lang="en-US" altLang="en-US" sz="2800" b="1" dirty="0">
                <a:solidFill>
                  <a:srgbClr val="000000"/>
                </a:solidFill>
              </a:rPr>
              <a:t>: </a:t>
            </a:r>
            <a:r>
              <a:rPr lang="en-US" sz="2800" dirty="0">
                <a:solidFill>
                  <a:schemeClr val="tx1"/>
                </a:solidFill>
              </a:rPr>
              <a:t>which requires a user to specify what data is needed and how to get it</a:t>
            </a:r>
            <a:r>
              <a:rPr lang="en-US" sz="2800" dirty="0"/>
              <a:t>.</a:t>
            </a:r>
          </a:p>
          <a:p>
            <a:pPr>
              <a:buFont typeface="Times" panose="02020603050405020304" pitchFamily="18" charset="0"/>
              <a:buChar char="•"/>
            </a:pPr>
            <a:endParaRPr lang="en-US" altLang="en-US" sz="2800" dirty="0">
              <a:solidFill>
                <a:srgbClr val="000000"/>
              </a:solidFill>
            </a:endParaRPr>
          </a:p>
        </p:txBody>
      </p:sp>
    </p:spTree>
    <p:extLst>
      <p:ext uri="{BB962C8B-B14F-4D97-AF65-F5344CB8AC3E}">
        <p14:creationId xmlns:p14="http://schemas.microsoft.com/office/powerpoint/2010/main" xmlns="" val="1158611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Data Control language (DCL)</a:t>
            </a:r>
          </a:p>
        </p:txBody>
      </p:sp>
      <p:sp>
        <p:nvSpPr>
          <p:cNvPr id="3" name="Content Placeholder 2"/>
          <p:cNvSpPr>
            <a:spLocks noGrp="1"/>
          </p:cNvSpPr>
          <p:nvPr>
            <p:ph idx="1"/>
          </p:nvPr>
        </p:nvSpPr>
        <p:spPr>
          <a:xfrm>
            <a:off x="1097280" y="2104526"/>
            <a:ext cx="10058400" cy="4023360"/>
          </a:xfrm>
        </p:spPr>
        <p:txBody>
          <a:bodyPr>
            <a:normAutofit/>
          </a:bodyPr>
          <a:lstStyle/>
          <a:p>
            <a:r>
              <a:rPr lang="en-US" sz="2800" dirty="0">
                <a:solidFill>
                  <a:schemeClr val="tx1"/>
                </a:solidFill>
              </a:rPr>
              <a:t>DCL is used for granting and revoking user access on a database –</a:t>
            </a:r>
          </a:p>
          <a:p>
            <a:pPr>
              <a:buFont typeface="Wingdings" panose="05000000000000000000" pitchFamily="2" charset="2"/>
              <a:buChar char="q"/>
            </a:pPr>
            <a:r>
              <a:rPr lang="en-US" sz="2800" dirty="0">
                <a:solidFill>
                  <a:schemeClr val="tx1"/>
                </a:solidFill>
              </a:rPr>
              <a:t>To grant access to user – </a:t>
            </a:r>
            <a:r>
              <a:rPr lang="en-US" sz="2800" b="1" dirty="0">
                <a:solidFill>
                  <a:srgbClr val="0070C0"/>
                </a:solidFill>
              </a:rPr>
              <a:t>GRANT</a:t>
            </a:r>
          </a:p>
          <a:p>
            <a:pPr>
              <a:buFont typeface="Wingdings" panose="05000000000000000000" pitchFamily="2" charset="2"/>
              <a:buChar char="q"/>
            </a:pPr>
            <a:r>
              <a:rPr lang="en-US" sz="2800" dirty="0">
                <a:solidFill>
                  <a:schemeClr val="tx1"/>
                </a:solidFill>
              </a:rPr>
              <a:t>To revoke access from user – </a:t>
            </a:r>
            <a:r>
              <a:rPr lang="en-US" sz="2800" b="1" dirty="0">
                <a:solidFill>
                  <a:srgbClr val="0070C0"/>
                </a:solidFill>
              </a:rPr>
              <a:t>REVOKE</a:t>
            </a:r>
          </a:p>
          <a:p>
            <a:endParaRPr lang="en-US" sz="2800" dirty="0"/>
          </a:p>
        </p:txBody>
      </p:sp>
    </p:spTree>
    <p:extLst>
      <p:ext uri="{BB962C8B-B14F-4D97-AF65-F5344CB8AC3E}">
        <p14:creationId xmlns:p14="http://schemas.microsoft.com/office/powerpoint/2010/main" xmlns="" val="160737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Transaction Control Language(TCL)</a:t>
            </a:r>
          </a:p>
        </p:txBody>
      </p:sp>
      <p:sp>
        <p:nvSpPr>
          <p:cNvPr id="3" name="Content Placeholder 2"/>
          <p:cNvSpPr>
            <a:spLocks noGrp="1"/>
          </p:cNvSpPr>
          <p:nvPr>
            <p:ph idx="1"/>
          </p:nvPr>
        </p:nvSpPr>
        <p:spPr>
          <a:xfrm>
            <a:off x="1097280" y="2116922"/>
            <a:ext cx="10513875" cy="4023360"/>
          </a:xfrm>
        </p:spPr>
        <p:txBody>
          <a:bodyPr>
            <a:normAutofit/>
          </a:bodyPr>
          <a:lstStyle/>
          <a:p>
            <a:r>
              <a:rPr lang="en-US" sz="2400" dirty="0">
                <a:solidFill>
                  <a:schemeClr val="tx1"/>
                </a:solidFill>
              </a:rPr>
              <a:t>The changes in the database that we made using DML commands are either performed </a:t>
            </a:r>
            <a:r>
              <a:rPr lang="en-US" sz="2400">
                <a:solidFill>
                  <a:schemeClr val="tx1"/>
                </a:solidFill>
              </a:rPr>
              <a:t>or </a:t>
            </a:r>
            <a:r>
              <a:rPr lang="en-US" sz="2400" smtClean="0">
                <a:solidFill>
                  <a:schemeClr val="tx1"/>
                </a:solidFill>
              </a:rPr>
              <a:t>roll backed </a:t>
            </a:r>
            <a:r>
              <a:rPr lang="en-US" sz="2400" dirty="0">
                <a:solidFill>
                  <a:schemeClr val="tx1"/>
                </a:solidFill>
              </a:rPr>
              <a:t>using TCL.</a:t>
            </a:r>
          </a:p>
          <a:p>
            <a:pPr>
              <a:buFont typeface="Wingdings" panose="05000000000000000000" pitchFamily="2" charset="2"/>
              <a:buChar char="q"/>
            </a:pPr>
            <a:r>
              <a:rPr lang="en-US" sz="2400" dirty="0">
                <a:solidFill>
                  <a:schemeClr val="tx1"/>
                </a:solidFill>
              </a:rPr>
              <a:t>To persist the changes made by DML commands in database </a:t>
            </a:r>
            <a:r>
              <a:rPr lang="en-US" sz="2400" dirty="0"/>
              <a:t>– </a:t>
            </a:r>
            <a:r>
              <a:rPr lang="en-US" sz="2400" b="1" dirty="0">
                <a:solidFill>
                  <a:srgbClr val="0070C0"/>
                </a:solidFill>
              </a:rPr>
              <a:t>COMMIT</a:t>
            </a:r>
          </a:p>
          <a:p>
            <a:pPr>
              <a:buFont typeface="Wingdings" panose="05000000000000000000" pitchFamily="2" charset="2"/>
              <a:buChar char="q"/>
            </a:pPr>
            <a:r>
              <a:rPr lang="en-US" sz="2400" dirty="0">
                <a:solidFill>
                  <a:schemeClr val="tx1"/>
                </a:solidFill>
              </a:rPr>
              <a:t>To rollback the changes made to the database – </a:t>
            </a:r>
            <a:r>
              <a:rPr lang="en-US" sz="2400" b="1" dirty="0">
                <a:solidFill>
                  <a:srgbClr val="0070C0"/>
                </a:solidFill>
              </a:rPr>
              <a:t>ROLLBACK</a:t>
            </a:r>
          </a:p>
          <a:p>
            <a:endParaRPr lang="en-US" sz="2400" dirty="0"/>
          </a:p>
        </p:txBody>
      </p:sp>
    </p:spTree>
    <p:extLst>
      <p:ext uri="{BB962C8B-B14F-4D97-AF65-F5344CB8AC3E}">
        <p14:creationId xmlns:p14="http://schemas.microsoft.com/office/powerpoint/2010/main" xmlns="" val="633848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r>
              <a:rPr lang="en-US" altLang="en-US" sz="1600"/>
              <a:t>Slide 2-</a:t>
            </a:r>
            <a:fld id="{1D0727F8-DB70-4397-B209-E1E6DCEE4C60}" type="slidenum">
              <a:rPr lang="en-US" altLang="en-US" sz="1600"/>
              <a:pPr>
                <a:spcBef>
                  <a:spcPct val="0"/>
                </a:spcBef>
                <a:buClrTx/>
                <a:buFontTx/>
                <a:buNone/>
              </a:pPr>
              <a:t>8</a:t>
            </a:fld>
            <a:endParaRPr lang="en-US" altLang="en-US" sz="1600"/>
          </a:p>
        </p:txBody>
      </p:sp>
      <p:sp>
        <p:nvSpPr>
          <p:cNvPr id="11267" name="Rectangle 2"/>
          <p:cNvSpPr>
            <a:spLocks noGrp="1" noChangeArrowheads="1"/>
          </p:cNvSpPr>
          <p:nvPr>
            <p:ph type="title"/>
          </p:nvPr>
        </p:nvSpPr>
        <p:spPr/>
        <p:txBody>
          <a:bodyPr/>
          <a:lstStyle/>
          <a:p>
            <a:pPr eaLnBrk="1" hangingPunct="1">
              <a:buFont typeface="Times" panose="02020603050405020304" pitchFamily="18" charset="0"/>
              <a:buNone/>
            </a:pPr>
            <a:r>
              <a:rPr lang="en-US" altLang="en-US" b="1" dirty="0">
                <a:solidFill>
                  <a:schemeClr val="accent2"/>
                </a:solidFill>
              </a:rPr>
              <a:t>DBMS Interfaces</a:t>
            </a:r>
          </a:p>
        </p:txBody>
      </p:sp>
      <p:sp>
        <p:nvSpPr>
          <p:cNvPr id="11268" name="Rectangle 3"/>
          <p:cNvSpPr>
            <a:spLocks noGrp="1" noChangeArrowheads="1"/>
          </p:cNvSpPr>
          <p:nvPr>
            <p:ph type="body" idx="1"/>
          </p:nvPr>
        </p:nvSpPr>
        <p:spPr>
          <a:xfrm>
            <a:off x="1097280" y="1783674"/>
            <a:ext cx="10058400" cy="4343400"/>
          </a:xfrm>
        </p:spPr>
        <p:txBody>
          <a:bodyPr>
            <a:noAutofit/>
          </a:bodyPr>
          <a:lstStyle/>
          <a:p>
            <a:pPr eaLnBrk="1" hangingPunct="1">
              <a:lnSpc>
                <a:spcPct val="90000"/>
              </a:lnSpc>
              <a:buFont typeface="Times" panose="02020603050405020304" pitchFamily="18" charset="0"/>
              <a:buChar char="•"/>
            </a:pPr>
            <a:r>
              <a:rPr lang="en-US" altLang="en-US" sz="2600" dirty="0">
                <a:solidFill>
                  <a:schemeClr val="tx1"/>
                </a:solidFill>
              </a:rPr>
              <a:t>Stand-alone query language interfaces.</a:t>
            </a:r>
          </a:p>
          <a:p>
            <a:pPr eaLnBrk="1" hangingPunct="1">
              <a:lnSpc>
                <a:spcPct val="90000"/>
              </a:lnSpc>
              <a:buFont typeface="Times" panose="02020603050405020304" pitchFamily="18" charset="0"/>
              <a:buChar char="•"/>
            </a:pPr>
            <a:r>
              <a:rPr lang="en-US" altLang="en-US" sz="2600" b="1" dirty="0">
                <a:solidFill>
                  <a:srgbClr val="0070C0"/>
                </a:solidFill>
              </a:rPr>
              <a:t>Programmer interfaces for embedding DML in programming languages:</a:t>
            </a:r>
          </a:p>
          <a:p>
            <a:pPr lvl="1" eaLnBrk="1" hangingPunct="1">
              <a:lnSpc>
                <a:spcPct val="90000"/>
              </a:lnSpc>
              <a:buFont typeface="Times" panose="02020603050405020304" pitchFamily="18" charset="0"/>
              <a:buChar char="•"/>
            </a:pPr>
            <a:r>
              <a:rPr lang="en-US" altLang="en-US" sz="2600" dirty="0">
                <a:solidFill>
                  <a:srgbClr val="000000"/>
                </a:solidFill>
              </a:rPr>
              <a:t>Pre-compiler Approach</a:t>
            </a:r>
          </a:p>
          <a:p>
            <a:pPr lvl="1" eaLnBrk="1" hangingPunct="1">
              <a:lnSpc>
                <a:spcPct val="90000"/>
              </a:lnSpc>
              <a:buFont typeface="Times" panose="02020603050405020304" pitchFamily="18" charset="0"/>
              <a:buChar char="•"/>
            </a:pPr>
            <a:r>
              <a:rPr lang="en-US" altLang="en-US" sz="2600" dirty="0">
                <a:solidFill>
                  <a:srgbClr val="000000"/>
                </a:solidFill>
              </a:rPr>
              <a:t>Procedure (Subroutine) Call Approach</a:t>
            </a:r>
          </a:p>
          <a:p>
            <a:pPr eaLnBrk="1" hangingPunct="1">
              <a:lnSpc>
                <a:spcPct val="90000"/>
              </a:lnSpc>
              <a:buFont typeface="Times" panose="02020603050405020304" pitchFamily="18" charset="0"/>
              <a:buChar char="•"/>
            </a:pPr>
            <a:r>
              <a:rPr lang="en-US" altLang="en-US" sz="2600" b="1" dirty="0">
                <a:solidFill>
                  <a:srgbClr val="0070C0"/>
                </a:solidFill>
              </a:rPr>
              <a:t>User-friendly interfaces:</a:t>
            </a:r>
          </a:p>
          <a:p>
            <a:pPr lvl="1" eaLnBrk="1" hangingPunct="1">
              <a:lnSpc>
                <a:spcPct val="90000"/>
              </a:lnSpc>
              <a:buFont typeface="Times" panose="02020603050405020304" pitchFamily="18" charset="0"/>
              <a:buChar char="•"/>
            </a:pPr>
            <a:r>
              <a:rPr lang="en-US" altLang="en-US" sz="2600" dirty="0">
                <a:solidFill>
                  <a:srgbClr val="000000"/>
                </a:solidFill>
              </a:rPr>
              <a:t>Menu-based, popular for browsing on the web</a:t>
            </a:r>
          </a:p>
          <a:p>
            <a:pPr lvl="1" eaLnBrk="1" hangingPunct="1">
              <a:lnSpc>
                <a:spcPct val="90000"/>
              </a:lnSpc>
              <a:buFont typeface="Times" panose="02020603050405020304" pitchFamily="18" charset="0"/>
              <a:buChar char="•"/>
            </a:pPr>
            <a:r>
              <a:rPr lang="en-US" altLang="en-US" sz="2600" dirty="0">
                <a:solidFill>
                  <a:srgbClr val="000000"/>
                </a:solidFill>
              </a:rPr>
              <a:t>Forms-based, designed for naïve users</a:t>
            </a:r>
          </a:p>
          <a:p>
            <a:pPr lvl="1" eaLnBrk="1" hangingPunct="1">
              <a:lnSpc>
                <a:spcPct val="90000"/>
              </a:lnSpc>
              <a:buFont typeface="Times" panose="02020603050405020304" pitchFamily="18" charset="0"/>
              <a:buChar char="•"/>
            </a:pPr>
            <a:r>
              <a:rPr lang="en-US" altLang="en-US" sz="2600" dirty="0">
                <a:solidFill>
                  <a:srgbClr val="000000"/>
                </a:solidFill>
              </a:rPr>
              <a:t>Graphics-based (Point and Click, Drag and Drop etc.)</a:t>
            </a:r>
          </a:p>
          <a:p>
            <a:pPr lvl="1" eaLnBrk="1" hangingPunct="1">
              <a:lnSpc>
                <a:spcPct val="90000"/>
              </a:lnSpc>
              <a:buFont typeface="Times" panose="02020603050405020304" pitchFamily="18" charset="0"/>
              <a:buChar char="•"/>
            </a:pPr>
            <a:r>
              <a:rPr lang="en-US" altLang="en-US" sz="2600" dirty="0">
                <a:solidFill>
                  <a:srgbClr val="000000"/>
                </a:solidFill>
              </a:rPr>
              <a:t>Natural language: requests in written English</a:t>
            </a:r>
          </a:p>
          <a:p>
            <a:pPr lvl="1" eaLnBrk="1" hangingPunct="1">
              <a:lnSpc>
                <a:spcPct val="90000"/>
              </a:lnSpc>
              <a:buFont typeface="Times" panose="02020603050405020304" pitchFamily="18" charset="0"/>
              <a:buChar char="•"/>
            </a:pPr>
            <a:r>
              <a:rPr lang="en-US" altLang="en-US" sz="2600" dirty="0">
                <a:solidFill>
                  <a:srgbClr val="000000"/>
                </a:solidFill>
              </a:rPr>
              <a:t>Combinations of the above</a:t>
            </a:r>
          </a:p>
        </p:txBody>
      </p:sp>
    </p:spTree>
    <p:extLst>
      <p:ext uri="{BB962C8B-B14F-4D97-AF65-F5344CB8AC3E}">
        <p14:creationId xmlns:p14="http://schemas.microsoft.com/office/powerpoint/2010/main" xmlns="" val="4040235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r>
              <a:rPr lang="en-US" altLang="en-US" sz="1600"/>
              <a:t>Slide 2-</a:t>
            </a:r>
            <a:fld id="{DA14EB4E-9467-4C37-84B7-8ADAB016005A}" type="slidenum">
              <a:rPr lang="en-US" altLang="en-US" sz="1600"/>
              <a:pPr>
                <a:spcBef>
                  <a:spcPct val="0"/>
                </a:spcBef>
                <a:buClrTx/>
                <a:buFontTx/>
                <a:buNone/>
              </a:pPr>
              <a:t>9</a:t>
            </a:fld>
            <a:endParaRPr lang="en-US" altLang="en-US" sz="1600"/>
          </a:p>
        </p:txBody>
      </p:sp>
      <p:sp>
        <p:nvSpPr>
          <p:cNvPr id="12291" name="Rectangle 2"/>
          <p:cNvSpPr>
            <a:spLocks noGrp="1" noChangeArrowheads="1"/>
          </p:cNvSpPr>
          <p:nvPr>
            <p:ph type="title"/>
          </p:nvPr>
        </p:nvSpPr>
        <p:spPr/>
        <p:txBody>
          <a:bodyPr/>
          <a:lstStyle/>
          <a:p>
            <a:pPr eaLnBrk="1" hangingPunct="1">
              <a:buFont typeface="Times" panose="02020603050405020304" pitchFamily="18" charset="0"/>
              <a:buNone/>
            </a:pPr>
            <a:r>
              <a:rPr lang="en-US" altLang="en-US" dirty="0">
                <a:solidFill>
                  <a:schemeClr val="accent2"/>
                </a:solidFill>
              </a:rPr>
              <a:t>Other DBMS Interfaces</a:t>
            </a:r>
          </a:p>
        </p:txBody>
      </p:sp>
      <p:sp>
        <p:nvSpPr>
          <p:cNvPr id="12292" name="Rectangle 3"/>
          <p:cNvSpPr>
            <a:spLocks noGrp="1" noChangeArrowheads="1"/>
          </p:cNvSpPr>
          <p:nvPr>
            <p:ph type="body" idx="1"/>
          </p:nvPr>
        </p:nvSpPr>
        <p:spPr/>
        <p:txBody>
          <a:bodyPr>
            <a:normAutofit/>
          </a:bodyPr>
          <a:lstStyle/>
          <a:p>
            <a:pPr lvl="1" eaLnBrk="1" hangingPunct="1">
              <a:buFont typeface="Times" panose="02020603050405020304" pitchFamily="18" charset="0"/>
              <a:buChar char="•"/>
            </a:pPr>
            <a:r>
              <a:rPr lang="en-US" altLang="en-US" sz="2400" dirty="0">
                <a:solidFill>
                  <a:srgbClr val="000000"/>
                </a:solidFill>
              </a:rPr>
              <a:t>Speech as Input and Output</a:t>
            </a:r>
          </a:p>
          <a:p>
            <a:pPr lvl="1" eaLnBrk="1" hangingPunct="1">
              <a:buFont typeface="Times" panose="02020603050405020304" pitchFamily="18" charset="0"/>
              <a:buChar char="•"/>
            </a:pPr>
            <a:r>
              <a:rPr lang="en-US" altLang="en-US" sz="2400" dirty="0">
                <a:solidFill>
                  <a:srgbClr val="000000"/>
                </a:solidFill>
              </a:rPr>
              <a:t>Web Browser as an interface</a:t>
            </a:r>
          </a:p>
          <a:p>
            <a:pPr lvl="1" eaLnBrk="1" hangingPunct="1">
              <a:buFont typeface="Times" panose="02020603050405020304" pitchFamily="18" charset="0"/>
              <a:buChar char="•"/>
            </a:pPr>
            <a:r>
              <a:rPr lang="en-US" altLang="en-US" sz="2400" dirty="0">
                <a:solidFill>
                  <a:srgbClr val="000000"/>
                </a:solidFill>
              </a:rPr>
              <a:t>Parametric interfaces (e.g., bank tellers) using function keys.</a:t>
            </a:r>
          </a:p>
          <a:p>
            <a:pPr lvl="1" eaLnBrk="1" hangingPunct="1">
              <a:buFont typeface="Times" panose="02020603050405020304" pitchFamily="18" charset="0"/>
              <a:buChar char="•"/>
            </a:pPr>
            <a:r>
              <a:rPr lang="en-US" altLang="en-US" sz="2400" dirty="0">
                <a:solidFill>
                  <a:srgbClr val="000000"/>
                </a:solidFill>
              </a:rPr>
              <a:t>Interfaces for the DBA:</a:t>
            </a:r>
          </a:p>
          <a:p>
            <a:pPr lvl="2" eaLnBrk="1" hangingPunct="1">
              <a:buFont typeface="Times" panose="02020603050405020304" pitchFamily="18" charset="0"/>
              <a:buChar char="•"/>
            </a:pPr>
            <a:r>
              <a:rPr lang="en-US" altLang="en-US" sz="2400" dirty="0">
                <a:solidFill>
                  <a:srgbClr val="000000"/>
                </a:solidFill>
              </a:rPr>
              <a:t>Creating accounts, granting authorizations</a:t>
            </a:r>
          </a:p>
          <a:p>
            <a:pPr lvl="2" eaLnBrk="1" hangingPunct="1">
              <a:buFont typeface="Times" panose="02020603050405020304" pitchFamily="18" charset="0"/>
              <a:buChar char="•"/>
            </a:pPr>
            <a:r>
              <a:rPr lang="en-US" altLang="en-US" sz="2400" dirty="0">
                <a:solidFill>
                  <a:srgbClr val="000000"/>
                </a:solidFill>
              </a:rPr>
              <a:t>Setting system parameters</a:t>
            </a:r>
          </a:p>
          <a:p>
            <a:pPr lvl="2" eaLnBrk="1" hangingPunct="1">
              <a:buFont typeface="Times" panose="02020603050405020304" pitchFamily="18" charset="0"/>
              <a:buChar char="•"/>
            </a:pPr>
            <a:r>
              <a:rPr lang="en-US" altLang="en-US" sz="2400" dirty="0">
                <a:solidFill>
                  <a:srgbClr val="000000"/>
                </a:solidFill>
              </a:rPr>
              <a:t>Changing schemas or access path</a:t>
            </a:r>
          </a:p>
        </p:txBody>
      </p:sp>
    </p:spTree>
    <p:extLst>
      <p:ext uri="{BB962C8B-B14F-4D97-AF65-F5344CB8AC3E}">
        <p14:creationId xmlns:p14="http://schemas.microsoft.com/office/powerpoint/2010/main" xmlns="" val="1911969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5424</TotalTime>
  <Words>368</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Slide 1</vt:lpstr>
      <vt:lpstr>Types of DBMS Languages</vt:lpstr>
      <vt:lpstr>Data Definition Language (DDL)</vt:lpstr>
      <vt:lpstr>Data Manipulation Language (DML)</vt:lpstr>
      <vt:lpstr>Data Manipulation Language (DML)</vt:lpstr>
      <vt:lpstr>Data Control language (DCL)</vt:lpstr>
      <vt:lpstr>Transaction Control Language(TCL)</vt:lpstr>
      <vt:lpstr>DBMS Interfaces</vt:lpstr>
      <vt:lpstr>Other DBMS Interfaces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Momo</dc:creator>
  <cp:lastModifiedBy>sanjeev</cp:lastModifiedBy>
  <cp:revision>76</cp:revision>
  <dcterms:created xsi:type="dcterms:W3CDTF">2020-06-18T05:49:01Z</dcterms:created>
  <dcterms:modified xsi:type="dcterms:W3CDTF">2020-07-18T06:07:47Z</dcterms:modified>
</cp:coreProperties>
</file>