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90" r:id="rId4"/>
    <p:sldId id="291" r:id="rId5"/>
    <p:sldId id="292" r:id="rId6"/>
    <p:sldId id="287" r:id="rId7"/>
    <p:sldId id="293" r:id="rId8"/>
    <p:sldId id="289" r:id="rId9"/>
    <p:sldId id="286" r:id="rId10"/>
    <p:sldId id="294" r:id="rId11"/>
    <p:sldId id="285" r:id="rId12"/>
    <p:sldId id="295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1E662-F88A-48C2-B1D8-487C527D1976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B5A29-BF0E-4D71-8C2C-3588D48D0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1F08-6943-48FC-93D7-EDC449C573C8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E935F-6038-4CBC-A87C-42AB37F809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Enhanced Entity Relationship Model (EER Model)</a:t>
            </a:r>
            <a:br>
              <a:rPr lang="en-US" dirty="0" smtClean="0"/>
            </a:b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</a:b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8" descr="C:\Users\User\Desktop\NAAC\gla-fu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28176"/>
            <a:ext cx="3934690" cy="1899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968908" y="1905000"/>
            <a:ext cx="7197676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Department of Computer Engineering and Applications</a:t>
            </a:r>
            <a:endParaRPr lang="en-IN" sz="24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Aggregation is a process that represent a relationship between a whole object and its component parts.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133279-15330477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658177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ggregration-in-DBMS-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62001"/>
            <a:ext cx="7848600" cy="50871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hpbV5zNq.png"/>
          <p:cNvPicPr>
            <a:picLocks noGrp="1" noChangeAspect="1"/>
          </p:cNvPicPr>
          <p:nvPr>
            <p:ph idx="1"/>
          </p:nvPr>
        </p:nvPicPr>
        <p:blipFill>
          <a:blip r:embed="rId2"/>
          <a:srcRect t="3367" r="13749" b="15819"/>
          <a:stretch>
            <a:fillRect/>
          </a:stretch>
        </p:blipFill>
        <p:spPr>
          <a:xfrm>
            <a:off x="152400" y="228600"/>
            <a:ext cx="8991599" cy="6629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6047" y="2565737"/>
            <a:ext cx="348095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60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 You</a:t>
            </a:r>
            <a:endParaRPr lang="en-US" sz="6000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Enhanced-ER (EER) Model Concepts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EER is a high-level data model that incorporates the extensions to the original ER model.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In addition to ER model concepts EE-R includes −</a:t>
            </a:r>
          </a:p>
          <a:p>
            <a:r>
              <a:rPr lang="en-US" sz="2800" dirty="0" smtClean="0"/>
              <a:t>Subclasses and Super classes.</a:t>
            </a:r>
          </a:p>
          <a:p>
            <a:r>
              <a:rPr lang="en-US" sz="2800" dirty="0" smtClean="0"/>
              <a:t>Specialization and Generalization.</a:t>
            </a:r>
          </a:p>
          <a:p>
            <a:r>
              <a:rPr lang="en-US" sz="2800" dirty="0" smtClean="0"/>
              <a:t>Category or union type.</a:t>
            </a:r>
          </a:p>
          <a:p>
            <a:r>
              <a:rPr lang="en-US" sz="2800" dirty="0" smtClean="0"/>
              <a:t>Aggregation.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b="1" dirty="0" smtClean="0"/>
              <a:t>Sub Class and Super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/>
            <a:r>
              <a:rPr lang="en-US" dirty="0" smtClean="0"/>
              <a:t>Super class is an entity that can be divided into further subtype.  For </a:t>
            </a:r>
            <a:r>
              <a:rPr lang="en-US" b="1" dirty="0" smtClean="0"/>
              <a:t>example</a:t>
            </a:r>
            <a:r>
              <a:rPr lang="en-US" dirty="0" smtClean="0"/>
              <a:t> − consider Shape super class.</a:t>
            </a:r>
          </a:p>
          <a:p>
            <a:pPr algn="just"/>
            <a:r>
              <a:rPr lang="en-US" dirty="0" smtClean="0"/>
              <a:t>Super class shape has sub groups: Triangle, Square and Circle.</a:t>
            </a:r>
          </a:p>
          <a:p>
            <a:pPr algn="just"/>
            <a:r>
              <a:rPr lang="en-US" dirty="0" smtClean="0"/>
              <a:t>Sub classes are the group of entities with some unique attributes. Sub class inherits the properties and attributes from super class.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7556-15324083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14400"/>
            <a:ext cx="7315200" cy="4187031"/>
          </a:xfrm>
        </p:spPr>
      </p:pic>
      <p:sp>
        <p:nvSpPr>
          <p:cNvPr id="5" name="TextBox 4"/>
          <p:cNvSpPr txBox="1"/>
          <p:nvPr/>
        </p:nvSpPr>
        <p:spPr>
          <a:xfrm>
            <a:off x="3810000" y="5638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 class/Sub Class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Generalization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 smtClean="0"/>
              <a:t>Generalization is the process of generalizing the entities which contain the properties of all the generalized entities.</a:t>
            </a:r>
          </a:p>
          <a:p>
            <a:pPr algn="just"/>
            <a:r>
              <a:rPr lang="en-US" dirty="0" smtClean="0"/>
              <a:t>It minimizes the difference between the entities by identifying the common features.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gener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657600"/>
            <a:ext cx="5791200" cy="289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6534834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 the above example, Tiger, Lion, Elephant can all be generalized as Animals.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80010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324600" cy="49069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Specialization is a process of identifying subsets of an entity that share some different characteristic. It is a top down approach in which one entity is broken down into low level entity.</a:t>
            </a:r>
          </a:p>
          <a:p>
            <a:pPr algn="just"/>
            <a:r>
              <a:rPr lang="en-US" dirty="0" smtClean="0"/>
              <a:t>It maximizes the difference between the members of an entity by identifying the unique characteristic or attributes of each member.</a:t>
            </a:r>
            <a:endParaRPr lang="en-US" dirty="0"/>
          </a:p>
        </p:txBody>
      </p:sp>
      <p:pic>
        <p:nvPicPr>
          <p:cNvPr id="4" name="Picture 3" descr="special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371600"/>
            <a:ext cx="183832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"/>
            <a:ext cx="8305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Category or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 smtClean="0"/>
              <a:t> Relationship of one super or sub class with more than one super class.</a:t>
            </a:r>
          </a:p>
          <a:p>
            <a:pPr algn="just"/>
            <a:r>
              <a:rPr lang="en-US" dirty="0" smtClean="0"/>
              <a:t>Owner is the subset of two super class: Vehicle and House.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98917-15324084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81400"/>
            <a:ext cx="642937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1&quot;/&gt;&lt;/TableIndex&gt;&lt;/ShapeTextInfo&gt;"/>
  <p:tag name="HTML_SHAPEINFO" val="&lt;ThreeDShapeInfo&gt;&lt;uuid val=&quot;&quot;/&gt;&lt;isInvalidForFieldText val=&quot;0&quot;/&gt;&lt;Image&gt;&lt;filename val=&quot;C:\Users\admin\AppData\Local\Temp\~Ca3CA1\data\asimages\{469D2944-C611-462F-813B-FF372E40348F}_1.png&quot;/&gt;&lt;left val=&quot;95&quot;/&gt;&lt;top val=&quot;227&quot;/&gt;&lt;width val=&quot;769&quot;/&gt;&lt;height val=&quot;55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227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Enhanced Entity Relationship Model (EER Model)  </vt:lpstr>
      <vt:lpstr>  Enhanced-ER (EER) Model Concepts  </vt:lpstr>
      <vt:lpstr>Sub Class and Super Class</vt:lpstr>
      <vt:lpstr>Slide 4</vt:lpstr>
      <vt:lpstr>Generalization </vt:lpstr>
      <vt:lpstr>Generalization</vt:lpstr>
      <vt:lpstr>Specialization</vt:lpstr>
      <vt:lpstr>Slide 8</vt:lpstr>
      <vt:lpstr>Category or Union</vt:lpstr>
      <vt:lpstr>Aggregation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ER Model Part - II</dc:title>
  <dc:creator>gungun</dc:creator>
  <cp:lastModifiedBy>sanjeev</cp:lastModifiedBy>
  <cp:revision>46</cp:revision>
  <dcterms:created xsi:type="dcterms:W3CDTF">2020-07-15T12:14:23Z</dcterms:created>
  <dcterms:modified xsi:type="dcterms:W3CDTF">2020-08-07T04:16:11Z</dcterms:modified>
</cp:coreProperties>
</file>