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4" r:id="rId9"/>
    <p:sldId id="283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1E662-F88A-48C2-B1D8-487C527D1976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B5A29-BF0E-4D71-8C2C-3588D48D0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1F08-6943-48FC-93D7-EDC449C573C8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PRACTICE PROBLEMS BASED ON CONVERTING ER DIAGRAM TO TABLES-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8176"/>
            <a:ext cx="3934690" cy="189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968908" y="1905000"/>
            <a:ext cx="7197676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Department of Computer Engineering and Applications</a:t>
            </a:r>
            <a:endParaRPr lang="en-IN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Solution-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Applying the rules that we have learnt, minimum 6 tables will be required-</a:t>
            </a:r>
          </a:p>
          <a:p>
            <a:pPr fontAlgn="base"/>
            <a:r>
              <a:rPr lang="en-US" dirty="0" smtClean="0"/>
              <a:t>Account (</a:t>
            </a:r>
            <a:r>
              <a:rPr lang="en-US" u="sng" dirty="0" err="1" smtClean="0"/>
              <a:t>Ac_no</a:t>
            </a:r>
            <a:r>
              <a:rPr lang="en-US" dirty="0" smtClean="0"/>
              <a:t> , Balance , </a:t>
            </a:r>
            <a:r>
              <a:rPr lang="en-US" u="sng" dirty="0" err="1" smtClean="0"/>
              <a:t>b_name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Branch (</a:t>
            </a:r>
            <a:r>
              <a:rPr lang="en-US" u="sng" dirty="0" err="1" smtClean="0"/>
              <a:t>b_name</a:t>
            </a:r>
            <a:r>
              <a:rPr lang="en-US" dirty="0" smtClean="0"/>
              <a:t> , </a:t>
            </a:r>
            <a:r>
              <a:rPr lang="en-US" dirty="0" err="1" smtClean="0"/>
              <a:t>b_city</a:t>
            </a:r>
            <a:r>
              <a:rPr lang="en-US" dirty="0" smtClean="0"/>
              <a:t> , Assets)</a:t>
            </a:r>
          </a:p>
          <a:p>
            <a:pPr fontAlgn="base"/>
            <a:r>
              <a:rPr lang="en-US" dirty="0" smtClean="0"/>
              <a:t>Loan (</a:t>
            </a:r>
            <a:r>
              <a:rPr lang="en-US" u="sng" dirty="0" err="1" smtClean="0"/>
              <a:t>L_no</a:t>
            </a:r>
            <a:r>
              <a:rPr lang="en-US" dirty="0" smtClean="0"/>
              <a:t> , Amt , </a:t>
            </a:r>
            <a:r>
              <a:rPr lang="en-US" u="sng" dirty="0" err="1" smtClean="0"/>
              <a:t>b_name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Borrower (</a:t>
            </a:r>
            <a:r>
              <a:rPr lang="en-US" u="sng" dirty="0" err="1" smtClean="0"/>
              <a:t>C_name</a:t>
            </a:r>
            <a:r>
              <a:rPr lang="en-US" dirty="0" smtClean="0"/>
              <a:t> , </a:t>
            </a:r>
            <a:r>
              <a:rPr lang="en-US" u="sng" dirty="0" err="1" smtClean="0"/>
              <a:t>L_no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Customer (</a:t>
            </a:r>
            <a:r>
              <a:rPr lang="en-US" u="sng" dirty="0" err="1" smtClean="0"/>
              <a:t>C_name</a:t>
            </a:r>
            <a:r>
              <a:rPr lang="en-US" dirty="0" smtClean="0"/>
              <a:t> , </a:t>
            </a:r>
            <a:r>
              <a:rPr lang="en-US" dirty="0" err="1" smtClean="0"/>
              <a:t>C_street</a:t>
            </a:r>
            <a:r>
              <a:rPr lang="en-US" dirty="0" smtClean="0"/>
              <a:t> , </a:t>
            </a:r>
            <a:r>
              <a:rPr lang="en-US" dirty="0" err="1" smtClean="0"/>
              <a:t>C_city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Depositor (</a:t>
            </a:r>
            <a:r>
              <a:rPr lang="en-US" u="sng" dirty="0" err="1" smtClean="0"/>
              <a:t>C_name</a:t>
            </a:r>
            <a:r>
              <a:rPr lang="en-US" dirty="0" smtClean="0"/>
              <a:t> , </a:t>
            </a:r>
            <a:r>
              <a:rPr lang="en-US" u="sng" dirty="0" err="1" smtClean="0"/>
              <a:t>Ac_no</a:t>
            </a:r>
            <a:r>
              <a:rPr lang="en-US" dirty="0" smtClean="0"/>
              <a:t>)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Problem-01: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dirty="0" smtClean="0"/>
              <a:t>Find the minimum number of tables required for the following ER diagram in relational model-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c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24000"/>
            <a:ext cx="6838950" cy="2229644"/>
          </a:xfrm>
        </p:spPr>
      </p:pic>
      <p:sp>
        <p:nvSpPr>
          <p:cNvPr id="5" name="Rectangle 4"/>
          <p:cNvSpPr/>
          <p:nvPr/>
        </p:nvSpPr>
        <p:spPr>
          <a:xfrm>
            <a:off x="457200" y="4419600"/>
            <a:ext cx="838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smtClean="0"/>
              <a:t>Applying the rules, minimum 3 tables will be required-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MR1 (</a:t>
            </a:r>
            <a:r>
              <a:rPr lang="en-US" sz="2800" b="1" u="sng" dirty="0" smtClean="0"/>
              <a:t>M1</a:t>
            </a:r>
            <a:r>
              <a:rPr lang="en-US" sz="2800" b="1" dirty="0" smtClean="0"/>
              <a:t> , M2 , M3 , P1)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P (</a:t>
            </a:r>
            <a:r>
              <a:rPr lang="en-US" sz="2800" b="1" u="sng" dirty="0" smtClean="0"/>
              <a:t>P1</a:t>
            </a:r>
            <a:r>
              <a:rPr lang="en-US" sz="2800" b="1" dirty="0" smtClean="0"/>
              <a:t> , P2)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NR2 (</a:t>
            </a:r>
            <a:r>
              <a:rPr lang="en-US" sz="2800" b="1" u="sng" dirty="0" smtClean="0"/>
              <a:t>P1</a:t>
            </a:r>
            <a:r>
              <a:rPr lang="en-US" sz="2800" b="1" dirty="0" smtClean="0"/>
              <a:t> , </a:t>
            </a:r>
            <a:r>
              <a:rPr lang="en-US" sz="2800" b="1" u="sng" dirty="0" smtClean="0"/>
              <a:t>N1</a:t>
            </a:r>
            <a:r>
              <a:rPr lang="en-US" sz="2800" b="1" dirty="0" smtClean="0"/>
              <a:t> , N2)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Problem-02: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b="1" dirty="0" smtClean="0"/>
              <a:t>Find the minimum number of tables required to represent the given ER diagram in relational model</a:t>
            </a:r>
            <a:endParaRPr lang="en-US" sz="2200" b="1" dirty="0"/>
          </a:p>
        </p:txBody>
      </p:sp>
      <p:pic>
        <p:nvPicPr>
          <p:cNvPr id="4" name="Content Placeholder 3" descr="c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29619"/>
            <a:ext cx="7391400" cy="42187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Solution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Applying the rules, minimum 4 tables will be required-</a:t>
            </a:r>
          </a:p>
          <a:p>
            <a:pPr fontAlgn="base"/>
            <a:r>
              <a:rPr lang="en-US" dirty="0" smtClean="0"/>
              <a:t>AR1R2 (</a:t>
            </a:r>
            <a:r>
              <a:rPr lang="en-US" u="sng" dirty="0" smtClean="0"/>
              <a:t>a1</a:t>
            </a:r>
            <a:r>
              <a:rPr lang="en-US" dirty="0" smtClean="0"/>
              <a:t> , a2 , </a:t>
            </a:r>
            <a:r>
              <a:rPr lang="en-US" u="sng" dirty="0" smtClean="0"/>
              <a:t>b1</a:t>
            </a:r>
            <a:r>
              <a:rPr lang="en-US" dirty="0" smtClean="0"/>
              <a:t> , </a:t>
            </a:r>
            <a:r>
              <a:rPr lang="en-US" u="sng" dirty="0" smtClean="0"/>
              <a:t>c1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B (</a:t>
            </a:r>
            <a:r>
              <a:rPr lang="en-US" u="sng" dirty="0" smtClean="0"/>
              <a:t>b1</a:t>
            </a:r>
            <a:r>
              <a:rPr lang="en-US" dirty="0" smtClean="0"/>
              <a:t> , b2)</a:t>
            </a:r>
          </a:p>
          <a:p>
            <a:pPr fontAlgn="base"/>
            <a:r>
              <a:rPr lang="en-US" dirty="0" smtClean="0"/>
              <a:t>C (</a:t>
            </a:r>
            <a:r>
              <a:rPr lang="en-US" u="sng" dirty="0" smtClean="0"/>
              <a:t>c1</a:t>
            </a:r>
            <a:r>
              <a:rPr lang="en-US" dirty="0" smtClean="0"/>
              <a:t> , c2)</a:t>
            </a:r>
          </a:p>
          <a:p>
            <a:pPr fontAlgn="base"/>
            <a:r>
              <a:rPr lang="en-US" dirty="0" smtClean="0"/>
              <a:t>R3 (</a:t>
            </a:r>
            <a:r>
              <a:rPr lang="en-US" u="sng" dirty="0" smtClean="0"/>
              <a:t>b1</a:t>
            </a:r>
            <a:r>
              <a:rPr lang="en-US" dirty="0" smtClean="0"/>
              <a:t> , </a:t>
            </a:r>
            <a:r>
              <a:rPr lang="en-US" u="sng" dirty="0" smtClean="0"/>
              <a:t>c1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Problem-03: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b="1" dirty="0" smtClean="0"/>
              <a:t>Find the minimum number of tables required to represent the given ER diagram in relational model</a:t>
            </a:r>
            <a:endParaRPr lang="en-US" sz="2200" b="1" dirty="0"/>
          </a:p>
        </p:txBody>
      </p:sp>
      <p:pic>
        <p:nvPicPr>
          <p:cNvPr id="4" name="Content Placeholder 3" descr="c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620000" cy="44957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Solution-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Applying the rules, minimum 5 tables will be required-</a:t>
            </a:r>
          </a:p>
          <a:p>
            <a:pPr fontAlgn="base"/>
            <a:r>
              <a:rPr lang="pt-BR" dirty="0" smtClean="0"/>
              <a:t>BR1R4R5 (</a:t>
            </a:r>
            <a:r>
              <a:rPr lang="pt-BR" u="sng" dirty="0" smtClean="0"/>
              <a:t>b1</a:t>
            </a:r>
            <a:r>
              <a:rPr lang="pt-BR" dirty="0" smtClean="0"/>
              <a:t> , b2 , </a:t>
            </a:r>
            <a:r>
              <a:rPr lang="pt-BR" u="sng" dirty="0" smtClean="0"/>
              <a:t>a1</a:t>
            </a:r>
            <a:r>
              <a:rPr lang="pt-BR" dirty="0" smtClean="0"/>
              <a:t> , </a:t>
            </a:r>
            <a:r>
              <a:rPr lang="pt-BR" u="sng" dirty="0" smtClean="0"/>
              <a:t>c1</a:t>
            </a:r>
            <a:r>
              <a:rPr lang="pt-BR" dirty="0" smtClean="0"/>
              <a:t> , </a:t>
            </a:r>
            <a:r>
              <a:rPr lang="pt-BR" u="sng" dirty="0" smtClean="0"/>
              <a:t>d1</a:t>
            </a:r>
            <a:r>
              <a:rPr lang="pt-BR" dirty="0" smtClean="0"/>
              <a:t>)</a:t>
            </a:r>
          </a:p>
          <a:p>
            <a:pPr fontAlgn="base"/>
            <a:r>
              <a:rPr lang="pt-BR" dirty="0" smtClean="0"/>
              <a:t>A (</a:t>
            </a:r>
            <a:r>
              <a:rPr lang="pt-BR" u="sng" dirty="0" smtClean="0"/>
              <a:t>a1</a:t>
            </a:r>
            <a:r>
              <a:rPr lang="pt-BR" dirty="0" smtClean="0"/>
              <a:t> , a2)</a:t>
            </a:r>
          </a:p>
          <a:p>
            <a:pPr fontAlgn="base"/>
            <a:r>
              <a:rPr lang="pt-BR" dirty="0" smtClean="0"/>
              <a:t>R2 (</a:t>
            </a:r>
            <a:r>
              <a:rPr lang="pt-BR" u="sng" dirty="0" smtClean="0"/>
              <a:t>a1</a:t>
            </a:r>
            <a:r>
              <a:rPr lang="pt-BR" dirty="0" smtClean="0"/>
              <a:t> , </a:t>
            </a:r>
            <a:r>
              <a:rPr lang="pt-BR" u="sng" dirty="0" smtClean="0"/>
              <a:t>c1</a:t>
            </a:r>
            <a:r>
              <a:rPr lang="pt-BR" dirty="0" smtClean="0"/>
              <a:t>)</a:t>
            </a:r>
          </a:p>
          <a:p>
            <a:pPr fontAlgn="base"/>
            <a:r>
              <a:rPr lang="pt-BR" dirty="0" smtClean="0"/>
              <a:t>CR3 (</a:t>
            </a:r>
            <a:r>
              <a:rPr lang="pt-BR" u="sng" dirty="0" smtClean="0"/>
              <a:t>c1</a:t>
            </a:r>
            <a:r>
              <a:rPr lang="pt-BR" dirty="0" smtClean="0"/>
              <a:t> , c2 , </a:t>
            </a:r>
            <a:r>
              <a:rPr lang="pt-BR" u="sng" dirty="0" smtClean="0"/>
              <a:t>d1</a:t>
            </a:r>
            <a:r>
              <a:rPr lang="pt-BR" dirty="0" smtClean="0"/>
              <a:t>)</a:t>
            </a:r>
          </a:p>
          <a:p>
            <a:pPr fontAlgn="base"/>
            <a:r>
              <a:rPr lang="pt-BR" dirty="0" smtClean="0"/>
              <a:t>D (</a:t>
            </a:r>
            <a:r>
              <a:rPr lang="pt-BR" u="sng" dirty="0" smtClean="0"/>
              <a:t>d1</a:t>
            </a:r>
            <a:r>
              <a:rPr lang="pt-BR" dirty="0" smtClean="0"/>
              <a:t> , d2)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Problem-04: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200" b="1" dirty="0" smtClean="0"/>
              <a:t>Find the minimum number of tables required to represent the given ER diagram in relational model-</a:t>
            </a:r>
            <a:endParaRPr lang="en-US" sz="2200" b="1" dirty="0"/>
          </a:p>
        </p:txBody>
      </p:sp>
      <p:pic>
        <p:nvPicPr>
          <p:cNvPr id="4" name="Content Placeholder 3" descr="c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7924800" cy="3352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Solution-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Applying the rules, minimum 3 tables will be required-</a:t>
            </a:r>
          </a:p>
          <a:p>
            <a:pPr fontAlgn="base"/>
            <a:r>
              <a:rPr lang="en-US" dirty="0" smtClean="0"/>
              <a:t>E1 (</a:t>
            </a:r>
            <a:r>
              <a:rPr lang="en-US" u="sng" dirty="0" smtClean="0"/>
              <a:t>a1</a:t>
            </a:r>
            <a:r>
              <a:rPr lang="en-US" dirty="0" smtClean="0"/>
              <a:t> , a2)</a:t>
            </a:r>
          </a:p>
          <a:p>
            <a:pPr fontAlgn="base"/>
            <a:r>
              <a:rPr lang="en-US" dirty="0" smtClean="0"/>
              <a:t>E2R1R2 (</a:t>
            </a:r>
            <a:r>
              <a:rPr lang="en-US" u="sng" dirty="0" smtClean="0"/>
              <a:t>b1</a:t>
            </a:r>
            <a:r>
              <a:rPr lang="en-US" dirty="0" smtClean="0"/>
              <a:t> , b2 , </a:t>
            </a:r>
            <a:r>
              <a:rPr lang="en-US" u="sng" dirty="0" smtClean="0"/>
              <a:t>a1</a:t>
            </a:r>
            <a:r>
              <a:rPr lang="en-US" dirty="0" smtClean="0"/>
              <a:t> , </a:t>
            </a:r>
            <a:r>
              <a:rPr lang="en-US" u="sng" dirty="0" smtClean="0"/>
              <a:t>c1</a:t>
            </a:r>
            <a:r>
              <a:rPr lang="en-US" dirty="0" smtClean="0"/>
              <a:t> , b3)</a:t>
            </a:r>
          </a:p>
          <a:p>
            <a:pPr fontAlgn="base"/>
            <a:r>
              <a:rPr lang="en-US" dirty="0" smtClean="0"/>
              <a:t>E3 (</a:t>
            </a:r>
            <a:r>
              <a:rPr lang="en-US" u="sng" dirty="0" smtClean="0"/>
              <a:t>c1</a:t>
            </a:r>
            <a:r>
              <a:rPr lang="en-US" dirty="0" smtClean="0"/>
              <a:t> , c2)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Problem-05: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Find the minimum number of tables required to represent the given ER diagram in relational model.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09800"/>
            <a:ext cx="6038850" cy="4191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1&quot;/&gt;&lt;/TableIndex&gt;&lt;/ShapeTextInfo&gt;"/>
  <p:tag name="HTML_SHAPEINFO" val="&lt;ThreeDShapeInfo&gt;&lt;uuid val=&quot;&quot;/&gt;&lt;isInvalidForFieldText val=&quot;0&quot;/&gt;&lt;Image&gt;&lt;filename val=&quot;C:\Users\admin\AppData\Local\Temp\~Ca3CA1\data\asimages\{469D2944-C611-462F-813B-FF372E40348F}_1.png&quot;/&gt;&lt;left val=&quot;95&quot;/&gt;&lt;top val=&quot;227&quot;/&gt;&lt;width val=&quot;769&quot;/&gt;&lt;height val=&quot;55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103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PRACTICE PROBLEMS BASED ON CONVERTING ER DIAGRAM TO TABLES-    </vt:lpstr>
      <vt:lpstr>  Problem-01: Find the minimum number of tables required for the following ER diagram in relational model-   </vt:lpstr>
      <vt:lpstr>Problem-02: Find the minimum number of tables required to represent the given ER diagram in relational model</vt:lpstr>
      <vt:lpstr>Solution </vt:lpstr>
      <vt:lpstr>Problem-03: Find the minimum number of tables required to represent the given ER diagram in relational model</vt:lpstr>
      <vt:lpstr>Solution- </vt:lpstr>
      <vt:lpstr>Problem-04: Find the minimum number of tables required to represent the given ER diagram in relational model-</vt:lpstr>
      <vt:lpstr>Solution- </vt:lpstr>
      <vt:lpstr>Problem-05: </vt:lpstr>
      <vt:lpstr> Solution-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ER Model Part - II</dc:title>
  <dc:creator>gungun</dc:creator>
  <cp:lastModifiedBy>sanjeev</cp:lastModifiedBy>
  <cp:revision>82</cp:revision>
  <dcterms:created xsi:type="dcterms:W3CDTF">2020-07-15T12:14:23Z</dcterms:created>
  <dcterms:modified xsi:type="dcterms:W3CDTF">2020-08-17T17:03:41Z</dcterms:modified>
</cp:coreProperties>
</file>