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62" r:id="rId7"/>
    <p:sldId id="260" r:id="rId8"/>
    <p:sldId id="264" r:id="rId9"/>
    <p:sldId id="265" r:id="rId10"/>
    <p:sldId id="263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E662-F88A-48C2-B1D8-487C527D1976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5A29-BF0E-4D71-8C2C-3588D48D0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1F08-6943-48FC-93D7-EDC449C573C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20796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Relational Data Model Introduction ,Basic Concepts and Integrity Constraints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176"/>
            <a:ext cx="3934690" cy="18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968908" y="1905000"/>
            <a:ext cx="7197676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Department of Computer Engineering and Applications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 Referential Integrity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It states that if a foreign key exists in a relation then either the foreign key value must match a primary key value of some tuple in its home relation or the foreign key value must be null.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bms-integrity-constraint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95600"/>
            <a:ext cx="601980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Key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attribute that can uniquely identify a </a:t>
            </a:r>
            <a:r>
              <a:rPr lang="en-US" dirty="0" err="1"/>
              <a:t>tuple</a:t>
            </a:r>
            <a:r>
              <a:rPr lang="en-US" dirty="0"/>
              <a:t> in a relation is called the key of the table. The value of the attribute for different </a:t>
            </a:r>
            <a:r>
              <a:rPr lang="en-US" dirty="0" err="1"/>
              <a:t>tuples</a:t>
            </a:r>
            <a:r>
              <a:rPr lang="en-US" dirty="0"/>
              <a:t> in the relation has to be unique.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bms-integrity-constraint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495800"/>
            <a:ext cx="44386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Relational Model was proposed by E.F. </a:t>
            </a:r>
            <a:r>
              <a:rPr lang="en-US" dirty="0" err="1"/>
              <a:t>Codd</a:t>
            </a:r>
            <a:r>
              <a:rPr lang="en-US" dirty="0"/>
              <a:t> to model data in the form of relations or tables.</a:t>
            </a:r>
          </a:p>
          <a:p>
            <a:pPr algn="just"/>
            <a:r>
              <a:rPr lang="en-US" b="1" dirty="0"/>
              <a:t>RELATIONAL MODEL (RM)</a:t>
            </a:r>
            <a:r>
              <a:rPr lang="en-US" dirty="0"/>
              <a:t> represents the database as a collection of relations.</a:t>
            </a:r>
          </a:p>
          <a:p>
            <a:pPr algn="just"/>
            <a:r>
              <a:rPr lang="en-US" dirty="0"/>
              <a:t>A relation is nothing but a table of values. Every row in the table represents a collection of related data values.</a:t>
            </a:r>
          </a:p>
          <a:p>
            <a:pPr algn="just"/>
            <a:r>
              <a:rPr lang="en-US" dirty="0"/>
              <a:t>Some popular Relational Database management systems are: Oracle, </a:t>
            </a:r>
            <a:r>
              <a:rPr lang="en-US" dirty="0" err="1"/>
              <a:t>MySQL</a:t>
            </a:r>
            <a:r>
              <a:rPr lang="en-US" dirty="0"/>
              <a:t>, SQL Server, </a:t>
            </a:r>
            <a:r>
              <a:rPr lang="en-US" dirty="0" err="1"/>
              <a:t>PostgreSQL</a:t>
            </a:r>
            <a:r>
              <a:rPr lang="en-US" dirty="0"/>
              <a:t>, IBM DB2, Microsoft Access,  </a:t>
            </a:r>
            <a:r>
              <a:rPr lang="en-US" dirty="0" err="1"/>
              <a:t>SQLite</a:t>
            </a:r>
            <a:r>
              <a:rPr lang="en-US" dirty="0"/>
              <a:t> ,</a:t>
            </a:r>
            <a:r>
              <a:rPr lang="en-US" dirty="0" err="1"/>
              <a:t>MariaDB</a:t>
            </a:r>
            <a:r>
              <a:rPr lang="en-US" dirty="0"/>
              <a:t> ,Informix , Azure SQL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Relational Model  Basic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/>
              <a:t>  Tables</a:t>
            </a:r>
            <a:r>
              <a:rPr lang="en-US" dirty="0"/>
              <a:t> − In relational data model, relations are saved in the format of Tables. A table has rows and columns, where rows represents records and columns represent the attributes.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   Attribute:</a:t>
            </a:r>
            <a:r>
              <a:rPr lang="en-US" dirty="0"/>
              <a:t> Each column in a Table. Attributes are the properties which define a relation. e.g., </a:t>
            </a:r>
            <a:r>
              <a:rPr lang="en-US" dirty="0" err="1"/>
              <a:t>Student_Rollno</a:t>
            </a:r>
            <a:r>
              <a:rPr lang="en-US" dirty="0"/>
              <a:t>, </a:t>
            </a:r>
            <a:r>
              <a:rPr lang="en-US" dirty="0" err="1"/>
              <a:t>NAME,etc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   </a:t>
            </a:r>
            <a:r>
              <a:rPr lang="en-US" b="1" dirty="0" err="1"/>
              <a:t>Tuple</a:t>
            </a:r>
            <a:r>
              <a:rPr lang="en-US" dirty="0"/>
              <a:t> – It is nothing but a single row of a table, which contains a single record.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Relation Schema:</a:t>
            </a:r>
            <a:r>
              <a:rPr lang="en-US" dirty="0"/>
              <a:t> A relation schema represents the name of the relation with its attributes.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Degree:</a:t>
            </a:r>
            <a:r>
              <a:rPr lang="en-US" dirty="0"/>
              <a:t> The total number of attributes which in the relation is called the degree of the relation.</a:t>
            </a:r>
          </a:p>
          <a:p>
            <a:pPr algn="just"/>
            <a:r>
              <a:rPr lang="en-US" b="1" dirty="0"/>
              <a:t>Cardinality: </a:t>
            </a:r>
            <a:r>
              <a:rPr lang="en-US" dirty="0"/>
              <a:t>Total number of rows present in the Table.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Column:</a:t>
            </a:r>
            <a:r>
              <a:rPr lang="en-US" dirty="0"/>
              <a:t> The column represents the set of values for a specific attribute.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Relation instance</a:t>
            </a:r>
            <a:r>
              <a:rPr lang="en-US" dirty="0"/>
              <a:t> – Relation instance is a finite set of </a:t>
            </a:r>
            <a:r>
              <a:rPr lang="en-US" dirty="0" err="1"/>
              <a:t>tuples</a:t>
            </a:r>
            <a:r>
              <a:rPr lang="en-US" dirty="0"/>
              <a:t> in the RDBMS system. Relation instances never have duplicate </a:t>
            </a:r>
            <a:r>
              <a:rPr lang="en-US" dirty="0" err="1"/>
              <a:t>tuples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6553200"/>
          </a:xfrm>
        </p:spPr>
        <p:txBody>
          <a:bodyPr/>
          <a:lstStyle/>
          <a:p>
            <a:pPr algn="just"/>
            <a:r>
              <a:rPr lang="en-US" b="1" dirty="0"/>
              <a:t>Relation key</a:t>
            </a:r>
            <a:r>
              <a:rPr lang="en-US" dirty="0"/>
              <a:t> - Every row has one, two or multiple attributes, which is called relation key.</a:t>
            </a:r>
          </a:p>
          <a:p>
            <a:pPr algn="just"/>
            <a:r>
              <a:rPr lang="en-US" b="1" dirty="0"/>
              <a:t>Attribute domain</a:t>
            </a:r>
            <a:r>
              <a:rPr lang="en-US" dirty="0"/>
              <a:t> – Every attribute has some pre-defined value and scope which is known as attribute domain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091318_0803_Relational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44855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Integrity constraints are a set of rules. It is used to maintain the quality of information.</a:t>
            </a:r>
          </a:p>
          <a:p>
            <a:r>
              <a:rPr lang="en-US" dirty="0"/>
              <a:t>Integrity constraints ensure that the data insertion, updating, and other processes have to be performed in such a way that data integrity is not affected.</a:t>
            </a:r>
          </a:p>
          <a:p>
            <a:r>
              <a:rPr lang="en-US" dirty="0"/>
              <a:t>Thus, integrity constraint is used to guard against accidental damage to the database.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Types of Integrity Constraint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dbms-integrity-constrai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1600"/>
            <a:ext cx="8153400" cy="4724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Domain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638800"/>
          </a:xfrm>
        </p:spPr>
        <p:txBody>
          <a:bodyPr/>
          <a:lstStyle/>
          <a:p>
            <a:r>
              <a:rPr lang="en-US" dirty="0"/>
              <a:t>Attributes have specific values in real-world scenario. For example, age can only be a positive integer.</a:t>
            </a:r>
          </a:p>
          <a:p>
            <a:r>
              <a:rPr lang="en-US" dirty="0"/>
              <a:t> Every attribute is bound to have a specific range of values. For example, age cannot be less than zero and telephone numbers cannot contain a digit outside 0-9.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bms-integrity-constraints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71600" y="4648200"/>
            <a:ext cx="59055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Entity integrity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To ensure </a:t>
            </a:r>
            <a:r>
              <a:rPr lang="en-US" i="1" dirty="0"/>
              <a:t>entity integrity</a:t>
            </a:r>
            <a:r>
              <a:rPr lang="en-US" dirty="0"/>
              <a:t>, it is required that every table have a primary key.</a:t>
            </a:r>
          </a:p>
          <a:p>
            <a:r>
              <a:rPr lang="en-US" dirty="0"/>
              <a:t>The entity integrity constraint states that primary key value can't be null.</a:t>
            </a:r>
          </a:p>
          <a:p>
            <a:r>
              <a:rPr lang="en-US" dirty="0"/>
              <a:t>This is because the primary key value is used to identify individual rows in relation and if the primary key has a null value, then we can't identify those rows.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bms-integrity-constraints3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1975" y="4648200"/>
            <a:ext cx="4619625" cy="2000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1&quot;/&gt;&lt;/TableIndex&gt;&lt;/ShapeTextInfo&gt;"/>
  <p:tag name="HTML_SHAPEINFO" val="&lt;ThreeDShapeInfo&gt;&lt;uuid val=&quot;&quot;/&gt;&lt;isInvalidForFieldText val=&quot;0&quot;/&gt;&lt;Image&gt;&lt;filename val=&quot;C:\Users\admin\AppData\Local\Temp\~Ca3CA1\data\asimages\{469D2944-C611-462F-813B-FF372E40348F}_1.png&quot;/&gt;&lt;left val=&quot;95&quot;/&gt;&lt;top val=&quot;227&quot;/&gt;&lt;width val=&quot;769&quot;/&gt;&lt;height val=&quot;5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601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     Relational Data Model Introduction ,Basic Concepts and Integrity Constraints    </vt:lpstr>
      <vt:lpstr>Relational Model</vt:lpstr>
      <vt:lpstr>Relational Model  Basic Concepts </vt:lpstr>
      <vt:lpstr>PowerPoint Presentation</vt:lpstr>
      <vt:lpstr>PowerPoint Presentation</vt:lpstr>
      <vt:lpstr>Integrity Constraints </vt:lpstr>
      <vt:lpstr>Types of Integrity Constraint </vt:lpstr>
      <vt:lpstr>1. Domain constraints </vt:lpstr>
      <vt:lpstr>2. Entity integrity constraints </vt:lpstr>
      <vt:lpstr>3. Referential Integrity Constraints </vt:lpstr>
      <vt:lpstr>4. Key constraints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ER Model Part - II</dc:title>
  <dc:creator>gungun</dc:creator>
  <cp:lastModifiedBy>Aryan Upadhyay</cp:lastModifiedBy>
  <cp:revision>105</cp:revision>
  <dcterms:created xsi:type="dcterms:W3CDTF">2020-07-15T12:14:23Z</dcterms:created>
  <dcterms:modified xsi:type="dcterms:W3CDTF">2021-10-26T13:47:30Z</dcterms:modified>
</cp:coreProperties>
</file>