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gLtyMIbvQLtQdxvBfYZNXIMlr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06487" y="812800"/>
            <a:ext cx="5338762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3" type="hdr"/>
          </p:nvPr>
        </p:nvSpPr>
        <p:spPr>
          <a:xfrm>
            <a:off x="0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0" type="dt"/>
          </p:nvPr>
        </p:nvSpPr>
        <p:spPr>
          <a:xfrm>
            <a:off x="4278312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1" type="ftr"/>
          </p:nvPr>
        </p:nvSpPr>
        <p:spPr>
          <a:xfrm>
            <a:off x="0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4" type="sldNum"/>
          </p:nvPr>
        </p:nvSpPr>
        <p:spPr>
          <a:xfrm>
            <a:off x="4278312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503237" y="301625"/>
            <a:ext cx="9064625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03237" y="1768475"/>
            <a:ext cx="9064625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03237" y="6886575"/>
            <a:ext cx="2341562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448050" y="6886575"/>
            <a:ext cx="31892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7227887" y="6886575"/>
            <a:ext cx="2341562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503237" y="301625"/>
            <a:ext cx="9064625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503237" y="1768475"/>
            <a:ext cx="9064625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503237" y="6886575"/>
            <a:ext cx="2341562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448050" y="6886575"/>
            <a:ext cx="31892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7227887" y="6886575"/>
            <a:ext cx="2341562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Sorting Objects </a:t>
            </a:r>
            <a:endParaRPr b="1" sz="4000"/>
          </a:p>
        </p:txBody>
      </p: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provides two interfaces to sort objects using data members of the class: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1) </a:t>
            </a:r>
            <a:r>
              <a:rPr b="1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“ It is meant for default natural sorting order”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2) </a:t>
            </a:r>
            <a:r>
              <a:rPr b="1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“It is meant for customised sorting order”</a:t>
            </a:r>
            <a:endParaRPr/>
          </a:p>
        </p:txBody>
      </p:sp>
      <p:pic>
        <p:nvPicPr>
          <p:cNvPr descr="Related image" id="31" name="Google Shape;31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74637" y="758825"/>
            <a:ext cx="9066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000000"/>
                </a:solidFill>
              </a:rPr>
              <a:t>Various possible implementations of compare method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03237" y="1768475"/>
            <a:ext cx="9066212" cy="557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 compare(Object o1,Object o2)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i1 = (Integer)o1;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i2 = (Integer)o2;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i1.compareTo(i2) // default natural sorting order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return - i1.compareTo(i2) //  descending  order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return  i2.compareTo(i1) //  descending  order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return - i2.compareTo(i1) //  Ascending   order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return +1 // Insertion order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return -1 // reverse of insertion order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return 0 // only first element will be inserted and all remaining are duplicate</a:t>
            </a:r>
            <a:endParaRPr/>
          </a:p>
          <a:p>
            <a:pPr indent="-284162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5" name="Google Shape;95;p1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Comparable</a:t>
            </a:r>
            <a:endParaRPr b="1" sz="4000"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83222" lvl="0" marL="42703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meant for default natural sorting order</a:t>
            </a:r>
            <a:endParaRPr sz="2400"/>
          </a:p>
          <a:p>
            <a:pPr indent="-38322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present in java.lang package and it contains only one method.</a:t>
            </a:r>
            <a:endParaRPr sz="2400"/>
          </a:p>
          <a:p>
            <a:pPr indent="-38322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int compareTo(Object obj);</a:t>
            </a:r>
            <a:endParaRPr sz="2400"/>
          </a:p>
          <a:p>
            <a:pPr indent="-38322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obj1.CompareTo(obj2)</a:t>
            </a:r>
            <a:endParaRPr sz="2400"/>
          </a:p>
          <a:p>
            <a:pPr indent="-339724" lvl="1" marL="8588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-ve  if obj1 has to come before obj2</a:t>
            </a:r>
            <a:endParaRPr sz="2400"/>
          </a:p>
          <a:p>
            <a:pPr indent="-339724" lvl="1" marL="858837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+ve if obj1 has to come after obj2</a:t>
            </a:r>
            <a:endParaRPr sz="2400"/>
          </a:p>
          <a:p>
            <a:pPr indent="-339724" lvl="1" marL="858837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zero if obj1 and obj2 are equal</a:t>
            </a:r>
            <a:endParaRPr sz="2400"/>
          </a:p>
        </p:txBody>
      </p:sp>
      <p:sp>
        <p:nvSpPr>
          <p:cNvPr id="38" name="Google Shape;38;p2"/>
          <p:cNvSpPr txBox="1"/>
          <p:nvPr/>
        </p:nvSpPr>
        <p:spPr>
          <a:xfrm>
            <a:off x="263525" y="6480175"/>
            <a:ext cx="81597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19087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All Wrapper Classes, String, StringBuffer implements Comparable</a:t>
            </a:r>
            <a:endParaRPr/>
          </a:p>
        </p:txBody>
      </p:sp>
      <p:pic>
        <p:nvPicPr>
          <p:cNvPr descr="Related image" id="39" name="Google Shape;39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Example</a:t>
            </a:r>
            <a:endParaRPr b="1" sz="4000"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6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Mytesting {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400" u="none" cap="none" strike="noStrik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main(String[] args) {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n-US" sz="2400" u="none" cap="none" strike="noStrike">
                <a:solidFill>
                  <a:srgbClr val="520067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0" lang="en-US" sz="2400" u="none" cap="none" strike="noStrik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.compareTo(</a:t>
            </a:r>
            <a:r>
              <a:rPr b="1" i="0" lang="en-US" sz="2400" u="none" cap="none" strike="noStrik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"Z"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n-US" sz="2400" u="none" cap="none" strike="noStrike">
                <a:solidFill>
                  <a:srgbClr val="520067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0" lang="en-US" sz="2400" u="none" cap="none" strike="noStrik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"Z"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.compareTo(</a:t>
            </a:r>
            <a:r>
              <a:rPr b="1" i="0" lang="en-US" sz="2400" u="none" cap="none" strike="noStrik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"K"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en-US" sz="2400" u="none" cap="none" strike="noStrike">
                <a:solidFill>
                  <a:srgbClr val="520067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0" lang="en-US" sz="2400" u="none" cap="none" strike="noStrik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"B"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.compareTo(</a:t>
            </a:r>
            <a:r>
              <a:rPr b="1" i="0" lang="en-US" sz="2400" u="none" cap="none" strike="noStrik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"B"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descr="Related image" id="46" name="Google Shape;46;p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Example</a:t>
            </a:r>
            <a:endParaRPr b="1" sz="4000"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835025" y="5156200"/>
            <a:ext cx="82074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9087" lvl="0" marL="4318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are dependent on default natural sorting order then while adding objects into the tree set JVM will call compareTo() method </a:t>
            </a:r>
            <a:endParaRPr sz="2500"/>
          </a:p>
          <a:p>
            <a:pPr indent="-319087" lvl="0" marL="431800" marR="0" rtl="0" algn="just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5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792162" y="1601787"/>
            <a:ext cx="8783637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48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java.util.TreeSet;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Mytesting {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TreeSet &lt;String&gt; obj= new TreeSet&lt;&gt;();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obj.add("k");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obj.add("z");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obj.add("a");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System.out.println(obj);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Related image" id="54" name="Google Shape;54;p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Comparator</a:t>
            </a:r>
            <a:endParaRPr b="1" sz="4000"/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77812" lvl="0" marL="42703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"/>
              <a:buFont typeface="Noto Sans Symbols"/>
              <a:buChar char="●"/>
            </a:pP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meant for customised sorting order.</a:t>
            </a:r>
            <a:endParaRPr sz="2500"/>
          </a:p>
          <a:p>
            <a:pPr indent="-27781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740"/>
              <a:buFont typeface="Noto Sans Symbols"/>
              <a:buChar char="●"/>
            </a:pP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present in java.lang package and it contains only two methods.</a:t>
            </a:r>
            <a:endParaRPr sz="2500"/>
          </a:p>
          <a:p>
            <a:pPr indent="-27781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740"/>
              <a:buFont typeface="Noto Sans Symbols"/>
              <a:buChar char="●"/>
            </a:pP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int compare(Object obj1, Object obj2)</a:t>
            </a:r>
            <a:endParaRPr sz="2500"/>
          </a:p>
          <a:p>
            <a:pPr indent="-27781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740"/>
              <a:buFont typeface="Noto Sans Symbols"/>
              <a:buChar char="●"/>
            </a:pP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boolean equals(Object obj)</a:t>
            </a:r>
            <a:endParaRPr sz="2500"/>
          </a:p>
          <a:p>
            <a:pPr indent="-322262" lvl="0" marL="42703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2" lvl="0" marL="427037" marR="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7826"/>
              </a:buClr>
              <a:buSzPts val="2600"/>
              <a:buFont typeface="Arial"/>
              <a:buNone/>
            </a:pPr>
            <a:r>
              <a:rPr b="0" i="0" lang="en-US" sz="190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We are not required to provide implementation of equals method because it is already available by object class through inheritance</a:t>
            </a:r>
            <a:endParaRPr sz="2500"/>
          </a:p>
        </p:txBody>
      </p:sp>
      <p:pic>
        <p:nvPicPr>
          <p:cNvPr descr="Related image" id="61" name="Google Shape;61;p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idx="1" type="body"/>
          </p:nvPr>
        </p:nvSpPr>
        <p:spPr>
          <a:xfrm>
            <a:off x="503237" y="2560637"/>
            <a:ext cx="9070975" cy="1722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9087" lvl="0" marL="4318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insert Integer objects into the</a:t>
            </a:r>
            <a:r>
              <a:rPr lang="en-US" sz="2500"/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TreeSet where the sorting order is descending order.</a:t>
            </a:r>
            <a:endParaRPr sz="2500"/>
          </a:p>
        </p:txBody>
      </p:sp>
      <p:pic>
        <p:nvPicPr>
          <p:cNvPr descr="Related image" id="67" name="Google Shape;67;p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/>
        </p:nvSpPr>
        <p:spPr>
          <a:xfrm>
            <a:off x="731827" y="1182675"/>
            <a:ext cx="8304600" cy="9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3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java.util.Comparator;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java.util.TreeSet;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My requirement is to sort the data in descending 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order for this. i created my own class that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implements Comparator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MyComparatorSorting  implements Comparator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int compare(Object o1, Object o2) {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Integer i1 = (Integer) o1;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Integer i2 = (Integer)o2;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if(i1&lt;i2)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{return 1;}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 if(i1&gt;i2)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 return -1;}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/>
          </a:p>
        </p:txBody>
      </p:sp>
      <p:sp>
        <p:nvSpPr>
          <p:cNvPr id="73" name="Google Shape;73;p7"/>
          <p:cNvSpPr txBox="1"/>
          <p:nvPr/>
        </p:nvSpPr>
        <p:spPr>
          <a:xfrm>
            <a:off x="7127875" y="6480175"/>
            <a:ext cx="2417762" cy="62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Continue....</a:t>
            </a:r>
            <a:endParaRPr/>
          </a:p>
        </p:txBody>
      </p:sp>
      <p:pic>
        <p:nvPicPr>
          <p:cNvPr descr="Related image" id="74" name="Google Shape;74;p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/>
        </p:nvSpPr>
        <p:spPr>
          <a:xfrm>
            <a:off x="744525" y="1346200"/>
            <a:ext cx="8980500" cy="4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3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Mytesting {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main(String[] args) {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2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TreeSet &lt;Integer&gt; obj= new TreeSet&lt;&gt;(new 		    MyComparatorSorting());  ---Line 1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obj.add(10);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obj.add(0);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obj.add(15);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obj.add(5);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obj.add(20);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obj.add(20);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System.out.println(obj); 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80" name="Google Shape;80;p8"/>
          <p:cNvSpPr txBox="1"/>
          <p:nvPr/>
        </p:nvSpPr>
        <p:spPr>
          <a:xfrm>
            <a:off x="863600" y="5475287"/>
            <a:ext cx="8467725" cy="136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625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line one if we are not passing comparator object then internally JVM will call compareTo() method which is meant for default natural sorting order. </a:t>
            </a: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line one if we are passing comparator object then JVM will called compare method which is meant for customised sorting </a:t>
            </a:r>
            <a:endParaRPr/>
          </a:p>
        </p:txBody>
      </p:sp>
      <p:pic>
        <p:nvPicPr>
          <p:cNvPr descr="Related image" id="81" name="Google Shape;81;p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503225" y="2069300"/>
            <a:ext cx="90711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insert String object into the tree set where all elements should be inserted according to reverse of alphabetical order</a:t>
            </a:r>
            <a:b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insert StringBuffer objects into the TreeSet where sorting order is alphabetical order  </a:t>
            </a:r>
            <a:endParaRPr sz="4000"/>
          </a:p>
        </p:txBody>
      </p:sp>
      <p:pic>
        <p:nvPicPr>
          <p:cNvPr descr="Related image" id="87" name="Google Shape;87;p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 txBox="1"/>
          <p:nvPr/>
        </p:nvSpPr>
        <p:spPr>
          <a:xfrm>
            <a:off x="3363425" y="496500"/>
            <a:ext cx="300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Assignment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2018-08-19T17:18:32Z</dcterms:created>
  <dc:creator>neeraj khanna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