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7559675"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35" roundtripDataSignature="AMtx7mhg+xBCP9/2voAfWOXElIpNOe/j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4278312" y="10156825"/>
            <a:ext cx="3276600" cy="530225"/>
          </a:xfrm>
          <a:prstGeom prst="rect">
            <a:avLst/>
          </a:prstGeom>
          <a:noFill/>
          <a:ln>
            <a:noFill/>
          </a:ln>
        </p:spPr>
        <p:txBody>
          <a:bodyPr anchorCtr="0" anchor="b" bIns="0" lIns="0" spcFirstLastPara="1" rIns="0" wrap="square" tIns="0">
            <a:noAutofit/>
          </a:bodyPr>
          <a:lstStyle/>
          <a:p>
            <a:pPr indent="0" lvl="0" marL="0" marR="0" rtl="0" algn="l">
              <a:lnSpc>
                <a:spcPct val="93000"/>
              </a:lnSpc>
              <a:spcBef>
                <a:spcPts val="0"/>
              </a:spcBef>
              <a:spcAft>
                <a:spcPts val="0"/>
              </a:spcAft>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4" name="Google Shape;4;n"/>
          <p:cNvSpPr/>
          <p:nvPr/>
        </p:nvSpPr>
        <p:spPr>
          <a:xfrm>
            <a:off x="0" y="0"/>
            <a:ext cx="7559675" cy="106918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 name="Google Shape;5;n"/>
          <p:cNvSpPr/>
          <p:nvPr/>
        </p:nvSpPr>
        <p:spPr>
          <a:xfrm>
            <a:off x="0" y="0"/>
            <a:ext cx="7559675" cy="106918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 name="Google Shape;6;n"/>
          <p:cNvSpPr/>
          <p:nvPr>
            <p:ph idx="2" type="sldImg"/>
          </p:nvPr>
        </p:nvSpPr>
        <p:spPr>
          <a:xfrm>
            <a:off x="1106487" y="812800"/>
            <a:ext cx="5340350" cy="4003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7" name="Google Shape;7;n"/>
          <p:cNvSpPr txBox="1"/>
          <p:nvPr>
            <p:ph idx="1" type="body"/>
          </p:nvPr>
        </p:nvSpPr>
        <p:spPr>
          <a:xfrm>
            <a:off x="755650" y="5078412"/>
            <a:ext cx="6043612" cy="480695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n"/>
          <p:cNvSpPr txBox="1"/>
          <p:nvPr>
            <p:ph idx="3" type="hdr"/>
          </p:nvPr>
        </p:nvSpPr>
        <p:spPr>
          <a:xfrm>
            <a:off x="0" y="0"/>
            <a:ext cx="3276600" cy="530225"/>
          </a:xfrm>
          <a:prstGeom prst="rect">
            <a:avLst/>
          </a:prstGeom>
          <a:noFill/>
          <a:ln>
            <a:noFill/>
          </a:ln>
        </p:spPr>
        <p:txBody>
          <a:bodyPr anchorCtr="0" anchor="t" bIns="0" lIns="0" spcFirstLastPara="1" rIns="0" wrap="square" tIns="0">
            <a:noAutofit/>
          </a:bodyPr>
          <a:lstStyle>
            <a:lvl1pPr lvl="0" marR="0" rtl="0" algn="l">
              <a:lnSpc>
                <a:spcPct val="93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9" name="Google Shape;9;n"/>
          <p:cNvSpPr txBox="1"/>
          <p:nvPr>
            <p:ph idx="10" type="dt"/>
          </p:nvPr>
        </p:nvSpPr>
        <p:spPr>
          <a:xfrm>
            <a:off x="4278312" y="0"/>
            <a:ext cx="3276600" cy="530225"/>
          </a:xfrm>
          <a:prstGeom prst="rect">
            <a:avLst/>
          </a:prstGeom>
          <a:noFill/>
          <a:ln>
            <a:noFill/>
          </a:ln>
        </p:spPr>
        <p:txBody>
          <a:bodyPr anchorCtr="0" anchor="t" bIns="0" lIns="0" spcFirstLastPara="1" rIns="0" wrap="square" tIns="0">
            <a:noAutofit/>
          </a:bodyPr>
          <a:lstStyle>
            <a:lvl1pPr lvl="0" marR="0" rtl="0" algn="r">
              <a:lnSpc>
                <a:spcPct val="93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0" name="Google Shape;10;n"/>
          <p:cNvSpPr txBox="1"/>
          <p:nvPr>
            <p:ph idx="11" type="ftr"/>
          </p:nvPr>
        </p:nvSpPr>
        <p:spPr>
          <a:xfrm>
            <a:off x="0" y="10156825"/>
            <a:ext cx="3276600" cy="530225"/>
          </a:xfrm>
          <a:prstGeom prst="rect">
            <a:avLst/>
          </a:prstGeom>
          <a:noFill/>
          <a:ln>
            <a:noFill/>
          </a:ln>
        </p:spPr>
        <p:txBody>
          <a:bodyPr anchorCtr="0" anchor="b" bIns="0" lIns="0" spcFirstLastPara="1" rIns="0" wrap="square" tIns="0">
            <a:noAutofit/>
          </a:bodyPr>
          <a:lstStyle>
            <a:lvl1pPr lvl="0" marR="0" rtl="0" algn="l">
              <a:lnSpc>
                <a:spcPct val="93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1" name="Google Shape;11;n"/>
          <p:cNvSpPr txBox="1"/>
          <p:nvPr>
            <p:ph idx="4" type="sldNum"/>
          </p:nvPr>
        </p:nvSpPr>
        <p:spPr>
          <a:xfrm>
            <a:off x="4278312" y="10156825"/>
            <a:ext cx="3276600" cy="53022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 name="Shape 24"/>
        <p:cNvGrpSpPr/>
        <p:nvPr/>
      </p:nvGrpSpPr>
      <p:grpSpPr>
        <a:xfrm>
          <a:off x="0" y="0"/>
          <a:ext cx="0" cy="0"/>
          <a:chOff x="0" y="0"/>
          <a:chExt cx="0" cy="0"/>
        </a:xfrm>
      </p:grpSpPr>
      <p:sp>
        <p:nvSpPr>
          <p:cNvPr id="25" name="Google Shape;25;gace49f3e9a_0_0:notes"/>
          <p:cNvSpPr txBox="1"/>
          <p:nvPr>
            <p:ph idx="12" type="sldNum"/>
          </p:nvPr>
        </p:nvSpPr>
        <p:spPr>
          <a:xfrm>
            <a:off x="4278312" y="10156825"/>
            <a:ext cx="3276600" cy="5301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sz="1400"/>
          </a:p>
        </p:txBody>
      </p:sp>
      <p:sp>
        <p:nvSpPr>
          <p:cNvPr id="26" name="Google Shape;26;gace49f3e9a_0_0:notes"/>
          <p:cNvSpPr/>
          <p:nvPr>
            <p:ph idx="2" type="sldImg"/>
          </p:nvPr>
        </p:nvSpPr>
        <p:spPr>
          <a:xfrm>
            <a:off x="1106487" y="812800"/>
            <a:ext cx="5340300" cy="4003800"/>
          </a:xfrm>
          <a:custGeom>
            <a:rect b="b" l="l" r="r" t="t"/>
            <a:pathLst>
              <a:path extrusionOk="0" h="120000" w="120000">
                <a:moveTo>
                  <a:pt x="0" y="0"/>
                </a:moveTo>
                <a:lnTo>
                  <a:pt x="120000" y="0"/>
                </a:lnTo>
                <a:lnTo>
                  <a:pt x="120000" y="120000"/>
                </a:lnTo>
                <a:lnTo>
                  <a:pt x="0" y="120000"/>
                </a:lnTo>
                <a:close/>
              </a:path>
            </a:pathLst>
          </a:custGeom>
        </p:spPr>
      </p:sp>
      <p:sp>
        <p:nvSpPr>
          <p:cNvPr id="27" name="Google Shape;27;gace49f3e9a_0_0:notes"/>
          <p:cNvSpPr txBox="1"/>
          <p:nvPr>
            <p:ph idx="1" type="body"/>
          </p:nvPr>
        </p:nvSpPr>
        <p:spPr>
          <a:xfrm>
            <a:off x="755650" y="5078412"/>
            <a:ext cx="6043500" cy="4806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 name="Google Shape;28;gace49f3e9a_0_0:notes"/>
          <p:cNvSpPr txBox="1"/>
          <p:nvPr>
            <p:ph idx="3" type="sldNum"/>
          </p:nvPr>
        </p:nvSpPr>
        <p:spPr>
          <a:xfrm>
            <a:off x="4278312" y="10156825"/>
            <a:ext cx="3276600" cy="5301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0: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1" name="Google Shape;91;p10: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1: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8" name="Google Shape;98;p11: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2: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6" name="Google Shape;106;p12: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3: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13" name="Google Shape;113;p13: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4: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0" name="Google Shape;120;p14: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5: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7" name="Google Shape;127;p15: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6: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34" name="Google Shape;134;p16: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7: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1" name="Google Shape;141;p17: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8: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8" name="Google Shape;148;p18: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9: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5" name="Google Shape;155;p19: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p2:notes"/>
          <p:cNvSpPr/>
          <p:nvPr>
            <p:ph idx="2" type="sldImg"/>
          </p:nvPr>
        </p:nvSpPr>
        <p:spPr>
          <a:xfrm>
            <a:off x="1106487" y="812800"/>
            <a:ext cx="5343525" cy="40068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4" name="Google Shape;34;p2:notes"/>
          <p:cNvSpPr txBox="1"/>
          <p:nvPr>
            <p:ph idx="1" type="body"/>
          </p:nvPr>
        </p:nvSpPr>
        <p:spPr>
          <a:xfrm>
            <a:off x="755650" y="5078412"/>
            <a:ext cx="6046787" cy="481012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20: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62" name="Google Shape;162;p20: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1: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69" name="Google Shape;169;p21: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2: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76" name="Google Shape;176;p22: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3: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83" name="Google Shape;183;p23: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6: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90" name="Google Shape;190;p26: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7: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97" name="Google Shape;197;p27: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8: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04" name="Google Shape;204;p28: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9: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11" name="Google Shape;211;p29: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30: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18" name="Google Shape;218;p30: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4: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25" name="Google Shape;225;p24:notes"/>
          <p:cNvSpPr txBox="1"/>
          <p:nvPr>
            <p:ph idx="1" type="body"/>
          </p:nvPr>
        </p:nvSpPr>
        <p:spPr>
          <a:xfrm>
            <a:off x="755650" y="5078412"/>
            <a:ext cx="6048300" cy="48117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3: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1" name="Google Shape;41;p3: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4: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8" name="Google Shape;48;p4: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5: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5" name="Google Shape;55;p5: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6: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2" name="Google Shape;62;p6: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7: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0" name="Google Shape;70;p7: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8: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7" name="Google Shape;77;p8: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9: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4" name="Google Shape;84;p9: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18" name="Shape 18"/>
        <p:cNvGrpSpPr/>
        <p:nvPr/>
      </p:nvGrpSpPr>
      <p:grpSpPr>
        <a:xfrm>
          <a:off x="0" y="0"/>
          <a:ext cx="0" cy="0"/>
          <a:chOff x="0" y="0"/>
          <a:chExt cx="0" cy="0"/>
        </a:xfrm>
      </p:grpSpPr>
      <p:sp>
        <p:nvSpPr>
          <p:cNvPr id="19" name="Google Shape;19;p39"/>
          <p:cNvSpPr txBox="1"/>
          <p:nvPr>
            <p:ph type="title"/>
          </p:nvPr>
        </p:nvSpPr>
        <p:spPr>
          <a:xfrm>
            <a:off x="503237" y="301625"/>
            <a:ext cx="9066212" cy="1257300"/>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20" name="Google Shape;20;p39"/>
          <p:cNvSpPr txBox="1"/>
          <p:nvPr>
            <p:ph idx="1" type="body"/>
          </p:nvPr>
        </p:nvSpPr>
        <p:spPr>
          <a:xfrm>
            <a:off x="503237" y="1768475"/>
            <a:ext cx="9066212" cy="4984750"/>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0"/>
              </a:spcBef>
              <a:spcAft>
                <a:spcPts val="0"/>
              </a:spcAft>
              <a:buSzPts val="1400"/>
              <a:buNone/>
              <a:defRPr/>
            </a:lvl1pPr>
            <a:lvl2pPr indent="-228600" lvl="1" marL="914400" algn="l">
              <a:lnSpc>
                <a:spcPct val="93000"/>
              </a:lnSpc>
              <a:spcBef>
                <a:spcPts val="1400"/>
              </a:spcBef>
              <a:spcAft>
                <a:spcPts val="0"/>
              </a:spcAft>
              <a:buSzPts val="1400"/>
              <a:buNone/>
              <a:defRPr/>
            </a:lvl2pPr>
            <a:lvl3pPr indent="-228600" lvl="2" marL="1371600" algn="l">
              <a:lnSpc>
                <a:spcPct val="93000"/>
              </a:lnSpc>
              <a:spcBef>
                <a:spcPts val="1100"/>
              </a:spcBef>
              <a:spcAft>
                <a:spcPts val="0"/>
              </a:spcAft>
              <a:buSzPts val="1400"/>
              <a:buNone/>
              <a:defRPr/>
            </a:lvl3pPr>
            <a:lvl4pPr indent="-228600" lvl="3" marL="1828800" algn="l">
              <a:lnSpc>
                <a:spcPct val="93000"/>
              </a:lnSpc>
              <a:spcBef>
                <a:spcPts val="800"/>
              </a:spcBef>
              <a:spcAft>
                <a:spcPts val="0"/>
              </a:spcAft>
              <a:buSzPts val="1400"/>
              <a:buNone/>
              <a:defRPr/>
            </a:lvl4pPr>
            <a:lvl5pPr indent="-228600" lvl="4" marL="2286000" algn="l">
              <a:lnSpc>
                <a:spcPct val="93000"/>
              </a:lnSpc>
              <a:spcBef>
                <a:spcPts val="500"/>
              </a:spcBef>
              <a:spcAft>
                <a:spcPts val="0"/>
              </a:spcAft>
              <a:buSzPts val="1400"/>
              <a:buNone/>
              <a:defRPr/>
            </a:lvl5pPr>
            <a:lvl6pPr indent="-228600" lvl="5" marL="2743200" algn="l">
              <a:lnSpc>
                <a:spcPct val="93000"/>
              </a:lnSpc>
              <a:spcBef>
                <a:spcPts val="200"/>
              </a:spcBef>
              <a:spcAft>
                <a:spcPts val="0"/>
              </a:spcAft>
              <a:buSzPts val="1400"/>
              <a:buNone/>
              <a:defRPr/>
            </a:lvl6pPr>
            <a:lvl7pPr indent="-228600" lvl="6" marL="3200400" algn="l">
              <a:lnSpc>
                <a:spcPct val="93000"/>
              </a:lnSpc>
              <a:spcBef>
                <a:spcPts val="200"/>
              </a:spcBef>
              <a:spcAft>
                <a:spcPts val="0"/>
              </a:spcAft>
              <a:buSzPts val="1400"/>
              <a:buNone/>
              <a:defRPr/>
            </a:lvl7pPr>
            <a:lvl8pPr indent="-228600" lvl="7" marL="3657600" algn="l">
              <a:lnSpc>
                <a:spcPct val="93000"/>
              </a:lnSpc>
              <a:spcBef>
                <a:spcPts val="200"/>
              </a:spcBef>
              <a:spcAft>
                <a:spcPts val="0"/>
              </a:spcAft>
              <a:buSzPts val="1400"/>
              <a:buNone/>
              <a:defRPr/>
            </a:lvl8pPr>
            <a:lvl9pPr indent="-228600" lvl="8" marL="4114800" algn="l">
              <a:lnSpc>
                <a:spcPct val="93000"/>
              </a:lnSpc>
              <a:spcBef>
                <a:spcPts val="200"/>
              </a:spcBef>
              <a:spcAft>
                <a:spcPts val="200"/>
              </a:spcAft>
              <a:buSzPts val="1400"/>
              <a:buNone/>
              <a:defRPr/>
            </a:lvl9pPr>
          </a:lstStyle>
          <a:p/>
        </p:txBody>
      </p:sp>
      <p:sp>
        <p:nvSpPr>
          <p:cNvPr id="21" name="Google Shape;21;p39"/>
          <p:cNvSpPr txBox="1"/>
          <p:nvPr>
            <p:ph idx="10" type="dt"/>
          </p:nvPr>
        </p:nvSpPr>
        <p:spPr>
          <a:xfrm>
            <a:off x="503237" y="6886575"/>
            <a:ext cx="2343150" cy="515937"/>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2" name="Google Shape;22;p39"/>
          <p:cNvSpPr txBox="1"/>
          <p:nvPr>
            <p:ph idx="11" type="ftr"/>
          </p:nvPr>
        </p:nvSpPr>
        <p:spPr>
          <a:xfrm>
            <a:off x="3448050" y="6886575"/>
            <a:ext cx="3190875" cy="515937"/>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3" name="Google Shape;23;p39"/>
          <p:cNvSpPr txBox="1"/>
          <p:nvPr>
            <p:ph idx="12" type="sldNum"/>
          </p:nvPr>
        </p:nvSpPr>
        <p:spPr>
          <a:xfrm>
            <a:off x="7227887" y="6886575"/>
            <a:ext cx="2343150" cy="515937"/>
          </a:xfrm>
          <a:prstGeom prst="rect">
            <a:avLst/>
          </a:prstGeom>
          <a:noFill/>
          <a:ln>
            <a:noFill/>
          </a:ln>
        </p:spPr>
        <p:txBody>
          <a:bodyPr anchorCtr="0" anchor="t" bIns="0" lIns="0" spcFirstLastPara="1" rIns="0" wrap="square" tIns="0">
            <a:noAutofit/>
          </a:bodyPr>
          <a:lstStyle>
            <a:lvl1pPr indent="0" lvl="0" marL="0" algn="l">
              <a:lnSpc>
                <a:spcPct val="93000"/>
              </a:lnSpc>
              <a:spcBef>
                <a:spcPts val="0"/>
              </a:spcBef>
              <a:spcAft>
                <a:spcPts val="0"/>
              </a:spcAft>
              <a:buNone/>
              <a:defRPr/>
            </a:lvl1pPr>
            <a:lvl2pPr indent="0" lvl="1" marL="0" algn="l">
              <a:lnSpc>
                <a:spcPct val="93000"/>
              </a:lnSpc>
              <a:spcBef>
                <a:spcPts val="0"/>
              </a:spcBef>
              <a:spcAft>
                <a:spcPts val="0"/>
              </a:spcAft>
              <a:buNone/>
              <a:defRPr/>
            </a:lvl2pPr>
            <a:lvl3pPr indent="0" lvl="2" marL="0" algn="l">
              <a:lnSpc>
                <a:spcPct val="93000"/>
              </a:lnSpc>
              <a:spcBef>
                <a:spcPts val="0"/>
              </a:spcBef>
              <a:spcAft>
                <a:spcPts val="0"/>
              </a:spcAft>
              <a:buNone/>
              <a:defRPr/>
            </a:lvl3pPr>
            <a:lvl4pPr indent="0" lvl="3" marL="0" algn="l">
              <a:lnSpc>
                <a:spcPct val="93000"/>
              </a:lnSpc>
              <a:spcBef>
                <a:spcPts val="0"/>
              </a:spcBef>
              <a:spcAft>
                <a:spcPts val="0"/>
              </a:spcAft>
              <a:buNone/>
              <a:defRPr/>
            </a:lvl4pPr>
            <a:lvl5pPr indent="0" lvl="4" marL="0" algn="l">
              <a:lnSpc>
                <a:spcPct val="93000"/>
              </a:lnSpc>
              <a:spcBef>
                <a:spcPts val="0"/>
              </a:spcBef>
              <a:spcAft>
                <a:spcPts val="0"/>
              </a:spcAft>
              <a:buNone/>
              <a:defRPr/>
            </a:lvl5pPr>
            <a:lvl6pPr indent="0" lvl="5" marL="0" algn="l">
              <a:lnSpc>
                <a:spcPct val="93000"/>
              </a:lnSpc>
              <a:spcBef>
                <a:spcPts val="0"/>
              </a:spcBef>
              <a:spcAft>
                <a:spcPts val="0"/>
              </a:spcAft>
              <a:buNone/>
              <a:defRPr/>
            </a:lvl6pPr>
            <a:lvl7pPr indent="0" lvl="6" marL="0" algn="l">
              <a:lnSpc>
                <a:spcPct val="93000"/>
              </a:lnSpc>
              <a:spcBef>
                <a:spcPts val="0"/>
              </a:spcBef>
              <a:spcAft>
                <a:spcPts val="0"/>
              </a:spcAft>
              <a:buNone/>
              <a:defRPr/>
            </a:lvl7pPr>
            <a:lvl8pPr indent="0" lvl="7" marL="0" algn="l">
              <a:lnSpc>
                <a:spcPct val="93000"/>
              </a:lnSpc>
              <a:spcBef>
                <a:spcPts val="0"/>
              </a:spcBef>
              <a:spcAft>
                <a:spcPts val="0"/>
              </a:spcAft>
              <a:buNone/>
              <a:defRPr/>
            </a:lvl8pPr>
            <a:lvl9pPr indent="0" lvl="8" marL="0" algn="l">
              <a:lnSpc>
                <a:spcPct val="93000"/>
              </a:lnSpc>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 name="Shape 12"/>
        <p:cNvGrpSpPr/>
        <p:nvPr/>
      </p:nvGrpSpPr>
      <p:grpSpPr>
        <a:xfrm>
          <a:off x="0" y="0"/>
          <a:ext cx="0" cy="0"/>
          <a:chOff x="0" y="0"/>
          <a:chExt cx="0" cy="0"/>
        </a:xfrm>
      </p:grpSpPr>
      <p:sp>
        <p:nvSpPr>
          <p:cNvPr id="13" name="Google Shape;13;p38"/>
          <p:cNvSpPr txBox="1"/>
          <p:nvPr>
            <p:ph type="title"/>
          </p:nvPr>
        </p:nvSpPr>
        <p:spPr>
          <a:xfrm>
            <a:off x="503237" y="301625"/>
            <a:ext cx="9066212" cy="1257300"/>
          </a:xfrm>
          <a:prstGeom prst="rect">
            <a:avLst/>
          </a:prstGeom>
          <a:noFill/>
          <a:ln>
            <a:noFill/>
          </a:ln>
        </p:spPr>
        <p:txBody>
          <a:bodyPr anchorCtr="0" anchor="ctr" bIns="0" lIns="0" spcFirstLastPara="1" rIns="0" wrap="square" tIns="0">
            <a:noAutofit/>
          </a:bodyPr>
          <a:lstStyle>
            <a:lvl1pPr lvl="0" marR="0" rtl="0" algn="ctr">
              <a:lnSpc>
                <a:spcPct val="93000"/>
              </a:lnSpc>
              <a:spcBef>
                <a:spcPts val="0"/>
              </a:spcBef>
              <a:spcAft>
                <a:spcPts val="0"/>
              </a:spcAft>
              <a:buSzPts val="1400"/>
              <a:buNone/>
              <a:defRPr b="0" i="0" sz="4400" u="none" cap="none" strike="noStrike">
                <a:solidFill>
                  <a:srgbClr val="000000"/>
                </a:solidFill>
                <a:latin typeface="Arial"/>
                <a:ea typeface="Arial"/>
                <a:cs typeface="Arial"/>
                <a:sym typeface="Arial"/>
              </a:defRPr>
            </a:lvl1pPr>
            <a:lvl2pPr lvl="1" marR="0" rtl="0" algn="ctr">
              <a:lnSpc>
                <a:spcPct val="93000"/>
              </a:lnSpc>
              <a:spcBef>
                <a:spcPts val="0"/>
              </a:spcBef>
              <a:spcAft>
                <a:spcPts val="0"/>
              </a:spcAft>
              <a:buSzPts val="1400"/>
              <a:buNone/>
              <a:defRPr b="0" i="0" sz="4400" u="none" cap="none" strike="noStrike">
                <a:solidFill>
                  <a:srgbClr val="000000"/>
                </a:solidFill>
                <a:latin typeface="Arial"/>
                <a:ea typeface="Arial"/>
                <a:cs typeface="Arial"/>
                <a:sym typeface="Arial"/>
              </a:defRPr>
            </a:lvl2pPr>
            <a:lvl3pPr lvl="2" marR="0" rtl="0" algn="ctr">
              <a:lnSpc>
                <a:spcPct val="93000"/>
              </a:lnSpc>
              <a:spcBef>
                <a:spcPts val="0"/>
              </a:spcBef>
              <a:spcAft>
                <a:spcPts val="0"/>
              </a:spcAft>
              <a:buSzPts val="1400"/>
              <a:buNone/>
              <a:defRPr b="0" i="0" sz="4400" u="none" cap="none" strike="noStrike">
                <a:solidFill>
                  <a:srgbClr val="000000"/>
                </a:solidFill>
                <a:latin typeface="Arial"/>
                <a:ea typeface="Arial"/>
                <a:cs typeface="Arial"/>
                <a:sym typeface="Arial"/>
              </a:defRPr>
            </a:lvl3pPr>
            <a:lvl4pPr lvl="3" marR="0" rtl="0" algn="ctr">
              <a:lnSpc>
                <a:spcPct val="93000"/>
              </a:lnSpc>
              <a:spcBef>
                <a:spcPts val="0"/>
              </a:spcBef>
              <a:spcAft>
                <a:spcPts val="0"/>
              </a:spcAft>
              <a:buSzPts val="1400"/>
              <a:buNone/>
              <a:defRPr b="0" i="0" sz="4400" u="none" cap="none" strike="noStrike">
                <a:solidFill>
                  <a:srgbClr val="000000"/>
                </a:solidFill>
                <a:latin typeface="Arial"/>
                <a:ea typeface="Arial"/>
                <a:cs typeface="Arial"/>
                <a:sym typeface="Arial"/>
              </a:defRPr>
            </a:lvl4pPr>
            <a:lvl5pPr lvl="4" marR="0" rtl="0" algn="ctr">
              <a:lnSpc>
                <a:spcPct val="93000"/>
              </a:lnSpc>
              <a:spcBef>
                <a:spcPts val="0"/>
              </a:spcBef>
              <a:spcAft>
                <a:spcPts val="0"/>
              </a:spcAft>
              <a:buSzPts val="1400"/>
              <a:buNone/>
              <a:defRPr b="0" i="0" sz="4400" u="none" cap="none" strike="noStrike">
                <a:solidFill>
                  <a:srgbClr val="000000"/>
                </a:solidFill>
                <a:latin typeface="Arial"/>
                <a:ea typeface="Arial"/>
                <a:cs typeface="Arial"/>
                <a:sym typeface="Arial"/>
              </a:defRPr>
            </a:lvl5pPr>
            <a:lvl6pPr lvl="5" marR="0" rtl="0" algn="ctr">
              <a:lnSpc>
                <a:spcPct val="93000"/>
              </a:lnSpc>
              <a:spcBef>
                <a:spcPts val="0"/>
              </a:spcBef>
              <a:spcAft>
                <a:spcPts val="0"/>
              </a:spcAft>
              <a:buSzPts val="1400"/>
              <a:buNone/>
              <a:defRPr b="0" i="0" sz="4400" u="none" cap="none" strike="noStrike">
                <a:solidFill>
                  <a:srgbClr val="000000"/>
                </a:solidFill>
                <a:latin typeface="Arial"/>
                <a:ea typeface="Arial"/>
                <a:cs typeface="Arial"/>
                <a:sym typeface="Arial"/>
              </a:defRPr>
            </a:lvl6pPr>
            <a:lvl7pPr lvl="6" marR="0" rtl="0" algn="ctr">
              <a:lnSpc>
                <a:spcPct val="93000"/>
              </a:lnSpc>
              <a:spcBef>
                <a:spcPts val="0"/>
              </a:spcBef>
              <a:spcAft>
                <a:spcPts val="0"/>
              </a:spcAft>
              <a:buSzPts val="1400"/>
              <a:buNone/>
              <a:defRPr b="0" i="0" sz="4400" u="none" cap="none" strike="noStrike">
                <a:solidFill>
                  <a:srgbClr val="000000"/>
                </a:solidFill>
                <a:latin typeface="Arial"/>
                <a:ea typeface="Arial"/>
                <a:cs typeface="Arial"/>
                <a:sym typeface="Arial"/>
              </a:defRPr>
            </a:lvl7pPr>
            <a:lvl8pPr lvl="7" marR="0" rtl="0" algn="ctr">
              <a:lnSpc>
                <a:spcPct val="93000"/>
              </a:lnSpc>
              <a:spcBef>
                <a:spcPts val="0"/>
              </a:spcBef>
              <a:spcAft>
                <a:spcPts val="0"/>
              </a:spcAft>
              <a:buSzPts val="1400"/>
              <a:buNone/>
              <a:defRPr b="0" i="0" sz="4400" u="none" cap="none" strike="noStrike">
                <a:solidFill>
                  <a:srgbClr val="000000"/>
                </a:solidFill>
                <a:latin typeface="Arial"/>
                <a:ea typeface="Arial"/>
                <a:cs typeface="Arial"/>
                <a:sym typeface="Arial"/>
              </a:defRPr>
            </a:lvl8pPr>
            <a:lvl9pPr lvl="8" marR="0" rtl="0" algn="ctr">
              <a:lnSpc>
                <a:spcPct val="93000"/>
              </a:lnSpc>
              <a:spcBef>
                <a:spcPts val="0"/>
              </a:spcBef>
              <a:spcAft>
                <a:spcPts val="0"/>
              </a:spcAft>
              <a:buSzPts val="1400"/>
              <a:buNone/>
              <a:defRPr b="0" i="0" sz="4400" u="none" cap="none" strike="noStrike">
                <a:solidFill>
                  <a:srgbClr val="000000"/>
                </a:solidFill>
                <a:latin typeface="Arial"/>
                <a:ea typeface="Arial"/>
                <a:cs typeface="Arial"/>
                <a:sym typeface="Arial"/>
              </a:defRPr>
            </a:lvl9pPr>
          </a:lstStyle>
          <a:p/>
        </p:txBody>
      </p:sp>
      <p:sp>
        <p:nvSpPr>
          <p:cNvPr id="14" name="Google Shape;14;p38"/>
          <p:cNvSpPr txBox="1"/>
          <p:nvPr>
            <p:ph idx="1" type="body"/>
          </p:nvPr>
        </p:nvSpPr>
        <p:spPr>
          <a:xfrm>
            <a:off x="503237" y="1768475"/>
            <a:ext cx="9066212" cy="4984750"/>
          </a:xfrm>
          <a:prstGeom prst="rect">
            <a:avLst/>
          </a:prstGeom>
          <a:noFill/>
          <a:ln>
            <a:noFill/>
          </a:ln>
        </p:spPr>
        <p:txBody>
          <a:bodyPr anchorCtr="0" anchor="t" bIns="0" lIns="0" spcFirstLastPara="1" rIns="0" wrap="square" tIns="28075">
            <a:noAutofit/>
          </a:bodyPr>
          <a:lstStyle>
            <a:lvl1pPr indent="-228600" lvl="0" marL="457200" marR="0" rtl="0" algn="l">
              <a:lnSpc>
                <a:spcPct val="93000"/>
              </a:lnSpc>
              <a:spcBef>
                <a:spcPts val="0"/>
              </a:spcBef>
              <a:spcAft>
                <a:spcPts val="0"/>
              </a:spcAft>
              <a:buSzPts val="1400"/>
              <a:buNone/>
              <a:defRPr b="0" i="0" sz="3200" u="none" cap="none" strike="noStrike">
                <a:solidFill>
                  <a:srgbClr val="000000"/>
                </a:solidFill>
                <a:latin typeface="Arial"/>
                <a:ea typeface="Arial"/>
                <a:cs typeface="Arial"/>
                <a:sym typeface="Arial"/>
              </a:defRPr>
            </a:lvl1pPr>
            <a:lvl2pPr indent="-228600" lvl="1" marL="914400" marR="0" rtl="0" algn="l">
              <a:lnSpc>
                <a:spcPct val="93000"/>
              </a:lnSpc>
              <a:spcBef>
                <a:spcPts val="1400"/>
              </a:spcBef>
              <a:spcAft>
                <a:spcPts val="0"/>
              </a:spcAft>
              <a:buSzPts val="1400"/>
              <a:buNone/>
              <a:defRPr b="0" i="0" sz="2800" u="none" cap="none" strike="noStrike">
                <a:solidFill>
                  <a:srgbClr val="000000"/>
                </a:solidFill>
                <a:latin typeface="Arial"/>
                <a:ea typeface="Arial"/>
                <a:cs typeface="Arial"/>
                <a:sym typeface="Arial"/>
              </a:defRPr>
            </a:lvl2pPr>
            <a:lvl3pPr indent="-228600" lvl="2" marL="1371600" marR="0" rtl="0" algn="l">
              <a:lnSpc>
                <a:spcPct val="93000"/>
              </a:lnSpc>
              <a:spcBef>
                <a:spcPts val="1100"/>
              </a:spcBef>
              <a:spcAft>
                <a:spcPts val="0"/>
              </a:spcAft>
              <a:buSzPts val="1400"/>
              <a:buNone/>
              <a:defRPr b="0" i="0" sz="2400" u="none" cap="none" strike="noStrike">
                <a:solidFill>
                  <a:srgbClr val="000000"/>
                </a:solidFill>
                <a:latin typeface="Arial"/>
                <a:ea typeface="Arial"/>
                <a:cs typeface="Arial"/>
                <a:sym typeface="Arial"/>
              </a:defRPr>
            </a:lvl3pPr>
            <a:lvl4pPr indent="-228600" lvl="3" marL="1828800" marR="0" rtl="0" algn="l">
              <a:lnSpc>
                <a:spcPct val="93000"/>
              </a:lnSpc>
              <a:spcBef>
                <a:spcPts val="800"/>
              </a:spcBef>
              <a:spcAft>
                <a:spcPts val="0"/>
              </a:spcAft>
              <a:buSzPts val="1400"/>
              <a:buNone/>
              <a:defRPr b="0" i="0" sz="2000" u="none" cap="none" strike="noStrike">
                <a:solidFill>
                  <a:srgbClr val="000000"/>
                </a:solidFill>
                <a:latin typeface="Arial"/>
                <a:ea typeface="Arial"/>
                <a:cs typeface="Arial"/>
                <a:sym typeface="Arial"/>
              </a:defRPr>
            </a:lvl4pPr>
            <a:lvl5pPr indent="-228600" lvl="4" marL="2286000" marR="0" rtl="0" algn="l">
              <a:lnSpc>
                <a:spcPct val="93000"/>
              </a:lnSpc>
              <a:spcBef>
                <a:spcPts val="500"/>
              </a:spcBef>
              <a:spcAft>
                <a:spcPts val="0"/>
              </a:spcAft>
              <a:buSzPts val="1400"/>
              <a:buNone/>
              <a:defRPr b="0" i="0" sz="2000" u="none" cap="none" strike="noStrike">
                <a:solidFill>
                  <a:srgbClr val="000000"/>
                </a:solidFill>
                <a:latin typeface="Arial"/>
                <a:ea typeface="Arial"/>
                <a:cs typeface="Arial"/>
                <a:sym typeface="Arial"/>
              </a:defRPr>
            </a:lvl5pPr>
            <a:lvl6pPr indent="-228600" lvl="5" marL="2743200" marR="0" rtl="0" algn="l">
              <a:lnSpc>
                <a:spcPct val="93000"/>
              </a:lnSpc>
              <a:spcBef>
                <a:spcPts val="200"/>
              </a:spcBef>
              <a:spcAft>
                <a:spcPts val="0"/>
              </a:spcAft>
              <a:buSzPts val="1400"/>
              <a:buNone/>
              <a:defRPr b="0" i="0" sz="2000" u="none" cap="none" strike="noStrike">
                <a:solidFill>
                  <a:srgbClr val="000000"/>
                </a:solidFill>
                <a:latin typeface="Arial"/>
                <a:ea typeface="Arial"/>
                <a:cs typeface="Arial"/>
                <a:sym typeface="Arial"/>
              </a:defRPr>
            </a:lvl6pPr>
            <a:lvl7pPr indent="-228600" lvl="6" marL="3200400" marR="0" rtl="0" algn="l">
              <a:lnSpc>
                <a:spcPct val="93000"/>
              </a:lnSpc>
              <a:spcBef>
                <a:spcPts val="200"/>
              </a:spcBef>
              <a:spcAft>
                <a:spcPts val="0"/>
              </a:spcAft>
              <a:buSzPts val="1400"/>
              <a:buNone/>
              <a:defRPr b="0" i="0" sz="2000" u="none" cap="none" strike="noStrike">
                <a:solidFill>
                  <a:srgbClr val="000000"/>
                </a:solidFill>
                <a:latin typeface="Arial"/>
                <a:ea typeface="Arial"/>
                <a:cs typeface="Arial"/>
                <a:sym typeface="Arial"/>
              </a:defRPr>
            </a:lvl7pPr>
            <a:lvl8pPr indent="-228600" lvl="7" marL="3657600" marR="0" rtl="0" algn="l">
              <a:lnSpc>
                <a:spcPct val="93000"/>
              </a:lnSpc>
              <a:spcBef>
                <a:spcPts val="200"/>
              </a:spcBef>
              <a:spcAft>
                <a:spcPts val="0"/>
              </a:spcAft>
              <a:buSzPts val="1400"/>
              <a:buNone/>
              <a:defRPr b="0" i="0" sz="2000" u="none" cap="none" strike="noStrike">
                <a:solidFill>
                  <a:srgbClr val="000000"/>
                </a:solidFill>
                <a:latin typeface="Arial"/>
                <a:ea typeface="Arial"/>
                <a:cs typeface="Arial"/>
                <a:sym typeface="Arial"/>
              </a:defRPr>
            </a:lvl8pPr>
            <a:lvl9pPr indent="-228600" lvl="8" marL="4114800" marR="0" rtl="0" algn="l">
              <a:lnSpc>
                <a:spcPct val="93000"/>
              </a:lnSpc>
              <a:spcBef>
                <a:spcPts val="200"/>
              </a:spcBef>
              <a:spcAft>
                <a:spcPts val="200"/>
              </a:spcAft>
              <a:buSzPts val="1400"/>
              <a:buNone/>
              <a:defRPr b="0" i="0" sz="2000" u="none" cap="none" strike="noStrike">
                <a:solidFill>
                  <a:srgbClr val="000000"/>
                </a:solidFill>
                <a:latin typeface="Arial"/>
                <a:ea typeface="Arial"/>
                <a:cs typeface="Arial"/>
                <a:sym typeface="Arial"/>
              </a:defRPr>
            </a:lvl9pPr>
          </a:lstStyle>
          <a:p/>
        </p:txBody>
      </p:sp>
      <p:sp>
        <p:nvSpPr>
          <p:cNvPr id="15" name="Google Shape;15;p38"/>
          <p:cNvSpPr txBox="1"/>
          <p:nvPr>
            <p:ph idx="10" type="dt"/>
          </p:nvPr>
        </p:nvSpPr>
        <p:spPr>
          <a:xfrm>
            <a:off x="503237" y="6886575"/>
            <a:ext cx="2343150" cy="515937"/>
          </a:xfrm>
          <a:prstGeom prst="rect">
            <a:avLst/>
          </a:prstGeom>
          <a:noFill/>
          <a:ln>
            <a:noFill/>
          </a:ln>
        </p:spPr>
        <p:txBody>
          <a:bodyPr anchorCtr="0" anchor="t" bIns="0" lIns="0" spcFirstLastPara="1" rIns="0" wrap="square" tIns="0">
            <a:noAutofit/>
          </a:bodyPr>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6" name="Google Shape;16;p38"/>
          <p:cNvSpPr txBox="1"/>
          <p:nvPr>
            <p:ph idx="11" type="ftr"/>
          </p:nvPr>
        </p:nvSpPr>
        <p:spPr>
          <a:xfrm>
            <a:off x="3448050" y="6886575"/>
            <a:ext cx="3190875" cy="515937"/>
          </a:xfrm>
          <a:prstGeom prst="rect">
            <a:avLst/>
          </a:prstGeom>
          <a:noFill/>
          <a:ln>
            <a:noFill/>
          </a:ln>
        </p:spPr>
        <p:txBody>
          <a:bodyPr anchorCtr="0" anchor="t" bIns="0" lIns="0" spcFirstLastPara="1" rIns="0" wrap="square" tIns="0">
            <a:noAutofit/>
          </a:bodyPr>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7" name="Google Shape;17;p38"/>
          <p:cNvSpPr txBox="1"/>
          <p:nvPr>
            <p:ph idx="12" type="sldNum"/>
          </p:nvPr>
        </p:nvSpPr>
        <p:spPr>
          <a:xfrm>
            <a:off x="7227887" y="6886575"/>
            <a:ext cx="2343150" cy="515937"/>
          </a:xfrm>
          <a:prstGeom prst="rect">
            <a:avLst/>
          </a:prstGeom>
          <a:noFill/>
          <a:ln>
            <a:noFill/>
          </a:ln>
        </p:spPr>
        <p:txBody>
          <a:bodyPr anchorCtr="0" anchor="t" bIns="0" lIns="0" spcFirstLastPara="1" rIns="0" wrap="square" tIns="0">
            <a:noAutofit/>
          </a:bodyPr>
          <a:lstStyle>
            <a:lvl1pPr indent="0" lvl="0"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 name="Shape 29"/>
        <p:cNvGrpSpPr/>
        <p:nvPr/>
      </p:nvGrpSpPr>
      <p:grpSpPr>
        <a:xfrm>
          <a:off x="0" y="0"/>
          <a:ext cx="0" cy="0"/>
          <a:chOff x="0" y="0"/>
          <a:chExt cx="0" cy="0"/>
        </a:xfrm>
      </p:grpSpPr>
      <p:pic>
        <p:nvPicPr>
          <p:cNvPr descr="Related image" id="30" name="Google Shape;30;gace49f3e9a_0_0"/>
          <p:cNvPicPr preferRelativeResize="0"/>
          <p:nvPr/>
        </p:nvPicPr>
        <p:blipFill rotWithShape="1">
          <a:blip r:embed="rId3">
            <a:alphaModFix/>
          </a:blip>
          <a:srcRect b="23459" l="3789" r="3780" t="21969"/>
          <a:stretch/>
        </p:blipFill>
        <p:spPr>
          <a:xfrm>
            <a:off x="3286116" y="500042"/>
            <a:ext cx="2286016" cy="1143008"/>
          </a:xfrm>
          <a:prstGeom prst="rect">
            <a:avLst/>
          </a:prstGeom>
          <a:noFill/>
          <a:ln>
            <a:noFill/>
          </a:ln>
        </p:spPr>
      </p:pic>
      <p:sp>
        <p:nvSpPr>
          <p:cNvPr id="31" name="Google Shape;31;gace49f3e9a_0_0"/>
          <p:cNvSpPr txBox="1"/>
          <p:nvPr/>
        </p:nvSpPr>
        <p:spPr>
          <a:xfrm>
            <a:off x="1143000" y="3273425"/>
            <a:ext cx="7772400" cy="1470000"/>
          </a:xfrm>
          <a:prstGeom prst="rect">
            <a:avLst/>
          </a:prstGeom>
          <a:noFill/>
          <a:ln>
            <a:noFill/>
          </a:ln>
        </p:spPr>
        <p:txBody>
          <a:bodyPr anchorCtr="0" anchor="ctr" bIns="0" lIns="0" spcFirstLastPara="1" rIns="0" wrap="square" tIns="0">
            <a:noAutofit/>
          </a:bodyPr>
          <a:lstStyle/>
          <a:p>
            <a:pPr indent="0" lvl="0" marL="0" rtl="0" algn="ctr">
              <a:lnSpc>
                <a:spcPct val="93000"/>
              </a:lnSpc>
              <a:spcBef>
                <a:spcPts val="0"/>
              </a:spcBef>
              <a:spcAft>
                <a:spcPts val="0"/>
              </a:spcAft>
              <a:buNone/>
            </a:pPr>
            <a:r>
              <a:rPr b="1" lang="en-US" sz="4400"/>
              <a:t>Collection Framework</a:t>
            </a:r>
            <a:endParaRPr b="1" sz="4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2" name="Shape 92"/>
        <p:cNvGrpSpPr/>
        <p:nvPr/>
      </p:nvGrpSpPr>
      <p:grpSpPr>
        <a:xfrm>
          <a:off x="0" y="0"/>
          <a:ext cx="0" cy="0"/>
          <a:chOff x="0" y="0"/>
          <a:chExt cx="0" cy="0"/>
        </a:xfrm>
      </p:grpSpPr>
      <p:sp>
        <p:nvSpPr>
          <p:cNvPr id="93" name="Google Shape;93;p10"/>
          <p:cNvSpPr txBox="1"/>
          <p:nvPr>
            <p:ph type="title"/>
          </p:nvPr>
        </p:nvSpPr>
        <p:spPr>
          <a:xfrm>
            <a:off x="503237" y="301625"/>
            <a:ext cx="9070975" cy="1262062"/>
          </a:xfrm>
          <a:prstGeom prst="rect">
            <a:avLst/>
          </a:prstGeom>
          <a:noFill/>
          <a:ln>
            <a:noFill/>
          </a:ln>
        </p:spPr>
        <p:txBody>
          <a:bodyPr anchorCtr="0" anchor="ctr" bIns="0" lIns="0" spcFirstLastPara="1" rIns="0" wrap="square" tIns="38875">
            <a:noAutofit/>
          </a:bodyPr>
          <a:lstStyle/>
          <a:p>
            <a:pPr indent="0" lvl="0" marL="0" rtl="0" algn="ctr">
              <a:lnSpc>
                <a:spcPct val="93000"/>
              </a:lnSpc>
              <a:spcBef>
                <a:spcPts val="0"/>
              </a:spcBef>
              <a:spcAft>
                <a:spcPts val="0"/>
              </a:spcAft>
              <a:buClr>
                <a:srgbClr val="000000"/>
              </a:buClr>
              <a:buSzPts val="4400"/>
              <a:buFont typeface="Arial"/>
              <a:buNone/>
            </a:pPr>
            <a:r>
              <a:rPr b="1" i="0" lang="en-US" sz="4000" u="none">
                <a:solidFill>
                  <a:srgbClr val="000000"/>
                </a:solidFill>
              </a:rPr>
              <a:t>SortedSet Methods</a:t>
            </a:r>
            <a:endParaRPr b="1" sz="4000"/>
          </a:p>
        </p:txBody>
      </p:sp>
      <p:sp>
        <p:nvSpPr>
          <p:cNvPr id="94" name="Google Shape;94;p10"/>
          <p:cNvSpPr txBox="1"/>
          <p:nvPr>
            <p:ph idx="1" type="body"/>
          </p:nvPr>
        </p:nvSpPr>
        <p:spPr>
          <a:xfrm>
            <a:off x="503237" y="1768475"/>
            <a:ext cx="9070975" cy="5549900"/>
          </a:xfrm>
          <a:prstGeom prst="rect">
            <a:avLst/>
          </a:prstGeom>
          <a:noFill/>
          <a:ln>
            <a:noFill/>
          </a:ln>
        </p:spPr>
        <p:txBody>
          <a:bodyPr anchorCtr="0" anchor="t" bIns="0" lIns="0" spcFirstLastPara="1" rIns="0" wrap="square" tIns="28075">
            <a:noAutofit/>
          </a:bodyPr>
          <a:lstStyle/>
          <a:p>
            <a:pPr indent="-323850" lvl="0" marL="428625" marR="0" rtl="0" algn="l">
              <a:lnSpc>
                <a:spcPct val="93000"/>
              </a:lnSpc>
              <a:spcBef>
                <a:spcPts val="0"/>
              </a:spcBef>
              <a:spcAft>
                <a:spcPts val="0"/>
              </a:spcAft>
              <a:buClr>
                <a:srgbClr val="000000"/>
              </a:buClr>
              <a:buSzPts val="1440"/>
              <a:buFont typeface="Noto Sans Symbols"/>
              <a:buChar char="●"/>
            </a:pPr>
            <a:r>
              <a:rPr b="0" i="0" lang="en-US" sz="3200" u="none">
                <a:solidFill>
                  <a:srgbClr val="000000"/>
                </a:solidFill>
                <a:latin typeface="Arial"/>
                <a:ea typeface="Arial"/>
                <a:cs typeface="Arial"/>
                <a:sym typeface="Arial"/>
              </a:rPr>
              <a:t>Object first();</a:t>
            </a:r>
            <a:endParaRPr/>
          </a:p>
          <a:p>
            <a:pPr indent="-320675" lvl="1" marL="860425" marR="0" rtl="0" algn="l">
              <a:lnSpc>
                <a:spcPct val="93000"/>
              </a:lnSpc>
              <a:spcBef>
                <a:spcPts val="1400"/>
              </a:spcBef>
              <a:spcAft>
                <a:spcPts val="0"/>
              </a:spcAft>
              <a:buClr>
                <a:srgbClr val="000000"/>
              </a:buClr>
              <a:buSzPts val="2100"/>
              <a:buFont typeface="Noto Sans Symbols"/>
              <a:buChar char="−"/>
            </a:pPr>
            <a:r>
              <a:rPr b="0" i="0" lang="en-US" sz="2800" u="none" cap="none" strike="noStrike">
                <a:solidFill>
                  <a:srgbClr val="000000"/>
                </a:solidFill>
                <a:latin typeface="Arial"/>
                <a:ea typeface="Arial"/>
                <a:cs typeface="Arial"/>
                <a:sym typeface="Arial"/>
              </a:rPr>
              <a:t>Returns first element of the SortedSet</a:t>
            </a:r>
            <a:endParaRPr/>
          </a:p>
          <a:p>
            <a:pPr indent="-323850" lvl="0" marL="428625" marR="0" rtl="0" algn="l">
              <a:lnSpc>
                <a:spcPct val="93000"/>
              </a:lnSpc>
              <a:spcBef>
                <a:spcPts val="1100"/>
              </a:spcBef>
              <a:spcAft>
                <a:spcPts val="0"/>
              </a:spcAft>
              <a:buClr>
                <a:srgbClr val="000000"/>
              </a:buClr>
              <a:buSzPts val="1440"/>
              <a:buFont typeface="Noto Sans Symbols"/>
              <a:buChar char="●"/>
            </a:pPr>
            <a:r>
              <a:rPr b="0" i="0" lang="en-US" sz="3200" u="none">
                <a:solidFill>
                  <a:srgbClr val="000000"/>
                </a:solidFill>
                <a:latin typeface="Arial"/>
                <a:ea typeface="Arial"/>
                <a:cs typeface="Arial"/>
                <a:sym typeface="Arial"/>
              </a:rPr>
              <a:t>Object last();</a:t>
            </a:r>
            <a:endParaRPr/>
          </a:p>
          <a:p>
            <a:pPr indent="-320675" lvl="1" marL="860425" marR="0" rtl="0" algn="l">
              <a:lnSpc>
                <a:spcPct val="93000"/>
              </a:lnSpc>
              <a:spcBef>
                <a:spcPts val="1400"/>
              </a:spcBef>
              <a:spcAft>
                <a:spcPts val="0"/>
              </a:spcAft>
              <a:buClr>
                <a:srgbClr val="000000"/>
              </a:buClr>
              <a:buSzPts val="2100"/>
              <a:buFont typeface="Noto Sans Symbols"/>
              <a:buChar char="−"/>
            </a:pPr>
            <a:r>
              <a:rPr b="0" i="0" lang="en-US" sz="2800" u="none" cap="none" strike="noStrike">
                <a:solidFill>
                  <a:srgbClr val="000000"/>
                </a:solidFill>
                <a:latin typeface="Arial"/>
                <a:ea typeface="Arial"/>
                <a:cs typeface="Arial"/>
                <a:sym typeface="Arial"/>
              </a:rPr>
              <a:t>Returns last element of the SortedSet</a:t>
            </a:r>
            <a:endParaRPr/>
          </a:p>
          <a:p>
            <a:pPr indent="-323850" lvl="0" marL="428625" marR="0" rtl="0" algn="l">
              <a:lnSpc>
                <a:spcPct val="93000"/>
              </a:lnSpc>
              <a:spcBef>
                <a:spcPts val="1100"/>
              </a:spcBef>
              <a:spcAft>
                <a:spcPts val="0"/>
              </a:spcAft>
              <a:buClr>
                <a:srgbClr val="000000"/>
              </a:buClr>
              <a:buSzPts val="1440"/>
              <a:buFont typeface="Noto Sans Symbols"/>
              <a:buChar char="●"/>
            </a:pPr>
            <a:r>
              <a:rPr b="0" i="0" lang="en-US" sz="3200" u="none">
                <a:solidFill>
                  <a:srgbClr val="000000"/>
                </a:solidFill>
                <a:latin typeface="Arial"/>
                <a:ea typeface="Arial"/>
                <a:cs typeface="Arial"/>
                <a:sym typeface="Arial"/>
              </a:rPr>
              <a:t>SortedSet headSet(Object obj)</a:t>
            </a:r>
            <a:endParaRPr/>
          </a:p>
          <a:p>
            <a:pPr indent="-320675" lvl="1" marL="860425" marR="0" rtl="0" algn="l">
              <a:lnSpc>
                <a:spcPct val="93000"/>
              </a:lnSpc>
              <a:spcBef>
                <a:spcPts val="1400"/>
              </a:spcBef>
              <a:spcAft>
                <a:spcPts val="0"/>
              </a:spcAft>
              <a:buClr>
                <a:srgbClr val="000000"/>
              </a:buClr>
              <a:buSzPts val="2100"/>
              <a:buFont typeface="Noto Sans Symbols"/>
              <a:buChar char="−"/>
            </a:pPr>
            <a:r>
              <a:rPr b="0" i="0" lang="en-US" sz="2800" u="none" cap="none" strike="noStrike">
                <a:solidFill>
                  <a:srgbClr val="000000"/>
                </a:solidFill>
                <a:latin typeface="Arial"/>
                <a:ea typeface="Arial"/>
                <a:cs typeface="Arial"/>
                <a:sym typeface="Arial"/>
              </a:rPr>
              <a:t>Returns Sortedset whose elements are less than obj</a:t>
            </a:r>
            <a:endParaRPr/>
          </a:p>
          <a:p>
            <a:pPr indent="-323850" lvl="0" marL="428625" marR="0" rtl="0" algn="l">
              <a:lnSpc>
                <a:spcPct val="93000"/>
              </a:lnSpc>
              <a:spcBef>
                <a:spcPts val="1100"/>
              </a:spcBef>
              <a:spcAft>
                <a:spcPts val="0"/>
              </a:spcAft>
              <a:buClr>
                <a:srgbClr val="000000"/>
              </a:buClr>
              <a:buSzPts val="1440"/>
              <a:buFont typeface="Noto Sans Symbols"/>
              <a:buChar char="●"/>
            </a:pPr>
            <a:r>
              <a:rPr b="0" i="0" lang="en-US" sz="3200" u="none">
                <a:solidFill>
                  <a:srgbClr val="000000"/>
                </a:solidFill>
                <a:latin typeface="Arial"/>
                <a:ea typeface="Arial"/>
                <a:cs typeface="Arial"/>
                <a:sym typeface="Arial"/>
              </a:rPr>
              <a:t>SortedSet tailSet(object obj)</a:t>
            </a:r>
            <a:endParaRPr/>
          </a:p>
          <a:p>
            <a:pPr indent="-320675" lvl="1" marL="860425" marR="0" rtl="0" algn="l">
              <a:lnSpc>
                <a:spcPct val="93000"/>
              </a:lnSpc>
              <a:spcBef>
                <a:spcPts val="1400"/>
              </a:spcBef>
              <a:spcAft>
                <a:spcPts val="0"/>
              </a:spcAft>
              <a:buClr>
                <a:srgbClr val="000000"/>
              </a:buClr>
              <a:buSzPts val="2100"/>
              <a:buFont typeface="Noto Sans Symbols"/>
              <a:buChar char="−"/>
            </a:pPr>
            <a:r>
              <a:rPr b="0" i="0" lang="en-US" sz="2800" u="none" cap="none" strike="noStrike">
                <a:solidFill>
                  <a:srgbClr val="000000"/>
                </a:solidFill>
                <a:latin typeface="Arial"/>
                <a:ea typeface="Arial"/>
                <a:cs typeface="Arial"/>
                <a:sym typeface="Arial"/>
              </a:rPr>
              <a:t>Returns SortedSet whose elements are &gt;=obj</a:t>
            </a:r>
            <a:endParaRPr/>
          </a:p>
          <a:p>
            <a:pPr indent="-342900" lvl="0" marL="342900" marR="0" rtl="0" algn="l">
              <a:lnSpc>
                <a:spcPct val="93000"/>
              </a:lnSpc>
              <a:spcBef>
                <a:spcPts val="1100"/>
              </a:spcBef>
              <a:spcAft>
                <a:spcPts val="0"/>
              </a:spcAft>
              <a:buNone/>
            </a:pPr>
            <a:r>
              <a:t/>
            </a:r>
            <a:endParaRPr b="0" i="0" sz="2800" u="none" cap="none" strike="noStrike">
              <a:solidFill>
                <a:srgbClr val="000000"/>
              </a:solidFill>
              <a:latin typeface="Arial"/>
              <a:ea typeface="Arial"/>
              <a:cs typeface="Arial"/>
              <a:sym typeface="Arial"/>
            </a:endParaRPr>
          </a:p>
        </p:txBody>
      </p:sp>
      <p:pic>
        <p:nvPicPr>
          <p:cNvPr descr="Related image" id="95" name="Google Shape;95;p10"/>
          <p:cNvPicPr preferRelativeResize="0"/>
          <p:nvPr/>
        </p:nvPicPr>
        <p:blipFill rotWithShape="1">
          <a:blip r:embed="rId3">
            <a:alphaModFix/>
          </a:blip>
          <a:srcRect b="23459" l="3789" r="3780" t="21969"/>
          <a:stretch/>
        </p:blipFill>
        <p:spPr>
          <a:xfrm>
            <a:off x="214282" y="214290"/>
            <a:ext cx="1622550" cy="82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9" name="Shape 99"/>
        <p:cNvGrpSpPr/>
        <p:nvPr/>
      </p:nvGrpSpPr>
      <p:grpSpPr>
        <a:xfrm>
          <a:off x="0" y="0"/>
          <a:ext cx="0" cy="0"/>
          <a:chOff x="0" y="0"/>
          <a:chExt cx="0" cy="0"/>
        </a:xfrm>
      </p:grpSpPr>
      <p:sp>
        <p:nvSpPr>
          <p:cNvPr id="100" name="Google Shape;100;p11"/>
          <p:cNvSpPr txBox="1"/>
          <p:nvPr>
            <p:ph type="title"/>
          </p:nvPr>
        </p:nvSpPr>
        <p:spPr>
          <a:xfrm>
            <a:off x="503237" y="301625"/>
            <a:ext cx="9070975" cy="1262062"/>
          </a:xfrm>
          <a:prstGeom prst="rect">
            <a:avLst/>
          </a:prstGeom>
          <a:noFill/>
          <a:ln>
            <a:noFill/>
          </a:ln>
        </p:spPr>
        <p:txBody>
          <a:bodyPr anchorCtr="0" anchor="ctr" bIns="0" lIns="0" spcFirstLastPara="1" rIns="0" wrap="square" tIns="38875">
            <a:noAutofit/>
          </a:bodyPr>
          <a:lstStyle/>
          <a:p>
            <a:pPr indent="0" lvl="0" marL="0" rtl="0" algn="ctr">
              <a:lnSpc>
                <a:spcPct val="93000"/>
              </a:lnSpc>
              <a:spcBef>
                <a:spcPts val="0"/>
              </a:spcBef>
              <a:spcAft>
                <a:spcPts val="0"/>
              </a:spcAft>
              <a:buClr>
                <a:srgbClr val="000000"/>
              </a:buClr>
              <a:buSzPts val="4400"/>
              <a:buFont typeface="Arial"/>
              <a:buNone/>
            </a:pPr>
            <a:r>
              <a:rPr b="1" i="0" lang="en-US" sz="4000" u="none">
                <a:solidFill>
                  <a:srgbClr val="000000"/>
                </a:solidFill>
              </a:rPr>
              <a:t>SortedSet Methods</a:t>
            </a:r>
            <a:endParaRPr b="1" sz="4000"/>
          </a:p>
        </p:txBody>
      </p:sp>
      <p:sp>
        <p:nvSpPr>
          <p:cNvPr id="101" name="Google Shape;101;p11"/>
          <p:cNvSpPr txBox="1"/>
          <p:nvPr>
            <p:ph idx="1" type="body"/>
          </p:nvPr>
        </p:nvSpPr>
        <p:spPr>
          <a:xfrm>
            <a:off x="503237" y="1768475"/>
            <a:ext cx="9070975" cy="4989512"/>
          </a:xfrm>
          <a:prstGeom prst="rect">
            <a:avLst/>
          </a:prstGeom>
          <a:noFill/>
          <a:ln>
            <a:noFill/>
          </a:ln>
        </p:spPr>
        <p:txBody>
          <a:bodyPr anchorCtr="0" anchor="t" bIns="0" lIns="0" spcFirstLastPara="1" rIns="0" wrap="square" tIns="28075">
            <a:noAutofit/>
          </a:bodyPr>
          <a:lstStyle/>
          <a:p>
            <a:pPr indent="-384810" lvl="0" marL="428625" marR="0" rtl="0" algn="l">
              <a:lnSpc>
                <a:spcPct val="93000"/>
              </a:lnSpc>
              <a:spcBef>
                <a:spcPts val="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SortedSet subSet(Object obj1, Object obj2);</a:t>
            </a:r>
            <a:endParaRPr sz="2400"/>
          </a:p>
          <a:p>
            <a:pPr indent="-320674" lvl="1" marL="862012" marR="0" rtl="0" algn="l">
              <a:lnSpc>
                <a:spcPct val="93000"/>
              </a:lnSpc>
              <a:spcBef>
                <a:spcPts val="1400"/>
              </a:spcBef>
              <a:spcAft>
                <a:spcPts val="0"/>
              </a:spcAft>
              <a:buClr>
                <a:srgbClr val="000000"/>
              </a:buClr>
              <a:buSzPts val="2800"/>
              <a:buFont typeface="Arial"/>
              <a:buNone/>
            </a:pPr>
            <a:r>
              <a:rPr b="0" i="0" lang="en-US" sz="2400" u="none" cap="none" strike="noStrike">
                <a:solidFill>
                  <a:srgbClr val="000000"/>
                </a:solidFill>
                <a:latin typeface="Arial"/>
                <a:ea typeface="Arial"/>
                <a:cs typeface="Arial"/>
                <a:sym typeface="Arial"/>
              </a:rPr>
              <a:t>Returns SortedSet whose elements are &gt;=obj1 and &lt;obj2</a:t>
            </a:r>
            <a:endParaRPr sz="2400"/>
          </a:p>
          <a:p>
            <a:pPr indent="-384810" lvl="0" marL="428625" marR="0" rtl="0" algn="l">
              <a:lnSpc>
                <a:spcPct val="93000"/>
              </a:lnSpc>
              <a:spcBef>
                <a:spcPts val="110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Comparator comparator()</a:t>
            </a:r>
            <a:endParaRPr sz="2400"/>
          </a:p>
          <a:p>
            <a:pPr indent="-320674" lvl="1" marL="862012" marR="0" rtl="0" algn="l">
              <a:lnSpc>
                <a:spcPct val="93000"/>
              </a:lnSpc>
              <a:spcBef>
                <a:spcPts val="1400"/>
              </a:spcBef>
              <a:spcAft>
                <a:spcPts val="0"/>
              </a:spcAft>
              <a:buClr>
                <a:srgbClr val="000000"/>
              </a:buClr>
              <a:buSzPts val="2800"/>
              <a:buFont typeface="Arial"/>
              <a:buNone/>
            </a:pPr>
            <a:r>
              <a:rPr b="0" i="0" lang="en-US" sz="2400" u="none" cap="none" strike="noStrike">
                <a:solidFill>
                  <a:srgbClr val="000000"/>
                </a:solidFill>
                <a:latin typeface="Arial"/>
                <a:ea typeface="Arial"/>
                <a:cs typeface="Arial"/>
                <a:sym typeface="Arial"/>
              </a:rPr>
              <a:t>Returns comparator object that describes underlying sorting technique. If we are using default natural sorting order then we will get null</a:t>
            </a:r>
            <a:endParaRPr sz="2400"/>
          </a:p>
        </p:txBody>
      </p:sp>
      <p:sp>
        <p:nvSpPr>
          <p:cNvPr id="102" name="Google Shape;102;p11"/>
          <p:cNvSpPr txBox="1"/>
          <p:nvPr/>
        </p:nvSpPr>
        <p:spPr>
          <a:xfrm>
            <a:off x="631825" y="6221412"/>
            <a:ext cx="8615362" cy="1189037"/>
          </a:xfrm>
          <a:prstGeom prst="rect">
            <a:avLst/>
          </a:prstGeom>
          <a:noFill/>
          <a:ln>
            <a:noFill/>
          </a:ln>
        </p:spPr>
        <p:txBody>
          <a:bodyPr anchorCtr="0" anchor="t" bIns="0" lIns="0" spcFirstLastPara="1" rIns="0" wrap="square" tIns="24825">
            <a:noAutofit/>
          </a:bodyPr>
          <a:lstStyle/>
          <a:p>
            <a:pPr indent="-320675" lvl="1" marL="863600" marR="0" rtl="0" algn="l">
              <a:lnSpc>
                <a:spcPct val="93000"/>
              </a:lnSpc>
              <a:spcBef>
                <a:spcPts val="0"/>
              </a:spcBef>
              <a:spcAft>
                <a:spcPts val="0"/>
              </a:spcAft>
              <a:buClr>
                <a:srgbClr val="0000CC"/>
              </a:buClr>
              <a:buSzPts val="2800"/>
              <a:buFont typeface="Arial"/>
              <a:buNone/>
            </a:pPr>
            <a:r>
              <a:rPr b="0" i="0" lang="en-US" sz="2400" u="none" cap="none" strike="noStrike">
                <a:solidFill>
                  <a:srgbClr val="0000CC"/>
                </a:solidFill>
                <a:latin typeface="Arial"/>
                <a:ea typeface="Arial"/>
                <a:cs typeface="Arial"/>
                <a:sym typeface="Arial"/>
              </a:rPr>
              <a:t>The default natural sorting order for number is </a:t>
            </a:r>
            <a:r>
              <a:rPr lang="en-US" sz="2400">
                <a:solidFill>
                  <a:srgbClr val="0000CC"/>
                </a:solidFill>
              </a:rPr>
              <a:t>ascending</a:t>
            </a:r>
            <a:r>
              <a:rPr b="0" i="0" lang="en-US" sz="2400" u="none" cap="none" strike="noStrike">
                <a:solidFill>
                  <a:srgbClr val="0000CC"/>
                </a:solidFill>
                <a:latin typeface="Arial"/>
                <a:ea typeface="Arial"/>
                <a:cs typeface="Arial"/>
                <a:sym typeface="Arial"/>
              </a:rPr>
              <a:t> order and for String is  Alphabetical order</a:t>
            </a:r>
            <a:endParaRPr sz="2400"/>
          </a:p>
        </p:txBody>
      </p:sp>
      <p:pic>
        <p:nvPicPr>
          <p:cNvPr descr="Related image" id="103" name="Google Shape;103;p11"/>
          <p:cNvPicPr preferRelativeResize="0"/>
          <p:nvPr/>
        </p:nvPicPr>
        <p:blipFill rotWithShape="1">
          <a:blip r:embed="rId3">
            <a:alphaModFix/>
          </a:blip>
          <a:srcRect b="23459" l="3789" r="3780" t="21969"/>
          <a:stretch/>
        </p:blipFill>
        <p:spPr>
          <a:xfrm>
            <a:off x="214282" y="214290"/>
            <a:ext cx="1622550" cy="82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7" name="Shape 107"/>
        <p:cNvGrpSpPr/>
        <p:nvPr/>
      </p:nvGrpSpPr>
      <p:grpSpPr>
        <a:xfrm>
          <a:off x="0" y="0"/>
          <a:ext cx="0" cy="0"/>
          <a:chOff x="0" y="0"/>
          <a:chExt cx="0" cy="0"/>
        </a:xfrm>
      </p:grpSpPr>
      <p:sp>
        <p:nvSpPr>
          <p:cNvPr id="108" name="Google Shape;108;p12"/>
          <p:cNvSpPr txBox="1"/>
          <p:nvPr/>
        </p:nvSpPr>
        <p:spPr>
          <a:xfrm>
            <a:off x="1299875" y="1381575"/>
            <a:ext cx="7623300" cy="5938200"/>
          </a:xfrm>
          <a:prstGeom prst="rect">
            <a:avLst/>
          </a:prstGeom>
          <a:noFill/>
          <a:ln>
            <a:noFill/>
          </a:ln>
        </p:spPr>
        <p:txBody>
          <a:bodyPr anchorCtr="0" anchor="t" bIns="45000" lIns="90000" spcFirstLastPara="1" rIns="90000" wrap="square" tIns="61550">
            <a:noAutofit/>
          </a:bodyPr>
          <a:lstStyle/>
          <a:p>
            <a:pPr indent="0" lvl="0" marL="0" marR="0" rtl="0" algn="l">
              <a:lnSpc>
                <a:spcPct val="94000"/>
              </a:lnSpc>
              <a:spcBef>
                <a:spcPts val="0"/>
              </a:spcBef>
              <a:spcAft>
                <a:spcPts val="0"/>
              </a:spcAft>
              <a:buClr>
                <a:srgbClr val="000000"/>
              </a:buClr>
              <a:buSzPts val="2200"/>
              <a:buFont typeface="Courier New"/>
              <a:buNone/>
            </a:pPr>
            <a:r>
              <a:rPr b="1" i="0" lang="en-US" sz="1900" u="none">
                <a:solidFill>
                  <a:srgbClr val="000000"/>
                </a:solidFill>
                <a:latin typeface="Courier New"/>
                <a:ea typeface="Courier New"/>
                <a:cs typeface="Courier New"/>
                <a:sym typeface="Courier New"/>
              </a:rPr>
              <a:t>import java.util.TreeSet;</a:t>
            </a:r>
            <a:endParaRPr b="1" sz="1900"/>
          </a:p>
          <a:p>
            <a:pPr indent="0" lvl="0" marL="0" marR="0" rtl="0" algn="l">
              <a:lnSpc>
                <a:spcPct val="94000"/>
              </a:lnSpc>
              <a:spcBef>
                <a:spcPts val="0"/>
              </a:spcBef>
              <a:spcAft>
                <a:spcPts val="0"/>
              </a:spcAft>
              <a:buClr>
                <a:srgbClr val="000000"/>
              </a:buClr>
              <a:buSzPts val="2200"/>
              <a:buFont typeface="Courier New"/>
              <a:buNone/>
            </a:pPr>
            <a:r>
              <a:rPr b="1" i="0" lang="en-US" sz="1900" u="none">
                <a:solidFill>
                  <a:srgbClr val="000000"/>
                </a:solidFill>
                <a:latin typeface="Courier New"/>
                <a:ea typeface="Courier New"/>
                <a:cs typeface="Courier New"/>
                <a:sym typeface="Courier New"/>
              </a:rPr>
              <a:t>public class Mytesting {</a:t>
            </a:r>
            <a:endParaRPr b="1" sz="1900"/>
          </a:p>
          <a:p>
            <a:pPr indent="0" lvl="0" marL="0" marR="0" rtl="0" algn="l">
              <a:lnSpc>
                <a:spcPct val="94000"/>
              </a:lnSpc>
              <a:spcBef>
                <a:spcPts val="0"/>
              </a:spcBef>
              <a:spcAft>
                <a:spcPts val="0"/>
              </a:spcAft>
              <a:buClr>
                <a:srgbClr val="000000"/>
              </a:buClr>
              <a:buSzPts val="2200"/>
              <a:buFont typeface="Courier New"/>
              <a:buNone/>
            </a:pPr>
            <a:r>
              <a:rPr b="1" i="0" lang="en-US" sz="1900" u="none">
                <a:solidFill>
                  <a:srgbClr val="000000"/>
                </a:solidFill>
                <a:latin typeface="Courier New"/>
                <a:ea typeface="Courier New"/>
                <a:cs typeface="Courier New"/>
                <a:sym typeface="Courier New"/>
              </a:rPr>
              <a:t>  public static void main(String[] args) {</a:t>
            </a:r>
            <a:endParaRPr b="1" sz="1900"/>
          </a:p>
          <a:p>
            <a:pPr indent="0" lvl="0" marL="0" marR="0" rtl="0" algn="l">
              <a:lnSpc>
                <a:spcPct val="94000"/>
              </a:lnSpc>
              <a:spcBef>
                <a:spcPts val="0"/>
              </a:spcBef>
              <a:spcAft>
                <a:spcPts val="0"/>
              </a:spcAft>
              <a:buClr>
                <a:srgbClr val="000000"/>
              </a:buClr>
              <a:buSzPts val="2200"/>
              <a:buFont typeface="Courier New"/>
              <a:buNone/>
            </a:pPr>
            <a:r>
              <a:rPr b="1" i="0" lang="en-US" sz="1900" u="none">
                <a:solidFill>
                  <a:srgbClr val="000000"/>
                </a:solidFill>
                <a:latin typeface="Courier New"/>
                <a:ea typeface="Courier New"/>
                <a:cs typeface="Courier New"/>
                <a:sym typeface="Courier New"/>
              </a:rPr>
              <a:t>   TreeSet obj = new TreeSet();</a:t>
            </a:r>
            <a:endParaRPr b="1" sz="1900"/>
          </a:p>
          <a:p>
            <a:pPr indent="0" lvl="0" marL="0" marR="0" rtl="0" algn="l">
              <a:lnSpc>
                <a:spcPct val="94000"/>
              </a:lnSpc>
              <a:spcBef>
                <a:spcPts val="0"/>
              </a:spcBef>
              <a:spcAft>
                <a:spcPts val="0"/>
              </a:spcAft>
              <a:buClr>
                <a:srgbClr val="000000"/>
              </a:buClr>
              <a:buSzPts val="2200"/>
              <a:buFont typeface="Courier New"/>
              <a:buNone/>
            </a:pPr>
            <a:r>
              <a:rPr b="1" i="0" lang="en-US" sz="1900" u="none">
                <a:solidFill>
                  <a:srgbClr val="000000"/>
                </a:solidFill>
                <a:latin typeface="Courier New"/>
                <a:ea typeface="Courier New"/>
                <a:cs typeface="Courier New"/>
                <a:sym typeface="Courier New"/>
              </a:rPr>
              <a:t>   obj.add(10);</a:t>
            </a:r>
            <a:endParaRPr b="1" sz="1900"/>
          </a:p>
          <a:p>
            <a:pPr indent="0" lvl="0" marL="0" marR="0" rtl="0" algn="l">
              <a:lnSpc>
                <a:spcPct val="94000"/>
              </a:lnSpc>
              <a:spcBef>
                <a:spcPts val="0"/>
              </a:spcBef>
              <a:spcAft>
                <a:spcPts val="0"/>
              </a:spcAft>
              <a:buClr>
                <a:srgbClr val="000000"/>
              </a:buClr>
              <a:buSzPts val="2200"/>
              <a:buFont typeface="Courier New"/>
              <a:buNone/>
            </a:pPr>
            <a:r>
              <a:rPr b="1" i="0" lang="en-US" sz="1900" u="none">
                <a:solidFill>
                  <a:srgbClr val="000000"/>
                </a:solidFill>
                <a:latin typeface="Courier New"/>
                <a:ea typeface="Courier New"/>
                <a:cs typeface="Courier New"/>
                <a:sym typeface="Courier New"/>
              </a:rPr>
              <a:t>    obj.add(90);</a:t>
            </a:r>
            <a:endParaRPr b="1" sz="1900"/>
          </a:p>
          <a:p>
            <a:pPr indent="0" lvl="0" marL="0" marR="0" rtl="0" algn="l">
              <a:lnSpc>
                <a:spcPct val="94000"/>
              </a:lnSpc>
              <a:spcBef>
                <a:spcPts val="0"/>
              </a:spcBef>
              <a:spcAft>
                <a:spcPts val="0"/>
              </a:spcAft>
              <a:buClr>
                <a:srgbClr val="000000"/>
              </a:buClr>
              <a:buSzPts val="2200"/>
              <a:buFont typeface="Courier New"/>
              <a:buNone/>
            </a:pPr>
            <a:r>
              <a:rPr b="1" i="0" lang="en-US" sz="1900" u="none">
                <a:solidFill>
                  <a:srgbClr val="000000"/>
                </a:solidFill>
                <a:latin typeface="Courier New"/>
                <a:ea typeface="Courier New"/>
                <a:cs typeface="Courier New"/>
                <a:sym typeface="Courier New"/>
              </a:rPr>
              <a:t>    obj.add(70);</a:t>
            </a:r>
            <a:endParaRPr b="1" sz="1900"/>
          </a:p>
          <a:p>
            <a:pPr indent="0" lvl="0" marL="0" marR="0" rtl="0" algn="l">
              <a:lnSpc>
                <a:spcPct val="94000"/>
              </a:lnSpc>
              <a:spcBef>
                <a:spcPts val="0"/>
              </a:spcBef>
              <a:spcAft>
                <a:spcPts val="0"/>
              </a:spcAft>
              <a:buClr>
                <a:srgbClr val="000000"/>
              </a:buClr>
              <a:buSzPts val="2200"/>
              <a:buFont typeface="Courier New"/>
              <a:buNone/>
            </a:pPr>
            <a:r>
              <a:rPr b="1" i="0" lang="en-US" sz="1900" u="none">
                <a:solidFill>
                  <a:srgbClr val="000000"/>
                </a:solidFill>
                <a:latin typeface="Courier New"/>
                <a:ea typeface="Courier New"/>
                <a:cs typeface="Courier New"/>
                <a:sym typeface="Courier New"/>
              </a:rPr>
              <a:t>    obj.add(60);</a:t>
            </a:r>
            <a:endParaRPr b="1" sz="1900"/>
          </a:p>
          <a:p>
            <a:pPr indent="0" lvl="0" marL="0" marR="0" rtl="0" algn="l">
              <a:lnSpc>
                <a:spcPct val="94000"/>
              </a:lnSpc>
              <a:spcBef>
                <a:spcPts val="0"/>
              </a:spcBef>
              <a:spcAft>
                <a:spcPts val="0"/>
              </a:spcAft>
              <a:buClr>
                <a:srgbClr val="000000"/>
              </a:buClr>
              <a:buSzPts val="2200"/>
              <a:buFont typeface="Courier New"/>
              <a:buNone/>
            </a:pPr>
            <a:r>
              <a:rPr b="1" i="0" lang="en-US" sz="1900" u="none">
                <a:solidFill>
                  <a:srgbClr val="000000"/>
                </a:solidFill>
                <a:latin typeface="Courier New"/>
                <a:ea typeface="Courier New"/>
                <a:cs typeface="Courier New"/>
                <a:sym typeface="Courier New"/>
              </a:rPr>
              <a:t>    obj.add(30);</a:t>
            </a:r>
            <a:endParaRPr b="1" sz="1900"/>
          </a:p>
          <a:p>
            <a:pPr indent="0" lvl="0" marL="0" marR="0" rtl="0" algn="l">
              <a:lnSpc>
                <a:spcPct val="94000"/>
              </a:lnSpc>
              <a:spcBef>
                <a:spcPts val="0"/>
              </a:spcBef>
              <a:spcAft>
                <a:spcPts val="0"/>
              </a:spcAft>
              <a:buClr>
                <a:srgbClr val="000000"/>
              </a:buClr>
              <a:buSzPts val="2200"/>
              <a:buFont typeface="Courier New"/>
              <a:buNone/>
            </a:pPr>
            <a:r>
              <a:rPr b="1" i="0" lang="en-US" sz="1900" u="none">
                <a:solidFill>
                  <a:srgbClr val="000000"/>
                </a:solidFill>
                <a:latin typeface="Courier New"/>
                <a:ea typeface="Courier New"/>
                <a:cs typeface="Courier New"/>
                <a:sym typeface="Courier New"/>
              </a:rPr>
              <a:t>    obj.add(80);</a:t>
            </a:r>
            <a:endParaRPr b="1" sz="1900"/>
          </a:p>
          <a:p>
            <a:pPr indent="0" lvl="0" marL="0" marR="0" rtl="0" algn="l">
              <a:lnSpc>
                <a:spcPct val="94000"/>
              </a:lnSpc>
              <a:spcBef>
                <a:spcPts val="0"/>
              </a:spcBef>
              <a:spcAft>
                <a:spcPts val="0"/>
              </a:spcAft>
              <a:buClr>
                <a:srgbClr val="000000"/>
              </a:buClr>
              <a:buSzPts val="2200"/>
              <a:buFont typeface="Courier New"/>
              <a:buNone/>
            </a:pPr>
            <a:r>
              <a:rPr b="1" i="0" lang="en-US" sz="1900" u="none">
                <a:solidFill>
                  <a:srgbClr val="000000"/>
                </a:solidFill>
                <a:latin typeface="Courier New"/>
                <a:ea typeface="Courier New"/>
                <a:cs typeface="Courier New"/>
                <a:sym typeface="Courier New"/>
              </a:rPr>
              <a:t>    obj.add(20);</a:t>
            </a:r>
            <a:endParaRPr b="1" sz="1900"/>
          </a:p>
          <a:p>
            <a:pPr indent="0" lvl="0" marL="0" marR="0" rtl="0" algn="l">
              <a:lnSpc>
                <a:spcPct val="94000"/>
              </a:lnSpc>
              <a:spcBef>
                <a:spcPts val="0"/>
              </a:spcBef>
              <a:spcAft>
                <a:spcPts val="0"/>
              </a:spcAft>
              <a:buClr>
                <a:srgbClr val="000000"/>
              </a:buClr>
              <a:buSzPts val="2200"/>
              <a:buFont typeface="Courier New"/>
              <a:buNone/>
            </a:pPr>
            <a:r>
              <a:rPr b="1" i="0" lang="en-US" sz="1900" u="none">
                <a:solidFill>
                  <a:srgbClr val="000000"/>
                </a:solidFill>
                <a:latin typeface="Courier New"/>
                <a:ea typeface="Courier New"/>
                <a:cs typeface="Courier New"/>
                <a:sym typeface="Courier New"/>
              </a:rPr>
              <a:t>    System.out.println(obj.first()); //10</a:t>
            </a:r>
            <a:endParaRPr b="1" sz="1900"/>
          </a:p>
          <a:p>
            <a:pPr indent="0" lvl="0" marL="0" marR="0" rtl="0" algn="l">
              <a:lnSpc>
                <a:spcPct val="94000"/>
              </a:lnSpc>
              <a:spcBef>
                <a:spcPts val="0"/>
              </a:spcBef>
              <a:spcAft>
                <a:spcPts val="0"/>
              </a:spcAft>
              <a:buClr>
                <a:srgbClr val="000000"/>
              </a:buClr>
              <a:buSzPts val="2200"/>
              <a:buFont typeface="Courier New"/>
              <a:buNone/>
            </a:pPr>
            <a:r>
              <a:rPr b="1" i="0" lang="en-US" sz="1900" u="none">
                <a:solidFill>
                  <a:srgbClr val="000000"/>
                </a:solidFill>
                <a:latin typeface="Courier New"/>
                <a:ea typeface="Courier New"/>
                <a:cs typeface="Courier New"/>
                <a:sym typeface="Courier New"/>
              </a:rPr>
              <a:t>    System.out.println(obj.last()); // 90</a:t>
            </a:r>
            <a:endParaRPr b="1" sz="1900"/>
          </a:p>
          <a:p>
            <a:pPr indent="0" lvl="0" marL="0" marR="0" rtl="0" algn="l">
              <a:lnSpc>
                <a:spcPct val="94000"/>
              </a:lnSpc>
              <a:spcBef>
                <a:spcPts val="0"/>
              </a:spcBef>
              <a:spcAft>
                <a:spcPts val="0"/>
              </a:spcAft>
              <a:buClr>
                <a:srgbClr val="000000"/>
              </a:buClr>
              <a:buSzPts val="2200"/>
              <a:buFont typeface="Courier New"/>
              <a:buNone/>
            </a:pPr>
            <a:r>
              <a:rPr b="1" i="0" lang="en-US" sz="1900" u="none">
                <a:solidFill>
                  <a:srgbClr val="000000"/>
                </a:solidFill>
                <a:latin typeface="Courier New"/>
                <a:ea typeface="Courier New"/>
                <a:cs typeface="Courier New"/>
                <a:sym typeface="Courier New"/>
              </a:rPr>
              <a:t>    System.out.println(obj.headSet(70)); </a:t>
            </a:r>
            <a:endParaRPr b="1" sz="1900"/>
          </a:p>
          <a:p>
            <a:pPr indent="0" lvl="0" marL="0" marR="0" rtl="0" algn="l">
              <a:lnSpc>
                <a:spcPct val="94000"/>
              </a:lnSpc>
              <a:spcBef>
                <a:spcPts val="0"/>
              </a:spcBef>
              <a:spcAft>
                <a:spcPts val="0"/>
              </a:spcAft>
              <a:buClr>
                <a:srgbClr val="000000"/>
              </a:buClr>
              <a:buSzPts val="2200"/>
              <a:buFont typeface="Courier New"/>
              <a:buNone/>
            </a:pPr>
            <a:r>
              <a:rPr b="1" i="0" lang="en-US" sz="1900" u="none">
                <a:solidFill>
                  <a:srgbClr val="000000"/>
                </a:solidFill>
                <a:latin typeface="Courier New"/>
                <a:ea typeface="Courier New"/>
                <a:cs typeface="Courier New"/>
                <a:sym typeface="Courier New"/>
              </a:rPr>
              <a:t>//[10, 20, 30, 60]</a:t>
            </a:r>
            <a:endParaRPr b="1" sz="1900"/>
          </a:p>
          <a:p>
            <a:pPr indent="0" lvl="0" marL="0" marR="0" rtl="0" algn="l">
              <a:lnSpc>
                <a:spcPct val="94000"/>
              </a:lnSpc>
              <a:spcBef>
                <a:spcPts val="0"/>
              </a:spcBef>
              <a:spcAft>
                <a:spcPts val="0"/>
              </a:spcAft>
              <a:buClr>
                <a:srgbClr val="000000"/>
              </a:buClr>
              <a:buSzPts val="2200"/>
              <a:buFont typeface="Courier New"/>
              <a:buNone/>
            </a:pPr>
            <a:r>
              <a:rPr b="1" i="0" lang="en-US" sz="1900" u="none">
                <a:solidFill>
                  <a:srgbClr val="000000"/>
                </a:solidFill>
                <a:latin typeface="Courier New"/>
                <a:ea typeface="Courier New"/>
                <a:cs typeface="Courier New"/>
                <a:sym typeface="Courier New"/>
              </a:rPr>
              <a:t>    System.out.println(obj.tailSet(60)); </a:t>
            </a:r>
            <a:endParaRPr b="1" sz="1900"/>
          </a:p>
          <a:p>
            <a:pPr indent="0" lvl="0" marL="0" marR="0" rtl="0" algn="l">
              <a:lnSpc>
                <a:spcPct val="94000"/>
              </a:lnSpc>
              <a:spcBef>
                <a:spcPts val="0"/>
              </a:spcBef>
              <a:spcAft>
                <a:spcPts val="0"/>
              </a:spcAft>
              <a:buClr>
                <a:srgbClr val="000000"/>
              </a:buClr>
              <a:buSzPts val="2200"/>
              <a:buFont typeface="Courier New"/>
              <a:buNone/>
            </a:pPr>
            <a:r>
              <a:rPr b="1" i="0" lang="en-US" sz="1900" u="none">
                <a:solidFill>
                  <a:srgbClr val="000000"/>
                </a:solidFill>
                <a:latin typeface="Courier New"/>
                <a:ea typeface="Courier New"/>
                <a:cs typeface="Courier New"/>
                <a:sym typeface="Courier New"/>
              </a:rPr>
              <a:t>//[60, 70, 80, 90]</a:t>
            </a:r>
            <a:endParaRPr b="1" sz="1900"/>
          </a:p>
          <a:p>
            <a:pPr indent="0" lvl="0" marL="0" marR="0" rtl="0" algn="l">
              <a:lnSpc>
                <a:spcPct val="94000"/>
              </a:lnSpc>
              <a:spcBef>
                <a:spcPts val="0"/>
              </a:spcBef>
              <a:spcAft>
                <a:spcPts val="0"/>
              </a:spcAft>
              <a:buClr>
                <a:srgbClr val="000000"/>
              </a:buClr>
              <a:buSzPts val="2200"/>
              <a:buFont typeface="Courier New"/>
              <a:buNone/>
            </a:pPr>
            <a:r>
              <a:rPr b="1" i="0" lang="en-US" sz="1900" u="none">
                <a:solidFill>
                  <a:srgbClr val="000000"/>
                </a:solidFill>
                <a:latin typeface="Courier New"/>
                <a:ea typeface="Courier New"/>
                <a:cs typeface="Courier New"/>
                <a:sym typeface="Courier New"/>
              </a:rPr>
              <a:t>    System.out.println(obj.subSet(20,70)); //[20, 30, 60]</a:t>
            </a:r>
            <a:endParaRPr b="1" sz="1900"/>
          </a:p>
          <a:p>
            <a:pPr indent="0" lvl="0" marL="0" marR="0" rtl="0" algn="l">
              <a:lnSpc>
                <a:spcPct val="94000"/>
              </a:lnSpc>
              <a:spcBef>
                <a:spcPts val="0"/>
              </a:spcBef>
              <a:spcAft>
                <a:spcPts val="0"/>
              </a:spcAft>
              <a:buClr>
                <a:srgbClr val="000000"/>
              </a:buClr>
              <a:buSzPts val="2200"/>
              <a:buFont typeface="Courier New"/>
              <a:buNone/>
            </a:pPr>
            <a:r>
              <a:rPr b="1" i="0" lang="en-US" sz="1900" u="none">
                <a:solidFill>
                  <a:srgbClr val="000000"/>
                </a:solidFill>
                <a:latin typeface="Courier New"/>
                <a:ea typeface="Courier New"/>
                <a:cs typeface="Courier New"/>
                <a:sym typeface="Courier New"/>
              </a:rPr>
              <a:t>  }</a:t>
            </a:r>
            <a:endParaRPr b="1" sz="1900"/>
          </a:p>
          <a:p>
            <a:pPr indent="0" lvl="0" marL="0" marR="0" rtl="0" algn="l">
              <a:lnSpc>
                <a:spcPct val="94000"/>
              </a:lnSpc>
              <a:spcBef>
                <a:spcPts val="0"/>
              </a:spcBef>
              <a:spcAft>
                <a:spcPts val="0"/>
              </a:spcAft>
              <a:buClr>
                <a:srgbClr val="000000"/>
              </a:buClr>
              <a:buSzPts val="2200"/>
              <a:buFont typeface="Courier New"/>
              <a:buNone/>
            </a:pPr>
            <a:r>
              <a:rPr b="1" i="0" lang="en-US" sz="1900" u="none">
                <a:solidFill>
                  <a:srgbClr val="000000"/>
                </a:solidFill>
                <a:latin typeface="Courier New"/>
                <a:ea typeface="Courier New"/>
                <a:cs typeface="Courier New"/>
                <a:sym typeface="Courier New"/>
              </a:rPr>
              <a:t>}</a:t>
            </a:r>
            <a:endParaRPr b="1" sz="1900"/>
          </a:p>
        </p:txBody>
      </p:sp>
      <p:pic>
        <p:nvPicPr>
          <p:cNvPr descr="Related image" id="109" name="Google Shape;109;p12"/>
          <p:cNvPicPr preferRelativeResize="0"/>
          <p:nvPr/>
        </p:nvPicPr>
        <p:blipFill rotWithShape="1">
          <a:blip r:embed="rId3">
            <a:alphaModFix/>
          </a:blip>
          <a:srcRect b="23459" l="3789" r="3780" t="21969"/>
          <a:stretch/>
        </p:blipFill>
        <p:spPr>
          <a:xfrm>
            <a:off x="214282" y="214290"/>
            <a:ext cx="1622550" cy="828000"/>
          </a:xfrm>
          <a:prstGeom prst="rect">
            <a:avLst/>
          </a:prstGeom>
          <a:noFill/>
          <a:ln>
            <a:noFill/>
          </a:ln>
        </p:spPr>
      </p:pic>
      <p:sp>
        <p:nvSpPr>
          <p:cNvPr id="110" name="Google Shape;110;p12"/>
          <p:cNvSpPr txBox="1"/>
          <p:nvPr>
            <p:ph type="title"/>
          </p:nvPr>
        </p:nvSpPr>
        <p:spPr>
          <a:xfrm>
            <a:off x="503237" y="301625"/>
            <a:ext cx="9071100" cy="1262100"/>
          </a:xfrm>
          <a:prstGeom prst="rect">
            <a:avLst/>
          </a:prstGeom>
          <a:noFill/>
          <a:ln>
            <a:noFill/>
          </a:ln>
        </p:spPr>
        <p:txBody>
          <a:bodyPr anchorCtr="0" anchor="ctr" bIns="0" lIns="0" spcFirstLastPara="1" rIns="0" wrap="square" tIns="38875">
            <a:noAutofit/>
          </a:bodyPr>
          <a:lstStyle/>
          <a:p>
            <a:pPr indent="0" lvl="0" marL="0" rtl="0" algn="ctr">
              <a:lnSpc>
                <a:spcPct val="93000"/>
              </a:lnSpc>
              <a:spcBef>
                <a:spcPts val="0"/>
              </a:spcBef>
              <a:spcAft>
                <a:spcPts val="0"/>
              </a:spcAft>
              <a:buClr>
                <a:srgbClr val="000000"/>
              </a:buClr>
              <a:buSzPts val="4400"/>
              <a:buFont typeface="Arial"/>
              <a:buNone/>
            </a:pPr>
            <a:r>
              <a:rPr b="1" i="0" lang="en-US" sz="3900" u="none">
                <a:solidFill>
                  <a:srgbClr val="000000"/>
                </a:solidFill>
              </a:rPr>
              <a:t>Example</a:t>
            </a:r>
            <a:endParaRPr b="1" sz="3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4" name="Shape 114"/>
        <p:cNvGrpSpPr/>
        <p:nvPr/>
      </p:nvGrpSpPr>
      <p:grpSpPr>
        <a:xfrm>
          <a:off x="0" y="0"/>
          <a:ext cx="0" cy="0"/>
          <a:chOff x="0" y="0"/>
          <a:chExt cx="0" cy="0"/>
        </a:xfrm>
      </p:grpSpPr>
      <p:sp>
        <p:nvSpPr>
          <p:cNvPr id="115" name="Google Shape;115;p13"/>
          <p:cNvSpPr txBox="1"/>
          <p:nvPr>
            <p:ph type="title"/>
          </p:nvPr>
        </p:nvSpPr>
        <p:spPr>
          <a:xfrm>
            <a:off x="503237" y="301625"/>
            <a:ext cx="9070975" cy="1262062"/>
          </a:xfrm>
          <a:prstGeom prst="rect">
            <a:avLst/>
          </a:prstGeom>
          <a:noFill/>
          <a:ln>
            <a:noFill/>
          </a:ln>
        </p:spPr>
        <p:txBody>
          <a:bodyPr anchorCtr="0" anchor="ctr" bIns="0" lIns="0" spcFirstLastPara="1" rIns="0" wrap="square" tIns="38875">
            <a:noAutofit/>
          </a:bodyPr>
          <a:lstStyle/>
          <a:p>
            <a:pPr indent="0" lvl="0" marL="0" rtl="0" algn="ctr">
              <a:lnSpc>
                <a:spcPct val="93000"/>
              </a:lnSpc>
              <a:spcBef>
                <a:spcPts val="0"/>
              </a:spcBef>
              <a:spcAft>
                <a:spcPts val="0"/>
              </a:spcAft>
              <a:buClr>
                <a:srgbClr val="000000"/>
              </a:buClr>
              <a:buSzPts val="4400"/>
              <a:buFont typeface="Arial"/>
              <a:buNone/>
            </a:pPr>
            <a:r>
              <a:rPr b="1" i="0" lang="en-US" sz="4000" u="none">
                <a:solidFill>
                  <a:srgbClr val="000000"/>
                </a:solidFill>
              </a:rPr>
              <a:t>TreeSet</a:t>
            </a:r>
            <a:endParaRPr b="1" sz="4000"/>
          </a:p>
        </p:txBody>
      </p:sp>
      <p:sp>
        <p:nvSpPr>
          <p:cNvPr id="116" name="Google Shape;116;p13"/>
          <p:cNvSpPr txBox="1"/>
          <p:nvPr>
            <p:ph idx="1" type="body"/>
          </p:nvPr>
        </p:nvSpPr>
        <p:spPr>
          <a:xfrm>
            <a:off x="503237" y="1601787"/>
            <a:ext cx="9071100" cy="5264100"/>
          </a:xfrm>
          <a:prstGeom prst="rect">
            <a:avLst/>
          </a:prstGeom>
          <a:noFill/>
          <a:ln>
            <a:noFill/>
          </a:ln>
        </p:spPr>
        <p:txBody>
          <a:bodyPr anchorCtr="0" anchor="t" bIns="0" lIns="0" spcFirstLastPara="1" rIns="0" wrap="square" tIns="28075">
            <a:noAutofit/>
          </a:bodyPr>
          <a:lstStyle/>
          <a:p>
            <a:pPr indent="-384810" lvl="0" marL="428625" marR="0" rtl="0" algn="l">
              <a:lnSpc>
                <a:spcPct val="93000"/>
              </a:lnSpc>
              <a:spcBef>
                <a:spcPts val="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The underlying data structure for TreeSet is Balanced Tree</a:t>
            </a:r>
            <a:endParaRPr sz="2400"/>
          </a:p>
          <a:p>
            <a:pPr indent="-384810" lvl="0" marL="428625" marR="0" rtl="0" algn="l">
              <a:lnSpc>
                <a:spcPct val="93000"/>
              </a:lnSpc>
              <a:spcBef>
                <a:spcPts val="140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Duplicate Objects are not allowed</a:t>
            </a:r>
            <a:endParaRPr sz="2400"/>
          </a:p>
          <a:p>
            <a:pPr indent="-384810" lvl="0" marL="428625" marR="0" rtl="0" algn="l">
              <a:lnSpc>
                <a:spcPct val="93000"/>
              </a:lnSpc>
              <a:spcBef>
                <a:spcPts val="140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All objects will be inserted according to some sorting order.</a:t>
            </a:r>
            <a:endParaRPr sz="2400"/>
          </a:p>
          <a:p>
            <a:pPr indent="-384810" lvl="0" marL="428625" marR="0" rtl="0" algn="l">
              <a:lnSpc>
                <a:spcPct val="93000"/>
              </a:lnSpc>
              <a:spcBef>
                <a:spcPts val="140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Heterogeneous objects are not allowed. If we trying to insert heterogeneous object it will throw run time exception class cast exception</a:t>
            </a:r>
            <a:endParaRPr sz="2400"/>
          </a:p>
          <a:p>
            <a:pPr indent="-384810" lvl="0" marL="428625" marR="0" rtl="0" algn="l">
              <a:lnSpc>
                <a:spcPct val="93000"/>
              </a:lnSpc>
              <a:spcBef>
                <a:spcPts val="140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null insertion is allowed but only once(1.6 version)</a:t>
            </a:r>
            <a:endParaRPr sz="2400"/>
          </a:p>
        </p:txBody>
      </p:sp>
      <p:pic>
        <p:nvPicPr>
          <p:cNvPr descr="Related image" id="117" name="Google Shape;117;p13"/>
          <p:cNvPicPr preferRelativeResize="0"/>
          <p:nvPr/>
        </p:nvPicPr>
        <p:blipFill rotWithShape="1">
          <a:blip r:embed="rId3">
            <a:alphaModFix/>
          </a:blip>
          <a:srcRect b="23459" l="3789" r="3780" t="21969"/>
          <a:stretch/>
        </p:blipFill>
        <p:spPr>
          <a:xfrm>
            <a:off x="214282" y="214290"/>
            <a:ext cx="1622550" cy="828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1" name="Shape 121"/>
        <p:cNvGrpSpPr/>
        <p:nvPr/>
      </p:nvGrpSpPr>
      <p:grpSpPr>
        <a:xfrm>
          <a:off x="0" y="0"/>
          <a:ext cx="0" cy="0"/>
          <a:chOff x="0" y="0"/>
          <a:chExt cx="0" cy="0"/>
        </a:xfrm>
      </p:grpSpPr>
      <p:sp>
        <p:nvSpPr>
          <p:cNvPr id="122" name="Google Shape;122;p14"/>
          <p:cNvSpPr txBox="1"/>
          <p:nvPr>
            <p:ph type="title"/>
          </p:nvPr>
        </p:nvSpPr>
        <p:spPr>
          <a:xfrm>
            <a:off x="503237" y="301625"/>
            <a:ext cx="9070975" cy="1262062"/>
          </a:xfrm>
          <a:prstGeom prst="rect">
            <a:avLst/>
          </a:prstGeom>
          <a:noFill/>
          <a:ln>
            <a:noFill/>
          </a:ln>
        </p:spPr>
        <p:txBody>
          <a:bodyPr anchorCtr="0" anchor="ctr" bIns="0" lIns="0" spcFirstLastPara="1" rIns="0" wrap="square" tIns="38875">
            <a:noAutofit/>
          </a:bodyPr>
          <a:lstStyle/>
          <a:p>
            <a:pPr indent="0" lvl="0" marL="0" rtl="0" algn="ctr">
              <a:lnSpc>
                <a:spcPct val="93000"/>
              </a:lnSpc>
              <a:spcBef>
                <a:spcPts val="0"/>
              </a:spcBef>
              <a:spcAft>
                <a:spcPts val="0"/>
              </a:spcAft>
              <a:buClr>
                <a:srgbClr val="000000"/>
              </a:buClr>
              <a:buSzPts val="4400"/>
              <a:buFont typeface="Arial"/>
              <a:buNone/>
            </a:pPr>
            <a:r>
              <a:rPr b="1" i="0" lang="en-US" sz="4000" u="none">
                <a:solidFill>
                  <a:srgbClr val="000000"/>
                </a:solidFill>
              </a:rPr>
              <a:t>TreeSet Constructors</a:t>
            </a:r>
            <a:endParaRPr b="1" sz="4000"/>
          </a:p>
        </p:txBody>
      </p:sp>
      <p:sp>
        <p:nvSpPr>
          <p:cNvPr id="123" name="Google Shape;123;p14"/>
          <p:cNvSpPr txBox="1"/>
          <p:nvPr>
            <p:ph idx="1" type="body"/>
          </p:nvPr>
        </p:nvSpPr>
        <p:spPr>
          <a:xfrm>
            <a:off x="503237" y="1589087"/>
            <a:ext cx="9070975" cy="5024437"/>
          </a:xfrm>
          <a:prstGeom prst="rect">
            <a:avLst/>
          </a:prstGeom>
          <a:noFill/>
          <a:ln>
            <a:noFill/>
          </a:ln>
        </p:spPr>
        <p:txBody>
          <a:bodyPr anchorCtr="0" anchor="t" bIns="0" lIns="0" spcFirstLastPara="1" rIns="0" wrap="square" tIns="28075">
            <a:noAutofit/>
          </a:bodyPr>
          <a:lstStyle/>
          <a:p>
            <a:pPr indent="-384810" lvl="0" marL="428625" marR="0" rtl="0" algn="l">
              <a:lnSpc>
                <a:spcPct val="93000"/>
              </a:lnSpc>
              <a:spcBef>
                <a:spcPts val="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TreeSet T = new TreeSet();</a:t>
            </a:r>
            <a:endParaRPr sz="2400"/>
          </a:p>
          <a:p>
            <a:pPr indent="-339725" lvl="1" marL="860425" marR="0" rtl="0" algn="just">
              <a:lnSpc>
                <a:spcPct val="93000"/>
              </a:lnSpc>
              <a:spcBef>
                <a:spcPts val="140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Creates an empty TreeSet object where elements will be inserted according to default natural sorting order.</a:t>
            </a:r>
            <a:endParaRPr sz="2400"/>
          </a:p>
          <a:p>
            <a:pPr indent="-384810" lvl="0" marL="428625" marR="0" rtl="0" algn="l">
              <a:lnSpc>
                <a:spcPct val="93000"/>
              </a:lnSpc>
              <a:spcBef>
                <a:spcPts val="110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TreeSet T = new TreeSet(Comparator c)</a:t>
            </a:r>
            <a:endParaRPr sz="2400"/>
          </a:p>
          <a:p>
            <a:pPr indent="-339725" lvl="1" marL="860425" marR="0" rtl="0" algn="just">
              <a:lnSpc>
                <a:spcPct val="93000"/>
              </a:lnSpc>
              <a:spcBef>
                <a:spcPts val="140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Creates an empty TreeSet object where elements will be inserted according to customised sorting order </a:t>
            </a:r>
            <a:endParaRPr sz="2400"/>
          </a:p>
          <a:p>
            <a:pPr indent="-384810" lvl="0" marL="428625" marR="0" rtl="0" algn="l">
              <a:lnSpc>
                <a:spcPct val="93000"/>
              </a:lnSpc>
              <a:spcBef>
                <a:spcPts val="110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TreeSet T = new TreeSet(SortedSet s)</a:t>
            </a:r>
            <a:endParaRPr sz="2400"/>
          </a:p>
          <a:p>
            <a:pPr indent="-384810" lvl="0" marL="428625" marR="0" rtl="0" algn="l">
              <a:lnSpc>
                <a:spcPct val="93000"/>
              </a:lnSpc>
              <a:spcBef>
                <a:spcPts val="140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TreeSet T = new TreeSet(Collection c)</a:t>
            </a:r>
            <a:endParaRPr sz="2400"/>
          </a:p>
        </p:txBody>
      </p:sp>
      <p:pic>
        <p:nvPicPr>
          <p:cNvPr descr="Related image" id="124" name="Google Shape;124;p14"/>
          <p:cNvPicPr preferRelativeResize="0"/>
          <p:nvPr/>
        </p:nvPicPr>
        <p:blipFill rotWithShape="1">
          <a:blip r:embed="rId3">
            <a:alphaModFix/>
          </a:blip>
          <a:srcRect b="23459" l="3789" r="3780" t="21969"/>
          <a:stretch/>
        </p:blipFill>
        <p:spPr>
          <a:xfrm>
            <a:off x="214282" y="214290"/>
            <a:ext cx="1622550" cy="828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8" name="Shape 128"/>
        <p:cNvGrpSpPr/>
        <p:nvPr/>
      </p:nvGrpSpPr>
      <p:grpSpPr>
        <a:xfrm>
          <a:off x="0" y="0"/>
          <a:ext cx="0" cy="0"/>
          <a:chOff x="0" y="0"/>
          <a:chExt cx="0" cy="0"/>
        </a:xfrm>
      </p:grpSpPr>
      <p:sp>
        <p:nvSpPr>
          <p:cNvPr id="129" name="Google Shape;129;p15"/>
          <p:cNvSpPr txBox="1"/>
          <p:nvPr>
            <p:ph type="title"/>
          </p:nvPr>
        </p:nvSpPr>
        <p:spPr>
          <a:xfrm>
            <a:off x="503237" y="301625"/>
            <a:ext cx="9070975" cy="1262062"/>
          </a:xfrm>
          <a:prstGeom prst="rect">
            <a:avLst/>
          </a:prstGeom>
          <a:noFill/>
          <a:ln>
            <a:noFill/>
          </a:ln>
        </p:spPr>
        <p:txBody>
          <a:bodyPr anchorCtr="0" anchor="ctr" bIns="0" lIns="0" spcFirstLastPara="1" rIns="0" wrap="square" tIns="38875">
            <a:noAutofit/>
          </a:bodyPr>
          <a:lstStyle/>
          <a:p>
            <a:pPr indent="0" lvl="0" marL="0" rtl="0" algn="ctr">
              <a:lnSpc>
                <a:spcPct val="93000"/>
              </a:lnSpc>
              <a:spcBef>
                <a:spcPts val="0"/>
              </a:spcBef>
              <a:spcAft>
                <a:spcPts val="0"/>
              </a:spcAft>
              <a:buClr>
                <a:srgbClr val="000000"/>
              </a:buClr>
              <a:buSzPts val="4400"/>
              <a:buFont typeface="Arial"/>
              <a:buNone/>
            </a:pPr>
            <a:r>
              <a:rPr b="1" i="0" lang="en-US" sz="4000" u="none">
                <a:solidFill>
                  <a:srgbClr val="000000"/>
                </a:solidFill>
              </a:rPr>
              <a:t>Example</a:t>
            </a:r>
            <a:endParaRPr b="1" sz="4000"/>
          </a:p>
        </p:txBody>
      </p:sp>
      <p:sp>
        <p:nvSpPr>
          <p:cNvPr id="130" name="Google Shape;130;p15"/>
          <p:cNvSpPr txBox="1"/>
          <p:nvPr/>
        </p:nvSpPr>
        <p:spPr>
          <a:xfrm>
            <a:off x="287337" y="1719262"/>
            <a:ext cx="9431337" cy="5121275"/>
          </a:xfrm>
          <a:prstGeom prst="rect">
            <a:avLst/>
          </a:prstGeom>
          <a:noFill/>
          <a:ln>
            <a:noFill/>
          </a:ln>
        </p:spPr>
        <p:txBody>
          <a:bodyPr anchorCtr="0" anchor="t" bIns="45000" lIns="90000" spcFirstLastPara="1" rIns="90000" wrap="square" tIns="66225">
            <a:noAutofit/>
          </a:bodyPr>
          <a:lstStyle/>
          <a:p>
            <a:pPr indent="0" lvl="0" marL="0" marR="0" rtl="0" algn="l">
              <a:lnSpc>
                <a:spcPct val="94000"/>
              </a:lnSpc>
              <a:spcBef>
                <a:spcPts val="0"/>
              </a:spcBef>
              <a:spcAft>
                <a:spcPts val="0"/>
              </a:spcAft>
              <a:buClr>
                <a:srgbClr val="000000"/>
              </a:buClr>
              <a:buSzPts val="2800"/>
              <a:buFont typeface="Courier New"/>
              <a:buNone/>
            </a:pPr>
            <a:r>
              <a:rPr b="0" i="0" lang="en-US" sz="2400" u="none">
                <a:solidFill>
                  <a:srgbClr val="000000"/>
                </a:solidFill>
                <a:latin typeface="Courier New"/>
                <a:ea typeface="Courier New"/>
                <a:cs typeface="Courier New"/>
                <a:sym typeface="Courier New"/>
              </a:rPr>
              <a:t>import java.util.TreeSet;</a:t>
            </a:r>
            <a:endParaRPr sz="2400"/>
          </a:p>
          <a:p>
            <a:pPr indent="0" lvl="0" marL="0" marR="0" rtl="0" algn="l">
              <a:lnSpc>
                <a:spcPct val="94000"/>
              </a:lnSpc>
              <a:spcBef>
                <a:spcPts val="0"/>
              </a:spcBef>
              <a:spcAft>
                <a:spcPts val="0"/>
              </a:spcAft>
              <a:buClr>
                <a:srgbClr val="000000"/>
              </a:buClr>
              <a:buSzPts val="2800"/>
              <a:buFont typeface="Courier New"/>
              <a:buNone/>
            </a:pPr>
            <a:r>
              <a:rPr b="0" i="0" lang="en-US" sz="2400" u="none">
                <a:solidFill>
                  <a:srgbClr val="000000"/>
                </a:solidFill>
                <a:latin typeface="Courier New"/>
                <a:ea typeface="Courier New"/>
                <a:cs typeface="Courier New"/>
                <a:sym typeface="Courier New"/>
              </a:rPr>
              <a:t>public class Mytesting {</a:t>
            </a:r>
            <a:endParaRPr sz="2400"/>
          </a:p>
          <a:p>
            <a:pPr indent="0" lvl="0" marL="0" marR="0" rtl="0" algn="l">
              <a:lnSpc>
                <a:spcPct val="94000"/>
              </a:lnSpc>
              <a:spcBef>
                <a:spcPts val="0"/>
              </a:spcBef>
              <a:spcAft>
                <a:spcPts val="0"/>
              </a:spcAft>
              <a:buClr>
                <a:srgbClr val="000000"/>
              </a:buClr>
              <a:buSzPts val="2800"/>
              <a:buFont typeface="Courier New"/>
              <a:buNone/>
            </a:pPr>
            <a:r>
              <a:rPr b="0" i="0" lang="en-US" sz="2400" u="none">
                <a:solidFill>
                  <a:srgbClr val="000000"/>
                </a:solidFill>
                <a:latin typeface="Courier New"/>
                <a:ea typeface="Courier New"/>
                <a:cs typeface="Courier New"/>
                <a:sym typeface="Courier New"/>
              </a:rPr>
              <a:t>  public static void main(String[] args) {</a:t>
            </a:r>
            <a:endParaRPr sz="2400"/>
          </a:p>
          <a:p>
            <a:pPr indent="0" lvl="0" marL="0" marR="0" rtl="0" algn="l">
              <a:lnSpc>
                <a:spcPct val="94000"/>
              </a:lnSpc>
              <a:spcBef>
                <a:spcPts val="0"/>
              </a:spcBef>
              <a:spcAft>
                <a:spcPts val="0"/>
              </a:spcAft>
              <a:buClr>
                <a:srgbClr val="000000"/>
              </a:buClr>
              <a:buSzPts val="2800"/>
              <a:buFont typeface="Courier New"/>
              <a:buNone/>
            </a:pPr>
            <a:r>
              <a:rPr b="0" i="0" lang="en-US" sz="2400" u="none">
                <a:solidFill>
                  <a:srgbClr val="000000"/>
                </a:solidFill>
                <a:latin typeface="Courier New"/>
                <a:ea typeface="Courier New"/>
                <a:cs typeface="Courier New"/>
                <a:sym typeface="Courier New"/>
              </a:rPr>
              <a:t>   TreeSet obj = new TreeSet();</a:t>
            </a:r>
            <a:endParaRPr sz="2400"/>
          </a:p>
          <a:p>
            <a:pPr indent="0" lvl="0" marL="0" marR="0" rtl="0" algn="l">
              <a:lnSpc>
                <a:spcPct val="94000"/>
              </a:lnSpc>
              <a:spcBef>
                <a:spcPts val="0"/>
              </a:spcBef>
              <a:spcAft>
                <a:spcPts val="0"/>
              </a:spcAft>
              <a:buClr>
                <a:srgbClr val="000000"/>
              </a:buClr>
              <a:buSzPts val="2800"/>
              <a:buFont typeface="Courier New"/>
              <a:buNone/>
            </a:pPr>
            <a:r>
              <a:rPr b="0" i="0" lang="en-US" sz="2400" u="none">
                <a:solidFill>
                  <a:srgbClr val="000000"/>
                </a:solidFill>
                <a:latin typeface="Courier New"/>
                <a:ea typeface="Courier New"/>
                <a:cs typeface="Courier New"/>
                <a:sym typeface="Courier New"/>
              </a:rPr>
              <a:t>   obj.add("A");</a:t>
            </a:r>
            <a:endParaRPr sz="2400"/>
          </a:p>
          <a:p>
            <a:pPr indent="0" lvl="0" marL="0" marR="0" rtl="0" algn="l">
              <a:lnSpc>
                <a:spcPct val="94000"/>
              </a:lnSpc>
              <a:spcBef>
                <a:spcPts val="0"/>
              </a:spcBef>
              <a:spcAft>
                <a:spcPts val="0"/>
              </a:spcAft>
              <a:buClr>
                <a:srgbClr val="000000"/>
              </a:buClr>
              <a:buSzPts val="2800"/>
              <a:buFont typeface="Courier New"/>
              <a:buNone/>
            </a:pPr>
            <a:r>
              <a:rPr b="0" i="0" lang="en-US" sz="2400" u="none">
                <a:solidFill>
                  <a:srgbClr val="000000"/>
                </a:solidFill>
                <a:latin typeface="Courier New"/>
                <a:ea typeface="Courier New"/>
                <a:cs typeface="Courier New"/>
                <a:sym typeface="Courier New"/>
              </a:rPr>
              <a:t>    obj.add("a");</a:t>
            </a:r>
            <a:endParaRPr sz="2400"/>
          </a:p>
          <a:p>
            <a:pPr indent="0" lvl="0" marL="0" marR="0" rtl="0" algn="l">
              <a:lnSpc>
                <a:spcPct val="94000"/>
              </a:lnSpc>
              <a:spcBef>
                <a:spcPts val="0"/>
              </a:spcBef>
              <a:spcAft>
                <a:spcPts val="0"/>
              </a:spcAft>
              <a:buClr>
                <a:srgbClr val="000000"/>
              </a:buClr>
              <a:buSzPts val="2800"/>
              <a:buFont typeface="Courier New"/>
              <a:buNone/>
            </a:pPr>
            <a:r>
              <a:rPr b="0" i="0" lang="en-US" sz="2400" u="none">
                <a:solidFill>
                  <a:srgbClr val="000000"/>
                </a:solidFill>
                <a:latin typeface="Courier New"/>
                <a:ea typeface="Courier New"/>
                <a:cs typeface="Courier New"/>
                <a:sym typeface="Courier New"/>
              </a:rPr>
              <a:t>    obj.add("B");</a:t>
            </a:r>
            <a:endParaRPr sz="2400"/>
          </a:p>
          <a:p>
            <a:pPr indent="0" lvl="0" marL="0" marR="0" rtl="0" algn="l">
              <a:lnSpc>
                <a:spcPct val="94000"/>
              </a:lnSpc>
              <a:spcBef>
                <a:spcPts val="0"/>
              </a:spcBef>
              <a:spcAft>
                <a:spcPts val="0"/>
              </a:spcAft>
              <a:buClr>
                <a:srgbClr val="000000"/>
              </a:buClr>
              <a:buSzPts val="2800"/>
              <a:buFont typeface="Courier New"/>
              <a:buNone/>
            </a:pPr>
            <a:r>
              <a:rPr b="0" i="0" lang="en-US" sz="2400" u="none">
                <a:solidFill>
                  <a:srgbClr val="000000"/>
                </a:solidFill>
                <a:latin typeface="Courier New"/>
                <a:ea typeface="Courier New"/>
                <a:cs typeface="Courier New"/>
                <a:sym typeface="Courier New"/>
              </a:rPr>
              <a:t>    obj.add("Z");</a:t>
            </a:r>
            <a:endParaRPr sz="2400"/>
          </a:p>
          <a:p>
            <a:pPr indent="0" lvl="0" marL="0" marR="0" rtl="0" algn="l">
              <a:lnSpc>
                <a:spcPct val="94000"/>
              </a:lnSpc>
              <a:spcBef>
                <a:spcPts val="0"/>
              </a:spcBef>
              <a:spcAft>
                <a:spcPts val="0"/>
              </a:spcAft>
              <a:buClr>
                <a:srgbClr val="000000"/>
              </a:buClr>
              <a:buSzPts val="2800"/>
              <a:buFont typeface="Courier New"/>
              <a:buNone/>
            </a:pPr>
            <a:r>
              <a:rPr b="0" i="0" lang="en-US" sz="2400" u="none">
                <a:solidFill>
                  <a:srgbClr val="000000"/>
                </a:solidFill>
                <a:latin typeface="Courier New"/>
                <a:ea typeface="Courier New"/>
                <a:cs typeface="Courier New"/>
                <a:sym typeface="Courier New"/>
              </a:rPr>
              <a:t>    obj.add("U");</a:t>
            </a:r>
            <a:endParaRPr sz="2400"/>
          </a:p>
          <a:p>
            <a:pPr indent="0" lvl="0" marL="0" marR="0" rtl="0" algn="l">
              <a:lnSpc>
                <a:spcPct val="94000"/>
              </a:lnSpc>
              <a:spcBef>
                <a:spcPts val="0"/>
              </a:spcBef>
              <a:spcAft>
                <a:spcPts val="0"/>
              </a:spcAft>
              <a:buClr>
                <a:srgbClr val="000000"/>
              </a:buClr>
              <a:buSzPts val="2800"/>
              <a:buFont typeface="Courier New"/>
              <a:buNone/>
            </a:pPr>
            <a:r>
              <a:rPr b="0" i="0" lang="en-US" sz="2400" u="none">
                <a:solidFill>
                  <a:srgbClr val="000000"/>
                </a:solidFill>
                <a:latin typeface="Courier New"/>
                <a:ea typeface="Courier New"/>
                <a:cs typeface="Courier New"/>
                <a:sym typeface="Courier New"/>
              </a:rPr>
              <a:t> // obj.add(80);  // ClassCastException</a:t>
            </a:r>
            <a:endParaRPr sz="2400"/>
          </a:p>
          <a:p>
            <a:pPr indent="0" lvl="0" marL="0" marR="0" rtl="0" algn="l">
              <a:lnSpc>
                <a:spcPct val="94000"/>
              </a:lnSpc>
              <a:spcBef>
                <a:spcPts val="0"/>
              </a:spcBef>
              <a:spcAft>
                <a:spcPts val="0"/>
              </a:spcAft>
              <a:buClr>
                <a:srgbClr val="000000"/>
              </a:buClr>
              <a:buSzPts val="2800"/>
              <a:buFont typeface="Courier New"/>
              <a:buNone/>
            </a:pPr>
            <a:r>
              <a:rPr b="0" i="0" lang="en-US" sz="2400" u="none">
                <a:solidFill>
                  <a:srgbClr val="000000"/>
                </a:solidFill>
                <a:latin typeface="Courier New"/>
                <a:ea typeface="Courier New"/>
                <a:cs typeface="Courier New"/>
                <a:sym typeface="Courier New"/>
              </a:rPr>
              <a:t> // obj.add(null); // NullPointerException</a:t>
            </a:r>
            <a:endParaRPr sz="2400"/>
          </a:p>
          <a:p>
            <a:pPr indent="0" lvl="0" marL="0" marR="0" rtl="0" algn="l">
              <a:lnSpc>
                <a:spcPct val="94000"/>
              </a:lnSpc>
              <a:spcBef>
                <a:spcPts val="0"/>
              </a:spcBef>
              <a:spcAft>
                <a:spcPts val="0"/>
              </a:spcAft>
              <a:buClr>
                <a:srgbClr val="000000"/>
              </a:buClr>
              <a:buSzPts val="2800"/>
              <a:buFont typeface="Courier New"/>
              <a:buNone/>
            </a:pPr>
            <a:r>
              <a:rPr b="0" i="0" lang="en-US" sz="2400" u="none">
                <a:solidFill>
                  <a:srgbClr val="000000"/>
                </a:solidFill>
                <a:latin typeface="Courier New"/>
                <a:ea typeface="Courier New"/>
                <a:cs typeface="Courier New"/>
                <a:sym typeface="Courier New"/>
              </a:rPr>
              <a:t>    System.out.println(obj);</a:t>
            </a:r>
            <a:endParaRPr sz="2400"/>
          </a:p>
        </p:txBody>
      </p:sp>
      <p:pic>
        <p:nvPicPr>
          <p:cNvPr descr="Related image" id="131" name="Google Shape;131;p15"/>
          <p:cNvPicPr preferRelativeResize="0"/>
          <p:nvPr/>
        </p:nvPicPr>
        <p:blipFill rotWithShape="1">
          <a:blip r:embed="rId3">
            <a:alphaModFix/>
          </a:blip>
          <a:srcRect b="23459" l="3789" r="3780" t="21969"/>
          <a:stretch/>
        </p:blipFill>
        <p:spPr>
          <a:xfrm>
            <a:off x="214282" y="214290"/>
            <a:ext cx="1622550" cy="828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5" name="Shape 135"/>
        <p:cNvGrpSpPr/>
        <p:nvPr/>
      </p:nvGrpSpPr>
      <p:grpSpPr>
        <a:xfrm>
          <a:off x="0" y="0"/>
          <a:ext cx="0" cy="0"/>
          <a:chOff x="0" y="0"/>
          <a:chExt cx="0" cy="0"/>
        </a:xfrm>
      </p:grpSpPr>
      <p:sp>
        <p:nvSpPr>
          <p:cNvPr id="136" name="Google Shape;136;p16"/>
          <p:cNvSpPr txBox="1"/>
          <p:nvPr>
            <p:ph type="title"/>
          </p:nvPr>
        </p:nvSpPr>
        <p:spPr>
          <a:xfrm>
            <a:off x="503237" y="301625"/>
            <a:ext cx="9070975" cy="1262062"/>
          </a:xfrm>
          <a:prstGeom prst="rect">
            <a:avLst/>
          </a:prstGeom>
          <a:noFill/>
          <a:ln>
            <a:noFill/>
          </a:ln>
        </p:spPr>
        <p:txBody>
          <a:bodyPr anchorCtr="0" anchor="ctr" bIns="0" lIns="0" spcFirstLastPara="1" rIns="0" wrap="square" tIns="38875">
            <a:noAutofit/>
          </a:bodyPr>
          <a:lstStyle/>
          <a:p>
            <a:pPr indent="0" lvl="0" marL="0" rtl="0" algn="ctr">
              <a:lnSpc>
                <a:spcPct val="93000"/>
              </a:lnSpc>
              <a:spcBef>
                <a:spcPts val="0"/>
              </a:spcBef>
              <a:spcAft>
                <a:spcPts val="0"/>
              </a:spcAft>
              <a:buClr>
                <a:srgbClr val="000000"/>
              </a:buClr>
              <a:buSzPts val="4400"/>
              <a:buFont typeface="Arial"/>
              <a:buNone/>
            </a:pPr>
            <a:r>
              <a:rPr b="1" i="0" lang="en-US" sz="4000" u="none">
                <a:solidFill>
                  <a:srgbClr val="000000"/>
                </a:solidFill>
              </a:rPr>
              <a:t>Map Interface</a:t>
            </a:r>
            <a:endParaRPr b="1" sz="4000"/>
          </a:p>
        </p:txBody>
      </p:sp>
      <p:sp>
        <p:nvSpPr>
          <p:cNvPr id="137" name="Google Shape;137;p16"/>
          <p:cNvSpPr txBox="1"/>
          <p:nvPr>
            <p:ph idx="1" type="body"/>
          </p:nvPr>
        </p:nvSpPr>
        <p:spPr>
          <a:xfrm>
            <a:off x="503237" y="1768475"/>
            <a:ext cx="9070975" cy="4989512"/>
          </a:xfrm>
          <a:prstGeom prst="rect">
            <a:avLst/>
          </a:prstGeom>
          <a:noFill/>
          <a:ln>
            <a:noFill/>
          </a:ln>
        </p:spPr>
        <p:txBody>
          <a:bodyPr anchorCtr="0" anchor="t" bIns="0" lIns="0" spcFirstLastPara="1" rIns="0" wrap="square" tIns="21225">
            <a:noAutofit/>
          </a:bodyPr>
          <a:lstStyle/>
          <a:p>
            <a:pPr indent="-407669" lvl="0" marL="428625" marR="0" rtl="0" algn="l">
              <a:lnSpc>
                <a:spcPct val="93000"/>
              </a:lnSpc>
              <a:spcBef>
                <a:spcPts val="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Map is not child interface of Collection</a:t>
            </a:r>
            <a:endParaRPr sz="2400"/>
          </a:p>
          <a:p>
            <a:pPr indent="-407669" lvl="0" marL="428625" marR="0" rtl="0" algn="l">
              <a:lnSpc>
                <a:spcPct val="93000"/>
              </a:lnSpc>
              <a:spcBef>
                <a:spcPts val="140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If we want to represent group of objects as key value pair then we should go for Map.</a:t>
            </a:r>
            <a:endParaRPr sz="2400"/>
          </a:p>
          <a:p>
            <a:pPr indent="-407669" lvl="0" marL="428625" marR="0" rtl="0" algn="l">
              <a:lnSpc>
                <a:spcPct val="93000"/>
              </a:lnSpc>
              <a:spcBef>
                <a:spcPts val="140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Duplicate keys are not allowed but values can be duplicate. </a:t>
            </a:r>
            <a:endParaRPr sz="2400"/>
          </a:p>
          <a:p>
            <a:pPr indent="-407669" lvl="0" marL="428625" marR="0" rtl="0" algn="l">
              <a:lnSpc>
                <a:spcPct val="93000"/>
              </a:lnSpc>
              <a:spcBef>
                <a:spcPts val="140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Each key value pair is called entry, hence map is considered as collection of entry objects  </a:t>
            </a:r>
            <a:endParaRPr sz="2400"/>
          </a:p>
          <a:p>
            <a:pPr indent="-407669" lvl="0" marL="428625" marR="0" rtl="0" algn="l">
              <a:lnSpc>
                <a:spcPct val="93000"/>
              </a:lnSpc>
              <a:spcBef>
                <a:spcPts val="140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Collection related terminology not applicable for the Map because collections talks about simple objects but Map talks about (key value) pairs.</a:t>
            </a:r>
            <a:endParaRPr sz="2400"/>
          </a:p>
          <a:p>
            <a:pPr indent="-407669" lvl="0" marL="428625" marR="0" rtl="0" algn="l">
              <a:lnSpc>
                <a:spcPct val="93000"/>
              </a:lnSpc>
              <a:spcBef>
                <a:spcPts val="140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Map contain its own specific methods so collection methods we cannot use because concept is different.</a:t>
            </a:r>
            <a:endParaRPr sz="2400"/>
          </a:p>
        </p:txBody>
      </p:sp>
      <p:pic>
        <p:nvPicPr>
          <p:cNvPr descr="Related image" id="138" name="Google Shape;138;p16"/>
          <p:cNvPicPr preferRelativeResize="0"/>
          <p:nvPr/>
        </p:nvPicPr>
        <p:blipFill rotWithShape="1">
          <a:blip r:embed="rId3">
            <a:alphaModFix/>
          </a:blip>
          <a:srcRect b="23459" l="3789" r="3780" t="21969"/>
          <a:stretch/>
        </p:blipFill>
        <p:spPr>
          <a:xfrm>
            <a:off x="214282" y="214290"/>
            <a:ext cx="1622550" cy="82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2" name="Shape 142"/>
        <p:cNvGrpSpPr/>
        <p:nvPr/>
      </p:nvGrpSpPr>
      <p:grpSpPr>
        <a:xfrm>
          <a:off x="0" y="0"/>
          <a:ext cx="0" cy="0"/>
          <a:chOff x="0" y="0"/>
          <a:chExt cx="0" cy="0"/>
        </a:xfrm>
      </p:grpSpPr>
      <p:sp>
        <p:nvSpPr>
          <p:cNvPr id="143" name="Google Shape;143;p17"/>
          <p:cNvSpPr txBox="1"/>
          <p:nvPr>
            <p:ph type="title"/>
          </p:nvPr>
        </p:nvSpPr>
        <p:spPr>
          <a:xfrm>
            <a:off x="503237" y="301625"/>
            <a:ext cx="9070975" cy="1262062"/>
          </a:xfrm>
          <a:prstGeom prst="rect">
            <a:avLst/>
          </a:prstGeom>
          <a:noFill/>
          <a:ln>
            <a:noFill/>
          </a:ln>
        </p:spPr>
        <p:txBody>
          <a:bodyPr anchorCtr="0" anchor="ctr" bIns="0" lIns="0" spcFirstLastPara="1" rIns="0" wrap="square" tIns="38875">
            <a:noAutofit/>
          </a:bodyPr>
          <a:lstStyle/>
          <a:p>
            <a:pPr indent="0" lvl="0" marL="0" rtl="0" algn="ctr">
              <a:lnSpc>
                <a:spcPct val="93000"/>
              </a:lnSpc>
              <a:spcBef>
                <a:spcPts val="0"/>
              </a:spcBef>
              <a:spcAft>
                <a:spcPts val="0"/>
              </a:spcAft>
              <a:buClr>
                <a:srgbClr val="000000"/>
              </a:buClr>
              <a:buSzPts val="4400"/>
              <a:buFont typeface="Arial"/>
              <a:buNone/>
            </a:pPr>
            <a:r>
              <a:rPr b="1" i="0" lang="en-US" sz="4000" u="none">
                <a:solidFill>
                  <a:srgbClr val="000000"/>
                </a:solidFill>
              </a:rPr>
              <a:t>Map Interface Methods</a:t>
            </a:r>
            <a:endParaRPr b="1" sz="4000"/>
          </a:p>
        </p:txBody>
      </p:sp>
      <p:sp>
        <p:nvSpPr>
          <p:cNvPr id="144" name="Google Shape;144;p17"/>
          <p:cNvSpPr txBox="1"/>
          <p:nvPr>
            <p:ph idx="1" type="body"/>
          </p:nvPr>
        </p:nvSpPr>
        <p:spPr>
          <a:xfrm>
            <a:off x="503237" y="1517650"/>
            <a:ext cx="9070975" cy="6018212"/>
          </a:xfrm>
          <a:prstGeom prst="rect">
            <a:avLst/>
          </a:prstGeom>
          <a:noFill/>
          <a:ln>
            <a:noFill/>
          </a:ln>
        </p:spPr>
        <p:txBody>
          <a:bodyPr anchorCtr="0" anchor="t" bIns="0" lIns="0" spcFirstLastPara="1" rIns="0" wrap="square" tIns="17625">
            <a:noAutofit/>
          </a:bodyPr>
          <a:lstStyle/>
          <a:p>
            <a:pPr indent="-323850" lvl="0" marL="428625" marR="0" rtl="0" algn="l">
              <a:lnSpc>
                <a:spcPct val="93000"/>
              </a:lnSpc>
              <a:spcBef>
                <a:spcPts val="0"/>
              </a:spcBef>
              <a:spcAft>
                <a:spcPts val="0"/>
              </a:spcAft>
              <a:buClr>
                <a:srgbClr val="000000"/>
              </a:buClr>
              <a:buSzPts val="900"/>
              <a:buFont typeface="Noto Sans Symbols"/>
              <a:buChar char="●"/>
            </a:pPr>
            <a:r>
              <a:rPr b="0" i="0" lang="en-US" sz="2000" u="none">
                <a:solidFill>
                  <a:srgbClr val="000000"/>
                </a:solidFill>
                <a:latin typeface="Arial"/>
                <a:ea typeface="Arial"/>
                <a:cs typeface="Arial"/>
                <a:sym typeface="Arial"/>
              </a:rPr>
              <a:t>Object put(Object key,Object value)</a:t>
            </a:r>
            <a:endParaRPr/>
          </a:p>
          <a:p>
            <a:pPr indent="-323850" lvl="0" marL="428625" marR="0" rtl="0" algn="l">
              <a:lnSpc>
                <a:spcPct val="93000"/>
              </a:lnSpc>
              <a:spcBef>
                <a:spcPts val="1400"/>
              </a:spcBef>
              <a:spcAft>
                <a:spcPts val="0"/>
              </a:spcAft>
              <a:buClr>
                <a:srgbClr val="000000"/>
              </a:buClr>
              <a:buSzPts val="900"/>
              <a:buFont typeface="Noto Sans Symbols"/>
              <a:buChar char="●"/>
            </a:pPr>
            <a:r>
              <a:rPr b="0" i="0" lang="en-US" sz="2000" u="none">
                <a:solidFill>
                  <a:srgbClr val="000000"/>
                </a:solidFill>
                <a:latin typeface="Arial"/>
                <a:ea typeface="Arial"/>
                <a:cs typeface="Arial"/>
                <a:sym typeface="Arial"/>
              </a:rPr>
              <a:t>putAll(Map m)</a:t>
            </a:r>
            <a:endParaRPr/>
          </a:p>
          <a:p>
            <a:pPr indent="-323850" lvl="0" marL="428625" marR="0" rtl="0" algn="l">
              <a:lnSpc>
                <a:spcPct val="93000"/>
              </a:lnSpc>
              <a:spcBef>
                <a:spcPts val="1400"/>
              </a:spcBef>
              <a:spcAft>
                <a:spcPts val="0"/>
              </a:spcAft>
              <a:buClr>
                <a:srgbClr val="000000"/>
              </a:buClr>
              <a:buSzPts val="900"/>
              <a:buFont typeface="Noto Sans Symbols"/>
              <a:buChar char="●"/>
            </a:pPr>
            <a:r>
              <a:rPr b="0" i="0" lang="en-US" sz="2000" u="none">
                <a:solidFill>
                  <a:srgbClr val="000000"/>
                </a:solidFill>
                <a:latin typeface="Arial"/>
                <a:ea typeface="Arial"/>
                <a:cs typeface="Arial"/>
                <a:sym typeface="Arial"/>
              </a:rPr>
              <a:t>get(key)</a:t>
            </a:r>
            <a:endParaRPr/>
          </a:p>
          <a:p>
            <a:pPr indent="-320675" lvl="1" marL="860425" marR="0" rtl="0" algn="l">
              <a:lnSpc>
                <a:spcPct val="93000"/>
              </a:lnSpc>
              <a:spcBef>
                <a:spcPts val="1400"/>
              </a:spcBef>
              <a:spcAft>
                <a:spcPts val="0"/>
              </a:spcAft>
              <a:buClr>
                <a:srgbClr val="000000"/>
              </a:buClr>
              <a:buSzPts val="1500"/>
              <a:buFont typeface="Noto Sans Symbols"/>
              <a:buChar char="−"/>
            </a:pPr>
            <a:r>
              <a:rPr b="0" i="0" lang="en-US" sz="2000" u="none" cap="none" strike="noStrike">
                <a:solidFill>
                  <a:srgbClr val="000000"/>
                </a:solidFill>
                <a:latin typeface="Arial"/>
                <a:ea typeface="Arial"/>
                <a:cs typeface="Arial"/>
                <a:sym typeface="Arial"/>
              </a:rPr>
              <a:t>If You know the key this method is used it will return the value if specified key is mapped </a:t>
            </a:r>
            <a:endParaRPr/>
          </a:p>
          <a:p>
            <a:pPr indent="-323850" lvl="0" marL="428625" marR="0" rtl="0" algn="l">
              <a:lnSpc>
                <a:spcPct val="93000"/>
              </a:lnSpc>
              <a:spcBef>
                <a:spcPts val="1100"/>
              </a:spcBef>
              <a:spcAft>
                <a:spcPts val="0"/>
              </a:spcAft>
              <a:buClr>
                <a:srgbClr val="000000"/>
              </a:buClr>
              <a:buSzPts val="900"/>
              <a:buFont typeface="Noto Sans Symbols"/>
              <a:buChar char="●"/>
            </a:pPr>
            <a:r>
              <a:rPr b="0" i="0" lang="en-US" sz="2000" u="none">
                <a:solidFill>
                  <a:srgbClr val="000000"/>
                </a:solidFill>
                <a:latin typeface="Arial"/>
                <a:ea typeface="Arial"/>
                <a:cs typeface="Arial"/>
                <a:sym typeface="Arial"/>
              </a:rPr>
              <a:t>remove(key) </a:t>
            </a:r>
            <a:endParaRPr/>
          </a:p>
          <a:p>
            <a:pPr indent="-320675" lvl="1" marL="860425" marR="0" rtl="0" algn="l">
              <a:lnSpc>
                <a:spcPct val="93000"/>
              </a:lnSpc>
              <a:spcBef>
                <a:spcPts val="1400"/>
              </a:spcBef>
              <a:spcAft>
                <a:spcPts val="0"/>
              </a:spcAft>
              <a:buClr>
                <a:srgbClr val="000000"/>
              </a:buClr>
              <a:buSzPts val="1500"/>
              <a:buFont typeface="Noto Sans Symbols"/>
              <a:buChar char="−"/>
            </a:pPr>
            <a:r>
              <a:rPr b="0" i="0" lang="en-US" sz="2000" u="none" cap="none" strike="noStrike">
                <a:solidFill>
                  <a:srgbClr val="000000"/>
                </a:solidFill>
                <a:latin typeface="Arial"/>
                <a:ea typeface="Arial"/>
                <a:cs typeface="Arial"/>
                <a:sym typeface="Arial"/>
              </a:rPr>
              <a:t>To remove one key value pair</a:t>
            </a:r>
            <a:endParaRPr/>
          </a:p>
          <a:p>
            <a:pPr indent="-323850" lvl="0" marL="428625" marR="0" rtl="0" algn="l">
              <a:lnSpc>
                <a:spcPct val="93000"/>
              </a:lnSpc>
              <a:spcBef>
                <a:spcPts val="1100"/>
              </a:spcBef>
              <a:spcAft>
                <a:spcPts val="0"/>
              </a:spcAft>
              <a:buClr>
                <a:srgbClr val="000000"/>
              </a:buClr>
              <a:buSzPts val="900"/>
              <a:buFont typeface="Noto Sans Symbols"/>
              <a:buChar char="●"/>
            </a:pPr>
            <a:r>
              <a:rPr b="0" i="0" lang="en-US" sz="2000" u="none">
                <a:solidFill>
                  <a:srgbClr val="000000"/>
                </a:solidFill>
                <a:latin typeface="Arial"/>
                <a:ea typeface="Arial"/>
                <a:cs typeface="Arial"/>
                <a:sym typeface="Arial"/>
              </a:rPr>
              <a:t>IsEmpty() </a:t>
            </a:r>
            <a:endParaRPr/>
          </a:p>
          <a:p>
            <a:pPr indent="-323850" lvl="0" marL="428625" marR="0" rtl="0" algn="l">
              <a:lnSpc>
                <a:spcPct val="93000"/>
              </a:lnSpc>
              <a:spcBef>
                <a:spcPts val="1400"/>
              </a:spcBef>
              <a:spcAft>
                <a:spcPts val="0"/>
              </a:spcAft>
              <a:buClr>
                <a:srgbClr val="000000"/>
              </a:buClr>
              <a:buSzPts val="900"/>
              <a:buFont typeface="Noto Sans Symbols"/>
              <a:buChar char="●"/>
            </a:pPr>
            <a:r>
              <a:rPr b="0" i="0" lang="en-US" sz="2000" u="none">
                <a:solidFill>
                  <a:srgbClr val="000000"/>
                </a:solidFill>
                <a:latin typeface="Arial"/>
                <a:ea typeface="Arial"/>
                <a:cs typeface="Arial"/>
                <a:sym typeface="Arial"/>
              </a:rPr>
              <a:t>Size()</a:t>
            </a:r>
            <a:endParaRPr/>
          </a:p>
          <a:p>
            <a:pPr indent="-323850" lvl="0" marL="428625" marR="0" rtl="0" algn="l">
              <a:lnSpc>
                <a:spcPct val="93000"/>
              </a:lnSpc>
              <a:spcBef>
                <a:spcPts val="1400"/>
              </a:spcBef>
              <a:spcAft>
                <a:spcPts val="0"/>
              </a:spcAft>
              <a:buClr>
                <a:srgbClr val="000000"/>
              </a:buClr>
              <a:buSzPts val="900"/>
              <a:buFont typeface="Noto Sans Symbols"/>
              <a:buChar char="●"/>
            </a:pPr>
            <a:r>
              <a:rPr b="0" i="0" lang="en-US" sz="2000" u="none">
                <a:solidFill>
                  <a:srgbClr val="000000"/>
                </a:solidFill>
                <a:latin typeface="Arial"/>
                <a:ea typeface="Arial"/>
                <a:cs typeface="Arial"/>
                <a:sym typeface="Arial"/>
              </a:rPr>
              <a:t>clear()</a:t>
            </a:r>
            <a:endParaRPr/>
          </a:p>
          <a:p>
            <a:pPr indent="-323850" lvl="0" marL="428625" marR="0" rtl="0" algn="l">
              <a:lnSpc>
                <a:spcPct val="93000"/>
              </a:lnSpc>
              <a:spcBef>
                <a:spcPts val="1400"/>
              </a:spcBef>
              <a:spcAft>
                <a:spcPts val="0"/>
              </a:spcAft>
              <a:buClr>
                <a:srgbClr val="000000"/>
              </a:buClr>
              <a:buSzPts val="900"/>
              <a:buFont typeface="Noto Sans Symbols"/>
              <a:buChar char="●"/>
            </a:pPr>
            <a:r>
              <a:rPr b="0" i="0" lang="en-US" sz="2000" u="none">
                <a:solidFill>
                  <a:srgbClr val="000000"/>
                </a:solidFill>
                <a:latin typeface="Arial"/>
                <a:ea typeface="Arial"/>
                <a:cs typeface="Arial"/>
                <a:sym typeface="Arial"/>
              </a:rPr>
              <a:t>containsKey(key)</a:t>
            </a:r>
            <a:endParaRPr/>
          </a:p>
          <a:p>
            <a:pPr indent="-320675" lvl="1" marL="860425" marR="0" rtl="0" algn="l">
              <a:lnSpc>
                <a:spcPct val="93000"/>
              </a:lnSpc>
              <a:spcBef>
                <a:spcPts val="1400"/>
              </a:spcBef>
              <a:spcAft>
                <a:spcPts val="0"/>
              </a:spcAft>
              <a:buClr>
                <a:srgbClr val="000000"/>
              </a:buClr>
              <a:buSzPts val="1500"/>
              <a:buFont typeface="Noto Sans Symbols"/>
              <a:buChar char="−"/>
            </a:pPr>
            <a:r>
              <a:rPr b="0" i="0" lang="en-US" sz="2000" u="none" cap="none" strike="noStrike">
                <a:solidFill>
                  <a:srgbClr val="000000"/>
                </a:solidFill>
                <a:latin typeface="Arial"/>
                <a:ea typeface="Arial"/>
                <a:cs typeface="Arial"/>
                <a:sym typeface="Arial"/>
              </a:rPr>
              <a:t>Whether a key is available in this map or not </a:t>
            </a:r>
            <a:endParaRPr/>
          </a:p>
          <a:p>
            <a:pPr indent="-323850" lvl="0" marL="428625" marR="0" rtl="0" algn="l">
              <a:lnSpc>
                <a:spcPct val="93000"/>
              </a:lnSpc>
              <a:spcBef>
                <a:spcPts val="1100"/>
              </a:spcBef>
              <a:spcAft>
                <a:spcPts val="0"/>
              </a:spcAft>
              <a:buClr>
                <a:srgbClr val="000000"/>
              </a:buClr>
              <a:buSzPts val="900"/>
              <a:buFont typeface="Noto Sans Symbols"/>
              <a:buChar char="●"/>
            </a:pPr>
            <a:r>
              <a:rPr b="0" i="0" lang="en-US" sz="2000" u="none">
                <a:solidFill>
                  <a:srgbClr val="000000"/>
                </a:solidFill>
                <a:latin typeface="Arial"/>
                <a:ea typeface="Arial"/>
                <a:cs typeface="Arial"/>
                <a:sym typeface="Arial"/>
              </a:rPr>
              <a:t>containsValue(value)</a:t>
            </a:r>
            <a:endParaRPr/>
          </a:p>
          <a:p>
            <a:pPr indent="-320675" lvl="1" marL="860425" marR="0" rtl="0" algn="l">
              <a:lnSpc>
                <a:spcPct val="93000"/>
              </a:lnSpc>
              <a:spcBef>
                <a:spcPts val="1400"/>
              </a:spcBef>
              <a:spcAft>
                <a:spcPts val="0"/>
              </a:spcAft>
              <a:buClr>
                <a:srgbClr val="000000"/>
              </a:buClr>
              <a:buSzPts val="1500"/>
              <a:buFont typeface="Noto Sans Symbols"/>
              <a:buChar char="−"/>
            </a:pPr>
            <a:r>
              <a:rPr b="0" i="0" lang="en-US" sz="2000" u="none" cap="none" strike="noStrike">
                <a:solidFill>
                  <a:srgbClr val="000000"/>
                </a:solidFill>
                <a:latin typeface="Arial"/>
                <a:ea typeface="Arial"/>
                <a:cs typeface="Arial"/>
                <a:sym typeface="Arial"/>
              </a:rPr>
              <a:t>Whether a value is available in this Map or not </a:t>
            </a:r>
            <a:endParaRPr/>
          </a:p>
        </p:txBody>
      </p:sp>
      <p:pic>
        <p:nvPicPr>
          <p:cNvPr descr="Related image" id="145" name="Google Shape;145;p17"/>
          <p:cNvPicPr preferRelativeResize="0"/>
          <p:nvPr/>
        </p:nvPicPr>
        <p:blipFill rotWithShape="1">
          <a:blip r:embed="rId3">
            <a:alphaModFix/>
          </a:blip>
          <a:srcRect b="23459" l="3789" r="3780" t="21969"/>
          <a:stretch/>
        </p:blipFill>
        <p:spPr>
          <a:xfrm>
            <a:off x="214282" y="214290"/>
            <a:ext cx="1622550" cy="828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9" name="Shape 149"/>
        <p:cNvGrpSpPr/>
        <p:nvPr/>
      </p:nvGrpSpPr>
      <p:grpSpPr>
        <a:xfrm>
          <a:off x="0" y="0"/>
          <a:ext cx="0" cy="0"/>
          <a:chOff x="0" y="0"/>
          <a:chExt cx="0" cy="0"/>
        </a:xfrm>
      </p:grpSpPr>
      <p:sp>
        <p:nvSpPr>
          <p:cNvPr id="150" name="Google Shape;150;p18"/>
          <p:cNvSpPr txBox="1"/>
          <p:nvPr>
            <p:ph type="title"/>
          </p:nvPr>
        </p:nvSpPr>
        <p:spPr>
          <a:xfrm>
            <a:off x="503237" y="301625"/>
            <a:ext cx="9070975" cy="1262062"/>
          </a:xfrm>
          <a:prstGeom prst="rect">
            <a:avLst/>
          </a:prstGeom>
          <a:noFill/>
          <a:ln>
            <a:noFill/>
          </a:ln>
        </p:spPr>
        <p:txBody>
          <a:bodyPr anchorCtr="0" anchor="ctr" bIns="0" lIns="0" spcFirstLastPara="1" rIns="0" wrap="square" tIns="38875">
            <a:noAutofit/>
          </a:bodyPr>
          <a:lstStyle/>
          <a:p>
            <a:pPr indent="0" lvl="0" marL="0" rtl="0" algn="ctr">
              <a:lnSpc>
                <a:spcPct val="93000"/>
              </a:lnSpc>
              <a:spcBef>
                <a:spcPts val="0"/>
              </a:spcBef>
              <a:spcAft>
                <a:spcPts val="0"/>
              </a:spcAft>
              <a:buClr>
                <a:srgbClr val="000000"/>
              </a:buClr>
              <a:buSzPts val="4400"/>
              <a:buFont typeface="Arial"/>
              <a:buNone/>
            </a:pPr>
            <a:r>
              <a:rPr b="1" i="0" lang="en-US" sz="4000" u="none">
                <a:solidFill>
                  <a:srgbClr val="000000"/>
                </a:solidFill>
              </a:rPr>
              <a:t>Methods----</a:t>
            </a:r>
            <a:endParaRPr b="1" sz="4000"/>
          </a:p>
        </p:txBody>
      </p:sp>
      <p:sp>
        <p:nvSpPr>
          <p:cNvPr id="151" name="Google Shape;151;p18"/>
          <p:cNvSpPr txBox="1"/>
          <p:nvPr>
            <p:ph idx="1" type="body"/>
          </p:nvPr>
        </p:nvSpPr>
        <p:spPr>
          <a:xfrm>
            <a:off x="503237" y="1768475"/>
            <a:ext cx="9070975" cy="4989512"/>
          </a:xfrm>
          <a:prstGeom prst="rect">
            <a:avLst/>
          </a:prstGeom>
          <a:noFill/>
          <a:ln>
            <a:noFill/>
          </a:ln>
        </p:spPr>
        <p:txBody>
          <a:bodyPr anchorCtr="0" anchor="t" bIns="0" lIns="0" spcFirstLastPara="1" rIns="0" wrap="square" tIns="28075">
            <a:noAutofit/>
          </a:bodyPr>
          <a:lstStyle/>
          <a:p>
            <a:pPr indent="-384810" lvl="0" marL="428625" marR="0" rtl="0" algn="l">
              <a:lnSpc>
                <a:spcPct val="93000"/>
              </a:lnSpc>
              <a:spcBef>
                <a:spcPts val="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These methods are considered as collection view of map</a:t>
            </a:r>
            <a:endParaRPr sz="2400"/>
          </a:p>
          <a:p>
            <a:pPr indent="-339725" lvl="1" marL="860425" marR="0" rtl="0" algn="l">
              <a:lnSpc>
                <a:spcPct val="93000"/>
              </a:lnSpc>
              <a:spcBef>
                <a:spcPts val="140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set keySet();</a:t>
            </a:r>
            <a:endParaRPr sz="2400"/>
          </a:p>
          <a:p>
            <a:pPr indent="-339725" lvl="1" marL="860425" marR="0" rtl="0" algn="l">
              <a:lnSpc>
                <a:spcPct val="93000"/>
              </a:lnSpc>
              <a:spcBef>
                <a:spcPts val="110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collection Values();</a:t>
            </a:r>
            <a:endParaRPr sz="2400"/>
          </a:p>
          <a:p>
            <a:pPr indent="-339725" lvl="1" marL="860425" marR="0" rtl="0" algn="l">
              <a:lnSpc>
                <a:spcPct val="93000"/>
              </a:lnSpc>
              <a:spcBef>
                <a:spcPts val="110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set entrySet()</a:t>
            </a:r>
            <a:endParaRPr sz="2400"/>
          </a:p>
          <a:p>
            <a:pPr indent="-342900" lvl="0" marL="342900" marR="0" rtl="0" algn="l">
              <a:lnSpc>
                <a:spcPct val="93000"/>
              </a:lnSpc>
              <a:spcBef>
                <a:spcPts val="1100"/>
              </a:spcBef>
              <a:spcAft>
                <a:spcPts val="0"/>
              </a:spcAft>
              <a:buNone/>
            </a:pPr>
            <a:r>
              <a:t/>
            </a:r>
            <a:endParaRPr b="0" i="0" sz="2400" u="none" cap="none" strike="noStrike">
              <a:solidFill>
                <a:srgbClr val="000000"/>
              </a:solidFill>
              <a:latin typeface="Arial"/>
              <a:ea typeface="Arial"/>
              <a:cs typeface="Arial"/>
              <a:sym typeface="Arial"/>
            </a:endParaRPr>
          </a:p>
        </p:txBody>
      </p:sp>
      <p:pic>
        <p:nvPicPr>
          <p:cNvPr descr="Related image" id="152" name="Google Shape;152;p18"/>
          <p:cNvPicPr preferRelativeResize="0"/>
          <p:nvPr/>
        </p:nvPicPr>
        <p:blipFill rotWithShape="1">
          <a:blip r:embed="rId3">
            <a:alphaModFix/>
          </a:blip>
          <a:srcRect b="23459" l="3789" r="3780" t="21969"/>
          <a:stretch/>
        </p:blipFill>
        <p:spPr>
          <a:xfrm>
            <a:off x="214282" y="214290"/>
            <a:ext cx="1622550" cy="828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6" name="Shape 156"/>
        <p:cNvGrpSpPr/>
        <p:nvPr/>
      </p:nvGrpSpPr>
      <p:grpSpPr>
        <a:xfrm>
          <a:off x="0" y="0"/>
          <a:ext cx="0" cy="0"/>
          <a:chOff x="0" y="0"/>
          <a:chExt cx="0" cy="0"/>
        </a:xfrm>
      </p:grpSpPr>
      <p:sp>
        <p:nvSpPr>
          <p:cNvPr id="157" name="Google Shape;157;p19"/>
          <p:cNvSpPr txBox="1"/>
          <p:nvPr>
            <p:ph type="title"/>
          </p:nvPr>
        </p:nvSpPr>
        <p:spPr>
          <a:xfrm>
            <a:off x="503237" y="301625"/>
            <a:ext cx="9070975" cy="1262062"/>
          </a:xfrm>
          <a:prstGeom prst="rect">
            <a:avLst/>
          </a:prstGeom>
          <a:noFill/>
          <a:ln>
            <a:noFill/>
          </a:ln>
        </p:spPr>
        <p:txBody>
          <a:bodyPr anchorCtr="0" anchor="ctr" bIns="0" lIns="0" spcFirstLastPara="1" rIns="0" wrap="square" tIns="38875">
            <a:noAutofit/>
          </a:bodyPr>
          <a:lstStyle/>
          <a:p>
            <a:pPr indent="0" lvl="0" marL="0" rtl="0" algn="ctr">
              <a:lnSpc>
                <a:spcPct val="93000"/>
              </a:lnSpc>
              <a:spcBef>
                <a:spcPts val="0"/>
              </a:spcBef>
              <a:spcAft>
                <a:spcPts val="0"/>
              </a:spcAft>
              <a:buClr>
                <a:srgbClr val="000000"/>
              </a:buClr>
              <a:buSzPts val="4400"/>
              <a:buFont typeface="Arial"/>
              <a:buNone/>
            </a:pPr>
            <a:r>
              <a:rPr b="1" i="0" lang="en-US" sz="4000" u="none">
                <a:solidFill>
                  <a:srgbClr val="000000"/>
                </a:solidFill>
              </a:rPr>
              <a:t>Map Interface Methods</a:t>
            </a:r>
            <a:endParaRPr b="1" sz="4000"/>
          </a:p>
        </p:txBody>
      </p:sp>
      <p:sp>
        <p:nvSpPr>
          <p:cNvPr id="158" name="Google Shape;158;p19"/>
          <p:cNvSpPr txBox="1"/>
          <p:nvPr>
            <p:ph idx="1" type="body"/>
          </p:nvPr>
        </p:nvSpPr>
        <p:spPr>
          <a:xfrm>
            <a:off x="503237" y="1768475"/>
            <a:ext cx="9070975" cy="5651500"/>
          </a:xfrm>
          <a:prstGeom prst="rect">
            <a:avLst/>
          </a:prstGeom>
          <a:noFill/>
          <a:ln>
            <a:noFill/>
          </a:ln>
        </p:spPr>
        <p:txBody>
          <a:bodyPr anchorCtr="0" anchor="t" bIns="0" lIns="0" spcFirstLastPara="1" rIns="0" wrap="square" tIns="28075">
            <a:noAutofit/>
          </a:bodyPr>
          <a:lstStyle/>
          <a:p>
            <a:pPr indent="-384810" lvl="0" marL="428625" marR="0" rtl="0" algn="just">
              <a:lnSpc>
                <a:spcPct val="93000"/>
              </a:lnSpc>
              <a:spcBef>
                <a:spcPts val="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A map is group of key value pair and each value pair is called an entry hence map is considered as a collection of entry objects </a:t>
            </a:r>
            <a:endParaRPr sz="2400"/>
          </a:p>
          <a:p>
            <a:pPr indent="-384810" lvl="0" marL="428625" marR="0" rtl="0" algn="just">
              <a:lnSpc>
                <a:spcPct val="93000"/>
              </a:lnSpc>
              <a:spcBef>
                <a:spcPts val="140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Without existing map object there is not chance of existing entry object hence entry interface is defined inside Map interface</a:t>
            </a:r>
            <a:endParaRPr sz="2400"/>
          </a:p>
          <a:p>
            <a:pPr indent="-323850" lvl="0" marL="428625" marR="0" rtl="0" algn="just">
              <a:lnSpc>
                <a:spcPct val="93000"/>
              </a:lnSpc>
              <a:spcBef>
                <a:spcPts val="1400"/>
              </a:spcBef>
              <a:spcAft>
                <a:spcPts val="0"/>
              </a:spcAft>
              <a:buClr>
                <a:srgbClr val="000000"/>
              </a:buClr>
              <a:buSzPts val="3200"/>
              <a:buFont typeface="Arial"/>
              <a:buNone/>
            </a:pPr>
            <a:r>
              <a:rPr b="0" i="0" lang="en-US" sz="2400" u="none">
                <a:solidFill>
                  <a:srgbClr val="000000"/>
                </a:solidFill>
                <a:latin typeface="Arial"/>
                <a:ea typeface="Arial"/>
                <a:cs typeface="Arial"/>
                <a:sym typeface="Arial"/>
              </a:rPr>
              <a:t>The following are the Entry specific methods we can apply only on entry object.</a:t>
            </a:r>
            <a:endParaRPr sz="2400"/>
          </a:p>
          <a:p>
            <a:pPr indent="-339725" lvl="1" marL="860425" marR="0" rtl="0" algn="just">
              <a:lnSpc>
                <a:spcPct val="93000"/>
              </a:lnSpc>
              <a:spcBef>
                <a:spcPts val="140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Object getKey()</a:t>
            </a:r>
            <a:endParaRPr sz="2400"/>
          </a:p>
          <a:p>
            <a:pPr indent="-339725" lvl="1" marL="860425" marR="0" rtl="0" algn="just">
              <a:lnSpc>
                <a:spcPct val="93000"/>
              </a:lnSpc>
              <a:spcBef>
                <a:spcPts val="110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Object getValue()</a:t>
            </a:r>
            <a:endParaRPr sz="2400"/>
          </a:p>
          <a:p>
            <a:pPr indent="-339725" lvl="1" marL="860425" marR="0" rtl="0" algn="just">
              <a:lnSpc>
                <a:spcPct val="93000"/>
              </a:lnSpc>
              <a:spcBef>
                <a:spcPts val="110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Object setValue()</a:t>
            </a:r>
            <a:endParaRPr sz="2400"/>
          </a:p>
        </p:txBody>
      </p:sp>
      <p:pic>
        <p:nvPicPr>
          <p:cNvPr descr="Related image" id="159" name="Google Shape;159;p19"/>
          <p:cNvPicPr preferRelativeResize="0"/>
          <p:nvPr/>
        </p:nvPicPr>
        <p:blipFill rotWithShape="1">
          <a:blip r:embed="rId3">
            <a:alphaModFix/>
          </a:blip>
          <a:srcRect b="23459" l="3789" r="3780" t="21969"/>
          <a:stretch/>
        </p:blipFill>
        <p:spPr>
          <a:xfrm>
            <a:off x="214282" y="214290"/>
            <a:ext cx="1622550" cy="82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5" name="Shape 35"/>
        <p:cNvGrpSpPr/>
        <p:nvPr/>
      </p:nvGrpSpPr>
      <p:grpSpPr>
        <a:xfrm>
          <a:off x="0" y="0"/>
          <a:ext cx="0" cy="0"/>
          <a:chOff x="0" y="0"/>
          <a:chExt cx="0" cy="0"/>
        </a:xfrm>
      </p:grpSpPr>
      <p:pic>
        <p:nvPicPr>
          <p:cNvPr id="36" name="Google Shape;36;p2"/>
          <p:cNvPicPr preferRelativeResize="0"/>
          <p:nvPr/>
        </p:nvPicPr>
        <p:blipFill rotWithShape="1">
          <a:blip r:embed="rId3">
            <a:alphaModFix/>
          </a:blip>
          <a:srcRect b="0" l="0" r="0" t="0"/>
          <a:stretch/>
        </p:blipFill>
        <p:spPr>
          <a:xfrm>
            <a:off x="1388050" y="1540775"/>
            <a:ext cx="7279949" cy="5459376"/>
          </a:xfrm>
          <a:prstGeom prst="rect">
            <a:avLst/>
          </a:prstGeom>
          <a:noFill/>
          <a:ln>
            <a:noFill/>
          </a:ln>
        </p:spPr>
      </p:pic>
      <p:pic>
        <p:nvPicPr>
          <p:cNvPr descr="Related image" id="37" name="Google Shape;37;p2"/>
          <p:cNvPicPr preferRelativeResize="0"/>
          <p:nvPr/>
        </p:nvPicPr>
        <p:blipFill rotWithShape="1">
          <a:blip r:embed="rId4">
            <a:alphaModFix/>
          </a:blip>
          <a:srcRect b="23459" l="3789" r="3780" t="21969"/>
          <a:stretch/>
        </p:blipFill>
        <p:spPr>
          <a:xfrm>
            <a:off x="214282" y="214290"/>
            <a:ext cx="1622550" cy="828000"/>
          </a:xfrm>
          <a:prstGeom prst="rect">
            <a:avLst/>
          </a:prstGeom>
          <a:noFill/>
          <a:ln>
            <a:noFill/>
          </a:ln>
        </p:spPr>
      </p:pic>
      <p:sp>
        <p:nvSpPr>
          <p:cNvPr id="38" name="Google Shape;38;p2"/>
          <p:cNvSpPr txBox="1"/>
          <p:nvPr/>
        </p:nvSpPr>
        <p:spPr>
          <a:xfrm>
            <a:off x="4279550" y="996200"/>
            <a:ext cx="2754900" cy="9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3" name="Shape 163"/>
        <p:cNvGrpSpPr/>
        <p:nvPr/>
      </p:nvGrpSpPr>
      <p:grpSpPr>
        <a:xfrm>
          <a:off x="0" y="0"/>
          <a:ext cx="0" cy="0"/>
          <a:chOff x="0" y="0"/>
          <a:chExt cx="0" cy="0"/>
        </a:xfrm>
      </p:grpSpPr>
      <p:sp>
        <p:nvSpPr>
          <p:cNvPr id="164" name="Google Shape;164;p20"/>
          <p:cNvSpPr txBox="1"/>
          <p:nvPr>
            <p:ph type="title"/>
          </p:nvPr>
        </p:nvSpPr>
        <p:spPr>
          <a:xfrm>
            <a:off x="503237" y="301625"/>
            <a:ext cx="9070975" cy="1262062"/>
          </a:xfrm>
          <a:prstGeom prst="rect">
            <a:avLst/>
          </a:prstGeom>
          <a:noFill/>
          <a:ln>
            <a:noFill/>
          </a:ln>
        </p:spPr>
        <p:txBody>
          <a:bodyPr anchorCtr="0" anchor="ctr" bIns="0" lIns="0" spcFirstLastPara="1" rIns="0" wrap="square" tIns="38875">
            <a:noAutofit/>
          </a:bodyPr>
          <a:lstStyle/>
          <a:p>
            <a:pPr indent="0" lvl="0" marL="0" rtl="0" algn="ctr">
              <a:lnSpc>
                <a:spcPct val="93000"/>
              </a:lnSpc>
              <a:spcBef>
                <a:spcPts val="0"/>
              </a:spcBef>
              <a:spcAft>
                <a:spcPts val="0"/>
              </a:spcAft>
              <a:buClr>
                <a:srgbClr val="000000"/>
              </a:buClr>
              <a:buSzPts val="4400"/>
              <a:buFont typeface="Arial"/>
              <a:buNone/>
            </a:pPr>
            <a:r>
              <a:rPr b="1" i="0" lang="en-US" sz="4000" u="none">
                <a:solidFill>
                  <a:srgbClr val="000000"/>
                </a:solidFill>
              </a:rPr>
              <a:t>HashMap</a:t>
            </a:r>
            <a:endParaRPr b="1" sz="4000"/>
          </a:p>
        </p:txBody>
      </p:sp>
      <p:sp>
        <p:nvSpPr>
          <p:cNvPr id="165" name="Google Shape;165;p20"/>
          <p:cNvSpPr txBox="1"/>
          <p:nvPr>
            <p:ph idx="1" type="body"/>
          </p:nvPr>
        </p:nvSpPr>
        <p:spPr>
          <a:xfrm>
            <a:off x="503237" y="1481137"/>
            <a:ext cx="9070975" cy="6016625"/>
          </a:xfrm>
          <a:prstGeom prst="rect">
            <a:avLst/>
          </a:prstGeom>
          <a:noFill/>
          <a:ln>
            <a:noFill/>
          </a:ln>
        </p:spPr>
        <p:txBody>
          <a:bodyPr anchorCtr="0" anchor="t" bIns="0" lIns="0" spcFirstLastPara="1" rIns="0" wrap="square" tIns="24825">
            <a:noAutofit/>
          </a:bodyPr>
          <a:lstStyle/>
          <a:p>
            <a:pPr indent="-396240" lvl="0" marL="428625" marR="0" rtl="0" algn="just">
              <a:lnSpc>
                <a:spcPct val="93000"/>
              </a:lnSpc>
              <a:spcBef>
                <a:spcPts val="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The underlying data structure is HashTable</a:t>
            </a:r>
            <a:endParaRPr sz="2400"/>
          </a:p>
          <a:p>
            <a:pPr indent="-396240" lvl="0" marL="428625" marR="0" rtl="0" algn="just">
              <a:lnSpc>
                <a:spcPct val="93000"/>
              </a:lnSpc>
              <a:spcBef>
                <a:spcPts val="140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Insertion order is not preserved it is based on hashcode of keys</a:t>
            </a:r>
            <a:endParaRPr sz="2400"/>
          </a:p>
          <a:p>
            <a:pPr indent="-396240" lvl="0" marL="428625" marR="0" rtl="0" algn="just">
              <a:lnSpc>
                <a:spcPct val="93000"/>
              </a:lnSpc>
              <a:spcBef>
                <a:spcPts val="140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Duplicate keys are not allowed but duplicate values are allowed </a:t>
            </a:r>
            <a:endParaRPr sz="2400"/>
          </a:p>
          <a:p>
            <a:pPr indent="-396240" lvl="0" marL="428625" marR="0" rtl="0" algn="just">
              <a:lnSpc>
                <a:spcPct val="93000"/>
              </a:lnSpc>
              <a:spcBef>
                <a:spcPts val="140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Heterogeneous keys and values are allowed</a:t>
            </a:r>
            <a:endParaRPr sz="2400"/>
          </a:p>
          <a:p>
            <a:pPr indent="-396240" lvl="0" marL="428625" marR="0" rtl="0" algn="just">
              <a:lnSpc>
                <a:spcPct val="93000"/>
              </a:lnSpc>
              <a:spcBef>
                <a:spcPts val="140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Allows one Null key and multiple null values</a:t>
            </a:r>
            <a:endParaRPr sz="2400"/>
          </a:p>
          <a:p>
            <a:pPr indent="-396240" lvl="0" marL="428625" marR="0" rtl="0" algn="just">
              <a:lnSpc>
                <a:spcPct val="93000"/>
              </a:lnSpc>
              <a:spcBef>
                <a:spcPts val="140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Implements Serialisable , Cloneable but not RendomAccess</a:t>
            </a:r>
            <a:endParaRPr sz="2400"/>
          </a:p>
          <a:p>
            <a:pPr indent="-396240" lvl="0" marL="428625" marR="0" rtl="0" algn="just">
              <a:lnSpc>
                <a:spcPct val="93000"/>
              </a:lnSpc>
              <a:spcBef>
                <a:spcPts val="140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Best choice if our frequent operation is search operation</a:t>
            </a:r>
            <a:endParaRPr sz="2400"/>
          </a:p>
          <a:p>
            <a:pPr indent="-396240" lvl="0" marL="428625" marR="0" rtl="0" algn="just">
              <a:lnSpc>
                <a:spcPct val="93000"/>
              </a:lnSpc>
              <a:spcBef>
                <a:spcPts val="140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HashMap not Syncronized</a:t>
            </a:r>
            <a:endParaRPr sz="2400"/>
          </a:p>
        </p:txBody>
      </p:sp>
      <p:pic>
        <p:nvPicPr>
          <p:cNvPr descr="Related image" id="166" name="Google Shape;166;p20"/>
          <p:cNvPicPr preferRelativeResize="0"/>
          <p:nvPr/>
        </p:nvPicPr>
        <p:blipFill rotWithShape="1">
          <a:blip r:embed="rId3">
            <a:alphaModFix/>
          </a:blip>
          <a:srcRect b="23459" l="3789" r="3780" t="21969"/>
          <a:stretch/>
        </p:blipFill>
        <p:spPr>
          <a:xfrm>
            <a:off x="214282" y="214290"/>
            <a:ext cx="1622550" cy="828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0" name="Shape 170"/>
        <p:cNvGrpSpPr/>
        <p:nvPr/>
      </p:nvGrpSpPr>
      <p:grpSpPr>
        <a:xfrm>
          <a:off x="0" y="0"/>
          <a:ext cx="0" cy="0"/>
          <a:chOff x="0" y="0"/>
          <a:chExt cx="0" cy="0"/>
        </a:xfrm>
      </p:grpSpPr>
      <p:sp>
        <p:nvSpPr>
          <p:cNvPr id="171" name="Google Shape;171;p21"/>
          <p:cNvSpPr txBox="1"/>
          <p:nvPr>
            <p:ph type="title"/>
          </p:nvPr>
        </p:nvSpPr>
        <p:spPr>
          <a:xfrm>
            <a:off x="503237" y="301625"/>
            <a:ext cx="9070975" cy="1262062"/>
          </a:xfrm>
          <a:prstGeom prst="rect">
            <a:avLst/>
          </a:prstGeom>
          <a:noFill/>
          <a:ln>
            <a:noFill/>
          </a:ln>
        </p:spPr>
        <p:txBody>
          <a:bodyPr anchorCtr="0" anchor="ctr" bIns="0" lIns="0" spcFirstLastPara="1" rIns="0" wrap="square" tIns="38875">
            <a:noAutofit/>
          </a:bodyPr>
          <a:lstStyle/>
          <a:p>
            <a:pPr indent="0" lvl="0" marL="0" rtl="0" algn="ctr">
              <a:lnSpc>
                <a:spcPct val="93000"/>
              </a:lnSpc>
              <a:spcBef>
                <a:spcPts val="0"/>
              </a:spcBef>
              <a:spcAft>
                <a:spcPts val="0"/>
              </a:spcAft>
              <a:buClr>
                <a:srgbClr val="000000"/>
              </a:buClr>
              <a:buSzPts val="4400"/>
              <a:buFont typeface="Arial"/>
              <a:buNone/>
            </a:pPr>
            <a:r>
              <a:rPr b="1" i="0" lang="en-US" sz="4000" u="none">
                <a:solidFill>
                  <a:srgbClr val="000000"/>
                </a:solidFill>
              </a:rPr>
              <a:t>HashMap</a:t>
            </a:r>
            <a:endParaRPr b="1" sz="4000"/>
          </a:p>
        </p:txBody>
      </p:sp>
      <p:sp>
        <p:nvSpPr>
          <p:cNvPr id="172" name="Google Shape;172;p21"/>
          <p:cNvSpPr txBox="1"/>
          <p:nvPr>
            <p:ph idx="1" type="body"/>
          </p:nvPr>
        </p:nvSpPr>
        <p:spPr>
          <a:xfrm>
            <a:off x="503237" y="1481137"/>
            <a:ext cx="9070975" cy="6016625"/>
          </a:xfrm>
          <a:prstGeom prst="rect">
            <a:avLst/>
          </a:prstGeom>
          <a:noFill/>
          <a:ln>
            <a:noFill/>
          </a:ln>
        </p:spPr>
        <p:txBody>
          <a:bodyPr anchorCtr="0" anchor="t" bIns="0" lIns="0" spcFirstLastPara="1" rIns="0" wrap="square" tIns="24825">
            <a:noAutofit/>
          </a:bodyPr>
          <a:lstStyle/>
          <a:p>
            <a:pPr indent="-396240" lvl="0" marL="428625" marR="0" rtl="0" algn="just">
              <a:lnSpc>
                <a:spcPct val="93000"/>
              </a:lnSpc>
              <a:spcBef>
                <a:spcPts val="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The underlying data structure is HashTable</a:t>
            </a:r>
            <a:endParaRPr sz="2400"/>
          </a:p>
          <a:p>
            <a:pPr indent="-396240" lvl="0" marL="428625" marR="0" rtl="0" algn="just">
              <a:lnSpc>
                <a:spcPct val="93000"/>
              </a:lnSpc>
              <a:spcBef>
                <a:spcPts val="140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Insertion order is not preserved it is based on hashcode of keys</a:t>
            </a:r>
            <a:endParaRPr sz="2400"/>
          </a:p>
          <a:p>
            <a:pPr indent="-396240" lvl="0" marL="428625" marR="0" rtl="0" algn="just">
              <a:lnSpc>
                <a:spcPct val="93000"/>
              </a:lnSpc>
              <a:spcBef>
                <a:spcPts val="140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Duplicate keys are not allowed but duplicate values are allowed </a:t>
            </a:r>
            <a:endParaRPr sz="2400"/>
          </a:p>
          <a:p>
            <a:pPr indent="-396240" lvl="0" marL="428625" marR="0" rtl="0" algn="just">
              <a:lnSpc>
                <a:spcPct val="93000"/>
              </a:lnSpc>
              <a:spcBef>
                <a:spcPts val="140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Heterogeneous keys and values are allowed</a:t>
            </a:r>
            <a:endParaRPr sz="2400"/>
          </a:p>
          <a:p>
            <a:pPr indent="-396240" lvl="0" marL="428625" marR="0" rtl="0" algn="just">
              <a:lnSpc>
                <a:spcPct val="93000"/>
              </a:lnSpc>
              <a:spcBef>
                <a:spcPts val="140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Allows one Null key and multiple null values</a:t>
            </a:r>
            <a:endParaRPr sz="2400"/>
          </a:p>
          <a:p>
            <a:pPr indent="-396240" lvl="0" marL="428625" marR="0" rtl="0" algn="just">
              <a:lnSpc>
                <a:spcPct val="93000"/>
              </a:lnSpc>
              <a:spcBef>
                <a:spcPts val="140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Implements Serialisable , Cloneable but not RendomAccess</a:t>
            </a:r>
            <a:endParaRPr sz="2400"/>
          </a:p>
          <a:p>
            <a:pPr indent="-396240" lvl="0" marL="428625" marR="0" rtl="0" algn="just">
              <a:lnSpc>
                <a:spcPct val="93000"/>
              </a:lnSpc>
              <a:spcBef>
                <a:spcPts val="140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Best choice if our frequent operation is search operation</a:t>
            </a:r>
            <a:endParaRPr sz="2400"/>
          </a:p>
          <a:p>
            <a:pPr indent="-396240" lvl="0" marL="428625" marR="0" rtl="0" algn="just">
              <a:lnSpc>
                <a:spcPct val="93000"/>
              </a:lnSpc>
              <a:spcBef>
                <a:spcPts val="140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HashMap not Syncronized</a:t>
            </a:r>
            <a:endParaRPr sz="2400"/>
          </a:p>
        </p:txBody>
      </p:sp>
      <p:pic>
        <p:nvPicPr>
          <p:cNvPr descr="Related image" id="173" name="Google Shape;173;p21"/>
          <p:cNvPicPr preferRelativeResize="0"/>
          <p:nvPr/>
        </p:nvPicPr>
        <p:blipFill rotWithShape="1">
          <a:blip r:embed="rId3">
            <a:alphaModFix/>
          </a:blip>
          <a:srcRect b="23459" l="3789" r="3780" t="21969"/>
          <a:stretch/>
        </p:blipFill>
        <p:spPr>
          <a:xfrm>
            <a:off x="214282" y="214290"/>
            <a:ext cx="1622550" cy="828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7" name="Shape 177"/>
        <p:cNvGrpSpPr/>
        <p:nvPr/>
      </p:nvGrpSpPr>
      <p:grpSpPr>
        <a:xfrm>
          <a:off x="0" y="0"/>
          <a:ext cx="0" cy="0"/>
          <a:chOff x="0" y="0"/>
          <a:chExt cx="0" cy="0"/>
        </a:xfrm>
      </p:grpSpPr>
      <p:sp>
        <p:nvSpPr>
          <p:cNvPr id="178" name="Google Shape;178;p22"/>
          <p:cNvSpPr txBox="1"/>
          <p:nvPr>
            <p:ph type="title"/>
          </p:nvPr>
        </p:nvSpPr>
        <p:spPr>
          <a:xfrm>
            <a:off x="503237" y="301625"/>
            <a:ext cx="9070975" cy="1262062"/>
          </a:xfrm>
          <a:prstGeom prst="rect">
            <a:avLst/>
          </a:prstGeom>
          <a:noFill/>
          <a:ln>
            <a:noFill/>
          </a:ln>
        </p:spPr>
        <p:txBody>
          <a:bodyPr anchorCtr="0" anchor="ctr" bIns="0" lIns="0" spcFirstLastPara="1" rIns="0" wrap="square" tIns="38875">
            <a:noAutofit/>
          </a:bodyPr>
          <a:lstStyle/>
          <a:p>
            <a:pPr indent="0" lvl="0" marL="0" rtl="0" algn="ctr">
              <a:lnSpc>
                <a:spcPct val="93000"/>
              </a:lnSpc>
              <a:spcBef>
                <a:spcPts val="0"/>
              </a:spcBef>
              <a:spcAft>
                <a:spcPts val="0"/>
              </a:spcAft>
              <a:buClr>
                <a:srgbClr val="000000"/>
              </a:buClr>
              <a:buSzPts val="4400"/>
              <a:buFont typeface="Arial"/>
              <a:buNone/>
            </a:pPr>
            <a:r>
              <a:rPr b="1" i="0" lang="en-US" sz="4000" u="none">
                <a:solidFill>
                  <a:srgbClr val="000000"/>
                </a:solidFill>
              </a:rPr>
              <a:t>Constructors of HashMap</a:t>
            </a:r>
            <a:endParaRPr b="1" sz="4000"/>
          </a:p>
        </p:txBody>
      </p:sp>
      <p:sp>
        <p:nvSpPr>
          <p:cNvPr id="179" name="Google Shape;179;p22"/>
          <p:cNvSpPr txBox="1"/>
          <p:nvPr>
            <p:ph idx="1" type="body"/>
          </p:nvPr>
        </p:nvSpPr>
        <p:spPr>
          <a:xfrm>
            <a:off x="503237" y="1768475"/>
            <a:ext cx="9070975" cy="4989512"/>
          </a:xfrm>
          <a:prstGeom prst="rect">
            <a:avLst/>
          </a:prstGeom>
          <a:noFill/>
          <a:ln>
            <a:noFill/>
          </a:ln>
        </p:spPr>
        <p:txBody>
          <a:bodyPr anchorCtr="0" anchor="t" bIns="0" lIns="0" spcFirstLastPara="1" rIns="0" wrap="square" tIns="28075">
            <a:noAutofit/>
          </a:bodyPr>
          <a:lstStyle/>
          <a:p>
            <a:pPr indent="-384810" lvl="0" marL="428625" marR="0" rtl="0" algn="l">
              <a:lnSpc>
                <a:spcPct val="93000"/>
              </a:lnSpc>
              <a:spcBef>
                <a:spcPts val="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HashMap h = new HashSet();</a:t>
            </a:r>
            <a:endParaRPr sz="2400"/>
          </a:p>
          <a:p>
            <a:pPr indent="-384810" lvl="0" marL="428625" marR="0" rtl="0" algn="l">
              <a:lnSpc>
                <a:spcPct val="93000"/>
              </a:lnSpc>
              <a:spcBef>
                <a:spcPts val="140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HashMap h = new HashSet(int initialcapacity)</a:t>
            </a:r>
            <a:endParaRPr sz="2400"/>
          </a:p>
          <a:p>
            <a:pPr indent="-384810" lvl="0" marL="428625" marR="0" rtl="0" algn="l">
              <a:lnSpc>
                <a:spcPct val="93000"/>
              </a:lnSpc>
              <a:spcBef>
                <a:spcPts val="140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HashMap h = new HashSet(int initialcapacity, float loadfactor)</a:t>
            </a:r>
            <a:endParaRPr sz="2400"/>
          </a:p>
          <a:p>
            <a:pPr indent="-384810" lvl="0" marL="428625" marR="0" rtl="0" algn="l">
              <a:lnSpc>
                <a:spcPct val="93000"/>
              </a:lnSpc>
              <a:spcBef>
                <a:spcPts val="140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HashMap h = new HashSet(Map c);</a:t>
            </a:r>
            <a:endParaRPr sz="2400"/>
          </a:p>
          <a:p>
            <a:pPr indent="-342900" lvl="0" marL="342900" marR="0" rtl="0" algn="l">
              <a:lnSpc>
                <a:spcPct val="93000"/>
              </a:lnSpc>
              <a:spcBef>
                <a:spcPts val="1400"/>
              </a:spcBef>
              <a:spcAft>
                <a:spcPts val="0"/>
              </a:spcAft>
              <a:buNone/>
            </a:pPr>
            <a:r>
              <a:t/>
            </a:r>
            <a:endParaRPr b="0" i="0" sz="2400" u="none">
              <a:solidFill>
                <a:srgbClr val="000000"/>
              </a:solidFill>
              <a:latin typeface="Arial"/>
              <a:ea typeface="Arial"/>
              <a:cs typeface="Arial"/>
              <a:sym typeface="Arial"/>
            </a:endParaRPr>
          </a:p>
        </p:txBody>
      </p:sp>
      <p:pic>
        <p:nvPicPr>
          <p:cNvPr descr="Related image" id="180" name="Google Shape;180;p22"/>
          <p:cNvPicPr preferRelativeResize="0"/>
          <p:nvPr/>
        </p:nvPicPr>
        <p:blipFill rotWithShape="1">
          <a:blip r:embed="rId3">
            <a:alphaModFix/>
          </a:blip>
          <a:srcRect b="23459" l="3789" r="3780" t="21969"/>
          <a:stretch/>
        </p:blipFill>
        <p:spPr>
          <a:xfrm>
            <a:off x="214282" y="214290"/>
            <a:ext cx="1622550" cy="828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4" name="Shape 184"/>
        <p:cNvGrpSpPr/>
        <p:nvPr/>
      </p:nvGrpSpPr>
      <p:grpSpPr>
        <a:xfrm>
          <a:off x="0" y="0"/>
          <a:ext cx="0" cy="0"/>
          <a:chOff x="0" y="0"/>
          <a:chExt cx="0" cy="0"/>
        </a:xfrm>
      </p:grpSpPr>
      <p:sp>
        <p:nvSpPr>
          <p:cNvPr id="185" name="Google Shape;185;p23"/>
          <p:cNvSpPr txBox="1"/>
          <p:nvPr>
            <p:ph type="title"/>
          </p:nvPr>
        </p:nvSpPr>
        <p:spPr>
          <a:xfrm>
            <a:off x="503237" y="301625"/>
            <a:ext cx="9070975" cy="1262062"/>
          </a:xfrm>
          <a:prstGeom prst="rect">
            <a:avLst/>
          </a:prstGeom>
          <a:noFill/>
          <a:ln>
            <a:noFill/>
          </a:ln>
        </p:spPr>
        <p:txBody>
          <a:bodyPr anchorCtr="0" anchor="ctr" bIns="0" lIns="0" spcFirstLastPara="1" rIns="0" wrap="square" tIns="38875">
            <a:noAutofit/>
          </a:bodyPr>
          <a:lstStyle/>
          <a:p>
            <a:pPr indent="0" lvl="0" marL="0" rtl="0" algn="ctr">
              <a:lnSpc>
                <a:spcPct val="93000"/>
              </a:lnSpc>
              <a:spcBef>
                <a:spcPts val="0"/>
              </a:spcBef>
              <a:spcAft>
                <a:spcPts val="0"/>
              </a:spcAft>
              <a:buClr>
                <a:srgbClr val="000000"/>
              </a:buClr>
              <a:buSzPts val="4400"/>
              <a:buFont typeface="Arial"/>
              <a:buNone/>
            </a:pPr>
            <a:r>
              <a:rPr b="1" i="0" lang="en-US" sz="4000" u="none">
                <a:solidFill>
                  <a:srgbClr val="000000"/>
                </a:solidFill>
              </a:rPr>
              <a:t>LinkedHashMap</a:t>
            </a:r>
            <a:endParaRPr b="1" sz="4000"/>
          </a:p>
        </p:txBody>
      </p:sp>
      <p:sp>
        <p:nvSpPr>
          <p:cNvPr id="186" name="Google Shape;186;p23"/>
          <p:cNvSpPr txBox="1"/>
          <p:nvPr>
            <p:ph idx="1" type="body"/>
          </p:nvPr>
        </p:nvSpPr>
        <p:spPr>
          <a:xfrm>
            <a:off x="503237" y="1768475"/>
            <a:ext cx="9070975" cy="4989512"/>
          </a:xfrm>
          <a:prstGeom prst="rect">
            <a:avLst/>
          </a:prstGeom>
          <a:noFill/>
          <a:ln>
            <a:noFill/>
          </a:ln>
        </p:spPr>
        <p:txBody>
          <a:bodyPr anchorCtr="0" anchor="t" bIns="0" lIns="0" spcFirstLastPara="1" rIns="0" wrap="square" tIns="28075">
            <a:noAutofit/>
          </a:bodyPr>
          <a:lstStyle/>
          <a:p>
            <a:pPr indent="-384810" lvl="0" marL="428625" marR="0" rtl="0" algn="l">
              <a:lnSpc>
                <a:spcPct val="93000"/>
              </a:lnSpc>
              <a:spcBef>
                <a:spcPts val="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It is the child class of HashMap</a:t>
            </a:r>
            <a:endParaRPr sz="2400"/>
          </a:p>
          <a:p>
            <a:pPr indent="-384810" lvl="0" marL="428625" marR="0" rtl="0" algn="l">
              <a:lnSpc>
                <a:spcPct val="93000"/>
              </a:lnSpc>
              <a:spcBef>
                <a:spcPts val="140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It is exactly same as hashmap (including Methods and constructors) </a:t>
            </a:r>
            <a:endParaRPr sz="2400"/>
          </a:p>
          <a:p>
            <a:pPr indent="-384810" lvl="0" marL="428625" marR="0" rtl="0" algn="l">
              <a:lnSpc>
                <a:spcPct val="93000"/>
              </a:lnSpc>
              <a:spcBef>
                <a:spcPts val="140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Underlying data structure is a combination of LinkedList + HashTable (hybrid data structure)</a:t>
            </a:r>
            <a:endParaRPr sz="2400"/>
          </a:p>
          <a:p>
            <a:pPr indent="-384810" lvl="0" marL="428625" marR="0" rtl="0" algn="l">
              <a:lnSpc>
                <a:spcPct val="93000"/>
              </a:lnSpc>
              <a:spcBef>
                <a:spcPts val="140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Insertion order is Preserved </a:t>
            </a:r>
            <a:endParaRPr sz="2400"/>
          </a:p>
          <a:p>
            <a:pPr indent="-384810" lvl="0" marL="428625" marR="0" rtl="0" algn="l">
              <a:lnSpc>
                <a:spcPct val="93000"/>
              </a:lnSpc>
              <a:spcBef>
                <a:spcPts val="140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Introduced in java 1.4 version</a:t>
            </a:r>
            <a:endParaRPr sz="2400"/>
          </a:p>
          <a:p>
            <a:pPr indent="-342900" lvl="0" marL="342900" marR="0" rtl="0" algn="l">
              <a:lnSpc>
                <a:spcPct val="93000"/>
              </a:lnSpc>
              <a:spcBef>
                <a:spcPts val="1400"/>
              </a:spcBef>
              <a:spcAft>
                <a:spcPts val="0"/>
              </a:spcAft>
              <a:buNone/>
            </a:pPr>
            <a:r>
              <a:t/>
            </a:r>
            <a:endParaRPr b="0" i="0" sz="2400" u="none">
              <a:solidFill>
                <a:srgbClr val="000000"/>
              </a:solidFill>
              <a:latin typeface="Arial"/>
              <a:ea typeface="Arial"/>
              <a:cs typeface="Arial"/>
              <a:sym typeface="Arial"/>
            </a:endParaRPr>
          </a:p>
        </p:txBody>
      </p:sp>
      <p:pic>
        <p:nvPicPr>
          <p:cNvPr descr="Related image" id="187" name="Google Shape;187;p23"/>
          <p:cNvPicPr preferRelativeResize="0"/>
          <p:nvPr/>
        </p:nvPicPr>
        <p:blipFill rotWithShape="1">
          <a:blip r:embed="rId3">
            <a:alphaModFix/>
          </a:blip>
          <a:srcRect b="23459" l="3789" r="3780" t="21969"/>
          <a:stretch/>
        </p:blipFill>
        <p:spPr>
          <a:xfrm>
            <a:off x="214282" y="214290"/>
            <a:ext cx="1622550" cy="828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1" name="Shape 191"/>
        <p:cNvGrpSpPr/>
        <p:nvPr/>
      </p:nvGrpSpPr>
      <p:grpSpPr>
        <a:xfrm>
          <a:off x="0" y="0"/>
          <a:ext cx="0" cy="0"/>
          <a:chOff x="0" y="0"/>
          <a:chExt cx="0" cy="0"/>
        </a:xfrm>
      </p:grpSpPr>
      <p:sp>
        <p:nvSpPr>
          <p:cNvPr id="192" name="Google Shape;192;p26"/>
          <p:cNvSpPr txBox="1"/>
          <p:nvPr>
            <p:ph type="title"/>
          </p:nvPr>
        </p:nvSpPr>
        <p:spPr>
          <a:xfrm>
            <a:off x="503237" y="301625"/>
            <a:ext cx="9070975" cy="1262062"/>
          </a:xfrm>
          <a:prstGeom prst="rect">
            <a:avLst/>
          </a:prstGeom>
          <a:noFill/>
          <a:ln>
            <a:noFill/>
          </a:ln>
        </p:spPr>
        <p:txBody>
          <a:bodyPr anchorCtr="0" anchor="ctr" bIns="0" lIns="0" spcFirstLastPara="1" rIns="0" wrap="square" tIns="38875">
            <a:noAutofit/>
          </a:bodyPr>
          <a:lstStyle/>
          <a:p>
            <a:pPr indent="0" lvl="0" marL="0" rtl="0" algn="ctr">
              <a:lnSpc>
                <a:spcPct val="93000"/>
              </a:lnSpc>
              <a:spcBef>
                <a:spcPts val="0"/>
              </a:spcBef>
              <a:spcAft>
                <a:spcPts val="0"/>
              </a:spcAft>
              <a:buClr>
                <a:srgbClr val="000000"/>
              </a:buClr>
              <a:buSzPts val="4400"/>
              <a:buFont typeface="Arial"/>
              <a:buNone/>
            </a:pPr>
            <a:r>
              <a:rPr b="1" i="0" lang="en-US" sz="4000" u="none">
                <a:solidFill>
                  <a:srgbClr val="000000"/>
                </a:solidFill>
              </a:rPr>
              <a:t>SortedMap</a:t>
            </a:r>
            <a:endParaRPr b="1" sz="4000"/>
          </a:p>
        </p:txBody>
      </p:sp>
      <p:sp>
        <p:nvSpPr>
          <p:cNvPr id="193" name="Google Shape;193;p26"/>
          <p:cNvSpPr txBox="1"/>
          <p:nvPr>
            <p:ph idx="1" type="body"/>
          </p:nvPr>
        </p:nvSpPr>
        <p:spPr>
          <a:xfrm>
            <a:off x="503237" y="1768475"/>
            <a:ext cx="9070975" cy="4989512"/>
          </a:xfrm>
          <a:prstGeom prst="rect">
            <a:avLst/>
          </a:prstGeom>
          <a:noFill/>
          <a:ln>
            <a:noFill/>
          </a:ln>
        </p:spPr>
        <p:txBody>
          <a:bodyPr anchorCtr="0" anchor="t" bIns="0" lIns="0" spcFirstLastPara="1" rIns="0" wrap="square" tIns="28075">
            <a:noAutofit/>
          </a:bodyPr>
          <a:lstStyle/>
          <a:p>
            <a:pPr indent="-384810" lvl="0" marL="428625" marR="0" rtl="0" algn="l">
              <a:lnSpc>
                <a:spcPct val="93000"/>
              </a:lnSpc>
              <a:spcBef>
                <a:spcPts val="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SortedMap is child interface of Map</a:t>
            </a:r>
            <a:endParaRPr sz="2400"/>
          </a:p>
          <a:p>
            <a:pPr indent="-384810" lvl="0" marL="428625" marR="0" rtl="0" algn="l">
              <a:lnSpc>
                <a:spcPct val="93000"/>
              </a:lnSpc>
              <a:spcBef>
                <a:spcPts val="140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If we want to represent group of objects as key value pairs according to some Sorting order of keys then we should go for sorted Map.</a:t>
            </a:r>
            <a:endParaRPr sz="2400"/>
          </a:p>
          <a:p>
            <a:pPr indent="-384810" lvl="0" marL="428625" marR="0" rtl="0" algn="l">
              <a:lnSpc>
                <a:spcPct val="93000"/>
              </a:lnSpc>
              <a:spcBef>
                <a:spcPts val="140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Sorting is based on the key not based on value</a:t>
            </a:r>
            <a:endParaRPr sz="2400"/>
          </a:p>
          <a:p>
            <a:pPr indent="-342900" lvl="0" marL="342900" marR="0" rtl="0" algn="l">
              <a:lnSpc>
                <a:spcPct val="93000"/>
              </a:lnSpc>
              <a:spcBef>
                <a:spcPts val="1400"/>
              </a:spcBef>
              <a:spcAft>
                <a:spcPts val="0"/>
              </a:spcAft>
              <a:buNone/>
            </a:pPr>
            <a:r>
              <a:t/>
            </a:r>
            <a:endParaRPr b="0" i="0" sz="2400" u="none">
              <a:solidFill>
                <a:srgbClr val="000000"/>
              </a:solidFill>
              <a:latin typeface="Arial"/>
              <a:ea typeface="Arial"/>
              <a:cs typeface="Arial"/>
              <a:sym typeface="Arial"/>
            </a:endParaRPr>
          </a:p>
        </p:txBody>
      </p:sp>
      <p:pic>
        <p:nvPicPr>
          <p:cNvPr descr="Related image" id="194" name="Google Shape;194;p26"/>
          <p:cNvPicPr preferRelativeResize="0"/>
          <p:nvPr/>
        </p:nvPicPr>
        <p:blipFill rotWithShape="1">
          <a:blip r:embed="rId3">
            <a:alphaModFix/>
          </a:blip>
          <a:srcRect b="23459" l="3789" r="3780" t="21969"/>
          <a:stretch/>
        </p:blipFill>
        <p:spPr>
          <a:xfrm>
            <a:off x="214282" y="214290"/>
            <a:ext cx="1622550" cy="828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8" name="Shape 198"/>
        <p:cNvGrpSpPr/>
        <p:nvPr/>
      </p:nvGrpSpPr>
      <p:grpSpPr>
        <a:xfrm>
          <a:off x="0" y="0"/>
          <a:ext cx="0" cy="0"/>
          <a:chOff x="0" y="0"/>
          <a:chExt cx="0" cy="0"/>
        </a:xfrm>
      </p:grpSpPr>
      <p:sp>
        <p:nvSpPr>
          <p:cNvPr id="199" name="Google Shape;199;p27"/>
          <p:cNvSpPr txBox="1"/>
          <p:nvPr>
            <p:ph type="title"/>
          </p:nvPr>
        </p:nvSpPr>
        <p:spPr>
          <a:xfrm>
            <a:off x="1036637" y="301625"/>
            <a:ext cx="9071100" cy="1262100"/>
          </a:xfrm>
          <a:prstGeom prst="rect">
            <a:avLst/>
          </a:prstGeom>
          <a:noFill/>
          <a:ln>
            <a:noFill/>
          </a:ln>
        </p:spPr>
        <p:txBody>
          <a:bodyPr anchorCtr="0" anchor="ctr" bIns="0" lIns="0" spcFirstLastPara="1" rIns="0" wrap="square" tIns="38875">
            <a:noAutofit/>
          </a:bodyPr>
          <a:lstStyle/>
          <a:p>
            <a:pPr indent="0" lvl="0" marL="0" rtl="0" algn="ctr">
              <a:lnSpc>
                <a:spcPct val="93000"/>
              </a:lnSpc>
              <a:spcBef>
                <a:spcPts val="0"/>
              </a:spcBef>
              <a:spcAft>
                <a:spcPts val="0"/>
              </a:spcAft>
              <a:buClr>
                <a:srgbClr val="000000"/>
              </a:buClr>
              <a:buSzPts val="4400"/>
              <a:buFont typeface="Arial"/>
              <a:buNone/>
            </a:pPr>
            <a:r>
              <a:rPr b="1" i="0" lang="en-US" sz="4000" u="none">
                <a:solidFill>
                  <a:srgbClr val="000000"/>
                </a:solidFill>
              </a:rPr>
              <a:t>SortedMap specific Methods</a:t>
            </a:r>
            <a:endParaRPr b="1" sz="4000"/>
          </a:p>
        </p:txBody>
      </p:sp>
      <p:sp>
        <p:nvSpPr>
          <p:cNvPr id="200" name="Google Shape;200;p27"/>
          <p:cNvSpPr txBox="1"/>
          <p:nvPr>
            <p:ph idx="1" type="body"/>
          </p:nvPr>
        </p:nvSpPr>
        <p:spPr>
          <a:xfrm>
            <a:off x="503237" y="1768475"/>
            <a:ext cx="9070975" cy="4989512"/>
          </a:xfrm>
          <a:prstGeom prst="rect">
            <a:avLst/>
          </a:prstGeom>
          <a:noFill/>
          <a:ln>
            <a:noFill/>
          </a:ln>
        </p:spPr>
        <p:txBody>
          <a:bodyPr anchorCtr="0" anchor="t" bIns="0" lIns="0" spcFirstLastPara="1" rIns="0" wrap="square" tIns="28075">
            <a:noAutofit/>
          </a:bodyPr>
          <a:lstStyle/>
          <a:p>
            <a:pPr indent="-384810" lvl="0" marL="428625" marR="0" rtl="0" algn="l">
              <a:lnSpc>
                <a:spcPct val="93000"/>
              </a:lnSpc>
              <a:spcBef>
                <a:spcPts val="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SortedMap define the following specific methods</a:t>
            </a:r>
            <a:endParaRPr sz="2400"/>
          </a:p>
          <a:p>
            <a:pPr indent="-339725" lvl="1" marL="860425" marR="0" rtl="0" algn="l">
              <a:lnSpc>
                <a:spcPct val="93000"/>
              </a:lnSpc>
              <a:spcBef>
                <a:spcPts val="140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Object first();</a:t>
            </a:r>
            <a:endParaRPr sz="2400"/>
          </a:p>
          <a:p>
            <a:pPr indent="-339725" lvl="1" marL="860425" marR="0" rtl="0" algn="l">
              <a:lnSpc>
                <a:spcPct val="93000"/>
              </a:lnSpc>
              <a:spcBef>
                <a:spcPts val="110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Object last();</a:t>
            </a:r>
            <a:endParaRPr sz="2400"/>
          </a:p>
          <a:p>
            <a:pPr indent="-339725" lvl="1" marL="860425" marR="0" rtl="0" algn="l">
              <a:lnSpc>
                <a:spcPct val="93000"/>
              </a:lnSpc>
              <a:spcBef>
                <a:spcPts val="110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SortedSet headMap(Object o);</a:t>
            </a:r>
            <a:endParaRPr sz="2400"/>
          </a:p>
          <a:p>
            <a:pPr indent="-339725" lvl="1" marL="860425" marR="0" rtl="0" algn="l">
              <a:lnSpc>
                <a:spcPct val="93000"/>
              </a:lnSpc>
              <a:spcBef>
                <a:spcPts val="110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SortedSet tailMap(Object o);</a:t>
            </a:r>
            <a:endParaRPr sz="2400"/>
          </a:p>
          <a:p>
            <a:pPr indent="-339725" lvl="1" marL="860425" marR="0" rtl="0" algn="l">
              <a:lnSpc>
                <a:spcPct val="93000"/>
              </a:lnSpc>
              <a:spcBef>
                <a:spcPts val="110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SortedSet subMap(Object o1,Object2 );</a:t>
            </a:r>
            <a:endParaRPr sz="2400"/>
          </a:p>
          <a:p>
            <a:pPr indent="-339725" lvl="1" marL="860425" marR="0" rtl="0" algn="l">
              <a:lnSpc>
                <a:spcPct val="93000"/>
              </a:lnSpc>
              <a:spcBef>
                <a:spcPts val="110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Comparator comparator();</a:t>
            </a:r>
            <a:endParaRPr sz="2400"/>
          </a:p>
          <a:p>
            <a:pPr indent="-367982" lvl="2" marL="1292225" marR="0" rtl="0" algn="l">
              <a:lnSpc>
                <a:spcPct val="93000"/>
              </a:lnSpc>
              <a:spcBef>
                <a:spcPts val="1100"/>
              </a:spcBef>
              <a:spcAft>
                <a:spcPts val="0"/>
              </a:spcAft>
              <a:buClr>
                <a:srgbClr val="000000"/>
              </a:buClr>
              <a:buSzPts val="2400"/>
              <a:buFont typeface="Noto Sans Symbols"/>
              <a:buChar char="●"/>
            </a:pPr>
            <a:r>
              <a:rPr b="0" i="0" lang="en-US" u="none" cap="none" strike="noStrike">
                <a:solidFill>
                  <a:srgbClr val="000000"/>
                </a:solidFill>
                <a:latin typeface="Arial"/>
                <a:ea typeface="Arial"/>
                <a:cs typeface="Arial"/>
                <a:sym typeface="Arial"/>
              </a:rPr>
              <a:t>Default natural Sorting return null</a:t>
            </a:r>
            <a:endParaRPr/>
          </a:p>
        </p:txBody>
      </p:sp>
      <p:pic>
        <p:nvPicPr>
          <p:cNvPr descr="Related image" id="201" name="Google Shape;201;p27"/>
          <p:cNvPicPr preferRelativeResize="0"/>
          <p:nvPr/>
        </p:nvPicPr>
        <p:blipFill rotWithShape="1">
          <a:blip r:embed="rId3">
            <a:alphaModFix/>
          </a:blip>
          <a:srcRect b="23459" l="3789" r="3780" t="21969"/>
          <a:stretch/>
        </p:blipFill>
        <p:spPr>
          <a:xfrm>
            <a:off x="214282" y="214290"/>
            <a:ext cx="1622550" cy="828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5" name="Shape 205"/>
        <p:cNvGrpSpPr/>
        <p:nvPr/>
      </p:nvGrpSpPr>
      <p:grpSpPr>
        <a:xfrm>
          <a:off x="0" y="0"/>
          <a:ext cx="0" cy="0"/>
          <a:chOff x="0" y="0"/>
          <a:chExt cx="0" cy="0"/>
        </a:xfrm>
      </p:grpSpPr>
      <p:sp>
        <p:nvSpPr>
          <p:cNvPr id="206" name="Google Shape;206;p28"/>
          <p:cNvSpPr txBox="1"/>
          <p:nvPr>
            <p:ph type="title"/>
          </p:nvPr>
        </p:nvSpPr>
        <p:spPr>
          <a:xfrm>
            <a:off x="503237" y="301625"/>
            <a:ext cx="9070975" cy="1262062"/>
          </a:xfrm>
          <a:prstGeom prst="rect">
            <a:avLst/>
          </a:prstGeom>
          <a:noFill/>
          <a:ln>
            <a:noFill/>
          </a:ln>
        </p:spPr>
        <p:txBody>
          <a:bodyPr anchorCtr="0" anchor="ctr" bIns="0" lIns="0" spcFirstLastPara="1" rIns="0" wrap="square" tIns="38875">
            <a:noAutofit/>
          </a:bodyPr>
          <a:lstStyle/>
          <a:p>
            <a:pPr indent="0" lvl="0" marL="0" rtl="0" algn="ctr">
              <a:lnSpc>
                <a:spcPct val="93000"/>
              </a:lnSpc>
              <a:spcBef>
                <a:spcPts val="0"/>
              </a:spcBef>
              <a:spcAft>
                <a:spcPts val="0"/>
              </a:spcAft>
              <a:buClr>
                <a:srgbClr val="000000"/>
              </a:buClr>
              <a:buSzPts val="4400"/>
              <a:buFont typeface="Arial"/>
              <a:buNone/>
            </a:pPr>
            <a:r>
              <a:rPr b="1" i="0" lang="en-US" sz="4000" u="none">
                <a:solidFill>
                  <a:srgbClr val="000000"/>
                </a:solidFill>
              </a:rPr>
              <a:t>TreeMap</a:t>
            </a:r>
            <a:endParaRPr b="1" sz="4000"/>
          </a:p>
        </p:txBody>
      </p:sp>
      <p:sp>
        <p:nvSpPr>
          <p:cNvPr id="207" name="Google Shape;207;p28"/>
          <p:cNvSpPr txBox="1"/>
          <p:nvPr>
            <p:ph idx="1" type="body"/>
          </p:nvPr>
        </p:nvSpPr>
        <p:spPr>
          <a:xfrm>
            <a:off x="503237" y="1336675"/>
            <a:ext cx="9070975" cy="5318125"/>
          </a:xfrm>
          <a:prstGeom prst="rect">
            <a:avLst/>
          </a:prstGeom>
          <a:noFill/>
          <a:ln>
            <a:noFill/>
          </a:ln>
        </p:spPr>
        <p:txBody>
          <a:bodyPr anchorCtr="0" anchor="t" bIns="0" lIns="0" spcFirstLastPara="1" rIns="0" wrap="square" tIns="21225">
            <a:noAutofit/>
          </a:bodyPr>
          <a:lstStyle/>
          <a:p>
            <a:pPr indent="-407669" lvl="0" marL="428625" marR="0" rtl="0" algn="just">
              <a:lnSpc>
                <a:spcPct val="93000"/>
              </a:lnSpc>
              <a:spcBef>
                <a:spcPts val="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The data structure used in TreeMap RED-BLACK Tree.</a:t>
            </a:r>
            <a:endParaRPr sz="2400"/>
          </a:p>
          <a:p>
            <a:pPr indent="-407669" lvl="0" marL="428625" marR="0" rtl="0" algn="just">
              <a:lnSpc>
                <a:spcPct val="93000"/>
              </a:lnSpc>
              <a:spcBef>
                <a:spcPts val="140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Insertion order is not preserved and it is based on some sorting order of keys</a:t>
            </a:r>
            <a:endParaRPr sz="2400"/>
          </a:p>
          <a:p>
            <a:pPr indent="-407669" lvl="0" marL="428625" marR="0" rtl="0" algn="just">
              <a:lnSpc>
                <a:spcPct val="93000"/>
              </a:lnSpc>
              <a:spcBef>
                <a:spcPts val="140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Duplicate keys are not allowed but duplicate values are allowed</a:t>
            </a:r>
            <a:endParaRPr sz="2400"/>
          </a:p>
          <a:p>
            <a:pPr indent="-407669" lvl="0" marL="428625" marR="0" rtl="0" algn="just">
              <a:lnSpc>
                <a:spcPct val="93000"/>
              </a:lnSpc>
              <a:spcBef>
                <a:spcPts val="140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If we are depending on default natural sorting order then keys should be homogeneous and comparable otherwise we will get runtime exception saying class cast exception</a:t>
            </a:r>
            <a:endParaRPr sz="2400"/>
          </a:p>
          <a:p>
            <a:pPr indent="-407669" lvl="0" marL="428625" marR="0" rtl="0" algn="just">
              <a:lnSpc>
                <a:spcPct val="93000"/>
              </a:lnSpc>
              <a:spcBef>
                <a:spcPts val="140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If we are defining our own sorting by comparator then keys need not be homogeneous and comparable. We can take heterogeneous non comparable objects also </a:t>
            </a:r>
            <a:endParaRPr sz="2400"/>
          </a:p>
          <a:p>
            <a:pPr indent="-407669" lvl="0" marL="428625" marR="0" rtl="0" algn="just">
              <a:lnSpc>
                <a:spcPct val="93000"/>
              </a:lnSpc>
              <a:spcBef>
                <a:spcPts val="140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Null acceptance not  available after 1.6 version only for keys. But for values we can use null any number of times. There is not restriction whether is 1.6 version or 1.7 version </a:t>
            </a:r>
            <a:endParaRPr sz="2400"/>
          </a:p>
        </p:txBody>
      </p:sp>
      <p:pic>
        <p:nvPicPr>
          <p:cNvPr descr="Related image" id="208" name="Google Shape;208;p28"/>
          <p:cNvPicPr preferRelativeResize="0"/>
          <p:nvPr/>
        </p:nvPicPr>
        <p:blipFill rotWithShape="1">
          <a:blip r:embed="rId3">
            <a:alphaModFix/>
          </a:blip>
          <a:srcRect b="23459" l="3789" r="3780" t="21969"/>
          <a:stretch/>
        </p:blipFill>
        <p:spPr>
          <a:xfrm>
            <a:off x="214282" y="214290"/>
            <a:ext cx="1622550" cy="828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2" name="Shape 212"/>
        <p:cNvGrpSpPr/>
        <p:nvPr/>
      </p:nvGrpSpPr>
      <p:grpSpPr>
        <a:xfrm>
          <a:off x="0" y="0"/>
          <a:ext cx="0" cy="0"/>
          <a:chOff x="0" y="0"/>
          <a:chExt cx="0" cy="0"/>
        </a:xfrm>
      </p:grpSpPr>
      <p:sp>
        <p:nvSpPr>
          <p:cNvPr id="213" name="Google Shape;213;p29"/>
          <p:cNvSpPr txBox="1"/>
          <p:nvPr>
            <p:ph type="title"/>
          </p:nvPr>
        </p:nvSpPr>
        <p:spPr>
          <a:xfrm>
            <a:off x="503237" y="301625"/>
            <a:ext cx="9070975" cy="1262062"/>
          </a:xfrm>
          <a:prstGeom prst="rect">
            <a:avLst/>
          </a:prstGeom>
          <a:noFill/>
          <a:ln>
            <a:noFill/>
          </a:ln>
        </p:spPr>
        <p:txBody>
          <a:bodyPr anchorCtr="0" anchor="ctr" bIns="0" lIns="0" spcFirstLastPara="1" rIns="0" wrap="square" tIns="38875">
            <a:noAutofit/>
          </a:bodyPr>
          <a:lstStyle/>
          <a:p>
            <a:pPr indent="0" lvl="0" marL="0" rtl="0" algn="ctr">
              <a:lnSpc>
                <a:spcPct val="93000"/>
              </a:lnSpc>
              <a:spcBef>
                <a:spcPts val="0"/>
              </a:spcBef>
              <a:spcAft>
                <a:spcPts val="0"/>
              </a:spcAft>
              <a:buClr>
                <a:srgbClr val="000000"/>
              </a:buClr>
              <a:buSzPts val="4400"/>
              <a:buFont typeface="Arial"/>
              <a:buNone/>
            </a:pPr>
            <a:r>
              <a:rPr b="1" i="0" lang="en-US" sz="4000" u="none">
                <a:solidFill>
                  <a:srgbClr val="000000"/>
                </a:solidFill>
              </a:rPr>
              <a:t>TreeMap Constructors</a:t>
            </a:r>
            <a:endParaRPr b="1" sz="4000"/>
          </a:p>
        </p:txBody>
      </p:sp>
      <p:sp>
        <p:nvSpPr>
          <p:cNvPr id="214" name="Google Shape;214;p29"/>
          <p:cNvSpPr txBox="1"/>
          <p:nvPr>
            <p:ph idx="1" type="body"/>
          </p:nvPr>
        </p:nvSpPr>
        <p:spPr>
          <a:xfrm>
            <a:off x="503237" y="1589087"/>
            <a:ext cx="9070975" cy="5024437"/>
          </a:xfrm>
          <a:prstGeom prst="rect">
            <a:avLst/>
          </a:prstGeom>
          <a:noFill/>
          <a:ln>
            <a:noFill/>
          </a:ln>
        </p:spPr>
        <p:txBody>
          <a:bodyPr anchorCtr="0" anchor="t" bIns="0" lIns="0" spcFirstLastPara="1" rIns="0" wrap="square" tIns="28075">
            <a:noAutofit/>
          </a:bodyPr>
          <a:lstStyle/>
          <a:p>
            <a:pPr indent="-384810" lvl="0" marL="428625" marR="0" rtl="0" algn="l">
              <a:lnSpc>
                <a:spcPct val="93000"/>
              </a:lnSpc>
              <a:spcBef>
                <a:spcPts val="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TreeMap T = new TreeMap();</a:t>
            </a:r>
            <a:endParaRPr sz="2400"/>
          </a:p>
          <a:p>
            <a:pPr indent="-339725" lvl="1" marL="860425" marR="0" rtl="0" algn="just">
              <a:lnSpc>
                <a:spcPct val="93000"/>
              </a:lnSpc>
              <a:spcBef>
                <a:spcPts val="140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Creates an empty TreeMap object where elements will be inserted according to default natural sorting order.</a:t>
            </a:r>
            <a:endParaRPr sz="2400"/>
          </a:p>
          <a:p>
            <a:pPr indent="-384810" lvl="0" marL="428625" marR="0" rtl="0" algn="l">
              <a:lnSpc>
                <a:spcPct val="93000"/>
              </a:lnSpc>
              <a:spcBef>
                <a:spcPts val="110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TreeMap T = new TreeMap(Comparator c)</a:t>
            </a:r>
            <a:endParaRPr sz="2400"/>
          </a:p>
          <a:p>
            <a:pPr indent="-339725" lvl="1" marL="860425" marR="0" rtl="0" algn="just">
              <a:lnSpc>
                <a:spcPct val="93000"/>
              </a:lnSpc>
              <a:spcBef>
                <a:spcPts val="140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Creates an empty TreeSet object where elements will be inserted according to customised sorting order </a:t>
            </a:r>
            <a:endParaRPr sz="2400"/>
          </a:p>
          <a:p>
            <a:pPr indent="-384810" lvl="0" marL="428625" marR="0" rtl="0" algn="l">
              <a:lnSpc>
                <a:spcPct val="93000"/>
              </a:lnSpc>
              <a:spcBef>
                <a:spcPts val="110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TreeMap T = new TreeMap(Map m)</a:t>
            </a:r>
            <a:endParaRPr sz="2400"/>
          </a:p>
          <a:p>
            <a:pPr indent="-384810" lvl="0" marL="428625" marR="0" rtl="0" algn="l">
              <a:lnSpc>
                <a:spcPct val="93000"/>
              </a:lnSpc>
              <a:spcBef>
                <a:spcPts val="140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TreeMap T = new TreeMap(SortedMap m)</a:t>
            </a:r>
            <a:endParaRPr sz="2400"/>
          </a:p>
        </p:txBody>
      </p:sp>
      <p:pic>
        <p:nvPicPr>
          <p:cNvPr descr="Related image" id="215" name="Google Shape;215;p29"/>
          <p:cNvPicPr preferRelativeResize="0"/>
          <p:nvPr/>
        </p:nvPicPr>
        <p:blipFill rotWithShape="1">
          <a:blip r:embed="rId3">
            <a:alphaModFix/>
          </a:blip>
          <a:srcRect b="23459" l="3789" r="3780" t="21969"/>
          <a:stretch/>
        </p:blipFill>
        <p:spPr>
          <a:xfrm>
            <a:off x="214282" y="214290"/>
            <a:ext cx="1622550" cy="828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9" name="Shape 219"/>
        <p:cNvGrpSpPr/>
        <p:nvPr/>
      </p:nvGrpSpPr>
      <p:grpSpPr>
        <a:xfrm>
          <a:off x="0" y="0"/>
          <a:ext cx="0" cy="0"/>
          <a:chOff x="0" y="0"/>
          <a:chExt cx="0" cy="0"/>
        </a:xfrm>
      </p:grpSpPr>
      <p:sp>
        <p:nvSpPr>
          <p:cNvPr id="220" name="Google Shape;220;p30"/>
          <p:cNvSpPr txBox="1"/>
          <p:nvPr/>
        </p:nvSpPr>
        <p:spPr>
          <a:xfrm>
            <a:off x="655625" y="1413125"/>
            <a:ext cx="7369200" cy="6146400"/>
          </a:xfrm>
          <a:prstGeom prst="rect">
            <a:avLst/>
          </a:prstGeom>
          <a:noFill/>
          <a:ln>
            <a:noFill/>
          </a:ln>
        </p:spPr>
        <p:txBody>
          <a:bodyPr anchorCtr="0" anchor="t" bIns="45000" lIns="90000" spcFirstLastPara="1" rIns="90000" wrap="square" tIns="48600">
            <a:noAutofit/>
          </a:bodyPr>
          <a:lstStyle/>
          <a:p>
            <a:pPr indent="0" lvl="0" marL="0" marR="0" rtl="0" algn="l">
              <a:lnSpc>
                <a:spcPct val="98000"/>
              </a:lnSpc>
              <a:spcBef>
                <a:spcPts val="0"/>
              </a:spcBef>
              <a:spcAft>
                <a:spcPts val="0"/>
              </a:spcAft>
              <a:buClr>
                <a:srgbClr val="7F0055"/>
              </a:buClr>
              <a:buSzPts val="1400"/>
              <a:buFont typeface="Arial"/>
              <a:buNone/>
            </a:pPr>
            <a:r>
              <a:rPr b="1" i="0" lang="en-US" sz="1700" u="none">
                <a:solidFill>
                  <a:srgbClr val="7F0055"/>
                </a:solidFill>
                <a:latin typeface="Arial"/>
                <a:ea typeface="Arial"/>
                <a:cs typeface="Arial"/>
                <a:sym typeface="Arial"/>
              </a:rPr>
              <a:t>import</a:t>
            </a:r>
            <a:r>
              <a:rPr b="0" i="0" lang="en-US" sz="1700" u="none">
                <a:solidFill>
                  <a:srgbClr val="000000"/>
                </a:solidFill>
                <a:latin typeface="Arial"/>
                <a:ea typeface="Arial"/>
                <a:cs typeface="Arial"/>
                <a:sym typeface="Arial"/>
              </a:rPr>
              <a:t> java.util.Comparator;</a:t>
            </a:r>
            <a:endParaRPr sz="1700"/>
          </a:p>
          <a:p>
            <a:pPr indent="0" lvl="0" marL="0" marR="0" rtl="0" algn="l">
              <a:lnSpc>
                <a:spcPct val="98000"/>
              </a:lnSpc>
              <a:spcBef>
                <a:spcPts val="0"/>
              </a:spcBef>
              <a:spcAft>
                <a:spcPts val="0"/>
              </a:spcAft>
              <a:buClr>
                <a:srgbClr val="7F0055"/>
              </a:buClr>
              <a:buSzPts val="1400"/>
              <a:buFont typeface="Arial"/>
              <a:buNone/>
            </a:pPr>
            <a:r>
              <a:rPr b="1" i="0" lang="en-US" sz="1700" u="none">
                <a:solidFill>
                  <a:srgbClr val="7F0055"/>
                </a:solidFill>
                <a:latin typeface="Arial"/>
                <a:ea typeface="Arial"/>
                <a:cs typeface="Arial"/>
                <a:sym typeface="Arial"/>
              </a:rPr>
              <a:t>import</a:t>
            </a:r>
            <a:r>
              <a:rPr b="0" i="0" lang="en-US" sz="1700" u="none">
                <a:solidFill>
                  <a:srgbClr val="000000"/>
                </a:solidFill>
                <a:latin typeface="Arial"/>
                <a:ea typeface="Arial"/>
                <a:cs typeface="Arial"/>
                <a:sym typeface="Arial"/>
              </a:rPr>
              <a:t> java.util.TreeMap;</a:t>
            </a:r>
            <a:endParaRPr sz="1700"/>
          </a:p>
          <a:p>
            <a:pPr indent="0" lvl="0" marL="0" marR="0" rtl="0" algn="l">
              <a:lnSpc>
                <a:spcPct val="98000"/>
              </a:lnSpc>
              <a:spcBef>
                <a:spcPts val="0"/>
              </a:spcBef>
              <a:spcAft>
                <a:spcPts val="0"/>
              </a:spcAft>
              <a:buClr>
                <a:srgbClr val="000000"/>
              </a:buClr>
              <a:buSzPts val="1400"/>
              <a:buFont typeface="Arial"/>
              <a:buNone/>
            </a:pPr>
            <a:r>
              <a:t/>
            </a:r>
            <a:endParaRPr b="0" i="0" sz="1700" u="none">
              <a:solidFill>
                <a:srgbClr val="000000"/>
              </a:solidFill>
              <a:latin typeface="Arial"/>
              <a:ea typeface="Arial"/>
              <a:cs typeface="Arial"/>
              <a:sym typeface="Arial"/>
            </a:endParaRPr>
          </a:p>
          <a:p>
            <a:pPr indent="0" lvl="0" marL="0" marR="0" rtl="0" algn="l">
              <a:lnSpc>
                <a:spcPct val="98000"/>
              </a:lnSpc>
              <a:spcBef>
                <a:spcPts val="0"/>
              </a:spcBef>
              <a:spcAft>
                <a:spcPts val="0"/>
              </a:spcAft>
              <a:buClr>
                <a:srgbClr val="3F7F5F"/>
              </a:buClr>
              <a:buSzPts val="1400"/>
              <a:buFont typeface="Arial"/>
              <a:buNone/>
            </a:pPr>
            <a:r>
              <a:rPr b="0" i="0" lang="en-US" sz="1700" u="none">
                <a:solidFill>
                  <a:srgbClr val="3F7F5F"/>
                </a:solidFill>
                <a:latin typeface="Arial"/>
                <a:ea typeface="Arial"/>
                <a:cs typeface="Arial"/>
                <a:sym typeface="Arial"/>
              </a:rPr>
              <a:t>// implementation of custom sorting </a:t>
            </a:r>
            <a:endParaRPr sz="1700"/>
          </a:p>
          <a:p>
            <a:pPr indent="0" lvl="0" marL="0" marR="0" rtl="0" algn="l">
              <a:lnSpc>
                <a:spcPct val="98000"/>
              </a:lnSpc>
              <a:spcBef>
                <a:spcPts val="0"/>
              </a:spcBef>
              <a:spcAft>
                <a:spcPts val="0"/>
              </a:spcAft>
              <a:buClr>
                <a:srgbClr val="7F0055"/>
              </a:buClr>
              <a:buSzPts val="1400"/>
              <a:buFont typeface="Arial"/>
              <a:buNone/>
            </a:pPr>
            <a:r>
              <a:rPr b="1" i="0" lang="en-US" sz="1700" u="none">
                <a:solidFill>
                  <a:srgbClr val="7F0055"/>
                </a:solidFill>
                <a:latin typeface="Arial"/>
                <a:ea typeface="Arial"/>
                <a:cs typeface="Arial"/>
                <a:sym typeface="Arial"/>
              </a:rPr>
              <a:t>public</a:t>
            </a:r>
            <a:r>
              <a:rPr b="0" i="0" lang="en-US" sz="1700" u="none">
                <a:solidFill>
                  <a:srgbClr val="000000"/>
                </a:solidFill>
                <a:latin typeface="Arial"/>
                <a:ea typeface="Arial"/>
                <a:cs typeface="Arial"/>
                <a:sym typeface="Arial"/>
              </a:rPr>
              <a:t> </a:t>
            </a:r>
            <a:r>
              <a:rPr b="1" i="0" lang="en-US" sz="1700" u="none">
                <a:solidFill>
                  <a:srgbClr val="7F0055"/>
                </a:solidFill>
                <a:latin typeface="Arial"/>
                <a:ea typeface="Arial"/>
                <a:cs typeface="Arial"/>
                <a:sym typeface="Arial"/>
              </a:rPr>
              <a:t>class</a:t>
            </a:r>
            <a:r>
              <a:rPr b="0" i="0" lang="en-US" sz="1700" u="none">
                <a:solidFill>
                  <a:srgbClr val="000000"/>
                </a:solidFill>
                <a:latin typeface="Arial"/>
                <a:ea typeface="Arial"/>
                <a:cs typeface="Arial"/>
                <a:sym typeface="Arial"/>
              </a:rPr>
              <a:t> TreeMapExample {</a:t>
            </a:r>
            <a:endParaRPr sz="1700"/>
          </a:p>
          <a:p>
            <a:pPr indent="0" lvl="0" marL="0" marR="0" rtl="0" algn="l">
              <a:lnSpc>
                <a:spcPct val="98000"/>
              </a:lnSpc>
              <a:spcBef>
                <a:spcPts val="0"/>
              </a:spcBef>
              <a:spcAft>
                <a:spcPts val="0"/>
              </a:spcAft>
              <a:buClr>
                <a:srgbClr val="7F0055"/>
              </a:buClr>
              <a:buSzPts val="1400"/>
              <a:buFont typeface="Arial"/>
              <a:buNone/>
            </a:pPr>
            <a:r>
              <a:rPr b="1" i="0" lang="en-US" sz="1700" u="none">
                <a:solidFill>
                  <a:srgbClr val="7F0055"/>
                </a:solidFill>
                <a:latin typeface="Arial"/>
                <a:ea typeface="Arial"/>
                <a:cs typeface="Arial"/>
                <a:sym typeface="Arial"/>
              </a:rPr>
              <a:t>public</a:t>
            </a:r>
            <a:r>
              <a:rPr b="0" i="0" lang="en-US" sz="1700" u="none">
                <a:solidFill>
                  <a:srgbClr val="000000"/>
                </a:solidFill>
                <a:latin typeface="Arial"/>
                <a:ea typeface="Arial"/>
                <a:cs typeface="Arial"/>
                <a:sym typeface="Arial"/>
              </a:rPr>
              <a:t> </a:t>
            </a:r>
            <a:r>
              <a:rPr b="1" i="0" lang="en-US" sz="1700" u="none">
                <a:solidFill>
                  <a:srgbClr val="7F0055"/>
                </a:solidFill>
                <a:latin typeface="Arial"/>
                <a:ea typeface="Arial"/>
                <a:cs typeface="Arial"/>
                <a:sym typeface="Arial"/>
              </a:rPr>
              <a:t>static</a:t>
            </a:r>
            <a:r>
              <a:rPr b="0" i="0" lang="en-US" sz="1700" u="none">
                <a:solidFill>
                  <a:srgbClr val="000000"/>
                </a:solidFill>
                <a:latin typeface="Arial"/>
                <a:ea typeface="Arial"/>
                <a:cs typeface="Arial"/>
                <a:sym typeface="Arial"/>
              </a:rPr>
              <a:t> </a:t>
            </a:r>
            <a:r>
              <a:rPr b="1" i="0" lang="en-US" sz="1700" u="none">
                <a:solidFill>
                  <a:srgbClr val="7F0055"/>
                </a:solidFill>
                <a:latin typeface="Arial"/>
                <a:ea typeface="Arial"/>
                <a:cs typeface="Arial"/>
                <a:sym typeface="Arial"/>
              </a:rPr>
              <a:t>void</a:t>
            </a:r>
            <a:r>
              <a:rPr b="0" i="0" lang="en-US" sz="1700" u="none">
                <a:solidFill>
                  <a:srgbClr val="000000"/>
                </a:solidFill>
                <a:latin typeface="Arial"/>
                <a:ea typeface="Arial"/>
                <a:cs typeface="Arial"/>
                <a:sym typeface="Arial"/>
              </a:rPr>
              <a:t> main(String </a:t>
            </a:r>
            <a:r>
              <a:rPr b="0" i="0" lang="en-US" sz="1700" u="none">
                <a:solidFill>
                  <a:srgbClr val="6A3E3E"/>
                </a:solidFill>
                <a:latin typeface="Arial"/>
                <a:ea typeface="Arial"/>
                <a:cs typeface="Arial"/>
                <a:sym typeface="Arial"/>
              </a:rPr>
              <a:t>args</a:t>
            </a:r>
            <a:r>
              <a:rPr b="0" i="0" lang="en-US" sz="1700" u="none">
                <a:solidFill>
                  <a:srgbClr val="000000"/>
                </a:solidFill>
                <a:latin typeface="Arial"/>
                <a:ea typeface="Arial"/>
                <a:cs typeface="Arial"/>
                <a:sym typeface="Arial"/>
              </a:rPr>
              <a:t>[])</a:t>
            </a:r>
            <a:endParaRPr sz="1700"/>
          </a:p>
          <a:p>
            <a:pPr indent="0" lvl="0" marL="0" marR="0" rtl="0" algn="l">
              <a:lnSpc>
                <a:spcPct val="98000"/>
              </a:lnSpc>
              <a:spcBef>
                <a:spcPts val="0"/>
              </a:spcBef>
              <a:spcAft>
                <a:spcPts val="0"/>
              </a:spcAft>
              <a:buClr>
                <a:srgbClr val="000000"/>
              </a:buClr>
              <a:buSzPts val="1400"/>
              <a:buFont typeface="Arial"/>
              <a:buNone/>
            </a:pPr>
            <a:r>
              <a:rPr b="0" i="0" lang="en-US" sz="1700" u="none">
                <a:solidFill>
                  <a:srgbClr val="000000"/>
                </a:solidFill>
                <a:latin typeface="Arial"/>
                <a:ea typeface="Arial"/>
                <a:cs typeface="Arial"/>
                <a:sym typeface="Arial"/>
              </a:rPr>
              <a:t>{</a:t>
            </a:r>
            <a:endParaRPr sz="1700"/>
          </a:p>
          <a:p>
            <a:pPr indent="0" lvl="0" marL="0" marR="0" rtl="0" algn="l">
              <a:lnSpc>
                <a:spcPct val="98000"/>
              </a:lnSpc>
              <a:spcBef>
                <a:spcPts val="0"/>
              </a:spcBef>
              <a:spcAft>
                <a:spcPts val="0"/>
              </a:spcAft>
              <a:buClr>
                <a:srgbClr val="000000"/>
              </a:buClr>
              <a:buSzPts val="1400"/>
              <a:buFont typeface="Arial"/>
              <a:buNone/>
            </a:pPr>
            <a:r>
              <a:rPr b="0" i="0" lang="en-US" sz="1700" u="sng">
                <a:solidFill>
                  <a:srgbClr val="000000"/>
                </a:solidFill>
                <a:latin typeface="Arial"/>
                <a:ea typeface="Arial"/>
                <a:cs typeface="Arial"/>
                <a:sym typeface="Arial"/>
              </a:rPr>
              <a:t>TreeMap</a:t>
            </a:r>
            <a:r>
              <a:rPr b="0" i="0" lang="en-US" sz="1700" u="none">
                <a:solidFill>
                  <a:srgbClr val="000000"/>
                </a:solidFill>
                <a:latin typeface="Arial"/>
                <a:ea typeface="Arial"/>
                <a:cs typeface="Arial"/>
                <a:sym typeface="Arial"/>
              </a:rPr>
              <a:t> </a:t>
            </a:r>
            <a:r>
              <a:rPr b="0" i="0" lang="en-US" sz="1700" u="none">
                <a:solidFill>
                  <a:srgbClr val="6A3E3E"/>
                </a:solidFill>
                <a:latin typeface="Arial"/>
                <a:ea typeface="Arial"/>
                <a:cs typeface="Arial"/>
                <a:sym typeface="Arial"/>
              </a:rPr>
              <a:t>t</a:t>
            </a:r>
            <a:r>
              <a:rPr b="0" i="0" lang="en-US" sz="1700" u="none">
                <a:solidFill>
                  <a:srgbClr val="000000"/>
                </a:solidFill>
                <a:latin typeface="Arial"/>
                <a:ea typeface="Arial"/>
                <a:cs typeface="Arial"/>
                <a:sym typeface="Arial"/>
              </a:rPr>
              <a:t> = </a:t>
            </a:r>
            <a:r>
              <a:rPr b="1" i="0" lang="en-US" sz="1700" u="sng">
                <a:solidFill>
                  <a:srgbClr val="7F0055"/>
                </a:solidFill>
                <a:latin typeface="Arial"/>
                <a:ea typeface="Arial"/>
                <a:cs typeface="Arial"/>
                <a:sym typeface="Arial"/>
              </a:rPr>
              <a:t>new</a:t>
            </a:r>
            <a:r>
              <a:rPr b="0" i="0" lang="en-US" sz="1700" u="sng">
                <a:solidFill>
                  <a:srgbClr val="000000"/>
                </a:solidFill>
                <a:latin typeface="Arial"/>
                <a:ea typeface="Arial"/>
                <a:cs typeface="Arial"/>
                <a:sym typeface="Arial"/>
              </a:rPr>
              <a:t> TreeMap(</a:t>
            </a:r>
            <a:r>
              <a:rPr b="1" i="0" lang="en-US" sz="1700" u="sng">
                <a:solidFill>
                  <a:srgbClr val="7F0055"/>
                </a:solidFill>
                <a:latin typeface="Arial"/>
                <a:ea typeface="Arial"/>
                <a:cs typeface="Arial"/>
                <a:sym typeface="Arial"/>
              </a:rPr>
              <a:t>new</a:t>
            </a:r>
            <a:r>
              <a:rPr b="0" i="0" lang="en-US" sz="1700" u="sng">
                <a:solidFill>
                  <a:srgbClr val="000000"/>
                </a:solidFill>
                <a:latin typeface="Arial"/>
                <a:ea typeface="Arial"/>
                <a:cs typeface="Arial"/>
                <a:sym typeface="Arial"/>
              </a:rPr>
              <a:t> MyCom())</a:t>
            </a:r>
            <a:r>
              <a:rPr b="0" i="0" lang="en-US" sz="1700" u="none">
                <a:solidFill>
                  <a:srgbClr val="000000"/>
                </a:solidFill>
                <a:latin typeface="Arial"/>
                <a:ea typeface="Arial"/>
                <a:cs typeface="Arial"/>
                <a:sym typeface="Arial"/>
              </a:rPr>
              <a:t>;</a:t>
            </a:r>
            <a:endParaRPr sz="1700"/>
          </a:p>
          <a:p>
            <a:pPr indent="0" lvl="0" marL="0" marR="0" rtl="0" algn="l">
              <a:lnSpc>
                <a:spcPct val="98000"/>
              </a:lnSpc>
              <a:spcBef>
                <a:spcPts val="0"/>
              </a:spcBef>
              <a:spcAft>
                <a:spcPts val="0"/>
              </a:spcAft>
              <a:buClr>
                <a:srgbClr val="6A3E3E"/>
              </a:buClr>
              <a:buSzPts val="1400"/>
              <a:buFont typeface="Arial"/>
              <a:buNone/>
            </a:pPr>
            <a:r>
              <a:rPr b="0" i="0" lang="en-US" sz="1700" u="sng">
                <a:solidFill>
                  <a:srgbClr val="6A3E3E"/>
                </a:solidFill>
                <a:latin typeface="Arial"/>
                <a:ea typeface="Arial"/>
                <a:cs typeface="Arial"/>
                <a:sym typeface="Arial"/>
              </a:rPr>
              <a:t>t</a:t>
            </a:r>
            <a:r>
              <a:rPr b="0" i="0" lang="en-US" sz="1700" u="sng">
                <a:solidFill>
                  <a:srgbClr val="000000"/>
                </a:solidFill>
                <a:latin typeface="Arial"/>
                <a:ea typeface="Arial"/>
                <a:cs typeface="Arial"/>
                <a:sym typeface="Arial"/>
              </a:rPr>
              <a:t>.put(</a:t>
            </a:r>
            <a:r>
              <a:rPr b="0" i="0" lang="en-US" sz="1700" u="sng">
                <a:solidFill>
                  <a:srgbClr val="2A00FF"/>
                </a:solidFill>
                <a:latin typeface="Arial"/>
                <a:ea typeface="Arial"/>
                <a:cs typeface="Arial"/>
                <a:sym typeface="Arial"/>
              </a:rPr>
              <a:t>"aaa"</a:t>
            </a:r>
            <a:r>
              <a:rPr b="0" i="0" lang="en-US" sz="1700" u="sng">
                <a:solidFill>
                  <a:srgbClr val="000000"/>
                </a:solidFill>
                <a:latin typeface="Arial"/>
                <a:ea typeface="Arial"/>
                <a:cs typeface="Arial"/>
                <a:sym typeface="Arial"/>
              </a:rPr>
              <a:t>,10)</a:t>
            </a:r>
            <a:r>
              <a:rPr b="0" i="0" lang="en-US" sz="1700" u="none">
                <a:solidFill>
                  <a:srgbClr val="000000"/>
                </a:solidFill>
                <a:latin typeface="Arial"/>
                <a:ea typeface="Arial"/>
                <a:cs typeface="Arial"/>
                <a:sym typeface="Arial"/>
              </a:rPr>
              <a:t>;</a:t>
            </a:r>
            <a:endParaRPr sz="1700"/>
          </a:p>
          <a:p>
            <a:pPr indent="0" lvl="0" marL="0" marR="0" rtl="0" algn="l">
              <a:lnSpc>
                <a:spcPct val="98000"/>
              </a:lnSpc>
              <a:spcBef>
                <a:spcPts val="0"/>
              </a:spcBef>
              <a:spcAft>
                <a:spcPts val="0"/>
              </a:spcAft>
              <a:buClr>
                <a:srgbClr val="6A3E3E"/>
              </a:buClr>
              <a:buSzPts val="1400"/>
              <a:buFont typeface="Arial"/>
              <a:buNone/>
            </a:pPr>
            <a:r>
              <a:rPr b="0" i="0" lang="en-US" sz="1700" u="sng">
                <a:solidFill>
                  <a:srgbClr val="6A3E3E"/>
                </a:solidFill>
                <a:latin typeface="Arial"/>
                <a:ea typeface="Arial"/>
                <a:cs typeface="Arial"/>
                <a:sym typeface="Arial"/>
              </a:rPr>
              <a:t>t</a:t>
            </a:r>
            <a:r>
              <a:rPr b="0" i="0" lang="en-US" sz="1700" u="sng">
                <a:solidFill>
                  <a:srgbClr val="000000"/>
                </a:solidFill>
                <a:latin typeface="Arial"/>
                <a:ea typeface="Arial"/>
                <a:cs typeface="Arial"/>
                <a:sym typeface="Arial"/>
              </a:rPr>
              <a:t>.put(</a:t>
            </a:r>
            <a:r>
              <a:rPr b="0" i="0" lang="en-US" sz="1700" u="sng">
                <a:solidFill>
                  <a:srgbClr val="2A00FF"/>
                </a:solidFill>
                <a:latin typeface="Arial"/>
                <a:ea typeface="Arial"/>
                <a:cs typeface="Arial"/>
                <a:sym typeface="Arial"/>
              </a:rPr>
              <a:t>"bbb"</a:t>
            </a:r>
            <a:r>
              <a:rPr b="0" i="0" lang="en-US" sz="1700" u="sng">
                <a:solidFill>
                  <a:srgbClr val="000000"/>
                </a:solidFill>
                <a:latin typeface="Arial"/>
                <a:ea typeface="Arial"/>
                <a:cs typeface="Arial"/>
                <a:sym typeface="Arial"/>
              </a:rPr>
              <a:t>,20)</a:t>
            </a:r>
            <a:r>
              <a:rPr b="0" i="0" lang="en-US" sz="1700" u="none">
                <a:solidFill>
                  <a:srgbClr val="000000"/>
                </a:solidFill>
                <a:latin typeface="Arial"/>
                <a:ea typeface="Arial"/>
                <a:cs typeface="Arial"/>
                <a:sym typeface="Arial"/>
              </a:rPr>
              <a:t>;</a:t>
            </a:r>
            <a:endParaRPr sz="1700"/>
          </a:p>
          <a:p>
            <a:pPr indent="0" lvl="0" marL="0" marR="0" rtl="0" algn="l">
              <a:lnSpc>
                <a:spcPct val="98000"/>
              </a:lnSpc>
              <a:spcBef>
                <a:spcPts val="0"/>
              </a:spcBef>
              <a:spcAft>
                <a:spcPts val="0"/>
              </a:spcAft>
              <a:buClr>
                <a:srgbClr val="6A3E3E"/>
              </a:buClr>
              <a:buSzPts val="1400"/>
              <a:buFont typeface="Arial"/>
              <a:buNone/>
            </a:pPr>
            <a:r>
              <a:rPr b="0" i="0" lang="en-US" sz="1700" u="sng">
                <a:solidFill>
                  <a:srgbClr val="6A3E3E"/>
                </a:solidFill>
                <a:latin typeface="Arial"/>
                <a:ea typeface="Arial"/>
                <a:cs typeface="Arial"/>
                <a:sym typeface="Arial"/>
              </a:rPr>
              <a:t>t</a:t>
            </a:r>
            <a:r>
              <a:rPr b="0" i="0" lang="en-US" sz="1700" u="sng">
                <a:solidFill>
                  <a:srgbClr val="000000"/>
                </a:solidFill>
                <a:latin typeface="Arial"/>
                <a:ea typeface="Arial"/>
                <a:cs typeface="Arial"/>
                <a:sym typeface="Arial"/>
              </a:rPr>
              <a:t>.put(</a:t>
            </a:r>
            <a:r>
              <a:rPr b="0" i="0" lang="en-US" sz="1700" u="sng">
                <a:solidFill>
                  <a:srgbClr val="2A00FF"/>
                </a:solidFill>
                <a:latin typeface="Arial"/>
                <a:ea typeface="Arial"/>
                <a:cs typeface="Arial"/>
                <a:sym typeface="Arial"/>
              </a:rPr>
              <a:t>"ccc"</a:t>
            </a:r>
            <a:r>
              <a:rPr b="0" i="0" lang="en-US" sz="1700" u="sng">
                <a:solidFill>
                  <a:srgbClr val="000000"/>
                </a:solidFill>
                <a:latin typeface="Arial"/>
                <a:ea typeface="Arial"/>
                <a:cs typeface="Arial"/>
                <a:sym typeface="Arial"/>
              </a:rPr>
              <a:t>,30)</a:t>
            </a:r>
            <a:r>
              <a:rPr b="0" i="0" lang="en-US" sz="1700" u="none">
                <a:solidFill>
                  <a:srgbClr val="000000"/>
                </a:solidFill>
                <a:latin typeface="Arial"/>
                <a:ea typeface="Arial"/>
                <a:cs typeface="Arial"/>
                <a:sym typeface="Arial"/>
              </a:rPr>
              <a:t>;</a:t>
            </a:r>
            <a:endParaRPr sz="1700"/>
          </a:p>
          <a:p>
            <a:pPr indent="0" lvl="0" marL="0" marR="0" rtl="0" algn="l">
              <a:lnSpc>
                <a:spcPct val="98000"/>
              </a:lnSpc>
              <a:spcBef>
                <a:spcPts val="0"/>
              </a:spcBef>
              <a:spcAft>
                <a:spcPts val="0"/>
              </a:spcAft>
              <a:buClr>
                <a:srgbClr val="6A3E3E"/>
              </a:buClr>
              <a:buSzPts val="1400"/>
              <a:buFont typeface="Arial"/>
              <a:buNone/>
            </a:pPr>
            <a:r>
              <a:rPr b="0" i="0" lang="en-US" sz="1700" u="sng">
                <a:solidFill>
                  <a:srgbClr val="6A3E3E"/>
                </a:solidFill>
                <a:latin typeface="Arial"/>
                <a:ea typeface="Arial"/>
                <a:cs typeface="Arial"/>
                <a:sym typeface="Arial"/>
              </a:rPr>
              <a:t>t</a:t>
            </a:r>
            <a:r>
              <a:rPr b="0" i="0" lang="en-US" sz="1700" u="sng">
                <a:solidFill>
                  <a:srgbClr val="000000"/>
                </a:solidFill>
                <a:latin typeface="Arial"/>
                <a:ea typeface="Arial"/>
                <a:cs typeface="Arial"/>
                <a:sym typeface="Arial"/>
              </a:rPr>
              <a:t>.put(</a:t>
            </a:r>
            <a:r>
              <a:rPr b="0" i="0" lang="en-US" sz="1700" u="sng">
                <a:solidFill>
                  <a:srgbClr val="2A00FF"/>
                </a:solidFill>
                <a:latin typeface="Arial"/>
                <a:ea typeface="Arial"/>
                <a:cs typeface="Arial"/>
                <a:sym typeface="Arial"/>
              </a:rPr>
              <a:t>"ddd"</a:t>
            </a:r>
            <a:r>
              <a:rPr b="0" i="0" lang="en-US" sz="1700" u="sng">
                <a:solidFill>
                  <a:srgbClr val="000000"/>
                </a:solidFill>
                <a:latin typeface="Arial"/>
                <a:ea typeface="Arial"/>
                <a:cs typeface="Arial"/>
                <a:sym typeface="Arial"/>
              </a:rPr>
              <a:t>,40)</a:t>
            </a:r>
            <a:r>
              <a:rPr b="0" i="0" lang="en-US" sz="1700" u="none">
                <a:solidFill>
                  <a:srgbClr val="000000"/>
                </a:solidFill>
                <a:latin typeface="Arial"/>
                <a:ea typeface="Arial"/>
                <a:cs typeface="Arial"/>
                <a:sym typeface="Arial"/>
              </a:rPr>
              <a:t>;</a:t>
            </a:r>
            <a:endParaRPr sz="1700"/>
          </a:p>
          <a:p>
            <a:pPr indent="0" lvl="0" marL="0" marR="0" rtl="0" algn="l">
              <a:lnSpc>
                <a:spcPct val="98000"/>
              </a:lnSpc>
              <a:spcBef>
                <a:spcPts val="0"/>
              </a:spcBef>
              <a:spcAft>
                <a:spcPts val="0"/>
              </a:spcAft>
              <a:buClr>
                <a:srgbClr val="000000"/>
              </a:buClr>
              <a:buSzPts val="1400"/>
              <a:buFont typeface="Arial"/>
              <a:buNone/>
            </a:pPr>
            <a:r>
              <a:rPr b="0" i="0" lang="en-US" sz="1700" u="none">
                <a:solidFill>
                  <a:srgbClr val="000000"/>
                </a:solidFill>
                <a:latin typeface="Arial"/>
                <a:ea typeface="Arial"/>
                <a:cs typeface="Arial"/>
                <a:sym typeface="Arial"/>
              </a:rPr>
              <a:t>System.</a:t>
            </a:r>
            <a:r>
              <a:rPr b="1" i="1" lang="en-US" sz="1700" u="none">
                <a:solidFill>
                  <a:srgbClr val="0000C0"/>
                </a:solidFill>
                <a:latin typeface="Arial"/>
                <a:ea typeface="Arial"/>
                <a:cs typeface="Arial"/>
                <a:sym typeface="Arial"/>
              </a:rPr>
              <a:t>out</a:t>
            </a:r>
            <a:r>
              <a:rPr b="0" i="0" lang="en-US" sz="1700" u="none">
                <a:solidFill>
                  <a:srgbClr val="000000"/>
                </a:solidFill>
                <a:latin typeface="Arial"/>
                <a:ea typeface="Arial"/>
                <a:cs typeface="Arial"/>
                <a:sym typeface="Arial"/>
              </a:rPr>
              <a:t>.println(</a:t>
            </a:r>
            <a:r>
              <a:rPr b="0" i="0" lang="en-US" sz="1700" u="none">
                <a:solidFill>
                  <a:srgbClr val="6A3E3E"/>
                </a:solidFill>
                <a:latin typeface="Arial"/>
                <a:ea typeface="Arial"/>
                <a:cs typeface="Arial"/>
                <a:sym typeface="Arial"/>
              </a:rPr>
              <a:t>t</a:t>
            </a:r>
            <a:r>
              <a:rPr b="0" i="0" lang="en-US" sz="1700" u="none">
                <a:solidFill>
                  <a:srgbClr val="000000"/>
                </a:solidFill>
                <a:latin typeface="Arial"/>
                <a:ea typeface="Arial"/>
                <a:cs typeface="Arial"/>
                <a:sym typeface="Arial"/>
              </a:rPr>
              <a:t>);</a:t>
            </a:r>
            <a:endParaRPr sz="1700"/>
          </a:p>
          <a:p>
            <a:pPr indent="0" lvl="0" marL="0" marR="0" rtl="0" algn="l">
              <a:lnSpc>
                <a:spcPct val="98000"/>
              </a:lnSpc>
              <a:spcBef>
                <a:spcPts val="0"/>
              </a:spcBef>
              <a:spcAft>
                <a:spcPts val="0"/>
              </a:spcAft>
              <a:buClr>
                <a:srgbClr val="000000"/>
              </a:buClr>
              <a:buSzPts val="1400"/>
              <a:buFont typeface="Arial"/>
              <a:buNone/>
            </a:pPr>
            <a:r>
              <a:rPr b="0" i="0" lang="en-US" sz="1700" u="none">
                <a:solidFill>
                  <a:srgbClr val="000000"/>
                </a:solidFill>
                <a:latin typeface="Arial"/>
                <a:ea typeface="Arial"/>
                <a:cs typeface="Arial"/>
                <a:sym typeface="Arial"/>
              </a:rPr>
              <a:t>}}</a:t>
            </a:r>
            <a:endParaRPr b="0" i="0" sz="1700" u="none">
              <a:solidFill>
                <a:srgbClr val="000000"/>
              </a:solidFill>
              <a:latin typeface="Arial"/>
              <a:ea typeface="Arial"/>
              <a:cs typeface="Arial"/>
              <a:sym typeface="Arial"/>
            </a:endParaRPr>
          </a:p>
          <a:p>
            <a:pPr indent="0" lvl="0" marL="0" marR="0" rtl="0" algn="l">
              <a:lnSpc>
                <a:spcPct val="98000"/>
              </a:lnSpc>
              <a:spcBef>
                <a:spcPts val="0"/>
              </a:spcBef>
              <a:spcAft>
                <a:spcPts val="0"/>
              </a:spcAft>
              <a:buClr>
                <a:srgbClr val="7F0055"/>
              </a:buClr>
              <a:buSzPts val="1400"/>
              <a:buFont typeface="Arial"/>
              <a:buNone/>
            </a:pPr>
            <a:r>
              <a:rPr b="1" i="0" lang="en-US" sz="1700" u="none">
                <a:solidFill>
                  <a:srgbClr val="7F0055"/>
                </a:solidFill>
                <a:latin typeface="Arial"/>
                <a:ea typeface="Arial"/>
                <a:cs typeface="Arial"/>
                <a:sym typeface="Arial"/>
              </a:rPr>
              <a:t>class</a:t>
            </a:r>
            <a:r>
              <a:rPr b="0" i="0" lang="en-US" sz="1700" u="none">
                <a:solidFill>
                  <a:srgbClr val="000000"/>
                </a:solidFill>
                <a:latin typeface="Arial"/>
                <a:ea typeface="Arial"/>
                <a:cs typeface="Arial"/>
                <a:sym typeface="Arial"/>
              </a:rPr>
              <a:t> MyCom </a:t>
            </a:r>
            <a:r>
              <a:rPr b="1" i="0" lang="en-US" sz="1700" u="none">
                <a:solidFill>
                  <a:srgbClr val="7F0055"/>
                </a:solidFill>
                <a:latin typeface="Arial"/>
                <a:ea typeface="Arial"/>
                <a:cs typeface="Arial"/>
                <a:sym typeface="Arial"/>
              </a:rPr>
              <a:t>implements</a:t>
            </a:r>
            <a:r>
              <a:rPr b="0" i="0" lang="en-US" sz="1700" u="none">
                <a:solidFill>
                  <a:srgbClr val="000000"/>
                </a:solidFill>
                <a:latin typeface="Arial"/>
                <a:ea typeface="Arial"/>
                <a:cs typeface="Arial"/>
                <a:sym typeface="Arial"/>
              </a:rPr>
              <a:t> </a:t>
            </a:r>
            <a:r>
              <a:rPr b="0" i="0" lang="en-US" sz="1700" u="sng">
                <a:solidFill>
                  <a:srgbClr val="000000"/>
                </a:solidFill>
                <a:latin typeface="Arial"/>
                <a:ea typeface="Arial"/>
                <a:cs typeface="Arial"/>
                <a:sym typeface="Arial"/>
              </a:rPr>
              <a:t>Comparator</a:t>
            </a:r>
            <a:endParaRPr sz="1700"/>
          </a:p>
          <a:p>
            <a:pPr indent="0" lvl="0" marL="0" marR="0" rtl="0" algn="l">
              <a:lnSpc>
                <a:spcPct val="98000"/>
              </a:lnSpc>
              <a:spcBef>
                <a:spcPts val="0"/>
              </a:spcBef>
              <a:spcAft>
                <a:spcPts val="0"/>
              </a:spcAft>
              <a:buClr>
                <a:srgbClr val="000000"/>
              </a:buClr>
              <a:buSzPts val="1400"/>
              <a:buFont typeface="Arial"/>
              <a:buNone/>
            </a:pPr>
            <a:r>
              <a:rPr b="0" i="0" lang="en-US" sz="1700" u="none">
                <a:solidFill>
                  <a:srgbClr val="000000"/>
                </a:solidFill>
                <a:latin typeface="Arial"/>
                <a:ea typeface="Arial"/>
                <a:cs typeface="Arial"/>
                <a:sym typeface="Arial"/>
              </a:rPr>
              <a:t>{</a:t>
            </a:r>
            <a:endParaRPr b="0" i="0" sz="1700" u="none">
              <a:solidFill>
                <a:srgbClr val="000000"/>
              </a:solidFill>
              <a:latin typeface="Arial"/>
              <a:ea typeface="Arial"/>
              <a:cs typeface="Arial"/>
              <a:sym typeface="Arial"/>
            </a:endParaRPr>
          </a:p>
          <a:p>
            <a:pPr indent="0" lvl="0" marL="0" marR="0" rtl="0" algn="l">
              <a:lnSpc>
                <a:spcPct val="98000"/>
              </a:lnSpc>
              <a:spcBef>
                <a:spcPts val="0"/>
              </a:spcBef>
              <a:spcAft>
                <a:spcPts val="0"/>
              </a:spcAft>
              <a:buClr>
                <a:srgbClr val="646464"/>
              </a:buClr>
              <a:buSzPts val="1400"/>
              <a:buFont typeface="Arial"/>
              <a:buNone/>
            </a:pPr>
            <a:r>
              <a:rPr b="0" i="0" lang="en-US" sz="1700" u="none">
                <a:solidFill>
                  <a:srgbClr val="646464"/>
                </a:solidFill>
                <a:latin typeface="Arial"/>
                <a:ea typeface="Arial"/>
                <a:cs typeface="Arial"/>
                <a:sym typeface="Arial"/>
              </a:rPr>
              <a:t>@Override</a:t>
            </a:r>
            <a:endParaRPr sz="1700"/>
          </a:p>
          <a:p>
            <a:pPr indent="0" lvl="0" marL="0" marR="0" rtl="0" algn="l">
              <a:lnSpc>
                <a:spcPct val="98000"/>
              </a:lnSpc>
              <a:spcBef>
                <a:spcPts val="0"/>
              </a:spcBef>
              <a:spcAft>
                <a:spcPts val="0"/>
              </a:spcAft>
              <a:buClr>
                <a:srgbClr val="7F0055"/>
              </a:buClr>
              <a:buSzPts val="1400"/>
              <a:buFont typeface="Arial"/>
              <a:buNone/>
            </a:pPr>
            <a:r>
              <a:rPr b="1" i="0" lang="en-US" sz="1700" u="none">
                <a:solidFill>
                  <a:srgbClr val="7F0055"/>
                </a:solidFill>
                <a:latin typeface="Arial"/>
                <a:ea typeface="Arial"/>
                <a:cs typeface="Arial"/>
                <a:sym typeface="Arial"/>
              </a:rPr>
              <a:t>public</a:t>
            </a:r>
            <a:r>
              <a:rPr b="0" i="0" lang="en-US" sz="1700" u="none">
                <a:solidFill>
                  <a:srgbClr val="000000"/>
                </a:solidFill>
                <a:latin typeface="Arial"/>
                <a:ea typeface="Arial"/>
                <a:cs typeface="Arial"/>
                <a:sym typeface="Arial"/>
              </a:rPr>
              <a:t> </a:t>
            </a:r>
            <a:r>
              <a:rPr b="1" i="0" lang="en-US" sz="1700" u="none">
                <a:solidFill>
                  <a:srgbClr val="7F0055"/>
                </a:solidFill>
                <a:latin typeface="Arial"/>
                <a:ea typeface="Arial"/>
                <a:cs typeface="Arial"/>
                <a:sym typeface="Arial"/>
              </a:rPr>
              <a:t>int</a:t>
            </a:r>
            <a:r>
              <a:rPr b="0" i="0" lang="en-US" sz="1700" u="none">
                <a:solidFill>
                  <a:srgbClr val="000000"/>
                </a:solidFill>
                <a:latin typeface="Arial"/>
                <a:ea typeface="Arial"/>
                <a:cs typeface="Arial"/>
                <a:sym typeface="Arial"/>
              </a:rPr>
              <a:t> compare(Object </a:t>
            </a:r>
            <a:r>
              <a:rPr b="0" i="0" lang="en-US" sz="1700" u="none">
                <a:solidFill>
                  <a:srgbClr val="6A3E3E"/>
                </a:solidFill>
                <a:latin typeface="Arial"/>
                <a:ea typeface="Arial"/>
                <a:cs typeface="Arial"/>
                <a:sym typeface="Arial"/>
              </a:rPr>
              <a:t>o1</a:t>
            </a:r>
            <a:r>
              <a:rPr b="0" i="0" lang="en-US" sz="1700" u="none">
                <a:solidFill>
                  <a:srgbClr val="000000"/>
                </a:solidFill>
                <a:latin typeface="Arial"/>
                <a:ea typeface="Arial"/>
                <a:cs typeface="Arial"/>
                <a:sym typeface="Arial"/>
              </a:rPr>
              <a:t>, Object </a:t>
            </a:r>
            <a:r>
              <a:rPr b="0" i="0" lang="en-US" sz="1700" u="none">
                <a:solidFill>
                  <a:srgbClr val="6A3E3E"/>
                </a:solidFill>
                <a:latin typeface="Arial"/>
                <a:ea typeface="Arial"/>
                <a:cs typeface="Arial"/>
                <a:sym typeface="Arial"/>
              </a:rPr>
              <a:t>o2</a:t>
            </a:r>
            <a:r>
              <a:rPr b="0" i="0" lang="en-US" sz="1700" u="none">
                <a:solidFill>
                  <a:srgbClr val="000000"/>
                </a:solidFill>
                <a:latin typeface="Arial"/>
                <a:ea typeface="Arial"/>
                <a:cs typeface="Arial"/>
                <a:sym typeface="Arial"/>
              </a:rPr>
              <a:t>) {</a:t>
            </a:r>
            <a:endParaRPr sz="1700"/>
          </a:p>
          <a:p>
            <a:pPr indent="0" lvl="0" marL="0" marR="0" rtl="0" algn="l">
              <a:lnSpc>
                <a:spcPct val="98000"/>
              </a:lnSpc>
              <a:spcBef>
                <a:spcPts val="0"/>
              </a:spcBef>
              <a:spcAft>
                <a:spcPts val="0"/>
              </a:spcAft>
              <a:buClr>
                <a:srgbClr val="3F7F5F"/>
              </a:buClr>
              <a:buSzPts val="1400"/>
              <a:buFont typeface="Arial"/>
              <a:buNone/>
            </a:pPr>
            <a:r>
              <a:rPr b="0" i="0" lang="en-US" sz="1700" u="none">
                <a:solidFill>
                  <a:srgbClr val="3F7F5F"/>
                </a:solidFill>
                <a:latin typeface="Arial"/>
                <a:ea typeface="Arial"/>
                <a:cs typeface="Arial"/>
                <a:sym typeface="Arial"/>
              </a:rPr>
              <a:t>// </a:t>
            </a:r>
            <a:r>
              <a:rPr b="1" i="0" lang="en-US" sz="1700" u="none">
                <a:solidFill>
                  <a:srgbClr val="7F9FBF"/>
                </a:solidFill>
                <a:latin typeface="Arial"/>
                <a:ea typeface="Arial"/>
                <a:cs typeface="Arial"/>
                <a:sym typeface="Arial"/>
              </a:rPr>
              <a:t>TODO</a:t>
            </a:r>
            <a:r>
              <a:rPr b="0" i="0" lang="en-US" sz="1700" u="none">
                <a:solidFill>
                  <a:srgbClr val="3F7F5F"/>
                </a:solidFill>
                <a:latin typeface="Arial"/>
                <a:ea typeface="Arial"/>
                <a:cs typeface="Arial"/>
                <a:sym typeface="Arial"/>
              </a:rPr>
              <a:t> Auto-generated method stub</a:t>
            </a:r>
            <a:endParaRPr sz="1700"/>
          </a:p>
          <a:p>
            <a:pPr indent="0" lvl="0" marL="0" marR="0" rtl="0" algn="l">
              <a:lnSpc>
                <a:spcPct val="98000"/>
              </a:lnSpc>
              <a:spcBef>
                <a:spcPts val="0"/>
              </a:spcBef>
              <a:spcAft>
                <a:spcPts val="0"/>
              </a:spcAft>
              <a:buClr>
                <a:srgbClr val="000000"/>
              </a:buClr>
              <a:buSzPts val="1400"/>
              <a:buFont typeface="Arial"/>
              <a:buNone/>
            </a:pPr>
            <a:r>
              <a:rPr b="0" i="0" lang="en-US" sz="1700" u="none">
                <a:solidFill>
                  <a:srgbClr val="000000"/>
                </a:solidFill>
                <a:latin typeface="Arial"/>
                <a:ea typeface="Arial"/>
                <a:cs typeface="Arial"/>
                <a:sym typeface="Arial"/>
              </a:rPr>
              <a:t>String </a:t>
            </a:r>
            <a:r>
              <a:rPr b="0" i="0" lang="en-US" sz="1700" u="none">
                <a:solidFill>
                  <a:srgbClr val="6A3E3E"/>
                </a:solidFill>
                <a:latin typeface="Arial"/>
                <a:ea typeface="Arial"/>
                <a:cs typeface="Arial"/>
                <a:sym typeface="Arial"/>
              </a:rPr>
              <a:t>s1</a:t>
            </a:r>
            <a:r>
              <a:rPr b="0" i="0" lang="en-US" sz="1700" u="none">
                <a:solidFill>
                  <a:srgbClr val="000000"/>
                </a:solidFill>
                <a:latin typeface="Arial"/>
                <a:ea typeface="Arial"/>
                <a:cs typeface="Arial"/>
                <a:sym typeface="Arial"/>
              </a:rPr>
              <a:t> = </a:t>
            </a:r>
            <a:r>
              <a:rPr b="0" i="0" lang="en-US" sz="1700" u="none">
                <a:solidFill>
                  <a:srgbClr val="6A3E3E"/>
                </a:solidFill>
                <a:latin typeface="Arial"/>
                <a:ea typeface="Arial"/>
                <a:cs typeface="Arial"/>
                <a:sym typeface="Arial"/>
              </a:rPr>
              <a:t>o1</a:t>
            </a:r>
            <a:r>
              <a:rPr b="0" i="0" lang="en-US" sz="1700" u="none">
                <a:solidFill>
                  <a:srgbClr val="000000"/>
                </a:solidFill>
                <a:latin typeface="Arial"/>
                <a:ea typeface="Arial"/>
                <a:cs typeface="Arial"/>
                <a:sym typeface="Arial"/>
              </a:rPr>
              <a:t>.toString();</a:t>
            </a:r>
            <a:endParaRPr sz="1700"/>
          </a:p>
          <a:p>
            <a:pPr indent="0" lvl="0" marL="0" marR="0" rtl="0" algn="l">
              <a:lnSpc>
                <a:spcPct val="98000"/>
              </a:lnSpc>
              <a:spcBef>
                <a:spcPts val="0"/>
              </a:spcBef>
              <a:spcAft>
                <a:spcPts val="0"/>
              </a:spcAft>
              <a:buClr>
                <a:srgbClr val="000000"/>
              </a:buClr>
              <a:buSzPts val="1400"/>
              <a:buFont typeface="Arial"/>
              <a:buNone/>
            </a:pPr>
            <a:r>
              <a:rPr b="0" i="0" lang="en-US" sz="1700" u="none">
                <a:solidFill>
                  <a:srgbClr val="000000"/>
                </a:solidFill>
                <a:latin typeface="Arial"/>
                <a:ea typeface="Arial"/>
                <a:cs typeface="Arial"/>
                <a:sym typeface="Arial"/>
              </a:rPr>
              <a:t>String </a:t>
            </a:r>
            <a:r>
              <a:rPr b="0" i="0" lang="en-US" sz="1700" u="none">
                <a:solidFill>
                  <a:srgbClr val="6A3E3E"/>
                </a:solidFill>
                <a:latin typeface="Arial"/>
                <a:ea typeface="Arial"/>
                <a:cs typeface="Arial"/>
                <a:sym typeface="Arial"/>
              </a:rPr>
              <a:t>s2</a:t>
            </a:r>
            <a:r>
              <a:rPr b="0" i="0" lang="en-US" sz="1700" u="none">
                <a:solidFill>
                  <a:srgbClr val="000000"/>
                </a:solidFill>
                <a:latin typeface="Arial"/>
                <a:ea typeface="Arial"/>
                <a:cs typeface="Arial"/>
                <a:sym typeface="Arial"/>
              </a:rPr>
              <a:t> = </a:t>
            </a:r>
            <a:r>
              <a:rPr b="0" i="0" lang="en-US" sz="1700" u="none">
                <a:solidFill>
                  <a:srgbClr val="6A3E3E"/>
                </a:solidFill>
                <a:latin typeface="Arial"/>
                <a:ea typeface="Arial"/>
                <a:cs typeface="Arial"/>
                <a:sym typeface="Arial"/>
              </a:rPr>
              <a:t>o2</a:t>
            </a:r>
            <a:r>
              <a:rPr b="0" i="0" lang="en-US" sz="1700" u="none">
                <a:solidFill>
                  <a:srgbClr val="000000"/>
                </a:solidFill>
                <a:latin typeface="Arial"/>
                <a:ea typeface="Arial"/>
                <a:cs typeface="Arial"/>
                <a:sym typeface="Arial"/>
              </a:rPr>
              <a:t>.toString();</a:t>
            </a:r>
            <a:endParaRPr sz="1700"/>
          </a:p>
          <a:p>
            <a:pPr indent="0" lvl="0" marL="0" marR="0" rtl="0" algn="l">
              <a:lnSpc>
                <a:spcPct val="98000"/>
              </a:lnSpc>
              <a:spcBef>
                <a:spcPts val="0"/>
              </a:spcBef>
              <a:spcAft>
                <a:spcPts val="0"/>
              </a:spcAft>
              <a:buClr>
                <a:srgbClr val="7F0055"/>
              </a:buClr>
              <a:buSzPts val="1400"/>
              <a:buFont typeface="Arial"/>
              <a:buNone/>
            </a:pPr>
            <a:r>
              <a:rPr b="1" i="0" lang="en-US" sz="1700" u="none">
                <a:solidFill>
                  <a:srgbClr val="7F0055"/>
                </a:solidFill>
                <a:latin typeface="Arial"/>
                <a:ea typeface="Arial"/>
                <a:cs typeface="Arial"/>
                <a:sym typeface="Arial"/>
              </a:rPr>
              <a:t>return</a:t>
            </a:r>
            <a:r>
              <a:rPr b="0" i="0" lang="en-US" sz="1700" u="none">
                <a:solidFill>
                  <a:srgbClr val="000000"/>
                </a:solidFill>
                <a:latin typeface="Arial"/>
                <a:ea typeface="Arial"/>
                <a:cs typeface="Arial"/>
                <a:sym typeface="Arial"/>
              </a:rPr>
              <a:t> </a:t>
            </a:r>
            <a:r>
              <a:rPr b="0" i="0" lang="en-US" sz="1700" u="none">
                <a:solidFill>
                  <a:srgbClr val="6A3E3E"/>
                </a:solidFill>
                <a:latin typeface="Arial"/>
                <a:ea typeface="Arial"/>
                <a:cs typeface="Arial"/>
                <a:sym typeface="Arial"/>
              </a:rPr>
              <a:t>s2</a:t>
            </a:r>
            <a:r>
              <a:rPr b="0" i="0" lang="en-US" sz="1700" u="none">
                <a:solidFill>
                  <a:srgbClr val="000000"/>
                </a:solidFill>
                <a:latin typeface="Arial"/>
                <a:ea typeface="Arial"/>
                <a:cs typeface="Arial"/>
                <a:sym typeface="Arial"/>
              </a:rPr>
              <a:t>.compareTo(</a:t>
            </a:r>
            <a:r>
              <a:rPr b="0" i="0" lang="en-US" sz="1700" u="none">
                <a:solidFill>
                  <a:srgbClr val="6A3E3E"/>
                </a:solidFill>
                <a:latin typeface="Arial"/>
                <a:ea typeface="Arial"/>
                <a:cs typeface="Arial"/>
                <a:sym typeface="Arial"/>
              </a:rPr>
              <a:t>s1</a:t>
            </a:r>
            <a:r>
              <a:rPr b="0" i="0" lang="en-US" sz="1700" u="none">
                <a:solidFill>
                  <a:srgbClr val="000000"/>
                </a:solidFill>
                <a:latin typeface="Arial"/>
                <a:ea typeface="Arial"/>
                <a:cs typeface="Arial"/>
                <a:sym typeface="Arial"/>
              </a:rPr>
              <a:t>);</a:t>
            </a:r>
            <a:endParaRPr b="0" i="0" sz="1700" u="none">
              <a:solidFill>
                <a:srgbClr val="000000"/>
              </a:solidFill>
              <a:latin typeface="Arial"/>
              <a:ea typeface="Arial"/>
              <a:cs typeface="Arial"/>
              <a:sym typeface="Arial"/>
            </a:endParaRPr>
          </a:p>
          <a:p>
            <a:pPr indent="0" lvl="0" marL="0" marR="0" rtl="0" algn="l">
              <a:lnSpc>
                <a:spcPct val="98000"/>
              </a:lnSpc>
              <a:spcBef>
                <a:spcPts val="0"/>
              </a:spcBef>
              <a:spcAft>
                <a:spcPts val="0"/>
              </a:spcAft>
              <a:buClr>
                <a:srgbClr val="000000"/>
              </a:buClr>
              <a:buSzPts val="1400"/>
              <a:buFont typeface="Arial"/>
              <a:buNone/>
            </a:pPr>
            <a:r>
              <a:rPr b="0" i="0" lang="en-US" sz="1700" u="none">
                <a:solidFill>
                  <a:srgbClr val="000000"/>
                </a:solidFill>
                <a:latin typeface="Arial"/>
                <a:ea typeface="Arial"/>
                <a:cs typeface="Arial"/>
                <a:sym typeface="Arial"/>
              </a:rPr>
              <a:t>}}</a:t>
            </a:r>
            <a:endParaRPr sz="1700"/>
          </a:p>
        </p:txBody>
      </p:sp>
      <p:pic>
        <p:nvPicPr>
          <p:cNvPr descr="Related image" id="221" name="Google Shape;221;p30"/>
          <p:cNvPicPr preferRelativeResize="0"/>
          <p:nvPr/>
        </p:nvPicPr>
        <p:blipFill rotWithShape="1">
          <a:blip r:embed="rId3">
            <a:alphaModFix/>
          </a:blip>
          <a:srcRect b="23459" l="3789" r="3780" t="21969"/>
          <a:stretch/>
        </p:blipFill>
        <p:spPr>
          <a:xfrm>
            <a:off x="214282" y="214290"/>
            <a:ext cx="1622550" cy="828000"/>
          </a:xfrm>
          <a:prstGeom prst="rect">
            <a:avLst/>
          </a:prstGeom>
          <a:noFill/>
          <a:ln>
            <a:noFill/>
          </a:ln>
        </p:spPr>
      </p:pic>
      <p:sp>
        <p:nvSpPr>
          <p:cNvPr id="222" name="Google Shape;222;p30"/>
          <p:cNvSpPr txBox="1"/>
          <p:nvPr>
            <p:ph type="title"/>
          </p:nvPr>
        </p:nvSpPr>
        <p:spPr>
          <a:xfrm>
            <a:off x="503237" y="301625"/>
            <a:ext cx="9071100" cy="1262100"/>
          </a:xfrm>
          <a:prstGeom prst="rect">
            <a:avLst/>
          </a:prstGeom>
          <a:noFill/>
          <a:ln>
            <a:noFill/>
          </a:ln>
        </p:spPr>
        <p:txBody>
          <a:bodyPr anchorCtr="0" anchor="ctr" bIns="0" lIns="0" spcFirstLastPara="1" rIns="0" wrap="square" tIns="38875">
            <a:noAutofit/>
          </a:bodyPr>
          <a:lstStyle/>
          <a:p>
            <a:pPr indent="0" lvl="0" marL="0" rtl="0" algn="ctr">
              <a:lnSpc>
                <a:spcPct val="93000"/>
              </a:lnSpc>
              <a:spcBef>
                <a:spcPts val="0"/>
              </a:spcBef>
              <a:spcAft>
                <a:spcPts val="0"/>
              </a:spcAft>
              <a:buClr>
                <a:srgbClr val="000000"/>
              </a:buClr>
              <a:buSzPts val="4400"/>
              <a:buFont typeface="Arial"/>
              <a:buNone/>
            </a:pPr>
            <a:r>
              <a:rPr b="1" i="0" lang="en-US" sz="4000" u="none">
                <a:solidFill>
                  <a:srgbClr val="000000"/>
                </a:solidFill>
              </a:rPr>
              <a:t>Example</a:t>
            </a:r>
            <a:endParaRPr b="1" sz="4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6" name="Shape 226"/>
        <p:cNvGrpSpPr/>
        <p:nvPr/>
      </p:nvGrpSpPr>
      <p:grpSpPr>
        <a:xfrm>
          <a:off x="0" y="0"/>
          <a:ext cx="0" cy="0"/>
          <a:chOff x="0" y="0"/>
          <a:chExt cx="0" cy="0"/>
        </a:xfrm>
      </p:grpSpPr>
      <p:sp>
        <p:nvSpPr>
          <p:cNvPr id="227" name="Google Shape;227;p24"/>
          <p:cNvSpPr txBox="1"/>
          <p:nvPr/>
        </p:nvSpPr>
        <p:spPr>
          <a:xfrm>
            <a:off x="252412" y="1439862"/>
            <a:ext cx="9887100" cy="1676400"/>
          </a:xfrm>
          <a:prstGeom prst="rect">
            <a:avLst/>
          </a:prstGeom>
          <a:noFill/>
          <a:ln>
            <a:noFill/>
          </a:ln>
        </p:spPr>
        <p:txBody>
          <a:bodyPr anchorCtr="0" anchor="t" bIns="45000" lIns="90000" spcFirstLastPara="1" rIns="90000" wrap="square" tIns="69825">
            <a:noAutofit/>
          </a:bodyPr>
          <a:lstStyle/>
          <a:p>
            <a:pPr indent="0" lvl="0" marL="0" marR="0" rtl="0" algn="l">
              <a:lnSpc>
                <a:spcPct val="93000"/>
              </a:lnSpc>
              <a:spcBef>
                <a:spcPts val="0"/>
              </a:spcBef>
              <a:spcAft>
                <a:spcPts val="0"/>
              </a:spcAft>
              <a:buClr>
                <a:srgbClr val="000000"/>
              </a:buClr>
              <a:buSzPts val="2800"/>
              <a:buFont typeface="Arial"/>
              <a:buNone/>
            </a:pPr>
            <a:r>
              <a:rPr b="0" i="0" lang="en-US" sz="2800" u="none">
                <a:solidFill>
                  <a:srgbClr val="000000"/>
                </a:solidFill>
                <a:latin typeface="Arial"/>
                <a:ea typeface="Arial"/>
                <a:cs typeface="Arial"/>
                <a:sym typeface="Arial"/>
              </a:rPr>
              <a:t>Akshay Kumar is in trouble. He has a string and wants to find </a:t>
            </a:r>
            <a:endParaRPr/>
          </a:p>
          <a:p>
            <a:pPr indent="0" lvl="0" marL="0" marR="0" rtl="0" algn="l">
              <a:lnSpc>
                <a:spcPct val="93000"/>
              </a:lnSpc>
              <a:spcBef>
                <a:spcPts val="0"/>
              </a:spcBef>
              <a:spcAft>
                <a:spcPts val="0"/>
              </a:spcAft>
              <a:buClr>
                <a:srgbClr val="000000"/>
              </a:buClr>
              <a:buSzPts val="2800"/>
              <a:buFont typeface="Arial"/>
              <a:buNone/>
            </a:pPr>
            <a:r>
              <a:rPr b="0" i="0" lang="en-US" sz="2800" u="none">
                <a:solidFill>
                  <a:srgbClr val="000000"/>
                </a:solidFill>
                <a:latin typeface="Arial"/>
                <a:ea typeface="Arial"/>
                <a:cs typeface="Arial"/>
                <a:sym typeface="Arial"/>
              </a:rPr>
              <a:t>and display the duplicate occurrences of word in th</a:t>
            </a:r>
            <a:r>
              <a:rPr lang="en-US" sz="2800"/>
              <a:t>e</a:t>
            </a:r>
            <a:r>
              <a:rPr b="0" i="0" lang="en-US" sz="2800" u="none">
                <a:solidFill>
                  <a:srgbClr val="000000"/>
                </a:solidFill>
                <a:latin typeface="Arial"/>
                <a:ea typeface="Arial"/>
                <a:cs typeface="Arial"/>
                <a:sym typeface="Arial"/>
              </a:rPr>
              <a:t> string </a:t>
            </a:r>
            <a:endParaRPr/>
          </a:p>
          <a:p>
            <a:pPr indent="0" lvl="0" marL="0" marR="0" rtl="0" algn="l">
              <a:lnSpc>
                <a:spcPct val="93000"/>
              </a:lnSpc>
              <a:spcBef>
                <a:spcPts val="0"/>
              </a:spcBef>
              <a:spcAft>
                <a:spcPts val="0"/>
              </a:spcAft>
              <a:buClr>
                <a:srgbClr val="000000"/>
              </a:buClr>
              <a:buSzPts val="2800"/>
              <a:buFont typeface="Arial"/>
              <a:buNone/>
            </a:pPr>
            <a:r>
              <a:t/>
            </a:r>
            <a:endParaRPr b="0" i="0" sz="2800" u="non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t/>
            </a:r>
            <a:endParaRPr b="0" i="0" sz="2800" u="none">
              <a:solidFill>
                <a:srgbClr val="000000"/>
              </a:solidFill>
              <a:latin typeface="Arial"/>
              <a:ea typeface="Arial"/>
              <a:cs typeface="Arial"/>
              <a:sym typeface="Arial"/>
            </a:endParaRPr>
          </a:p>
        </p:txBody>
      </p:sp>
      <p:sp>
        <p:nvSpPr>
          <p:cNvPr id="228" name="Google Shape;228;p24"/>
          <p:cNvSpPr txBox="1"/>
          <p:nvPr/>
        </p:nvSpPr>
        <p:spPr>
          <a:xfrm>
            <a:off x="3453975" y="398750"/>
            <a:ext cx="8072100" cy="9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200"/>
              <a:t>Assignment </a:t>
            </a:r>
            <a:endParaRPr b="1" sz="3200"/>
          </a:p>
        </p:txBody>
      </p:sp>
      <p:pic>
        <p:nvPicPr>
          <p:cNvPr descr="Related image" id="229" name="Google Shape;229;p24"/>
          <p:cNvPicPr preferRelativeResize="0"/>
          <p:nvPr/>
        </p:nvPicPr>
        <p:blipFill rotWithShape="1">
          <a:blip r:embed="rId3">
            <a:alphaModFix/>
          </a:blip>
          <a:srcRect b="23459" l="3789" r="3780" t="21969"/>
          <a:stretch/>
        </p:blipFill>
        <p:spPr>
          <a:xfrm>
            <a:off x="214282" y="214290"/>
            <a:ext cx="1622550" cy="82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2" name="Shape 42"/>
        <p:cNvGrpSpPr/>
        <p:nvPr/>
      </p:nvGrpSpPr>
      <p:grpSpPr>
        <a:xfrm>
          <a:off x="0" y="0"/>
          <a:ext cx="0" cy="0"/>
          <a:chOff x="0" y="0"/>
          <a:chExt cx="0" cy="0"/>
        </a:xfrm>
      </p:grpSpPr>
      <p:sp>
        <p:nvSpPr>
          <p:cNvPr id="43" name="Google Shape;43;p3"/>
          <p:cNvSpPr txBox="1"/>
          <p:nvPr>
            <p:ph type="title"/>
          </p:nvPr>
        </p:nvSpPr>
        <p:spPr>
          <a:xfrm>
            <a:off x="503237" y="301625"/>
            <a:ext cx="9070975" cy="1262062"/>
          </a:xfrm>
          <a:prstGeom prst="rect">
            <a:avLst/>
          </a:prstGeom>
          <a:noFill/>
          <a:ln>
            <a:noFill/>
          </a:ln>
        </p:spPr>
        <p:txBody>
          <a:bodyPr anchorCtr="0" anchor="ctr" bIns="0" lIns="0" spcFirstLastPara="1" rIns="0" wrap="square" tIns="38875">
            <a:noAutofit/>
          </a:bodyPr>
          <a:lstStyle/>
          <a:p>
            <a:pPr indent="0" lvl="0" marL="0" rtl="0" algn="ctr">
              <a:lnSpc>
                <a:spcPct val="93000"/>
              </a:lnSpc>
              <a:spcBef>
                <a:spcPts val="0"/>
              </a:spcBef>
              <a:spcAft>
                <a:spcPts val="0"/>
              </a:spcAft>
              <a:buClr>
                <a:srgbClr val="000000"/>
              </a:buClr>
              <a:buSzPts val="4400"/>
              <a:buFont typeface="Arial"/>
              <a:buNone/>
            </a:pPr>
            <a:r>
              <a:rPr b="1" i="0" lang="en-US" sz="4000" u="none">
                <a:solidFill>
                  <a:srgbClr val="000000"/>
                </a:solidFill>
              </a:rPr>
              <a:t>Set</a:t>
            </a:r>
            <a:endParaRPr b="1" sz="4000"/>
          </a:p>
        </p:txBody>
      </p:sp>
      <p:sp>
        <p:nvSpPr>
          <p:cNvPr id="44" name="Google Shape;44;p3"/>
          <p:cNvSpPr txBox="1"/>
          <p:nvPr>
            <p:ph idx="1" type="body"/>
          </p:nvPr>
        </p:nvSpPr>
        <p:spPr>
          <a:xfrm>
            <a:off x="503237" y="1768475"/>
            <a:ext cx="9070975" cy="4989512"/>
          </a:xfrm>
          <a:prstGeom prst="rect">
            <a:avLst/>
          </a:prstGeom>
          <a:noFill/>
          <a:ln>
            <a:noFill/>
          </a:ln>
        </p:spPr>
        <p:txBody>
          <a:bodyPr anchorCtr="0" anchor="t" bIns="0" lIns="0" spcFirstLastPara="1" rIns="0" wrap="square" tIns="28075">
            <a:noAutofit/>
          </a:bodyPr>
          <a:lstStyle/>
          <a:p>
            <a:pPr indent="-384810" lvl="0" marL="428625" marR="0" rtl="0" algn="just">
              <a:lnSpc>
                <a:spcPct val="93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Set is the child interface of Collection</a:t>
            </a:r>
            <a:endParaRPr sz="2400"/>
          </a:p>
          <a:p>
            <a:pPr indent="-384810" lvl="0" marL="428625" marR="0" rtl="0" algn="just">
              <a:lnSpc>
                <a:spcPct val="93000"/>
              </a:lnSpc>
              <a:spcBef>
                <a:spcPts val="140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If we want to represent group of individual objects as a single entity, </a:t>
            </a:r>
            <a:r>
              <a:rPr b="0" i="0" lang="en-US" sz="2400" u="none" cap="none" strike="noStrike">
                <a:solidFill>
                  <a:srgbClr val="0000FF"/>
                </a:solidFill>
                <a:latin typeface="Arial"/>
                <a:ea typeface="Arial"/>
                <a:cs typeface="Arial"/>
                <a:sym typeface="Arial"/>
              </a:rPr>
              <a:t>where duplicates are not allowed and insertion order is not preserved </a:t>
            </a:r>
            <a:r>
              <a:rPr b="0" i="0" lang="en-US" sz="2400" u="none" cap="none" strike="noStrike">
                <a:solidFill>
                  <a:srgbClr val="000000"/>
                </a:solidFill>
                <a:latin typeface="Arial"/>
                <a:ea typeface="Arial"/>
                <a:cs typeface="Arial"/>
                <a:sym typeface="Arial"/>
              </a:rPr>
              <a:t>then we should go for Set</a:t>
            </a:r>
            <a:endParaRPr sz="2400"/>
          </a:p>
          <a:p>
            <a:pPr indent="-384810" lvl="0" marL="428625" marR="0" rtl="0" algn="just">
              <a:lnSpc>
                <a:spcPct val="93000"/>
              </a:lnSpc>
              <a:spcBef>
                <a:spcPts val="140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Set interface doesn't contain any new methods so we have to use only Collection interface methods</a:t>
            </a:r>
            <a:endParaRPr sz="2400"/>
          </a:p>
        </p:txBody>
      </p:sp>
      <p:pic>
        <p:nvPicPr>
          <p:cNvPr descr="Related image" id="45" name="Google Shape;45;p3"/>
          <p:cNvPicPr preferRelativeResize="0"/>
          <p:nvPr/>
        </p:nvPicPr>
        <p:blipFill rotWithShape="1">
          <a:blip r:embed="rId3">
            <a:alphaModFix/>
          </a:blip>
          <a:srcRect b="23459" l="3789" r="3780" t="21969"/>
          <a:stretch/>
        </p:blipFill>
        <p:spPr>
          <a:xfrm>
            <a:off x="214282" y="214290"/>
            <a:ext cx="1622550" cy="82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9" name="Shape 49"/>
        <p:cNvGrpSpPr/>
        <p:nvPr/>
      </p:nvGrpSpPr>
      <p:grpSpPr>
        <a:xfrm>
          <a:off x="0" y="0"/>
          <a:ext cx="0" cy="0"/>
          <a:chOff x="0" y="0"/>
          <a:chExt cx="0" cy="0"/>
        </a:xfrm>
      </p:grpSpPr>
      <p:sp>
        <p:nvSpPr>
          <p:cNvPr id="50" name="Google Shape;50;p4"/>
          <p:cNvSpPr txBox="1"/>
          <p:nvPr>
            <p:ph type="title"/>
          </p:nvPr>
        </p:nvSpPr>
        <p:spPr>
          <a:xfrm>
            <a:off x="503237" y="301625"/>
            <a:ext cx="9070975" cy="1262062"/>
          </a:xfrm>
          <a:prstGeom prst="rect">
            <a:avLst/>
          </a:prstGeom>
          <a:noFill/>
          <a:ln>
            <a:noFill/>
          </a:ln>
        </p:spPr>
        <p:txBody>
          <a:bodyPr anchorCtr="0" anchor="ctr" bIns="0" lIns="0" spcFirstLastPara="1" rIns="0" wrap="square" tIns="38875">
            <a:noAutofit/>
          </a:bodyPr>
          <a:lstStyle/>
          <a:p>
            <a:pPr indent="0" lvl="0" marL="0" rtl="0" algn="ctr">
              <a:lnSpc>
                <a:spcPct val="93000"/>
              </a:lnSpc>
              <a:spcBef>
                <a:spcPts val="0"/>
              </a:spcBef>
              <a:spcAft>
                <a:spcPts val="0"/>
              </a:spcAft>
              <a:buClr>
                <a:srgbClr val="000000"/>
              </a:buClr>
              <a:buSzPts val="4400"/>
              <a:buFont typeface="Arial"/>
              <a:buNone/>
            </a:pPr>
            <a:r>
              <a:rPr b="1" i="0" lang="en-US" sz="4000" u="none">
                <a:solidFill>
                  <a:srgbClr val="000000"/>
                </a:solidFill>
              </a:rPr>
              <a:t>HashSet</a:t>
            </a:r>
            <a:endParaRPr b="1" sz="4000"/>
          </a:p>
        </p:txBody>
      </p:sp>
      <p:sp>
        <p:nvSpPr>
          <p:cNvPr id="51" name="Google Shape;51;p4"/>
          <p:cNvSpPr txBox="1"/>
          <p:nvPr>
            <p:ph idx="1" type="body"/>
          </p:nvPr>
        </p:nvSpPr>
        <p:spPr>
          <a:xfrm>
            <a:off x="503237" y="1768475"/>
            <a:ext cx="9070975" cy="5622925"/>
          </a:xfrm>
          <a:prstGeom prst="rect">
            <a:avLst/>
          </a:prstGeom>
          <a:noFill/>
          <a:ln>
            <a:noFill/>
          </a:ln>
        </p:spPr>
        <p:txBody>
          <a:bodyPr anchorCtr="0" anchor="t" bIns="0" lIns="0" spcFirstLastPara="1" rIns="0" wrap="square" tIns="28075">
            <a:noAutofit/>
          </a:bodyPr>
          <a:lstStyle/>
          <a:p>
            <a:pPr indent="-384810" lvl="0" marL="428625" marR="0" rtl="0" algn="just">
              <a:lnSpc>
                <a:spcPct val="93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HashSet is defined using HashTable</a:t>
            </a:r>
            <a:endParaRPr sz="2400"/>
          </a:p>
          <a:p>
            <a:pPr indent="-384810" lvl="0" marL="428625" marR="0" rtl="0" algn="just">
              <a:lnSpc>
                <a:spcPct val="93000"/>
              </a:lnSpc>
              <a:spcBef>
                <a:spcPts val="140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Duplicates are not allowed</a:t>
            </a:r>
            <a:endParaRPr sz="2400"/>
          </a:p>
          <a:p>
            <a:pPr indent="-384810" lvl="0" marL="428625" marR="0" rtl="0" algn="just">
              <a:lnSpc>
                <a:spcPct val="93000"/>
              </a:lnSpc>
              <a:spcBef>
                <a:spcPts val="140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Insertion order is not preserved and all objects will be inserted based on Hash-code of objects.</a:t>
            </a:r>
            <a:endParaRPr sz="2400"/>
          </a:p>
          <a:p>
            <a:pPr indent="-384810" lvl="0" marL="428625" marR="0" rtl="0" algn="just">
              <a:lnSpc>
                <a:spcPct val="93000"/>
              </a:lnSpc>
              <a:spcBef>
                <a:spcPts val="140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Heterogeneous objects are allowed</a:t>
            </a:r>
            <a:endParaRPr sz="2400"/>
          </a:p>
          <a:p>
            <a:pPr indent="-384810" lvl="0" marL="428625" marR="0" rtl="0" algn="just">
              <a:lnSpc>
                <a:spcPct val="93000"/>
              </a:lnSpc>
              <a:spcBef>
                <a:spcPts val="140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null  insertion is possible (only once)</a:t>
            </a:r>
            <a:endParaRPr sz="2400"/>
          </a:p>
          <a:p>
            <a:pPr indent="-384810" lvl="0" marL="428625" marR="0" rtl="0" algn="just">
              <a:lnSpc>
                <a:spcPct val="93000"/>
              </a:lnSpc>
              <a:spcBef>
                <a:spcPts val="140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Implements </a:t>
            </a:r>
            <a:r>
              <a:rPr b="0" i="0" lang="en-US" sz="2400" u="none" cap="none" strike="noStrike">
                <a:solidFill>
                  <a:srgbClr val="006666"/>
                </a:solidFill>
                <a:latin typeface="Arial"/>
                <a:ea typeface="Arial"/>
                <a:cs typeface="Arial"/>
                <a:sym typeface="Arial"/>
              </a:rPr>
              <a:t>Serializable</a:t>
            </a:r>
            <a:r>
              <a:rPr b="0" i="0" lang="en-US" sz="2400" u="none" cap="none" strike="noStrike">
                <a:solidFill>
                  <a:srgbClr val="000000"/>
                </a:solidFill>
                <a:latin typeface="Arial"/>
                <a:ea typeface="Arial"/>
                <a:cs typeface="Arial"/>
                <a:sym typeface="Arial"/>
              </a:rPr>
              <a:t> and </a:t>
            </a:r>
            <a:r>
              <a:rPr b="0" i="0" lang="en-US" sz="2400" u="none" cap="none" strike="noStrike">
                <a:solidFill>
                  <a:srgbClr val="006600"/>
                </a:solidFill>
                <a:latin typeface="Arial"/>
                <a:ea typeface="Arial"/>
                <a:cs typeface="Arial"/>
                <a:sym typeface="Arial"/>
              </a:rPr>
              <a:t>Cloneable</a:t>
            </a:r>
            <a:r>
              <a:rPr b="0" i="0" lang="en-US" sz="2400" u="none" cap="none" strike="noStrike">
                <a:solidFill>
                  <a:srgbClr val="000000"/>
                </a:solidFill>
                <a:latin typeface="Arial"/>
                <a:ea typeface="Arial"/>
                <a:cs typeface="Arial"/>
                <a:sym typeface="Arial"/>
              </a:rPr>
              <a:t> interface but not </a:t>
            </a:r>
            <a:r>
              <a:rPr b="0" i="0" lang="en-US" sz="2400" u="none" cap="none" strike="noStrike">
                <a:solidFill>
                  <a:srgbClr val="C5000B"/>
                </a:solidFill>
                <a:latin typeface="Arial"/>
                <a:ea typeface="Arial"/>
                <a:cs typeface="Arial"/>
                <a:sym typeface="Arial"/>
              </a:rPr>
              <a:t>RendomAccess.</a:t>
            </a:r>
            <a:endParaRPr sz="2400"/>
          </a:p>
          <a:p>
            <a:pPr indent="-384810" lvl="0" marL="428625" marR="0" rtl="0" algn="just">
              <a:lnSpc>
                <a:spcPct val="93000"/>
              </a:lnSpc>
              <a:spcBef>
                <a:spcPts val="140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 It is best choice if our frequent operation is </a:t>
            </a:r>
            <a:r>
              <a:rPr b="0" i="0" lang="en-US" sz="2400" u="none" cap="none" strike="noStrike">
                <a:solidFill>
                  <a:srgbClr val="0000CC"/>
                </a:solidFill>
                <a:latin typeface="Arial"/>
                <a:ea typeface="Arial"/>
                <a:cs typeface="Arial"/>
                <a:sym typeface="Arial"/>
              </a:rPr>
              <a:t>Searching</a:t>
            </a:r>
            <a:r>
              <a:rPr b="0" i="0" lang="en-US" sz="2400" u="none" cap="none" strike="noStrike">
                <a:solidFill>
                  <a:srgbClr val="000000"/>
                </a:solidFill>
                <a:latin typeface="Arial"/>
                <a:ea typeface="Arial"/>
                <a:cs typeface="Arial"/>
                <a:sym typeface="Arial"/>
              </a:rPr>
              <a:t> </a:t>
            </a:r>
            <a:endParaRPr sz="2400"/>
          </a:p>
        </p:txBody>
      </p:sp>
      <p:pic>
        <p:nvPicPr>
          <p:cNvPr descr="Related image" id="52" name="Google Shape;52;p4"/>
          <p:cNvPicPr preferRelativeResize="0"/>
          <p:nvPr/>
        </p:nvPicPr>
        <p:blipFill rotWithShape="1">
          <a:blip r:embed="rId3">
            <a:alphaModFix/>
          </a:blip>
          <a:srcRect b="23459" l="3789" r="3780" t="21969"/>
          <a:stretch/>
        </p:blipFill>
        <p:spPr>
          <a:xfrm>
            <a:off x="214282" y="214290"/>
            <a:ext cx="1622550" cy="82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6" name="Shape 56"/>
        <p:cNvGrpSpPr/>
        <p:nvPr/>
      </p:nvGrpSpPr>
      <p:grpSpPr>
        <a:xfrm>
          <a:off x="0" y="0"/>
          <a:ext cx="0" cy="0"/>
          <a:chOff x="0" y="0"/>
          <a:chExt cx="0" cy="0"/>
        </a:xfrm>
      </p:grpSpPr>
      <p:sp>
        <p:nvSpPr>
          <p:cNvPr id="57" name="Google Shape;57;p5"/>
          <p:cNvSpPr txBox="1"/>
          <p:nvPr>
            <p:ph type="title"/>
          </p:nvPr>
        </p:nvSpPr>
        <p:spPr>
          <a:xfrm>
            <a:off x="503237" y="301625"/>
            <a:ext cx="9070975" cy="1262062"/>
          </a:xfrm>
          <a:prstGeom prst="rect">
            <a:avLst/>
          </a:prstGeom>
          <a:noFill/>
          <a:ln>
            <a:noFill/>
          </a:ln>
        </p:spPr>
        <p:txBody>
          <a:bodyPr anchorCtr="0" anchor="ctr" bIns="0" lIns="0" spcFirstLastPara="1" rIns="0" wrap="square" tIns="38875">
            <a:noAutofit/>
          </a:bodyPr>
          <a:lstStyle/>
          <a:p>
            <a:pPr indent="0" lvl="0" marL="0" rtl="0" algn="ctr">
              <a:lnSpc>
                <a:spcPct val="93000"/>
              </a:lnSpc>
              <a:spcBef>
                <a:spcPts val="0"/>
              </a:spcBef>
              <a:spcAft>
                <a:spcPts val="0"/>
              </a:spcAft>
              <a:buClr>
                <a:srgbClr val="000000"/>
              </a:buClr>
              <a:buSzPts val="4400"/>
              <a:buFont typeface="Arial"/>
              <a:buNone/>
            </a:pPr>
            <a:r>
              <a:rPr b="1" i="0" lang="en-US" sz="4000" u="none">
                <a:solidFill>
                  <a:srgbClr val="000000"/>
                </a:solidFill>
              </a:rPr>
              <a:t>Example</a:t>
            </a:r>
            <a:endParaRPr b="1" sz="4000"/>
          </a:p>
        </p:txBody>
      </p:sp>
      <p:sp>
        <p:nvSpPr>
          <p:cNvPr id="58" name="Google Shape;58;p5"/>
          <p:cNvSpPr txBox="1"/>
          <p:nvPr>
            <p:ph idx="1" type="body"/>
          </p:nvPr>
        </p:nvSpPr>
        <p:spPr>
          <a:xfrm>
            <a:off x="503237" y="1768475"/>
            <a:ext cx="9070975" cy="4989512"/>
          </a:xfrm>
          <a:prstGeom prst="rect">
            <a:avLst/>
          </a:prstGeom>
          <a:noFill/>
          <a:ln>
            <a:noFill/>
          </a:ln>
        </p:spPr>
        <p:txBody>
          <a:bodyPr anchorCtr="0" anchor="t" bIns="0" lIns="0" spcFirstLastPara="1" rIns="0" wrap="square" tIns="6100">
            <a:noAutofit/>
          </a:bodyPr>
          <a:lstStyle/>
          <a:p>
            <a:pPr indent="0" lvl="0" marL="0" marR="0" rtl="0" algn="l">
              <a:lnSpc>
                <a:spcPct val="98000"/>
              </a:lnSpc>
              <a:spcBef>
                <a:spcPts val="0"/>
              </a:spcBef>
              <a:spcAft>
                <a:spcPts val="0"/>
              </a:spcAft>
              <a:buClr>
                <a:srgbClr val="00006D"/>
              </a:buClr>
              <a:buSzPts val="2400"/>
              <a:buFont typeface="Arial"/>
              <a:buNone/>
            </a:pPr>
            <a:r>
              <a:rPr b="1" i="0" lang="en-US" sz="2400" u="none" cap="none" strike="noStrike">
                <a:solidFill>
                  <a:srgbClr val="00006D"/>
                </a:solidFill>
                <a:latin typeface="Arial"/>
                <a:ea typeface="Arial"/>
                <a:cs typeface="Arial"/>
                <a:sym typeface="Arial"/>
              </a:rPr>
              <a:t>import </a:t>
            </a:r>
            <a:r>
              <a:rPr b="0" i="0" lang="en-US" sz="2400" u="none" cap="none" strike="noStrike">
                <a:solidFill>
                  <a:srgbClr val="000000"/>
                </a:solidFill>
                <a:latin typeface="Arial"/>
                <a:ea typeface="Arial"/>
                <a:cs typeface="Arial"/>
                <a:sym typeface="Arial"/>
              </a:rPr>
              <a:t>java.util.HashSet;</a:t>
            </a:r>
            <a:endParaRPr/>
          </a:p>
          <a:p>
            <a:pPr indent="0" lvl="0" marL="0" marR="0" rtl="0" algn="l">
              <a:lnSpc>
                <a:spcPct val="98000"/>
              </a:lnSpc>
              <a:spcBef>
                <a:spcPts val="1400"/>
              </a:spcBef>
              <a:spcAft>
                <a:spcPts val="0"/>
              </a:spcAft>
              <a:buClr>
                <a:srgbClr val="00006D"/>
              </a:buClr>
              <a:buSzPts val="2400"/>
              <a:buFont typeface="Arial"/>
              <a:buNone/>
            </a:pPr>
            <a:r>
              <a:rPr b="1" i="0" lang="en-US" sz="2400" u="none" cap="none" strike="noStrike">
                <a:solidFill>
                  <a:srgbClr val="00006D"/>
                </a:solidFill>
                <a:latin typeface="Arial"/>
                <a:ea typeface="Arial"/>
                <a:cs typeface="Arial"/>
                <a:sym typeface="Arial"/>
              </a:rPr>
              <a:t>public class </a:t>
            </a:r>
            <a:r>
              <a:rPr b="0" i="0" lang="en-US" sz="2400" u="none" cap="none" strike="noStrike">
                <a:solidFill>
                  <a:srgbClr val="000000"/>
                </a:solidFill>
                <a:latin typeface="Arial"/>
                <a:ea typeface="Arial"/>
                <a:cs typeface="Arial"/>
                <a:sym typeface="Arial"/>
              </a:rPr>
              <a:t>Mytesting {</a:t>
            </a:r>
            <a:endParaRPr/>
          </a:p>
          <a:p>
            <a:pPr indent="0" lvl="0" marL="0" marR="0" rtl="0" algn="l">
              <a:lnSpc>
                <a:spcPct val="98000"/>
              </a:lnSpc>
              <a:spcBef>
                <a:spcPts val="140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a:t>
            </a:r>
            <a:r>
              <a:rPr b="1" i="0" lang="en-US" sz="2400" u="none" cap="none" strike="noStrike">
                <a:solidFill>
                  <a:srgbClr val="00006D"/>
                </a:solidFill>
                <a:latin typeface="Arial"/>
                <a:ea typeface="Arial"/>
                <a:cs typeface="Arial"/>
                <a:sym typeface="Arial"/>
              </a:rPr>
              <a:t>public static void </a:t>
            </a:r>
            <a:r>
              <a:rPr b="0" i="0" lang="en-US" sz="2400" u="none" cap="none" strike="noStrike">
                <a:solidFill>
                  <a:srgbClr val="000000"/>
                </a:solidFill>
                <a:latin typeface="Arial"/>
                <a:ea typeface="Arial"/>
                <a:cs typeface="Arial"/>
                <a:sym typeface="Arial"/>
              </a:rPr>
              <a:t>main(String[] args) {</a:t>
            </a:r>
            <a:endParaRPr/>
          </a:p>
          <a:p>
            <a:pPr indent="0" lvl="0" marL="0" marR="0" rtl="0" algn="l">
              <a:lnSpc>
                <a:spcPct val="98000"/>
              </a:lnSpc>
              <a:spcBef>
                <a:spcPts val="140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HashSet i = </a:t>
            </a:r>
            <a:r>
              <a:rPr b="1" i="0" lang="en-US" sz="2400" u="none" cap="none" strike="noStrike">
                <a:solidFill>
                  <a:srgbClr val="00006D"/>
                </a:solidFill>
                <a:latin typeface="Arial"/>
                <a:ea typeface="Arial"/>
                <a:cs typeface="Arial"/>
                <a:sym typeface="Arial"/>
              </a:rPr>
              <a:t>new </a:t>
            </a:r>
            <a:r>
              <a:rPr b="0" i="0" lang="en-US" sz="2400" u="none" cap="none" strike="noStrike">
                <a:solidFill>
                  <a:srgbClr val="000000"/>
                </a:solidFill>
                <a:latin typeface="Arial"/>
                <a:ea typeface="Arial"/>
                <a:cs typeface="Arial"/>
                <a:sym typeface="Arial"/>
              </a:rPr>
              <a:t>HashSet&lt;&gt;();</a:t>
            </a:r>
            <a:endParaRPr/>
          </a:p>
          <a:p>
            <a:pPr indent="0" lvl="0" marL="0" marR="0" rtl="0" algn="l">
              <a:lnSpc>
                <a:spcPct val="98000"/>
              </a:lnSpc>
              <a:spcBef>
                <a:spcPts val="140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System.</a:t>
            </a:r>
            <a:r>
              <a:rPr b="1" i="1" lang="en-US" sz="2400" u="none" cap="none" strike="noStrike">
                <a:solidFill>
                  <a:srgbClr val="520067"/>
                </a:solidFill>
                <a:latin typeface="Arial"/>
                <a:ea typeface="Arial"/>
                <a:cs typeface="Arial"/>
                <a:sym typeface="Arial"/>
              </a:rPr>
              <a:t>out</a:t>
            </a:r>
            <a:r>
              <a:rPr b="0" i="0" lang="en-US" sz="2400" u="none" cap="none" strike="noStrike">
                <a:solidFill>
                  <a:srgbClr val="000000"/>
                </a:solidFill>
                <a:latin typeface="Arial"/>
                <a:ea typeface="Arial"/>
                <a:cs typeface="Arial"/>
                <a:sym typeface="Arial"/>
              </a:rPr>
              <a:t>.println(i.add(</a:t>
            </a:r>
            <a:r>
              <a:rPr b="1" i="0" lang="en-US" sz="2400" u="none" cap="none" strike="noStrike">
                <a:solidFill>
                  <a:srgbClr val="0F7003"/>
                </a:solidFill>
                <a:latin typeface="Arial"/>
                <a:ea typeface="Arial"/>
                <a:cs typeface="Arial"/>
                <a:sym typeface="Arial"/>
              </a:rPr>
              <a:t>"neeraj"</a:t>
            </a:r>
            <a:r>
              <a:rPr b="0" i="0" lang="en-US" sz="2400" u="none" cap="none" strike="noStrike">
                <a:solidFill>
                  <a:srgbClr val="000000"/>
                </a:solidFill>
                <a:latin typeface="Arial"/>
                <a:ea typeface="Arial"/>
                <a:cs typeface="Arial"/>
                <a:sym typeface="Arial"/>
              </a:rPr>
              <a:t>)); </a:t>
            </a:r>
            <a:r>
              <a:rPr b="0" i="1" lang="en-US" sz="2400" u="none" cap="none" strike="noStrike">
                <a:solidFill>
                  <a:srgbClr val="6D6D6D"/>
                </a:solidFill>
                <a:latin typeface="Arial"/>
                <a:ea typeface="Arial"/>
                <a:cs typeface="Arial"/>
                <a:sym typeface="Arial"/>
              </a:rPr>
              <a:t>//true</a:t>
            </a:r>
            <a:endParaRPr/>
          </a:p>
          <a:p>
            <a:pPr indent="0" lvl="0" marL="0" marR="0" rtl="0" algn="l">
              <a:lnSpc>
                <a:spcPct val="98000"/>
              </a:lnSpc>
              <a:spcBef>
                <a:spcPts val="1400"/>
              </a:spcBef>
              <a:spcAft>
                <a:spcPts val="0"/>
              </a:spcAft>
              <a:buClr>
                <a:srgbClr val="6D6D6D"/>
              </a:buClr>
              <a:buSzPts val="2400"/>
              <a:buFont typeface="Arial"/>
              <a:buNone/>
            </a:pPr>
            <a:r>
              <a:rPr b="0" i="1" lang="en-US" sz="2400" u="none" cap="none" strike="noStrike">
                <a:solidFill>
                  <a:srgbClr val="6D6D6D"/>
                </a:solidFill>
                <a:latin typeface="Arial"/>
                <a:ea typeface="Arial"/>
                <a:cs typeface="Arial"/>
                <a:sym typeface="Arial"/>
              </a:rPr>
              <a:t>    </a:t>
            </a:r>
            <a:r>
              <a:rPr b="0" i="0" lang="en-US" sz="2400" u="none" cap="none" strike="noStrike">
                <a:solidFill>
                  <a:srgbClr val="000000"/>
                </a:solidFill>
                <a:latin typeface="Arial"/>
                <a:ea typeface="Arial"/>
                <a:cs typeface="Arial"/>
                <a:sym typeface="Arial"/>
              </a:rPr>
              <a:t>System.</a:t>
            </a:r>
            <a:r>
              <a:rPr b="1" i="1" lang="en-US" sz="2400" u="none" cap="none" strike="noStrike">
                <a:solidFill>
                  <a:srgbClr val="520067"/>
                </a:solidFill>
                <a:latin typeface="Arial"/>
                <a:ea typeface="Arial"/>
                <a:cs typeface="Arial"/>
                <a:sym typeface="Arial"/>
              </a:rPr>
              <a:t>out</a:t>
            </a:r>
            <a:r>
              <a:rPr b="0" i="0" lang="en-US" sz="2400" u="none" cap="none" strike="noStrike">
                <a:solidFill>
                  <a:srgbClr val="000000"/>
                </a:solidFill>
                <a:latin typeface="Arial"/>
                <a:ea typeface="Arial"/>
                <a:cs typeface="Arial"/>
                <a:sym typeface="Arial"/>
              </a:rPr>
              <a:t>.println(i.add(</a:t>
            </a:r>
            <a:r>
              <a:rPr b="1" i="0" lang="en-US" sz="2400" u="none" cap="none" strike="noStrike">
                <a:solidFill>
                  <a:srgbClr val="0F7003"/>
                </a:solidFill>
                <a:latin typeface="Arial"/>
                <a:ea typeface="Arial"/>
                <a:cs typeface="Arial"/>
                <a:sym typeface="Arial"/>
              </a:rPr>
              <a:t>"neeraj"</a:t>
            </a:r>
            <a:r>
              <a:rPr b="0" i="0" lang="en-US" sz="2400" u="none" cap="none" strike="noStrike">
                <a:solidFill>
                  <a:srgbClr val="000000"/>
                </a:solidFill>
                <a:latin typeface="Arial"/>
                <a:ea typeface="Arial"/>
                <a:cs typeface="Arial"/>
                <a:sym typeface="Arial"/>
              </a:rPr>
              <a:t>)); </a:t>
            </a:r>
            <a:r>
              <a:rPr b="0" i="1" lang="en-US" sz="2400" u="none" cap="none" strike="noStrike">
                <a:solidFill>
                  <a:srgbClr val="6D6D6D"/>
                </a:solidFill>
                <a:latin typeface="Arial"/>
                <a:ea typeface="Arial"/>
                <a:cs typeface="Arial"/>
                <a:sym typeface="Arial"/>
              </a:rPr>
              <a:t>//false</a:t>
            </a:r>
            <a:r>
              <a:rPr b="0" i="0" lang="en-US" sz="2400" u="none" cap="none" strike="noStrike">
                <a:solidFill>
                  <a:srgbClr val="000000"/>
                </a:solidFill>
                <a:latin typeface="Arial"/>
                <a:ea typeface="Arial"/>
                <a:cs typeface="Arial"/>
                <a:sym typeface="Arial"/>
              </a:rPr>
              <a:t>}</a:t>
            </a:r>
            <a:endParaRPr/>
          </a:p>
          <a:p>
            <a:pPr indent="0" lvl="0" marL="0" marR="0" rtl="0" algn="l">
              <a:lnSpc>
                <a:spcPct val="98000"/>
              </a:lnSpc>
              <a:spcBef>
                <a:spcPts val="140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t>
            </a:r>
            <a:endParaRPr/>
          </a:p>
        </p:txBody>
      </p:sp>
      <p:pic>
        <p:nvPicPr>
          <p:cNvPr descr="Related image" id="59" name="Google Shape;59;p5"/>
          <p:cNvPicPr preferRelativeResize="0"/>
          <p:nvPr/>
        </p:nvPicPr>
        <p:blipFill rotWithShape="1">
          <a:blip r:embed="rId3">
            <a:alphaModFix/>
          </a:blip>
          <a:srcRect b="23459" l="3789" r="3780" t="21969"/>
          <a:stretch/>
        </p:blipFill>
        <p:spPr>
          <a:xfrm>
            <a:off x="214282" y="214290"/>
            <a:ext cx="1622550" cy="82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3" name="Shape 63"/>
        <p:cNvGrpSpPr/>
        <p:nvPr/>
      </p:nvGrpSpPr>
      <p:grpSpPr>
        <a:xfrm>
          <a:off x="0" y="0"/>
          <a:ext cx="0" cy="0"/>
          <a:chOff x="0" y="0"/>
          <a:chExt cx="0" cy="0"/>
        </a:xfrm>
      </p:grpSpPr>
      <p:sp>
        <p:nvSpPr>
          <p:cNvPr id="64" name="Google Shape;64;p6"/>
          <p:cNvSpPr txBox="1"/>
          <p:nvPr>
            <p:ph type="title"/>
          </p:nvPr>
        </p:nvSpPr>
        <p:spPr>
          <a:xfrm>
            <a:off x="503237" y="301625"/>
            <a:ext cx="9070975" cy="1262062"/>
          </a:xfrm>
          <a:prstGeom prst="rect">
            <a:avLst/>
          </a:prstGeom>
          <a:noFill/>
          <a:ln>
            <a:noFill/>
          </a:ln>
        </p:spPr>
        <p:txBody>
          <a:bodyPr anchorCtr="0" anchor="ctr" bIns="0" lIns="0" spcFirstLastPara="1" rIns="0" wrap="square" tIns="38875">
            <a:noAutofit/>
          </a:bodyPr>
          <a:lstStyle/>
          <a:p>
            <a:pPr indent="0" lvl="0" marL="0" rtl="0" algn="ctr">
              <a:lnSpc>
                <a:spcPct val="93000"/>
              </a:lnSpc>
              <a:spcBef>
                <a:spcPts val="0"/>
              </a:spcBef>
              <a:spcAft>
                <a:spcPts val="0"/>
              </a:spcAft>
              <a:buClr>
                <a:srgbClr val="000000"/>
              </a:buClr>
              <a:buSzPts val="4400"/>
              <a:buFont typeface="Arial"/>
              <a:buNone/>
            </a:pPr>
            <a:r>
              <a:rPr b="1" i="0" lang="en-US" sz="3900" u="none">
                <a:solidFill>
                  <a:srgbClr val="000000"/>
                </a:solidFill>
              </a:rPr>
              <a:t>Example</a:t>
            </a:r>
            <a:endParaRPr b="1" sz="3900"/>
          </a:p>
        </p:txBody>
      </p:sp>
      <p:sp>
        <p:nvSpPr>
          <p:cNvPr id="65" name="Google Shape;65;p6"/>
          <p:cNvSpPr txBox="1"/>
          <p:nvPr>
            <p:ph idx="1" type="body"/>
          </p:nvPr>
        </p:nvSpPr>
        <p:spPr>
          <a:xfrm>
            <a:off x="684212" y="1373187"/>
            <a:ext cx="9070975" cy="5876925"/>
          </a:xfrm>
          <a:prstGeom prst="rect">
            <a:avLst/>
          </a:prstGeom>
          <a:noFill/>
          <a:ln>
            <a:noFill/>
          </a:ln>
        </p:spPr>
        <p:txBody>
          <a:bodyPr anchorCtr="0" anchor="t" bIns="0" lIns="0" spcFirstLastPara="1" rIns="0" wrap="square" tIns="5400">
            <a:noAutofit/>
          </a:bodyPr>
          <a:lstStyle/>
          <a:p>
            <a:pPr indent="0" lvl="0" marL="0" marR="0" rtl="0" algn="l">
              <a:lnSpc>
                <a:spcPct val="98000"/>
              </a:lnSpc>
              <a:spcBef>
                <a:spcPts val="0"/>
              </a:spcBef>
              <a:spcAft>
                <a:spcPts val="0"/>
              </a:spcAft>
              <a:buClr>
                <a:srgbClr val="00006D"/>
              </a:buClr>
              <a:buSzPts val="2200"/>
              <a:buFont typeface="Arial"/>
              <a:buNone/>
            </a:pPr>
            <a:r>
              <a:rPr b="1" i="0" lang="en-US" sz="2200" u="none" cap="none" strike="noStrike">
                <a:solidFill>
                  <a:srgbClr val="00006D"/>
                </a:solidFill>
                <a:latin typeface="Arial"/>
                <a:ea typeface="Arial"/>
                <a:cs typeface="Arial"/>
                <a:sym typeface="Arial"/>
              </a:rPr>
              <a:t>import </a:t>
            </a:r>
            <a:r>
              <a:rPr b="0" i="0" lang="en-US" sz="2200" u="none" cap="none" strike="noStrike">
                <a:solidFill>
                  <a:srgbClr val="000000"/>
                </a:solidFill>
                <a:latin typeface="Arial"/>
                <a:ea typeface="Arial"/>
                <a:cs typeface="Arial"/>
                <a:sym typeface="Arial"/>
              </a:rPr>
              <a:t>java.util.ArrayList;</a:t>
            </a:r>
            <a:endParaRPr/>
          </a:p>
          <a:p>
            <a:pPr indent="0" lvl="0" marL="0" marR="0" rtl="0" algn="l">
              <a:lnSpc>
                <a:spcPct val="98000"/>
              </a:lnSpc>
              <a:spcBef>
                <a:spcPts val="1400"/>
              </a:spcBef>
              <a:spcAft>
                <a:spcPts val="0"/>
              </a:spcAft>
              <a:buClr>
                <a:srgbClr val="00006D"/>
              </a:buClr>
              <a:buSzPts val="2200"/>
              <a:buFont typeface="Arial"/>
              <a:buNone/>
            </a:pPr>
            <a:r>
              <a:rPr b="1" i="0" lang="en-US" sz="2200" u="none" cap="none" strike="noStrike">
                <a:solidFill>
                  <a:srgbClr val="00006D"/>
                </a:solidFill>
                <a:latin typeface="Arial"/>
                <a:ea typeface="Arial"/>
                <a:cs typeface="Arial"/>
                <a:sym typeface="Arial"/>
              </a:rPr>
              <a:t>import </a:t>
            </a:r>
            <a:r>
              <a:rPr b="0" i="0" lang="en-US" sz="2200" u="none" cap="none" strike="noStrike">
                <a:solidFill>
                  <a:srgbClr val="000000"/>
                </a:solidFill>
                <a:latin typeface="Arial"/>
                <a:ea typeface="Arial"/>
                <a:cs typeface="Arial"/>
                <a:sym typeface="Arial"/>
              </a:rPr>
              <a:t>java.util.HashSet;</a:t>
            </a:r>
            <a:endParaRPr/>
          </a:p>
          <a:p>
            <a:pPr indent="0" lvl="0" marL="0" marR="0" rtl="0" algn="l">
              <a:lnSpc>
                <a:spcPct val="98000"/>
              </a:lnSpc>
              <a:spcBef>
                <a:spcPts val="1400"/>
              </a:spcBef>
              <a:spcAft>
                <a:spcPts val="0"/>
              </a:spcAft>
              <a:buClr>
                <a:srgbClr val="00006D"/>
              </a:buClr>
              <a:buSzPts val="2200"/>
              <a:buFont typeface="Arial"/>
              <a:buNone/>
            </a:pPr>
            <a:r>
              <a:rPr b="1" i="0" lang="en-US" sz="2200" u="none" cap="none" strike="noStrike">
                <a:solidFill>
                  <a:srgbClr val="00006D"/>
                </a:solidFill>
                <a:latin typeface="Arial"/>
                <a:ea typeface="Arial"/>
                <a:cs typeface="Arial"/>
                <a:sym typeface="Arial"/>
              </a:rPr>
              <a:t>public class </a:t>
            </a:r>
            <a:r>
              <a:rPr b="0" i="0" lang="en-US" sz="2200" u="none" cap="none" strike="noStrike">
                <a:solidFill>
                  <a:srgbClr val="000000"/>
                </a:solidFill>
                <a:latin typeface="Arial"/>
                <a:ea typeface="Arial"/>
                <a:cs typeface="Arial"/>
                <a:sym typeface="Arial"/>
              </a:rPr>
              <a:t>Mytesting {</a:t>
            </a:r>
            <a:endParaRPr/>
          </a:p>
          <a:p>
            <a:pPr indent="0" lvl="0" marL="0" marR="0" rtl="0" algn="l">
              <a:lnSpc>
                <a:spcPct val="98000"/>
              </a:lnSpc>
              <a:spcBef>
                <a:spcPts val="140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  </a:t>
            </a:r>
            <a:r>
              <a:rPr b="1" i="0" lang="en-US" sz="2200" u="none" cap="none" strike="noStrike">
                <a:solidFill>
                  <a:srgbClr val="00006D"/>
                </a:solidFill>
                <a:latin typeface="Arial"/>
                <a:ea typeface="Arial"/>
                <a:cs typeface="Arial"/>
                <a:sym typeface="Arial"/>
              </a:rPr>
              <a:t>public static void </a:t>
            </a:r>
            <a:r>
              <a:rPr b="0" i="0" lang="en-US" sz="2200" u="none" cap="none" strike="noStrike">
                <a:solidFill>
                  <a:srgbClr val="000000"/>
                </a:solidFill>
                <a:latin typeface="Arial"/>
                <a:ea typeface="Arial"/>
                <a:cs typeface="Arial"/>
                <a:sym typeface="Arial"/>
              </a:rPr>
              <a:t>main(String[] args) {</a:t>
            </a:r>
            <a:endParaRPr/>
          </a:p>
          <a:p>
            <a:pPr indent="0" lvl="0" marL="0" marR="0" rtl="0" algn="l">
              <a:lnSpc>
                <a:spcPct val="98000"/>
              </a:lnSpc>
              <a:spcBef>
                <a:spcPts val="140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   ArrayList q = </a:t>
            </a:r>
            <a:r>
              <a:rPr b="1" i="0" lang="en-US" sz="2200" u="none" cap="none" strike="noStrike">
                <a:solidFill>
                  <a:srgbClr val="00006D"/>
                </a:solidFill>
                <a:latin typeface="Arial"/>
                <a:ea typeface="Arial"/>
                <a:cs typeface="Arial"/>
                <a:sym typeface="Arial"/>
              </a:rPr>
              <a:t>new </a:t>
            </a:r>
            <a:r>
              <a:rPr b="0" i="0" lang="en-US" sz="2200" u="none" cap="none" strike="noStrike">
                <a:solidFill>
                  <a:srgbClr val="000000"/>
                </a:solidFill>
                <a:latin typeface="Arial"/>
                <a:ea typeface="Arial"/>
                <a:cs typeface="Arial"/>
                <a:sym typeface="Arial"/>
              </a:rPr>
              <a:t>ArrayList();</a:t>
            </a:r>
            <a:endParaRPr/>
          </a:p>
          <a:p>
            <a:pPr indent="0" lvl="0" marL="0" marR="0" rtl="0" algn="l">
              <a:lnSpc>
                <a:spcPct val="98000"/>
              </a:lnSpc>
              <a:spcBef>
                <a:spcPts val="140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   q.add(</a:t>
            </a:r>
            <a:r>
              <a:rPr b="1" i="0" lang="en-US" sz="2200" u="none" cap="none" strike="noStrike">
                <a:solidFill>
                  <a:srgbClr val="0F7003"/>
                </a:solidFill>
                <a:latin typeface="Arial"/>
                <a:ea typeface="Arial"/>
                <a:cs typeface="Arial"/>
                <a:sym typeface="Arial"/>
              </a:rPr>
              <a:t>"aaa"</a:t>
            </a:r>
            <a:r>
              <a:rPr b="0" i="0" lang="en-US" sz="2200" u="none" cap="none" strike="noStrike">
                <a:solidFill>
                  <a:srgbClr val="000000"/>
                </a:solidFill>
                <a:latin typeface="Arial"/>
                <a:ea typeface="Arial"/>
                <a:cs typeface="Arial"/>
                <a:sym typeface="Arial"/>
              </a:rPr>
              <a:t>);</a:t>
            </a:r>
            <a:endParaRPr/>
          </a:p>
          <a:p>
            <a:pPr indent="0" lvl="0" marL="0" marR="0" rtl="0" algn="l">
              <a:lnSpc>
                <a:spcPct val="98000"/>
              </a:lnSpc>
              <a:spcBef>
                <a:spcPts val="140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   q.add(</a:t>
            </a:r>
            <a:r>
              <a:rPr b="1" i="0" lang="en-US" sz="2200" u="none" cap="none" strike="noStrike">
                <a:solidFill>
                  <a:srgbClr val="0F7003"/>
                </a:solidFill>
                <a:latin typeface="Arial"/>
                <a:ea typeface="Arial"/>
                <a:cs typeface="Arial"/>
                <a:sym typeface="Arial"/>
              </a:rPr>
              <a:t>"bbb"</a:t>
            </a:r>
            <a:r>
              <a:rPr b="0" i="0" lang="en-US" sz="2200" u="none" cap="none" strike="noStrike">
                <a:solidFill>
                  <a:srgbClr val="000000"/>
                </a:solidFill>
                <a:latin typeface="Arial"/>
                <a:ea typeface="Arial"/>
                <a:cs typeface="Arial"/>
                <a:sym typeface="Arial"/>
              </a:rPr>
              <a:t>);</a:t>
            </a:r>
            <a:endParaRPr/>
          </a:p>
          <a:p>
            <a:pPr indent="0" lvl="0" marL="0" marR="0" rtl="0" algn="l">
              <a:lnSpc>
                <a:spcPct val="98000"/>
              </a:lnSpc>
              <a:spcBef>
                <a:spcPts val="140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   q.add(</a:t>
            </a:r>
            <a:r>
              <a:rPr b="1" i="0" lang="en-US" sz="2200" u="none" cap="none" strike="noStrike">
                <a:solidFill>
                  <a:srgbClr val="0F7003"/>
                </a:solidFill>
                <a:latin typeface="Arial"/>
                <a:ea typeface="Arial"/>
                <a:cs typeface="Arial"/>
                <a:sym typeface="Arial"/>
              </a:rPr>
              <a:t>null</a:t>
            </a:r>
            <a:r>
              <a:rPr b="0" i="0" lang="en-US" sz="2200" u="none" cap="none" strike="noStrike">
                <a:solidFill>
                  <a:srgbClr val="000000"/>
                </a:solidFill>
                <a:latin typeface="Arial"/>
                <a:ea typeface="Arial"/>
                <a:cs typeface="Arial"/>
                <a:sym typeface="Arial"/>
              </a:rPr>
              <a:t>);</a:t>
            </a:r>
            <a:endParaRPr/>
          </a:p>
          <a:p>
            <a:pPr indent="0" lvl="0" marL="0" marR="0" rtl="0" algn="l">
              <a:lnSpc>
                <a:spcPct val="98000"/>
              </a:lnSpc>
              <a:spcBef>
                <a:spcPts val="140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   q.add(</a:t>
            </a:r>
            <a:r>
              <a:rPr b="1" i="0" lang="en-US" sz="2200" u="none" cap="none" strike="noStrike">
                <a:solidFill>
                  <a:srgbClr val="0F7003"/>
                </a:solidFill>
                <a:latin typeface="Arial"/>
                <a:ea typeface="Arial"/>
                <a:cs typeface="Arial"/>
                <a:sym typeface="Arial"/>
              </a:rPr>
              <a:t>10</a:t>
            </a:r>
            <a:r>
              <a:rPr b="0" i="0" lang="en-US" sz="2200" u="none" cap="none" strike="noStrike">
                <a:solidFill>
                  <a:srgbClr val="000000"/>
                </a:solidFill>
                <a:latin typeface="Arial"/>
                <a:ea typeface="Arial"/>
                <a:cs typeface="Arial"/>
                <a:sym typeface="Arial"/>
              </a:rPr>
              <a:t>);</a:t>
            </a:r>
            <a:endParaRPr/>
          </a:p>
          <a:p>
            <a:pPr indent="0" lvl="0" marL="0" marR="0" rtl="0" algn="l">
              <a:lnSpc>
                <a:spcPct val="98000"/>
              </a:lnSpc>
              <a:spcBef>
                <a:spcPts val="140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   q.add(</a:t>
            </a:r>
            <a:r>
              <a:rPr b="1" i="0" lang="en-US" sz="2200" u="none" cap="none" strike="noStrike">
                <a:solidFill>
                  <a:srgbClr val="0F7003"/>
                </a:solidFill>
                <a:latin typeface="Arial"/>
                <a:ea typeface="Arial"/>
                <a:cs typeface="Arial"/>
                <a:sym typeface="Arial"/>
              </a:rPr>
              <a:t>"aaa"</a:t>
            </a:r>
            <a:r>
              <a:rPr b="0" i="0" lang="en-US" sz="2200" u="none" cap="none" strike="noStrike">
                <a:solidFill>
                  <a:srgbClr val="000000"/>
                </a:solidFill>
                <a:latin typeface="Arial"/>
                <a:ea typeface="Arial"/>
                <a:cs typeface="Arial"/>
                <a:sym typeface="Arial"/>
              </a:rPr>
              <a:t>);</a:t>
            </a:r>
            <a:endParaRPr/>
          </a:p>
          <a:p>
            <a:pPr indent="0" lvl="0" marL="0" marR="0" rtl="0" algn="l">
              <a:lnSpc>
                <a:spcPct val="98000"/>
              </a:lnSpc>
              <a:spcBef>
                <a:spcPts val="140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    HashSet i = </a:t>
            </a:r>
            <a:r>
              <a:rPr b="1" i="0" lang="en-US" sz="2200" u="none" cap="none" strike="noStrike">
                <a:solidFill>
                  <a:srgbClr val="00006D"/>
                </a:solidFill>
                <a:latin typeface="Arial"/>
                <a:ea typeface="Arial"/>
                <a:cs typeface="Arial"/>
                <a:sym typeface="Arial"/>
              </a:rPr>
              <a:t>new </a:t>
            </a:r>
            <a:r>
              <a:rPr b="0" i="0" lang="en-US" sz="2200" u="none" cap="none" strike="noStrike">
                <a:solidFill>
                  <a:srgbClr val="000000"/>
                </a:solidFill>
                <a:latin typeface="Arial"/>
                <a:ea typeface="Arial"/>
                <a:cs typeface="Arial"/>
                <a:sym typeface="Arial"/>
              </a:rPr>
              <a:t>HashSet(q);</a:t>
            </a:r>
            <a:endParaRPr/>
          </a:p>
          <a:p>
            <a:pPr indent="0" lvl="0" marL="0" marR="0" rtl="0" algn="l">
              <a:lnSpc>
                <a:spcPct val="98000"/>
              </a:lnSpc>
              <a:spcBef>
                <a:spcPts val="140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    System.</a:t>
            </a:r>
            <a:r>
              <a:rPr b="1" i="1" lang="en-US" sz="2200" u="none" cap="none" strike="noStrike">
                <a:solidFill>
                  <a:srgbClr val="520067"/>
                </a:solidFill>
                <a:latin typeface="Arial"/>
                <a:ea typeface="Arial"/>
                <a:cs typeface="Arial"/>
                <a:sym typeface="Arial"/>
              </a:rPr>
              <a:t>out</a:t>
            </a:r>
            <a:r>
              <a:rPr b="0" i="0" lang="en-US" sz="2200" u="none" cap="none" strike="noStrike">
                <a:solidFill>
                  <a:srgbClr val="000000"/>
                </a:solidFill>
                <a:latin typeface="Arial"/>
                <a:ea typeface="Arial"/>
                <a:cs typeface="Arial"/>
                <a:sym typeface="Arial"/>
              </a:rPr>
              <a:t>.println(i);}}</a:t>
            </a:r>
            <a:endParaRPr/>
          </a:p>
        </p:txBody>
      </p:sp>
      <p:pic>
        <p:nvPicPr>
          <p:cNvPr descr="Related image" id="66" name="Google Shape;66;p6"/>
          <p:cNvPicPr preferRelativeResize="0"/>
          <p:nvPr/>
        </p:nvPicPr>
        <p:blipFill rotWithShape="1">
          <a:blip r:embed="rId3">
            <a:alphaModFix/>
          </a:blip>
          <a:srcRect b="23459" l="3789" r="3780" t="21969"/>
          <a:stretch/>
        </p:blipFill>
        <p:spPr>
          <a:xfrm>
            <a:off x="214282" y="214290"/>
            <a:ext cx="1622550" cy="828000"/>
          </a:xfrm>
          <a:prstGeom prst="rect">
            <a:avLst/>
          </a:prstGeom>
          <a:noFill/>
          <a:ln>
            <a:noFill/>
          </a:ln>
        </p:spPr>
      </p:pic>
      <p:sp>
        <p:nvSpPr>
          <p:cNvPr id="67" name="Google Shape;67;p6"/>
          <p:cNvSpPr txBox="1"/>
          <p:nvPr/>
        </p:nvSpPr>
        <p:spPr>
          <a:xfrm>
            <a:off x="4711975" y="996200"/>
            <a:ext cx="8072100" cy="9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1" name="Shape 71"/>
        <p:cNvGrpSpPr/>
        <p:nvPr/>
      </p:nvGrpSpPr>
      <p:grpSpPr>
        <a:xfrm>
          <a:off x="0" y="0"/>
          <a:ext cx="0" cy="0"/>
          <a:chOff x="0" y="0"/>
          <a:chExt cx="0" cy="0"/>
        </a:xfrm>
      </p:grpSpPr>
      <p:sp>
        <p:nvSpPr>
          <p:cNvPr id="72" name="Google Shape;72;p7"/>
          <p:cNvSpPr txBox="1"/>
          <p:nvPr>
            <p:ph type="title"/>
          </p:nvPr>
        </p:nvSpPr>
        <p:spPr>
          <a:xfrm>
            <a:off x="503237" y="301625"/>
            <a:ext cx="9070975" cy="1262062"/>
          </a:xfrm>
          <a:prstGeom prst="rect">
            <a:avLst/>
          </a:prstGeom>
          <a:noFill/>
          <a:ln>
            <a:noFill/>
          </a:ln>
        </p:spPr>
        <p:txBody>
          <a:bodyPr anchorCtr="0" anchor="ctr" bIns="0" lIns="0" spcFirstLastPara="1" rIns="0" wrap="square" tIns="38875">
            <a:noAutofit/>
          </a:bodyPr>
          <a:lstStyle/>
          <a:p>
            <a:pPr indent="0" lvl="0" marL="0" rtl="0" algn="ctr">
              <a:lnSpc>
                <a:spcPct val="93000"/>
              </a:lnSpc>
              <a:spcBef>
                <a:spcPts val="0"/>
              </a:spcBef>
              <a:spcAft>
                <a:spcPts val="0"/>
              </a:spcAft>
              <a:buClr>
                <a:srgbClr val="000000"/>
              </a:buClr>
              <a:buSzPts val="4400"/>
              <a:buFont typeface="Arial"/>
              <a:buNone/>
            </a:pPr>
            <a:r>
              <a:rPr b="1" i="0" lang="en-US" sz="4000" u="none">
                <a:solidFill>
                  <a:srgbClr val="000000"/>
                </a:solidFill>
              </a:rPr>
              <a:t>Constructors of HashSet</a:t>
            </a:r>
            <a:endParaRPr b="1" sz="4000"/>
          </a:p>
        </p:txBody>
      </p:sp>
      <p:sp>
        <p:nvSpPr>
          <p:cNvPr id="73" name="Google Shape;73;p7"/>
          <p:cNvSpPr txBox="1"/>
          <p:nvPr>
            <p:ph idx="1" type="body"/>
          </p:nvPr>
        </p:nvSpPr>
        <p:spPr>
          <a:xfrm>
            <a:off x="503225" y="1552575"/>
            <a:ext cx="9071100" cy="4658400"/>
          </a:xfrm>
          <a:prstGeom prst="rect">
            <a:avLst/>
          </a:prstGeom>
          <a:noFill/>
          <a:ln>
            <a:noFill/>
          </a:ln>
        </p:spPr>
        <p:txBody>
          <a:bodyPr anchorCtr="0" anchor="t" bIns="0" lIns="0" spcFirstLastPara="1" rIns="0" wrap="square" tIns="28075">
            <a:noAutofit/>
          </a:bodyPr>
          <a:lstStyle/>
          <a:p>
            <a:pPr indent="-384810" lvl="0" marL="428625" marR="0" rtl="0" algn="l">
              <a:lnSpc>
                <a:spcPct val="93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HashSet h = new HashSet();</a:t>
            </a:r>
            <a:endParaRPr sz="2400"/>
          </a:p>
          <a:p>
            <a:pPr indent="-323850" lvl="0" marL="428625" marR="0" rtl="0" algn="l">
              <a:lnSpc>
                <a:spcPct val="93000"/>
              </a:lnSpc>
              <a:spcBef>
                <a:spcPts val="1400"/>
              </a:spcBef>
              <a:spcAft>
                <a:spcPts val="0"/>
              </a:spcAft>
              <a:buClr>
                <a:srgbClr val="000000"/>
              </a:buClr>
              <a:buSzPts val="3200"/>
              <a:buFont typeface="Arial"/>
              <a:buNone/>
            </a:pPr>
            <a:r>
              <a:rPr b="0" i="0" lang="en-US" sz="2400" u="none" cap="none" strike="noStrike">
                <a:solidFill>
                  <a:srgbClr val="000000"/>
                </a:solidFill>
                <a:latin typeface="Arial"/>
                <a:ea typeface="Arial"/>
                <a:cs typeface="Arial"/>
                <a:sym typeface="Arial"/>
              </a:rPr>
              <a:t>Creates empty HashSet.</a:t>
            </a:r>
            <a:endParaRPr sz="2400"/>
          </a:p>
          <a:p>
            <a:pPr indent="-323850" lvl="0" marL="428625" marR="0" rtl="0" algn="l">
              <a:lnSpc>
                <a:spcPct val="93000"/>
              </a:lnSpc>
              <a:spcBef>
                <a:spcPts val="1400"/>
              </a:spcBef>
              <a:spcAft>
                <a:spcPts val="0"/>
              </a:spcAft>
              <a:buClr>
                <a:srgbClr val="000000"/>
              </a:buClr>
              <a:buSzPts val="3200"/>
              <a:buFont typeface="Arial"/>
              <a:buNone/>
            </a:pPr>
            <a:r>
              <a:rPr b="0" i="0" lang="en-US" sz="2400" u="none" cap="none" strike="noStrike">
                <a:solidFill>
                  <a:srgbClr val="000000"/>
                </a:solidFill>
                <a:latin typeface="Arial"/>
                <a:ea typeface="Arial"/>
                <a:cs typeface="Arial"/>
                <a:sym typeface="Arial"/>
              </a:rPr>
              <a:t>Default initial capacity is 16</a:t>
            </a:r>
            <a:endParaRPr sz="2400"/>
          </a:p>
          <a:p>
            <a:pPr indent="-323850" lvl="0" marL="428625" marR="0" rtl="0" algn="l">
              <a:lnSpc>
                <a:spcPct val="93000"/>
              </a:lnSpc>
              <a:spcBef>
                <a:spcPts val="1400"/>
              </a:spcBef>
              <a:spcAft>
                <a:spcPts val="0"/>
              </a:spcAft>
              <a:buClr>
                <a:srgbClr val="000000"/>
              </a:buClr>
              <a:buSzPts val="3200"/>
              <a:buFont typeface="Arial"/>
              <a:buNone/>
            </a:pPr>
            <a:r>
              <a:rPr b="0" i="0" lang="en-US" sz="2400" u="none" cap="none" strike="noStrike">
                <a:solidFill>
                  <a:srgbClr val="000000"/>
                </a:solidFill>
                <a:latin typeface="Arial"/>
                <a:ea typeface="Arial"/>
                <a:cs typeface="Arial"/>
                <a:sym typeface="Arial"/>
              </a:rPr>
              <a:t>Default fill ration 0.75( load Factor)</a:t>
            </a:r>
            <a:endParaRPr sz="2400"/>
          </a:p>
          <a:p>
            <a:pPr indent="-384810" lvl="0" marL="428625" marR="0" rtl="0" algn="l">
              <a:lnSpc>
                <a:spcPct val="93000"/>
              </a:lnSpc>
              <a:spcBef>
                <a:spcPts val="140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HashSet h = new HashSet(int initialcapacity)</a:t>
            </a:r>
            <a:endParaRPr sz="2400"/>
          </a:p>
          <a:p>
            <a:pPr indent="-384810" lvl="0" marL="428625" marR="0" rtl="0" algn="l">
              <a:lnSpc>
                <a:spcPct val="93000"/>
              </a:lnSpc>
              <a:spcBef>
                <a:spcPts val="140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HashSet h = new HashSet(int initialcapacity, float loadfactor)</a:t>
            </a:r>
            <a:endParaRPr sz="2400"/>
          </a:p>
          <a:p>
            <a:pPr indent="-384810" lvl="0" marL="428625" marR="0" rtl="0" algn="l">
              <a:lnSpc>
                <a:spcPct val="93000"/>
              </a:lnSpc>
              <a:spcBef>
                <a:spcPts val="140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HashSet h = new HashSet(Collection c);</a:t>
            </a:r>
            <a:endParaRPr sz="2400"/>
          </a:p>
          <a:p>
            <a:pPr indent="-323850" lvl="0" marL="428625" marR="0" rtl="0" algn="l">
              <a:lnSpc>
                <a:spcPct val="93000"/>
              </a:lnSpc>
              <a:spcBef>
                <a:spcPts val="1400"/>
              </a:spcBef>
              <a:spcAft>
                <a:spcPts val="0"/>
              </a:spcAft>
              <a:buClr>
                <a:srgbClr val="000000"/>
              </a:buClr>
              <a:buSzPts val="3200"/>
              <a:buFont typeface="Arial"/>
              <a:buNone/>
            </a:pPr>
            <a:r>
              <a:rPr b="0" i="0" lang="en-US" sz="2400" u="none" cap="none" strike="noStrike">
                <a:solidFill>
                  <a:srgbClr val="000000"/>
                </a:solidFill>
                <a:latin typeface="Arial"/>
                <a:ea typeface="Arial"/>
                <a:cs typeface="Arial"/>
                <a:sym typeface="Arial"/>
              </a:rPr>
              <a:t>this constructor meant for internal conversion between collection objects</a:t>
            </a:r>
            <a:endParaRPr sz="2400"/>
          </a:p>
          <a:p>
            <a:pPr indent="-342900" lvl="0" marL="342900" marR="0" rtl="0" algn="l">
              <a:lnSpc>
                <a:spcPct val="93000"/>
              </a:lnSpc>
              <a:spcBef>
                <a:spcPts val="1400"/>
              </a:spcBef>
              <a:spcAft>
                <a:spcPts val="0"/>
              </a:spcAft>
              <a:buNone/>
            </a:pPr>
            <a:r>
              <a:t/>
            </a:r>
            <a:endParaRPr b="0" i="0" sz="2400" u="none">
              <a:solidFill>
                <a:srgbClr val="000000"/>
              </a:solidFill>
              <a:latin typeface="Arial"/>
              <a:ea typeface="Arial"/>
              <a:cs typeface="Arial"/>
              <a:sym typeface="Arial"/>
            </a:endParaRPr>
          </a:p>
        </p:txBody>
      </p:sp>
      <p:pic>
        <p:nvPicPr>
          <p:cNvPr descr="Related image" id="74" name="Google Shape;74;p7"/>
          <p:cNvPicPr preferRelativeResize="0"/>
          <p:nvPr/>
        </p:nvPicPr>
        <p:blipFill rotWithShape="1">
          <a:blip r:embed="rId3">
            <a:alphaModFix/>
          </a:blip>
          <a:srcRect b="23459" l="3789" r="3780" t="21969"/>
          <a:stretch/>
        </p:blipFill>
        <p:spPr>
          <a:xfrm>
            <a:off x="214282" y="214290"/>
            <a:ext cx="1622550" cy="82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8" name="Shape 78"/>
        <p:cNvGrpSpPr/>
        <p:nvPr/>
      </p:nvGrpSpPr>
      <p:grpSpPr>
        <a:xfrm>
          <a:off x="0" y="0"/>
          <a:ext cx="0" cy="0"/>
          <a:chOff x="0" y="0"/>
          <a:chExt cx="0" cy="0"/>
        </a:xfrm>
      </p:grpSpPr>
      <p:sp>
        <p:nvSpPr>
          <p:cNvPr id="79" name="Google Shape;79;p8"/>
          <p:cNvSpPr txBox="1"/>
          <p:nvPr>
            <p:ph type="title"/>
          </p:nvPr>
        </p:nvSpPr>
        <p:spPr>
          <a:xfrm>
            <a:off x="503237" y="301625"/>
            <a:ext cx="9070975" cy="1262062"/>
          </a:xfrm>
          <a:prstGeom prst="rect">
            <a:avLst/>
          </a:prstGeom>
          <a:noFill/>
          <a:ln>
            <a:noFill/>
          </a:ln>
        </p:spPr>
        <p:txBody>
          <a:bodyPr anchorCtr="0" anchor="ctr" bIns="0" lIns="0" spcFirstLastPara="1" rIns="0" wrap="square" tIns="38875">
            <a:noAutofit/>
          </a:bodyPr>
          <a:lstStyle/>
          <a:p>
            <a:pPr indent="0" lvl="0" marL="0" rtl="0" algn="ctr">
              <a:lnSpc>
                <a:spcPct val="93000"/>
              </a:lnSpc>
              <a:spcBef>
                <a:spcPts val="0"/>
              </a:spcBef>
              <a:spcAft>
                <a:spcPts val="0"/>
              </a:spcAft>
              <a:buClr>
                <a:srgbClr val="000000"/>
              </a:buClr>
              <a:buSzPts val="4400"/>
              <a:buFont typeface="Arial"/>
              <a:buNone/>
            </a:pPr>
            <a:r>
              <a:rPr b="1" i="0" lang="en-US" sz="4000" u="none">
                <a:solidFill>
                  <a:srgbClr val="000000"/>
                </a:solidFill>
              </a:rPr>
              <a:t>LinkedHashSet</a:t>
            </a:r>
            <a:endParaRPr b="1" sz="4000"/>
          </a:p>
        </p:txBody>
      </p:sp>
      <p:sp>
        <p:nvSpPr>
          <p:cNvPr id="80" name="Google Shape;80;p8"/>
          <p:cNvSpPr txBox="1"/>
          <p:nvPr>
            <p:ph idx="1" type="body"/>
          </p:nvPr>
        </p:nvSpPr>
        <p:spPr>
          <a:xfrm>
            <a:off x="503237" y="1768475"/>
            <a:ext cx="9070975" cy="4989512"/>
          </a:xfrm>
          <a:prstGeom prst="rect">
            <a:avLst/>
          </a:prstGeom>
          <a:noFill/>
          <a:ln>
            <a:noFill/>
          </a:ln>
        </p:spPr>
        <p:txBody>
          <a:bodyPr anchorCtr="0" anchor="t" bIns="0" lIns="0" spcFirstLastPara="1" rIns="0" wrap="square" tIns="28075">
            <a:noAutofit/>
          </a:bodyPr>
          <a:lstStyle/>
          <a:p>
            <a:pPr indent="-384810" lvl="0" marL="428625" marR="0" rtl="0" algn="l">
              <a:lnSpc>
                <a:spcPct val="93000"/>
              </a:lnSpc>
              <a:spcBef>
                <a:spcPts val="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It is based on Hash table + Linked list Data Structure (Hybrid data structure)</a:t>
            </a:r>
            <a:endParaRPr sz="2400"/>
          </a:p>
          <a:p>
            <a:pPr indent="-384810" lvl="0" marL="428625" marR="0" rtl="0" algn="l">
              <a:lnSpc>
                <a:spcPct val="93000"/>
              </a:lnSpc>
              <a:spcBef>
                <a:spcPts val="140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Child interface of HashSet</a:t>
            </a:r>
            <a:endParaRPr sz="2400"/>
          </a:p>
          <a:p>
            <a:pPr indent="-384810" lvl="0" marL="428625" marR="0" rtl="0" algn="l">
              <a:lnSpc>
                <a:spcPct val="93000"/>
              </a:lnSpc>
              <a:spcBef>
                <a:spcPts val="140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Introduced in version 1.4</a:t>
            </a:r>
            <a:endParaRPr sz="2400"/>
          </a:p>
          <a:p>
            <a:pPr indent="-384810" lvl="0" marL="428625" marR="0" rtl="0" algn="l">
              <a:lnSpc>
                <a:spcPct val="93000"/>
              </a:lnSpc>
              <a:spcBef>
                <a:spcPts val="140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Insertion order is preserved</a:t>
            </a:r>
            <a:endParaRPr sz="2400"/>
          </a:p>
          <a:p>
            <a:pPr indent="-384810" lvl="0" marL="428625" marR="0" rtl="0" algn="l">
              <a:lnSpc>
                <a:spcPct val="93000"/>
              </a:lnSpc>
              <a:spcBef>
                <a:spcPts val="1400"/>
              </a:spcBef>
              <a:spcAft>
                <a:spcPts val="0"/>
              </a:spcAft>
              <a:buClr>
                <a:srgbClr val="000000"/>
              </a:buClr>
              <a:buSzPts val="2400"/>
              <a:buFont typeface="Noto Sans Symbols"/>
              <a:buChar char="●"/>
            </a:pPr>
            <a:r>
              <a:rPr b="0" i="0" lang="en-US" sz="2400" u="none">
                <a:solidFill>
                  <a:srgbClr val="000000"/>
                </a:solidFill>
                <a:latin typeface="Arial"/>
                <a:ea typeface="Arial"/>
                <a:cs typeface="Arial"/>
                <a:sym typeface="Arial"/>
              </a:rPr>
              <a:t>Duplicates are not allowed </a:t>
            </a:r>
            <a:endParaRPr sz="2400"/>
          </a:p>
          <a:p>
            <a:pPr indent="-342900" lvl="0" marL="342900" marR="0" rtl="0" algn="l">
              <a:lnSpc>
                <a:spcPct val="93000"/>
              </a:lnSpc>
              <a:spcBef>
                <a:spcPts val="1400"/>
              </a:spcBef>
              <a:spcAft>
                <a:spcPts val="0"/>
              </a:spcAft>
              <a:buNone/>
            </a:pPr>
            <a:r>
              <a:t/>
            </a:r>
            <a:endParaRPr b="0" i="0" sz="2400" u="none">
              <a:solidFill>
                <a:srgbClr val="000000"/>
              </a:solidFill>
              <a:latin typeface="Arial"/>
              <a:ea typeface="Arial"/>
              <a:cs typeface="Arial"/>
              <a:sym typeface="Arial"/>
            </a:endParaRPr>
          </a:p>
        </p:txBody>
      </p:sp>
      <p:pic>
        <p:nvPicPr>
          <p:cNvPr descr="Related image" id="81" name="Google Shape;81;p8"/>
          <p:cNvPicPr preferRelativeResize="0"/>
          <p:nvPr/>
        </p:nvPicPr>
        <p:blipFill rotWithShape="1">
          <a:blip r:embed="rId3">
            <a:alphaModFix/>
          </a:blip>
          <a:srcRect b="23459" l="3789" r="3780" t="21969"/>
          <a:stretch/>
        </p:blipFill>
        <p:spPr>
          <a:xfrm>
            <a:off x="214282" y="214290"/>
            <a:ext cx="1622550" cy="82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5" name="Shape 85"/>
        <p:cNvGrpSpPr/>
        <p:nvPr/>
      </p:nvGrpSpPr>
      <p:grpSpPr>
        <a:xfrm>
          <a:off x="0" y="0"/>
          <a:ext cx="0" cy="0"/>
          <a:chOff x="0" y="0"/>
          <a:chExt cx="0" cy="0"/>
        </a:xfrm>
      </p:grpSpPr>
      <p:sp>
        <p:nvSpPr>
          <p:cNvPr id="86" name="Google Shape;86;p9"/>
          <p:cNvSpPr txBox="1"/>
          <p:nvPr>
            <p:ph type="title"/>
          </p:nvPr>
        </p:nvSpPr>
        <p:spPr>
          <a:xfrm>
            <a:off x="503237" y="301625"/>
            <a:ext cx="9070975" cy="1262062"/>
          </a:xfrm>
          <a:prstGeom prst="rect">
            <a:avLst/>
          </a:prstGeom>
          <a:noFill/>
          <a:ln>
            <a:noFill/>
          </a:ln>
        </p:spPr>
        <p:txBody>
          <a:bodyPr anchorCtr="0" anchor="ctr" bIns="0" lIns="0" spcFirstLastPara="1" rIns="0" wrap="square" tIns="38875">
            <a:noAutofit/>
          </a:bodyPr>
          <a:lstStyle/>
          <a:p>
            <a:pPr indent="0" lvl="0" marL="0" rtl="0" algn="ctr">
              <a:lnSpc>
                <a:spcPct val="93000"/>
              </a:lnSpc>
              <a:spcBef>
                <a:spcPts val="0"/>
              </a:spcBef>
              <a:spcAft>
                <a:spcPts val="0"/>
              </a:spcAft>
              <a:buClr>
                <a:srgbClr val="000000"/>
              </a:buClr>
              <a:buSzPts val="4400"/>
              <a:buFont typeface="Arial"/>
              <a:buNone/>
            </a:pPr>
            <a:r>
              <a:rPr b="1" i="0" lang="en-US" sz="4000" u="none">
                <a:solidFill>
                  <a:srgbClr val="000000"/>
                </a:solidFill>
              </a:rPr>
              <a:t>SortedSet</a:t>
            </a:r>
            <a:endParaRPr b="1" sz="4000"/>
          </a:p>
        </p:txBody>
      </p:sp>
      <p:sp>
        <p:nvSpPr>
          <p:cNvPr id="87" name="Google Shape;87;p9"/>
          <p:cNvSpPr txBox="1"/>
          <p:nvPr>
            <p:ph idx="1" type="body"/>
          </p:nvPr>
        </p:nvSpPr>
        <p:spPr>
          <a:xfrm>
            <a:off x="503237" y="1768475"/>
            <a:ext cx="9070975" cy="4989512"/>
          </a:xfrm>
          <a:prstGeom prst="rect">
            <a:avLst/>
          </a:prstGeom>
          <a:noFill/>
          <a:ln>
            <a:noFill/>
          </a:ln>
        </p:spPr>
        <p:txBody>
          <a:bodyPr anchorCtr="0" anchor="t" bIns="0" lIns="0" spcFirstLastPara="1" rIns="0" wrap="square" tIns="28075">
            <a:noAutofit/>
          </a:bodyPr>
          <a:lstStyle/>
          <a:p>
            <a:pPr indent="-323850" lvl="0" marL="428625" marR="0" rtl="0" algn="l">
              <a:lnSpc>
                <a:spcPct val="93000"/>
              </a:lnSpc>
              <a:spcBef>
                <a:spcPts val="0"/>
              </a:spcBef>
              <a:spcAft>
                <a:spcPts val="0"/>
              </a:spcAft>
              <a:buClr>
                <a:srgbClr val="000000"/>
              </a:buClr>
              <a:buSzPts val="1440"/>
              <a:buFont typeface="Noto Sans Symbols"/>
              <a:buChar char="●"/>
            </a:pPr>
            <a:r>
              <a:rPr b="0" i="0" lang="en-US" sz="3200" u="none">
                <a:solidFill>
                  <a:srgbClr val="000000"/>
                </a:solidFill>
                <a:latin typeface="Arial"/>
                <a:ea typeface="Arial"/>
                <a:cs typeface="Arial"/>
                <a:sym typeface="Arial"/>
              </a:rPr>
              <a:t>It is the child interface of set</a:t>
            </a:r>
            <a:endParaRPr/>
          </a:p>
          <a:p>
            <a:pPr indent="-323850" lvl="0" marL="428625" marR="0" rtl="0" algn="l">
              <a:lnSpc>
                <a:spcPct val="93000"/>
              </a:lnSpc>
              <a:spcBef>
                <a:spcPts val="1400"/>
              </a:spcBef>
              <a:spcAft>
                <a:spcPts val="0"/>
              </a:spcAft>
              <a:buClr>
                <a:srgbClr val="000000"/>
              </a:buClr>
              <a:buSzPts val="1440"/>
              <a:buFont typeface="Noto Sans Symbols"/>
              <a:buChar char="●"/>
            </a:pPr>
            <a:r>
              <a:rPr b="0" i="0" lang="en-US" sz="3200" u="none">
                <a:solidFill>
                  <a:srgbClr val="000000"/>
                </a:solidFill>
                <a:latin typeface="Arial"/>
                <a:ea typeface="Arial"/>
                <a:cs typeface="Arial"/>
                <a:sym typeface="Arial"/>
              </a:rPr>
              <a:t>If we want to present a group of individual objects according to some sorting order and duplicates are not allowed then we should go for sorted Set</a:t>
            </a:r>
            <a:endParaRPr/>
          </a:p>
          <a:p>
            <a:pPr indent="-342900" lvl="0" marL="342900" marR="0" rtl="0" algn="l">
              <a:lnSpc>
                <a:spcPct val="93000"/>
              </a:lnSpc>
              <a:spcBef>
                <a:spcPts val="1400"/>
              </a:spcBef>
              <a:spcAft>
                <a:spcPts val="0"/>
              </a:spcAft>
              <a:buNone/>
            </a:pPr>
            <a:r>
              <a:t/>
            </a:r>
            <a:endParaRPr b="0" i="0" sz="3200" u="none">
              <a:solidFill>
                <a:srgbClr val="000000"/>
              </a:solidFill>
              <a:latin typeface="Arial"/>
              <a:ea typeface="Arial"/>
              <a:cs typeface="Arial"/>
              <a:sym typeface="Arial"/>
            </a:endParaRPr>
          </a:p>
        </p:txBody>
      </p:sp>
      <p:pic>
        <p:nvPicPr>
          <p:cNvPr descr="Related image" id="88" name="Google Shape;88;p9"/>
          <p:cNvPicPr preferRelativeResize="0"/>
          <p:nvPr/>
        </p:nvPicPr>
        <p:blipFill rotWithShape="1">
          <a:blip r:embed="rId3">
            <a:alphaModFix/>
          </a:blip>
          <a:srcRect b="23459" l="3789" r="3780" t="21969"/>
          <a:stretch/>
        </p:blipFill>
        <p:spPr>
          <a:xfrm>
            <a:off x="214282" y="214290"/>
            <a:ext cx="1622550" cy="82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2018-08-19T17:18:32Z</dcterms:created>
  <dc:creator>neeraj khanna</dc:creator>
</cp:coreProperties>
</file>

<file path=docProps/custom.xml><?xml version="1.0" encoding="utf-8"?>
<Properties xmlns="http://schemas.openxmlformats.org/officeDocument/2006/custom-properties" xmlns:vt="http://schemas.openxmlformats.org/officeDocument/2006/docPropsVTypes"/>
</file>