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07fc46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07fc4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07fc46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07fc46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07fc46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007fc46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07fc46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07fc46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Regular Expressions</a:t>
            </a:r>
            <a:endParaRPr b="1" sz="3500"/>
          </a:p>
        </p:txBody>
      </p:sp>
      <p:pic>
        <p:nvPicPr>
          <p:cNvPr descr="Related image" id="55" name="Google Shape;55;p1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3286116" y="500042"/>
            <a:ext cx="2286016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750100" y="445025"/>
            <a:ext cx="35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Regular Expressions</a:t>
            </a:r>
            <a:endParaRPr b="1"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 to represent group of Strings according to a particular pattern, then we should go for Regular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write regular expression to represent all mobile numbers, email IDs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62" name="Google Shape;62;p1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302300" y="1278550"/>
            <a:ext cx="62634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java.util.regex.Matcher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java.util.regex.Pattern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DemoRegex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 p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"nee"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CASE_INSENSITIVE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Matcher m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.matcher(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"neetargetNeeString"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ctr=</a:t>
            </a:r>
            <a:r>
              <a:rPr b="1"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.find())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.start() + 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.end()+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"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.group());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ctr++;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.println(ctr);}}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Related image" id="68" name="Google Shape;68;p1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579900" y="278575"/>
            <a:ext cx="16626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Example</a:t>
            </a:r>
            <a:endParaRPr b="1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26300" y="445025"/>
            <a:ext cx="40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Regular Expressions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Pattern: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Pattern object represents compiled version of Regular Expression.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create a pattern object by using the compile() method of Pattern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Matcher: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use Matther Object to match the given pattern in the target String.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create matcher object by using matcher() of Pattern class</a:t>
            </a:r>
            <a:endParaRPr/>
          </a:p>
        </p:txBody>
      </p:sp>
      <p:pic>
        <p:nvPicPr>
          <p:cNvPr descr="Related image" id="76" name="Google Shape;76;p1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292900" y="445025"/>
            <a:ext cx="471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 of Matcher Class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public boolean find(): it attempts to find next match and returns true if it is available otherwise returns false.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public int start() : returns start index of the match.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public int end() : returns end +1 index of the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public String group(): Returns the Matched pattern.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83" name="Google Shape;83;p1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