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gS9DU4D+4WZ1ayvLGjVudl9Qea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6912ddd9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a6912ddd93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912ddd9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a6912ddd93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912ddd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a6912ddd93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6912ddd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a6912ddd93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912ddd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a6912ddd93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912ddd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a6912ddd93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912ddd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a6912ddd93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912ddd9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a6912ddd93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6912ddd9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a6912ddd93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hyperlink" Target="http://www.wipro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14348" y="274795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Introduction to Multithreading</a:t>
            </a:r>
            <a:endParaRPr b="1" sz="3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90" name="Google Shape;90;p1"/>
          <p:cNvPicPr preferRelativeResize="0"/>
          <p:nvPr/>
        </p:nvPicPr>
        <p:blipFill rotWithShape="1">
          <a:blip r:embed="rId3">
            <a:alphaModFix/>
          </a:blip>
          <a:srcRect b="23461" l="3793" r="3779" t="21969"/>
          <a:stretch/>
        </p:blipFill>
        <p:spPr>
          <a:xfrm>
            <a:off x="3286116" y="500042"/>
            <a:ext cx="2286016" cy="11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6912ddd93_0_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 of Multithreading</a:t>
            </a:r>
            <a:endParaRPr b="1" sz="3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a6912ddd93_0_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1" name="Google Shape;181;ga6912ddd93_0_76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82" name="Google Shape;182;ga6912ddd93_0_7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a6912ddd93_0_76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multithreaded application performs two or more activities concurrently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accomplished by having each activity performed by a separate thread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Threads are the lightest tasks within a program, and they share memory space and resources with each other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6912ddd93_0_1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3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a6912ddd93_0_1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ga6912ddd93_0_136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91" name="Google Shape;191;ga6912ddd93_0_13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a6912ddd93_0_136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GB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2012 WIPRO LTD | </a:t>
            </a:r>
            <a:r>
              <a:rPr lang="en-GB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WWW.WIPRO.COM</a:t>
            </a:r>
            <a:r>
              <a:rPr lang="en-GB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(wipro TalentNext resources)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Multitasking?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5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98" name="Google Shape;98;p5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Multitasking is synonymous with process-based multitasking, whereas multithreading is synonymous with thread-based multitasking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modern operating systems support multitasking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process is an executing instance of a program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Process-based multitasking is the feature by which the operating system runs two or more programs concurrently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912ddd93_0_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b="1" sz="3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a6912ddd93_0_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ga6912ddd93_0_3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07" name="Google Shape;107;ga6912ddd93_0_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a6912ddd93_0_3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might have come across people doing multiple things at the same time: A person talking on the phone while having lunch or watching TV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 computer, you can run multiple programs at the same time. Like you can play a song using Media Player while typing a Word document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a6912ddd93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205" y="4552175"/>
            <a:ext cx="4211706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912ddd93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Multithreading?</a:t>
            </a:r>
            <a:endParaRPr b="1" sz="3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a6912ddd93_0_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ga6912ddd93_0_15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17" name="Google Shape;117;ga6912ddd93_0_1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a6912ddd93_0_15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multithreading, the thread is the smallest unit of code that can be dispatched by the thread scheduler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single program can perform two tasks using two threads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Only one thread will be executing at any given point of time given a single-processor architecture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6912ddd93_0_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b="1" sz="3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a6912ddd93_0_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ga6912ddd93_0_26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26" name="Google Shape;126;ga6912ddd93_0_2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a6912ddd93_0_26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Computer games are best examples of multithreading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might have seen that in most of the ‘race’ games,other cars or bikes will be competing with your car/bike. These are nothing but threads.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a6912ddd93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600" y="35242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6912ddd93_0_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b="1" sz="3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a6912ddd93_0_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ga6912ddd93_0_37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36" name="Google Shape;136;ga6912ddd93_0_3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a6912ddd93_0_37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Imagine that you need to paint your house. You can employ one painter who will take 5 days to complete the work or you can employ 5 painters who will finish the work in one day.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this case the 5 painters will be painting at the same time. That is 5 threads will be executing at the same time.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a6912ddd93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75" y="4688013"/>
            <a:ext cx="1000125" cy="1362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ga6912ddd93_0_37"/>
          <p:cNvGrpSpPr/>
          <p:nvPr/>
        </p:nvGrpSpPr>
        <p:grpSpPr>
          <a:xfrm>
            <a:off x="3821839" y="4396838"/>
            <a:ext cx="5001836" cy="1500850"/>
            <a:chOff x="3821839" y="4396838"/>
            <a:chExt cx="5001836" cy="1500850"/>
          </a:xfrm>
        </p:grpSpPr>
        <p:pic>
          <p:nvPicPr>
            <p:cNvPr id="140" name="Google Shape;140;ga6912ddd93_0_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21839" y="4535613"/>
              <a:ext cx="1000125" cy="1362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ga6912ddd93_0_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16475" y="4535613"/>
              <a:ext cx="1000125" cy="1362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ga6912ddd93_0_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82875" y="4481588"/>
              <a:ext cx="1000125" cy="1362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ga6912ddd93_0_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3425" y="4481588"/>
              <a:ext cx="1000125" cy="1362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ga6912ddd93_0_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23550" y="4396838"/>
              <a:ext cx="1000125" cy="1362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ga6912ddd93_0_37"/>
          <p:cNvSpPr txBox="1"/>
          <p:nvPr/>
        </p:nvSpPr>
        <p:spPr>
          <a:xfrm>
            <a:off x="5854000" y="5874425"/>
            <a:ext cx="10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5 Threads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a6912ddd93_0_37"/>
          <p:cNvSpPr txBox="1"/>
          <p:nvPr/>
        </p:nvSpPr>
        <p:spPr>
          <a:xfrm>
            <a:off x="525475" y="6156441"/>
            <a:ext cx="125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Single Thread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6912ddd93_0_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b="1" sz="3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a6912ddd93_0_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ga6912ddd93_0_57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54" name="Google Shape;154;ga6912ddd93_0_5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a6912ddd93_0_57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you start typing in a MS Word document, you can see that the incorrectly spelled words are underlined with a red wavy line. Like: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is done by spell check feature of MS Word. The spell check is running in parallel while we type in a Word document. This is handled by a separate thread.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a6912ddd93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300" y="3180900"/>
            <a:ext cx="3354000" cy="4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6912ddd93_0_1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Multitasking Vs. Multithreading</a:t>
            </a:r>
            <a:endParaRPr b="1" sz="3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a6912ddd93_0_10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3" name="Google Shape;163;ga6912ddd93_0_106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64" name="Google Shape;164;ga6912ddd93_0_10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912ddd93_0_106"/>
          <p:cNvSpPr txBox="1"/>
          <p:nvPr>
            <p:ph idx="1" type="body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Compared to multithreading, multitasking is characterized by the following: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Each process requires its own separate address space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Context switching from one process to another is a CPU- intensive task needing more time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Inter-process communication between processes is again expensive as the communication mechanism has to span separate address spaces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are the reasons why processes are referred to as heavyweight tasks</a:t>
            </a:r>
            <a:endParaRPr b="1"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6912ddd93_0_87"/>
          <p:cNvSpPr txBox="1"/>
          <p:nvPr>
            <p:ph type="title"/>
          </p:nvPr>
        </p:nvSpPr>
        <p:spPr>
          <a:xfrm>
            <a:off x="1143000" y="427050"/>
            <a:ext cx="8460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Multitasking Vs. Multithreading</a:t>
            </a:r>
            <a:r>
              <a:rPr b="1" lang="en-GB" sz="2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(Contd.).</a:t>
            </a:r>
            <a:endParaRPr b="1" sz="2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a6912ddd93_0_8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ga6912ddd93_0_87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73" name="Google Shape;173;ga6912ddd93_0_8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a6912ddd93_0_87"/>
          <p:cNvSpPr txBox="1"/>
          <p:nvPr>
            <p:ph idx="1" type="body"/>
          </p:nvPr>
        </p:nvSpPr>
        <p:spPr>
          <a:xfrm>
            <a:off x="457200" y="1295400"/>
            <a:ext cx="8229600" cy="4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Threads cost less in terms of processor overhead because of the following reasons: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 Multiple threads in a program share the same address space and they are part of the same process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 Switching from one thread to another is less CPU- intensive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 Inter-thread communication, on the other hand, is less expensive as threads in a program communicate within the same address space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Threads are therefore called lightweight processes</a:t>
            </a:r>
            <a:endParaRPr b="1"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