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193370"/>
            <a:ext cx="8071510" cy="65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068" y="1564004"/>
            <a:ext cx="7839862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lh3.ggpht.com/-nSoY3ex--l4/UZYjV8AlnYI/AAAAAAAAAKQ/anYz4strCoU/s1600-h/image21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2284933"/>
            <a:ext cx="69221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Calibri"/>
                <a:cs typeface="Calibri"/>
              </a:rPr>
              <a:t>A</a:t>
            </a:r>
            <a:r>
              <a:rPr sz="4400" b="0" spc="-459" dirty="0">
                <a:latin typeface="Calibri"/>
                <a:cs typeface="Calibri"/>
              </a:rPr>
              <a:t>r</a:t>
            </a:r>
            <a:r>
              <a:rPr sz="4400" b="0" spc="-130" dirty="0">
                <a:latin typeface="Calibri"/>
                <a:cs typeface="Calibri"/>
              </a:rPr>
              <a:t>i</a:t>
            </a:r>
            <a:r>
              <a:rPr sz="4400" b="0" spc="-595" dirty="0">
                <a:latin typeface="Calibri"/>
                <a:cs typeface="Calibri"/>
              </a:rPr>
              <a:t>t</a:t>
            </a:r>
            <a:r>
              <a:rPr sz="4400" b="0" spc="-635" dirty="0">
                <a:latin typeface="Calibri"/>
                <a:cs typeface="Calibri"/>
              </a:rPr>
              <a:t>h</a:t>
            </a:r>
            <a:r>
              <a:rPr sz="4400" b="0" spc="-855" dirty="0">
                <a:latin typeface="Calibri"/>
                <a:cs typeface="Calibri"/>
              </a:rPr>
              <a:t>m</a:t>
            </a:r>
            <a:r>
              <a:rPr sz="4400" b="0" spc="-730" dirty="0">
                <a:latin typeface="Calibri"/>
                <a:cs typeface="Calibri"/>
              </a:rPr>
              <a:t>e</a:t>
            </a:r>
            <a:r>
              <a:rPr sz="4400" b="0" spc="-595" dirty="0">
                <a:latin typeface="Calibri"/>
                <a:cs typeface="Calibri"/>
              </a:rPr>
              <a:t>t</a:t>
            </a:r>
            <a:r>
              <a:rPr sz="4400" b="0" spc="-130" dirty="0">
                <a:latin typeface="Calibri"/>
                <a:cs typeface="Calibri"/>
              </a:rPr>
              <a:t>i</a:t>
            </a:r>
            <a:r>
              <a:rPr sz="4400" b="0" spc="-290" dirty="0">
                <a:latin typeface="Calibri"/>
                <a:cs typeface="Calibri"/>
              </a:rPr>
              <a:t>c</a:t>
            </a:r>
            <a:r>
              <a:rPr sz="4400" b="0" spc="-315" dirty="0">
                <a:latin typeface="Calibri"/>
                <a:cs typeface="Calibri"/>
              </a:rPr>
              <a:t> </a:t>
            </a:r>
            <a:r>
              <a:rPr sz="4400" b="0" spc="-470" dirty="0">
                <a:latin typeface="Calibri"/>
                <a:cs typeface="Calibri"/>
              </a:rPr>
              <a:t>O</a:t>
            </a:r>
            <a:r>
              <a:rPr sz="4400" b="0" spc="-635" dirty="0">
                <a:latin typeface="Calibri"/>
                <a:cs typeface="Calibri"/>
              </a:rPr>
              <a:t>p</a:t>
            </a:r>
            <a:r>
              <a:rPr sz="4400" b="0" spc="-730" dirty="0">
                <a:latin typeface="Calibri"/>
                <a:cs typeface="Calibri"/>
              </a:rPr>
              <a:t>e</a:t>
            </a:r>
            <a:r>
              <a:rPr sz="4400" b="0" spc="-459" dirty="0">
                <a:latin typeface="Calibri"/>
                <a:cs typeface="Calibri"/>
              </a:rPr>
              <a:t>r</a:t>
            </a:r>
            <a:r>
              <a:rPr sz="4400" b="0" spc="-650" dirty="0">
                <a:latin typeface="Calibri"/>
                <a:cs typeface="Calibri"/>
              </a:rPr>
              <a:t>a</a:t>
            </a:r>
            <a:r>
              <a:rPr sz="4400" b="0" spc="-595" dirty="0">
                <a:latin typeface="Calibri"/>
                <a:cs typeface="Calibri"/>
              </a:rPr>
              <a:t>t</a:t>
            </a:r>
            <a:r>
              <a:rPr sz="4400" b="0" spc="-130" dirty="0">
                <a:latin typeface="Calibri"/>
                <a:cs typeface="Calibri"/>
              </a:rPr>
              <a:t>i</a:t>
            </a:r>
            <a:r>
              <a:rPr sz="4400" b="0" spc="-645" dirty="0">
                <a:latin typeface="Calibri"/>
                <a:cs typeface="Calibri"/>
              </a:rPr>
              <a:t>o</a:t>
            </a:r>
            <a:r>
              <a:rPr sz="4400" b="0" spc="-635" dirty="0">
                <a:latin typeface="Calibri"/>
                <a:cs typeface="Calibri"/>
              </a:rPr>
              <a:t>n</a:t>
            </a:r>
            <a:r>
              <a:rPr sz="4400" b="0" spc="-345" dirty="0">
                <a:latin typeface="Calibri"/>
                <a:cs typeface="Calibri"/>
              </a:rPr>
              <a:t>s</a:t>
            </a:r>
            <a:r>
              <a:rPr sz="4400" b="0" spc="-285" dirty="0">
                <a:latin typeface="Calibri"/>
                <a:cs typeface="Calibri"/>
              </a:rPr>
              <a:t> </a:t>
            </a:r>
            <a:r>
              <a:rPr sz="4400" b="0" spc="-645" dirty="0">
                <a:latin typeface="Calibri"/>
                <a:cs typeface="Calibri"/>
              </a:rPr>
              <a:t>o</a:t>
            </a:r>
            <a:r>
              <a:rPr sz="4400" b="0" spc="-545" dirty="0">
                <a:latin typeface="Calibri"/>
                <a:cs typeface="Calibri"/>
              </a:rPr>
              <a:t>n</a:t>
            </a:r>
            <a:r>
              <a:rPr sz="4400" b="0" spc="-320" dirty="0">
                <a:latin typeface="Calibri"/>
                <a:cs typeface="Calibri"/>
              </a:rPr>
              <a:t> </a:t>
            </a:r>
            <a:r>
              <a:rPr sz="4400" b="0" spc="-265" dirty="0">
                <a:latin typeface="Calibri"/>
                <a:cs typeface="Calibri"/>
              </a:rPr>
              <a:t>D</a:t>
            </a:r>
            <a:r>
              <a:rPr sz="4400" b="0" spc="-130" dirty="0">
                <a:latin typeface="Calibri"/>
                <a:cs typeface="Calibri"/>
              </a:rPr>
              <a:t>i</a:t>
            </a:r>
            <a:r>
              <a:rPr sz="4400" b="0" spc="-395" dirty="0">
                <a:latin typeface="Calibri"/>
                <a:cs typeface="Calibri"/>
              </a:rPr>
              <a:t>g</a:t>
            </a:r>
            <a:r>
              <a:rPr sz="4400" b="0" spc="-130" dirty="0">
                <a:latin typeface="Calibri"/>
                <a:cs typeface="Calibri"/>
              </a:rPr>
              <a:t>i</a:t>
            </a:r>
            <a:r>
              <a:rPr sz="4400" b="0" spc="-595" dirty="0">
                <a:latin typeface="Calibri"/>
                <a:cs typeface="Calibri"/>
              </a:rPr>
              <a:t>t</a:t>
            </a:r>
            <a:r>
              <a:rPr sz="4400" b="0" spc="-650" dirty="0">
                <a:latin typeface="Calibri"/>
                <a:cs typeface="Calibri"/>
              </a:rPr>
              <a:t>a</a:t>
            </a:r>
            <a:r>
              <a:rPr sz="4400" b="0" spc="-30" dirty="0">
                <a:latin typeface="Calibri"/>
                <a:cs typeface="Calibri"/>
              </a:rPr>
              <a:t>l</a:t>
            </a:r>
            <a:r>
              <a:rPr sz="4400" b="0" spc="-275" dirty="0">
                <a:latin typeface="Calibri"/>
                <a:cs typeface="Calibri"/>
              </a:rPr>
              <a:t> </a:t>
            </a:r>
            <a:r>
              <a:rPr sz="4400" b="0" spc="-35" dirty="0">
                <a:latin typeface="Calibri"/>
                <a:cs typeface="Calibri"/>
              </a:rPr>
              <a:t>I</a:t>
            </a:r>
            <a:r>
              <a:rPr sz="4400" b="0" spc="-855" dirty="0">
                <a:latin typeface="Calibri"/>
                <a:cs typeface="Calibri"/>
              </a:rPr>
              <a:t>m</a:t>
            </a:r>
            <a:r>
              <a:rPr sz="4400" b="0" spc="-650" dirty="0">
                <a:latin typeface="Calibri"/>
                <a:cs typeface="Calibri"/>
              </a:rPr>
              <a:t>a</a:t>
            </a:r>
            <a:r>
              <a:rPr sz="4400" b="0" spc="-395" dirty="0">
                <a:latin typeface="Calibri"/>
                <a:cs typeface="Calibri"/>
              </a:rPr>
              <a:t>g</a:t>
            </a:r>
            <a:r>
              <a:rPr sz="4400" b="0" spc="-730" dirty="0">
                <a:latin typeface="Calibri"/>
                <a:cs typeface="Calibri"/>
              </a:rPr>
              <a:t>e</a:t>
            </a:r>
            <a:r>
              <a:rPr sz="4400" b="0" spc="-345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068" y="584072"/>
            <a:ext cx="5552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400" spc="-114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1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30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400" spc="-229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65" dirty="0">
                <a:solidFill>
                  <a:srgbClr val="2E2B1F"/>
                </a:solidFill>
                <a:latin typeface="Calibri"/>
                <a:cs typeface="Calibri"/>
              </a:rPr>
              <a:t>al</a:t>
            </a:r>
            <a:r>
              <a:rPr sz="2400" spc="-19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400" spc="-31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400" spc="-33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3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8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400" spc="-22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i</a:t>
            </a:r>
            <a:r>
              <a:rPr sz="2400" spc="-30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31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400" spc="-22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400" spc="-114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409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400" spc="-229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400" spc="-14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400" spc="-28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1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5" dirty="0">
                <a:solidFill>
                  <a:srgbClr val="2E2B1F"/>
                </a:solidFill>
                <a:latin typeface="Calibri"/>
                <a:cs typeface="Calibri"/>
              </a:rPr>
              <a:t>co</a:t>
            </a:r>
            <a:r>
              <a:rPr sz="2400" spc="-39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400" spc="-409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190" dirty="0">
                <a:solidFill>
                  <a:srgbClr val="2E2B1F"/>
                </a:solidFill>
                <a:latin typeface="Calibri"/>
                <a:cs typeface="Calibri"/>
              </a:rPr>
              <a:t>&gt;&gt;imdivide(ima1,ima2);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68" y="4023741"/>
            <a:ext cx="467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integer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90" dirty="0">
                <a:solidFill>
                  <a:srgbClr val="2E2B1F"/>
                </a:solidFill>
                <a:latin typeface="Calibri"/>
                <a:cs typeface="Calibri"/>
              </a:rPr>
              <a:t>divide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image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15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1557527"/>
            <a:ext cx="4696968" cy="2389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5520" y="4437888"/>
            <a:ext cx="4288535" cy="1426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345770"/>
            <a:ext cx="5826125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00" b="0" spc="-80" dirty="0">
                <a:latin typeface="Calibri"/>
                <a:cs typeface="Calibri"/>
              </a:rPr>
              <a:t>A</a:t>
            </a:r>
            <a:r>
              <a:rPr sz="4600" b="0" spc="-480" dirty="0">
                <a:latin typeface="Calibri"/>
                <a:cs typeface="Calibri"/>
              </a:rPr>
              <a:t>r</a:t>
            </a:r>
            <a:r>
              <a:rPr sz="4600" b="0" spc="-125" dirty="0">
                <a:latin typeface="Calibri"/>
                <a:cs typeface="Calibri"/>
              </a:rPr>
              <a:t>i</a:t>
            </a:r>
            <a:r>
              <a:rPr sz="4600" b="0" spc="-610" dirty="0">
                <a:latin typeface="Calibri"/>
                <a:cs typeface="Calibri"/>
              </a:rPr>
              <a:t>t</a:t>
            </a:r>
            <a:r>
              <a:rPr sz="4600" b="0" spc="-670" dirty="0">
                <a:latin typeface="Calibri"/>
                <a:cs typeface="Calibri"/>
              </a:rPr>
              <a:t>h</a:t>
            </a:r>
            <a:r>
              <a:rPr sz="4600" b="0" spc="-894" dirty="0">
                <a:latin typeface="Calibri"/>
                <a:cs typeface="Calibri"/>
              </a:rPr>
              <a:t>m</a:t>
            </a:r>
            <a:r>
              <a:rPr sz="4600" b="0" spc="-735" dirty="0">
                <a:latin typeface="Calibri"/>
                <a:cs typeface="Calibri"/>
              </a:rPr>
              <a:t>e</a:t>
            </a:r>
            <a:r>
              <a:rPr sz="4600" b="0" spc="-610" dirty="0">
                <a:latin typeface="Calibri"/>
                <a:cs typeface="Calibri"/>
              </a:rPr>
              <a:t>t</a:t>
            </a:r>
            <a:r>
              <a:rPr sz="4600" b="0" spc="-125" dirty="0">
                <a:latin typeface="Calibri"/>
                <a:cs typeface="Calibri"/>
              </a:rPr>
              <a:t>i</a:t>
            </a:r>
            <a:r>
              <a:rPr sz="4600" b="0" spc="-300" dirty="0">
                <a:latin typeface="Calibri"/>
                <a:cs typeface="Calibri"/>
              </a:rPr>
              <a:t>c</a:t>
            </a:r>
            <a:r>
              <a:rPr sz="4600" b="0" spc="-390" dirty="0">
                <a:latin typeface="Calibri"/>
                <a:cs typeface="Calibri"/>
              </a:rPr>
              <a:t> </a:t>
            </a:r>
            <a:r>
              <a:rPr sz="4600" b="0" spc="-680" dirty="0">
                <a:latin typeface="Calibri"/>
                <a:cs typeface="Calibri"/>
              </a:rPr>
              <a:t>o</a:t>
            </a:r>
            <a:r>
              <a:rPr sz="4600" b="0" spc="-670" dirty="0">
                <a:latin typeface="Calibri"/>
                <a:cs typeface="Calibri"/>
              </a:rPr>
              <a:t>p</a:t>
            </a:r>
            <a:r>
              <a:rPr sz="4600" b="0" spc="-735" dirty="0">
                <a:latin typeface="Calibri"/>
                <a:cs typeface="Calibri"/>
              </a:rPr>
              <a:t>e</a:t>
            </a:r>
            <a:r>
              <a:rPr sz="4600" b="0" spc="-480" dirty="0">
                <a:latin typeface="Calibri"/>
                <a:cs typeface="Calibri"/>
              </a:rPr>
              <a:t>r</a:t>
            </a:r>
            <a:r>
              <a:rPr sz="4600" b="0" spc="-650" dirty="0">
                <a:latin typeface="Calibri"/>
                <a:cs typeface="Calibri"/>
              </a:rPr>
              <a:t>a</a:t>
            </a:r>
            <a:r>
              <a:rPr sz="4600" b="0" spc="-610" dirty="0">
                <a:latin typeface="Calibri"/>
                <a:cs typeface="Calibri"/>
              </a:rPr>
              <a:t>t</a:t>
            </a:r>
            <a:r>
              <a:rPr sz="4600" b="0" spc="-125" dirty="0">
                <a:latin typeface="Calibri"/>
                <a:cs typeface="Calibri"/>
              </a:rPr>
              <a:t>i</a:t>
            </a:r>
            <a:r>
              <a:rPr sz="4600" b="0" spc="-680" dirty="0">
                <a:latin typeface="Calibri"/>
                <a:cs typeface="Calibri"/>
              </a:rPr>
              <a:t>o</a:t>
            </a:r>
            <a:r>
              <a:rPr sz="4600" b="0" spc="-670" dirty="0">
                <a:latin typeface="Calibri"/>
                <a:cs typeface="Calibri"/>
              </a:rPr>
              <a:t>n</a:t>
            </a:r>
            <a:r>
              <a:rPr sz="4600" b="0" spc="-355" dirty="0">
                <a:latin typeface="Calibri"/>
                <a:cs typeface="Calibri"/>
              </a:rPr>
              <a:t>s</a:t>
            </a:r>
            <a:r>
              <a:rPr sz="4600" b="0" spc="-370" dirty="0">
                <a:latin typeface="Calibri"/>
                <a:cs typeface="Calibri"/>
              </a:rPr>
              <a:t> </a:t>
            </a:r>
            <a:r>
              <a:rPr sz="4600" b="0" spc="-680" dirty="0">
                <a:latin typeface="Calibri"/>
                <a:cs typeface="Calibri"/>
              </a:rPr>
              <a:t>o</a:t>
            </a:r>
            <a:r>
              <a:rPr sz="4600" b="0" spc="-565" dirty="0">
                <a:latin typeface="Calibri"/>
                <a:cs typeface="Calibri"/>
              </a:rPr>
              <a:t>n</a:t>
            </a:r>
            <a:r>
              <a:rPr sz="4600" b="0" spc="-305" dirty="0">
                <a:latin typeface="Calibri"/>
                <a:cs typeface="Calibri"/>
              </a:rPr>
              <a:t> </a:t>
            </a:r>
            <a:r>
              <a:rPr sz="4600" b="0" spc="-35" dirty="0">
                <a:latin typeface="Calibri"/>
                <a:cs typeface="Calibri"/>
              </a:rPr>
              <a:t>I</a:t>
            </a:r>
            <a:r>
              <a:rPr sz="4600" b="0" spc="-894" dirty="0">
                <a:latin typeface="Calibri"/>
                <a:cs typeface="Calibri"/>
              </a:rPr>
              <a:t>m</a:t>
            </a:r>
            <a:r>
              <a:rPr sz="4600" b="0" spc="-650" dirty="0">
                <a:latin typeface="Calibri"/>
                <a:cs typeface="Calibri"/>
              </a:rPr>
              <a:t>a</a:t>
            </a:r>
            <a:r>
              <a:rPr sz="4600" b="0" spc="-420" dirty="0">
                <a:latin typeface="Calibri"/>
                <a:cs typeface="Calibri"/>
              </a:rPr>
              <a:t>g</a:t>
            </a:r>
            <a:r>
              <a:rPr sz="4600" b="0" spc="-735" dirty="0">
                <a:latin typeface="Calibri"/>
                <a:cs typeface="Calibri"/>
              </a:rPr>
              <a:t>e</a:t>
            </a:r>
            <a:r>
              <a:rPr sz="4600" b="0" spc="-355" dirty="0">
                <a:latin typeface="Calibri"/>
                <a:cs typeface="Calibri"/>
              </a:rPr>
              <a:t>s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328" y="1539620"/>
            <a:ext cx="7479665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3200" spc="-17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3200" spc="-11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3200" spc="-29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200" spc="-45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3200" spc="-545" dirty="0">
                <a:solidFill>
                  <a:srgbClr val="2E2B1F"/>
                </a:solidFill>
                <a:latin typeface="Calibri"/>
                <a:cs typeface="Calibri"/>
              </a:rPr>
              <a:t>me</a:t>
            </a:r>
            <a:r>
              <a:rPr sz="3200" spc="-28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200" spc="-120" dirty="0">
                <a:solidFill>
                  <a:srgbClr val="2E2B1F"/>
                </a:solidFill>
                <a:latin typeface="Calibri"/>
                <a:cs typeface="Calibri"/>
              </a:rPr>
              <a:t>ic</a:t>
            </a:r>
            <a:r>
              <a:rPr sz="32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40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3200" spc="-39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3200" spc="-45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3200" spc="-28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3200" spc="-36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3200" spc="-22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200" spc="-15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3200" spc="-40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3200" spc="-39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3200" spc="-254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32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b="1" spc="-31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3200" b="1" spc="-350" dirty="0">
                <a:solidFill>
                  <a:srgbClr val="2E2B1F"/>
                </a:solidFill>
                <a:latin typeface="Times New Roman"/>
                <a:cs typeface="Times New Roman"/>
              </a:rPr>
              <a:t>dd</a:t>
            </a:r>
            <a:r>
              <a:rPr sz="3200" b="1" spc="-18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b="1" spc="-2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b="1" spc="-18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b="1" spc="-30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3200" b="1" spc="-33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b="1" spc="-160" dirty="0">
                <a:solidFill>
                  <a:srgbClr val="2E2B1F"/>
                </a:solidFill>
                <a:latin typeface="Times New Roman"/>
                <a:cs typeface="Times New Roman"/>
              </a:rPr>
              <a:t>,</a:t>
            </a:r>
            <a:r>
              <a:rPr sz="3200" b="1" spc="-1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b="1" spc="-250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3200" b="1" spc="-340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3200" b="1" spc="-345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r>
              <a:rPr sz="3200" b="1" spc="-21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b="1" spc="-26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3200" b="1" spc="-31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3200" b="1" spc="-275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3200" b="1" spc="-21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b="1" spc="-17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b="1" spc="-31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3200" b="1" spc="-32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b="1" spc="-160" dirty="0">
                <a:solidFill>
                  <a:srgbClr val="2E2B1F"/>
                </a:solidFill>
                <a:latin typeface="Times New Roman"/>
                <a:cs typeface="Times New Roman"/>
              </a:rPr>
              <a:t>,</a:t>
            </a:r>
            <a:r>
              <a:rPr sz="3200" b="1" spc="-1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b="1" spc="-350" dirty="0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r>
              <a:rPr sz="3200" b="1" spc="-18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b="1" spc="-305" dirty="0">
                <a:solidFill>
                  <a:srgbClr val="2E2B1F"/>
                </a:solidFill>
                <a:latin typeface="Times New Roman"/>
                <a:cs typeface="Times New Roman"/>
              </a:rPr>
              <a:t>v</a:t>
            </a:r>
            <a:r>
              <a:rPr sz="3200" b="1" spc="-17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b="1" spc="-23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3200" b="1" spc="-18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b="1" spc="-30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3200" b="1" spc="-33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b="1" spc="-160" dirty="0">
                <a:solidFill>
                  <a:srgbClr val="2E2B1F"/>
                </a:solidFill>
                <a:latin typeface="Times New Roman"/>
                <a:cs typeface="Times New Roman"/>
              </a:rPr>
              <a:t>,  </a:t>
            </a:r>
            <a:r>
              <a:rPr sz="3200" b="1" spc="-31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3200" b="1" spc="-35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b="1" spc="-355" dirty="0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r>
              <a:rPr sz="3200" b="1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b="1" spc="-445" dirty="0">
                <a:solidFill>
                  <a:srgbClr val="2E2B1F"/>
                </a:solidFill>
                <a:latin typeface="Times New Roman"/>
                <a:cs typeface="Times New Roman"/>
              </a:rPr>
              <a:t>mu</a:t>
            </a:r>
            <a:r>
              <a:rPr sz="3200" b="1" spc="-175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3200" b="1" spc="-21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b="1" spc="-17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b="1" spc="-350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3200" b="1" spc="-180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3200" b="1" spc="-17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b="1" spc="-275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3200" b="1" spc="-31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3200" b="1" spc="-21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b="1" spc="-17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b="1" spc="-31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3200" b="1" spc="-35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b="1" spc="-1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445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3200" spc="-39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3200" spc="-8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3200" spc="-14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3200" spc="-40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3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3200" spc="-254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3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44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3200" spc="-40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3200" spc="-21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3200" spc="-17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3200" spc="-40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3200" spc="-450" dirty="0">
                <a:solidFill>
                  <a:srgbClr val="2E2B1F"/>
                </a:solidFill>
                <a:latin typeface="Calibri"/>
                <a:cs typeface="Calibri"/>
              </a:rPr>
              <a:t>rm</a:t>
            </a:r>
            <a:r>
              <a:rPr sz="3200" spc="-37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3200" spc="-4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32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9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3200" spc="-4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3200" spc="-6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3200" spc="-45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32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9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3200" spc="-16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32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9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3200" spc="-4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3200" spc="-6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3200" spc="-45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l  </a:t>
            </a:r>
            <a:r>
              <a:rPr sz="3200" spc="-42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32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4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32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15" dirty="0">
                <a:solidFill>
                  <a:srgbClr val="2E2B1F"/>
                </a:solidFill>
                <a:latin typeface="Calibri"/>
                <a:cs typeface="Calibri"/>
              </a:rPr>
              <a:t>images</a:t>
            </a:r>
            <a:r>
              <a:rPr sz="3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3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32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95" dirty="0">
                <a:solidFill>
                  <a:srgbClr val="2E2B1F"/>
                </a:solidFill>
                <a:latin typeface="Calibri"/>
                <a:cs typeface="Calibri"/>
              </a:rPr>
              <a:t>among</a:t>
            </a:r>
            <a:r>
              <a:rPr sz="3200" spc="-3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75" dirty="0">
                <a:solidFill>
                  <a:srgbClr val="2E2B1F"/>
                </a:solidFill>
                <a:latin typeface="Calibri"/>
                <a:cs typeface="Calibri"/>
              </a:rPr>
              <a:t>many</a:t>
            </a:r>
            <a:r>
              <a:rPr sz="32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15" dirty="0">
                <a:solidFill>
                  <a:srgbClr val="2E2B1F"/>
                </a:solidFill>
                <a:latin typeface="Calibri"/>
                <a:cs typeface="Calibri"/>
              </a:rPr>
              <a:t>images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5200"/>
            <a:ext cx="493331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spc="-145" dirty="0"/>
              <a:t>A</a:t>
            </a:r>
            <a:r>
              <a:rPr sz="4600" spc="-90" dirty="0"/>
              <a:t>dd</a:t>
            </a:r>
            <a:r>
              <a:rPr sz="4600" spc="-105" dirty="0"/>
              <a:t>i</a:t>
            </a:r>
            <a:r>
              <a:rPr sz="4600" spc="-100" dirty="0"/>
              <a:t>t</a:t>
            </a:r>
            <a:r>
              <a:rPr sz="4600" spc="-105" dirty="0"/>
              <a:t>io</a:t>
            </a:r>
            <a:r>
              <a:rPr sz="4600" dirty="0"/>
              <a:t>n</a:t>
            </a:r>
            <a:r>
              <a:rPr sz="4600" spc="-250" dirty="0"/>
              <a:t> </a:t>
            </a:r>
            <a:r>
              <a:rPr sz="4600" spc="-105" dirty="0"/>
              <a:t>o</a:t>
            </a:r>
            <a:r>
              <a:rPr sz="4600" spc="-90" dirty="0"/>
              <a:t>p</a:t>
            </a:r>
            <a:r>
              <a:rPr sz="4600" spc="-100" dirty="0"/>
              <a:t>e</a:t>
            </a:r>
            <a:r>
              <a:rPr sz="4600" spc="-160" dirty="0"/>
              <a:t>r</a:t>
            </a:r>
            <a:r>
              <a:rPr sz="4600" spc="-90" dirty="0"/>
              <a:t>a</a:t>
            </a:r>
            <a:r>
              <a:rPr sz="4600" spc="-100" dirty="0"/>
              <a:t>t</a:t>
            </a:r>
            <a:r>
              <a:rPr sz="4600" spc="-105" dirty="0"/>
              <a:t>io</a:t>
            </a:r>
            <a:r>
              <a:rPr sz="4600" dirty="0"/>
              <a:t>n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536244" y="1576197"/>
            <a:ext cx="7007225" cy="2171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9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170" dirty="0">
                <a:solidFill>
                  <a:srgbClr val="2E2B1F"/>
                </a:solidFill>
                <a:latin typeface="Calibri"/>
                <a:cs typeface="Calibri"/>
              </a:rPr>
              <a:t>also </a:t>
            </a:r>
            <a:r>
              <a:rPr sz="2000" spc="-155" dirty="0">
                <a:solidFill>
                  <a:srgbClr val="2E2B1F"/>
                </a:solidFill>
                <a:latin typeface="Calibri"/>
                <a:cs typeface="Calibri"/>
              </a:rPr>
              <a:t>called </a:t>
            </a:r>
            <a:r>
              <a:rPr sz="2000" spc="-130" dirty="0">
                <a:solidFill>
                  <a:srgbClr val="2E2B1F"/>
                </a:solidFill>
                <a:latin typeface="Calibri"/>
                <a:cs typeface="Calibri"/>
              </a:rPr>
              <a:t>pixel </a:t>
            </a:r>
            <a:r>
              <a:rPr sz="2000" spc="-185" dirty="0">
                <a:solidFill>
                  <a:srgbClr val="2E2B1F"/>
                </a:solidFill>
                <a:latin typeface="Calibri"/>
                <a:cs typeface="Calibri"/>
              </a:rPr>
              <a:t>addition.</a:t>
            </a:r>
            <a:r>
              <a:rPr sz="2000" spc="-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90" dirty="0">
                <a:solidFill>
                  <a:srgbClr val="2E2B1F"/>
                </a:solidFill>
                <a:latin typeface="Calibri"/>
                <a:cs typeface="Calibri"/>
              </a:rPr>
              <a:t>addition</a:t>
            </a:r>
            <a:r>
              <a:rPr sz="2000" spc="-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35" dirty="0">
                <a:solidFill>
                  <a:srgbClr val="2E2B1F"/>
                </a:solidFill>
                <a:latin typeface="Calibri"/>
                <a:cs typeface="Calibri"/>
              </a:rPr>
              <a:t>operator</a:t>
            </a:r>
            <a:r>
              <a:rPr sz="2000" spc="-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2000" spc="-2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4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000" spc="-2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0" dirty="0">
                <a:solidFill>
                  <a:srgbClr val="2E2B1F"/>
                </a:solidFill>
                <a:latin typeface="Calibri"/>
                <a:cs typeface="Calibri"/>
              </a:rPr>
              <a:t>images</a:t>
            </a:r>
            <a:r>
              <a:rPr sz="2000" spc="-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30" dirty="0">
                <a:solidFill>
                  <a:srgbClr val="2E2B1F"/>
                </a:solidFill>
                <a:latin typeface="Calibri"/>
                <a:cs typeface="Calibri"/>
              </a:rPr>
              <a:t>in pixel </a:t>
            </a:r>
            <a:r>
              <a:rPr sz="2000" spc="-18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30" dirty="0">
                <a:solidFill>
                  <a:srgbClr val="2E2B1F"/>
                </a:solidFill>
                <a:latin typeface="Calibri"/>
                <a:cs typeface="Calibri"/>
              </a:rPr>
              <a:t>pixel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80" dirty="0">
                <a:solidFill>
                  <a:srgbClr val="2E2B1F"/>
                </a:solidFill>
                <a:latin typeface="Calibri"/>
                <a:cs typeface="Calibri"/>
              </a:rPr>
              <a:t>fashio</a:t>
            </a:r>
            <a:r>
              <a:rPr sz="2000" spc="-22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37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000" spc="-22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000" spc="-24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25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3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-26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26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-26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14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-16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-114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000" spc="-28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25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6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28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000" spc="-26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275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3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-26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26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-26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14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9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5" dirty="0">
                <a:solidFill>
                  <a:srgbClr val="2E2B1F"/>
                </a:solidFill>
                <a:latin typeface="Calibri"/>
                <a:cs typeface="Calibri"/>
              </a:rPr>
              <a:t>&gt;&gt;ima1=imread(‘image1.tif’)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5" dirty="0">
                <a:solidFill>
                  <a:srgbClr val="2E2B1F"/>
                </a:solidFill>
                <a:latin typeface="Calibri"/>
                <a:cs typeface="Calibri"/>
              </a:rPr>
              <a:t>&gt;&gt;ima2-imread(‘image2.tif’);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75" dirty="0">
                <a:solidFill>
                  <a:srgbClr val="2E2B1F"/>
                </a:solidFill>
                <a:latin typeface="Calibri"/>
                <a:cs typeface="Calibri"/>
              </a:rPr>
              <a:t>&gt;&gt;sum=ima1+ima2;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344" y="2566416"/>
            <a:ext cx="4998720" cy="3563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068" y="511505"/>
            <a:ext cx="56476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29" dirty="0">
                <a:solidFill>
                  <a:srgbClr val="2E2B1F"/>
                </a:solidFill>
                <a:latin typeface="Calibri"/>
                <a:cs typeface="Calibri"/>
              </a:rPr>
              <a:t>addition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4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15" dirty="0">
                <a:solidFill>
                  <a:srgbClr val="2E2B1F"/>
                </a:solidFill>
                <a:latin typeface="Calibri"/>
                <a:cs typeface="Calibri"/>
              </a:rPr>
              <a:t>done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70" dirty="0">
                <a:solidFill>
                  <a:srgbClr val="2E2B1F"/>
                </a:solidFill>
                <a:latin typeface="Calibri"/>
                <a:cs typeface="Calibri"/>
              </a:rPr>
              <a:t>in-build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70" dirty="0">
                <a:solidFill>
                  <a:srgbClr val="2E2B1F"/>
                </a:solidFill>
                <a:latin typeface="Calibri"/>
                <a:cs typeface="Calibri"/>
              </a:rPr>
              <a:t>matlab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15" dirty="0">
                <a:solidFill>
                  <a:srgbClr val="2E2B1F"/>
                </a:solidFill>
                <a:latin typeface="Calibri"/>
                <a:cs typeface="Calibri"/>
              </a:rPr>
              <a:t>command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400" spc="-210" dirty="0">
                <a:solidFill>
                  <a:srgbClr val="2E2B1F"/>
                </a:solidFill>
                <a:latin typeface="Calibri"/>
                <a:cs typeface="Calibri"/>
              </a:rPr>
              <a:t>&gt;&gt;imadd(ima1,ima2);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68" y="3512566"/>
            <a:ext cx="5203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integer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2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10" dirty="0">
                <a:solidFill>
                  <a:srgbClr val="2E2B1F"/>
                </a:solidFill>
                <a:latin typeface="Calibri"/>
                <a:cs typeface="Calibri"/>
              </a:rPr>
              <a:t>added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9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image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15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239" y="1371600"/>
            <a:ext cx="4541520" cy="2057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3432" y="4148328"/>
            <a:ext cx="4288536" cy="14295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3370"/>
            <a:ext cx="504698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S</a:t>
            </a:r>
            <a:r>
              <a:rPr spc="-100" dirty="0"/>
              <a:t>ub</a:t>
            </a:r>
            <a:r>
              <a:rPr spc="-110" dirty="0"/>
              <a:t>t</a:t>
            </a:r>
            <a:r>
              <a:rPr spc="-170" dirty="0"/>
              <a:t>r</a:t>
            </a:r>
            <a:r>
              <a:rPr spc="-90" dirty="0"/>
              <a:t>a</a:t>
            </a:r>
            <a:r>
              <a:rPr spc="-105" dirty="0"/>
              <a:t>c</a:t>
            </a:r>
            <a:r>
              <a:rPr spc="-110" dirty="0"/>
              <a:t>t</a:t>
            </a:r>
            <a:r>
              <a:rPr spc="-95" dirty="0"/>
              <a:t>i</a:t>
            </a:r>
            <a:r>
              <a:rPr spc="-105" dirty="0"/>
              <a:t>o</a:t>
            </a:r>
            <a:r>
              <a:rPr dirty="0"/>
              <a:t>n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100" dirty="0"/>
              <a:t>p</a:t>
            </a:r>
            <a:r>
              <a:rPr spc="-95" dirty="0"/>
              <a:t>e</a:t>
            </a:r>
            <a:r>
              <a:rPr spc="-170" dirty="0"/>
              <a:t>r</a:t>
            </a:r>
            <a:r>
              <a:rPr spc="-90" dirty="0"/>
              <a:t>a</a:t>
            </a:r>
            <a:r>
              <a:rPr spc="-110" dirty="0"/>
              <a:t>t</a:t>
            </a:r>
            <a:r>
              <a:rPr spc="-95" dirty="0"/>
              <a:t>i</a:t>
            </a:r>
            <a:r>
              <a:rPr spc="-10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564004"/>
            <a:ext cx="724027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2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4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9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pixel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35" dirty="0">
                <a:solidFill>
                  <a:srgbClr val="2E2B1F"/>
                </a:solidFill>
                <a:latin typeface="Calibri"/>
                <a:cs typeface="Calibri"/>
              </a:rPr>
              <a:t>subtraction.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subtraction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80" dirty="0">
                <a:solidFill>
                  <a:srgbClr val="2E2B1F"/>
                </a:solidFill>
                <a:latin typeface="Calibri"/>
                <a:cs typeface="Calibri"/>
              </a:rPr>
              <a:t>operator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4" dirty="0">
                <a:solidFill>
                  <a:srgbClr val="2E2B1F"/>
                </a:solidFill>
                <a:latin typeface="Calibri"/>
                <a:cs typeface="Calibri"/>
              </a:rPr>
              <a:t>subtract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400" spc="-5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images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6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pixel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pixel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fashion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.matlab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15" dirty="0">
                <a:solidFill>
                  <a:srgbClr val="2E2B1F"/>
                </a:solidFill>
                <a:latin typeface="Calibri"/>
                <a:cs typeface="Calibri"/>
              </a:rPr>
              <a:t>coding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95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60" dirty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229" dirty="0">
                <a:solidFill>
                  <a:srgbClr val="2E2B1F"/>
                </a:solidFill>
                <a:latin typeface="Calibri"/>
                <a:cs typeface="Calibri"/>
              </a:rPr>
              <a:t>cod</a:t>
            </a:r>
            <a:r>
              <a:rPr sz="2400" spc="-12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185" dirty="0">
                <a:solidFill>
                  <a:srgbClr val="2E2B1F"/>
                </a:solidFill>
                <a:latin typeface="Calibri"/>
                <a:cs typeface="Calibri"/>
              </a:rPr>
              <a:t>&gt;&gt;ima1=imread(‘image1.tif’)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400" spc="-185" dirty="0">
                <a:solidFill>
                  <a:srgbClr val="2E2B1F"/>
                </a:solidFill>
                <a:latin typeface="Calibri"/>
                <a:cs typeface="Calibri"/>
              </a:rPr>
              <a:t>&gt;&gt;ima2-imread(‘image2.tif’);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210" dirty="0">
                <a:solidFill>
                  <a:srgbClr val="2E2B1F"/>
                </a:solidFill>
                <a:latin typeface="Calibri"/>
                <a:cs typeface="Calibri"/>
              </a:rPr>
              <a:t>&gt;&gt;sub=ima1-ima2;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192" y="3645408"/>
            <a:ext cx="4352544" cy="2124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068" y="368046"/>
            <a:ext cx="5933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1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400" spc="-29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400" spc="-35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400" spc="-21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400" spc="-28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75" dirty="0">
                <a:solidFill>
                  <a:srgbClr val="2E2B1F"/>
                </a:solidFill>
                <a:latin typeface="Calibri"/>
                <a:cs typeface="Calibri"/>
              </a:rPr>
              <a:t>ct</a:t>
            </a:r>
            <a:r>
              <a:rPr sz="2400" spc="-12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30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400" spc="-229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65" dirty="0">
                <a:solidFill>
                  <a:srgbClr val="2E2B1F"/>
                </a:solidFill>
                <a:latin typeface="Calibri"/>
                <a:cs typeface="Calibri"/>
              </a:rPr>
              <a:t>al</a:t>
            </a:r>
            <a:r>
              <a:rPr sz="2400" spc="-19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400" spc="-31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400" spc="-33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3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8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400" spc="-22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27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400" spc="-30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400" spc="-31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il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409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400" spc="-229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400" spc="-14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400" spc="-28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1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5" dirty="0">
                <a:solidFill>
                  <a:srgbClr val="2E2B1F"/>
                </a:solidFill>
                <a:latin typeface="Calibri"/>
                <a:cs typeface="Calibri"/>
              </a:rPr>
              <a:t>co</a:t>
            </a:r>
            <a:r>
              <a:rPr sz="2400" spc="-39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400" spc="-409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210" dirty="0">
                <a:solidFill>
                  <a:srgbClr val="2E2B1F"/>
                </a:solidFill>
                <a:latin typeface="Calibri"/>
                <a:cs typeface="Calibri"/>
              </a:rPr>
              <a:t>&gt;&gt;imsubtract(ima1,ima2);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68" y="3807714"/>
            <a:ext cx="5900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integer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2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65" dirty="0">
                <a:solidFill>
                  <a:srgbClr val="2E2B1F"/>
                </a:solidFill>
                <a:latin typeface="Calibri"/>
                <a:cs typeface="Calibri"/>
              </a:rPr>
              <a:t>subtracted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4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image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15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1414272"/>
            <a:ext cx="4648200" cy="2286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9255" y="4654296"/>
            <a:ext cx="4285488" cy="14264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5200"/>
            <a:ext cx="632015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spc="-105" dirty="0"/>
              <a:t>M</a:t>
            </a:r>
            <a:r>
              <a:rPr sz="4600" spc="-90" dirty="0"/>
              <a:t>u</a:t>
            </a:r>
            <a:r>
              <a:rPr sz="4600" spc="-105" dirty="0"/>
              <a:t>l</a:t>
            </a:r>
            <a:r>
              <a:rPr sz="4600" spc="-100" dirty="0"/>
              <a:t>t</a:t>
            </a:r>
            <a:r>
              <a:rPr sz="4600" spc="-105" dirty="0"/>
              <a:t>i</a:t>
            </a:r>
            <a:r>
              <a:rPr sz="4600" spc="-90" dirty="0"/>
              <a:t>p</a:t>
            </a:r>
            <a:r>
              <a:rPr sz="4600" spc="-105" dirty="0"/>
              <a:t>li</a:t>
            </a:r>
            <a:r>
              <a:rPr sz="4600" spc="-100" dirty="0"/>
              <a:t>c</a:t>
            </a:r>
            <a:r>
              <a:rPr sz="4600" spc="-90" dirty="0"/>
              <a:t>a</a:t>
            </a:r>
            <a:r>
              <a:rPr sz="4600" spc="-100" dirty="0"/>
              <a:t>t</a:t>
            </a:r>
            <a:r>
              <a:rPr sz="4600" spc="-105" dirty="0"/>
              <a:t>io</a:t>
            </a:r>
            <a:r>
              <a:rPr sz="4600" dirty="0"/>
              <a:t>n</a:t>
            </a:r>
            <a:r>
              <a:rPr sz="4600" spc="-270" dirty="0"/>
              <a:t> </a:t>
            </a:r>
            <a:r>
              <a:rPr sz="4600" spc="-105" dirty="0"/>
              <a:t>o</a:t>
            </a:r>
            <a:r>
              <a:rPr sz="4600" spc="-90" dirty="0"/>
              <a:t>p</a:t>
            </a:r>
            <a:r>
              <a:rPr sz="4600" spc="-100" dirty="0"/>
              <a:t>e</a:t>
            </a:r>
            <a:r>
              <a:rPr sz="4600" spc="-160" dirty="0"/>
              <a:t>r</a:t>
            </a:r>
            <a:r>
              <a:rPr sz="4600" spc="-90" dirty="0"/>
              <a:t>a</a:t>
            </a:r>
            <a:r>
              <a:rPr sz="4600" spc="-100" dirty="0"/>
              <a:t>t</a:t>
            </a:r>
            <a:r>
              <a:rPr sz="4600" spc="-105" dirty="0"/>
              <a:t>io</a:t>
            </a:r>
            <a:r>
              <a:rPr sz="4600" dirty="0"/>
              <a:t>n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2068" y="1564004"/>
            <a:ext cx="7070725" cy="29527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0665" marR="5080" indent="-228600">
              <a:lnSpc>
                <a:spcPct val="102099"/>
              </a:lnSpc>
              <a:spcBef>
                <a:spcPts val="4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2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spc="-204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400" spc="-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90" dirty="0">
                <a:solidFill>
                  <a:srgbClr val="2E2B1F"/>
                </a:solidFill>
                <a:latin typeface="Calibri"/>
                <a:cs typeface="Calibri"/>
              </a:rPr>
              <a:t>called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pixel </a:t>
            </a:r>
            <a:r>
              <a:rPr sz="2400" spc="-195" dirty="0">
                <a:solidFill>
                  <a:srgbClr val="2E2B1F"/>
                </a:solidFill>
                <a:latin typeface="Calibri"/>
                <a:cs typeface="Calibri"/>
              </a:rPr>
              <a:t>multiplication.</a:t>
            </a:r>
            <a:r>
              <a:rPr sz="2400" spc="-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0" dirty="0">
                <a:solidFill>
                  <a:srgbClr val="2E2B1F"/>
                </a:solidFill>
                <a:latin typeface="Calibri"/>
                <a:cs typeface="Calibri"/>
              </a:rPr>
              <a:t>multiplication</a:t>
            </a:r>
            <a:r>
              <a:rPr sz="2400" spc="-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80" dirty="0">
                <a:solidFill>
                  <a:srgbClr val="2E2B1F"/>
                </a:solidFill>
                <a:latin typeface="Calibri"/>
                <a:cs typeface="Calibri"/>
              </a:rPr>
              <a:t>operator </a:t>
            </a:r>
            <a:r>
              <a:rPr sz="2400" spc="-2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90" dirty="0">
                <a:solidFill>
                  <a:srgbClr val="2E2B1F"/>
                </a:solidFill>
                <a:latin typeface="Calibri"/>
                <a:cs typeface="Calibri"/>
              </a:rPr>
              <a:t>multiply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400" spc="-2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images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6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pixel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pixel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fashion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.matlab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15" dirty="0">
                <a:solidFill>
                  <a:srgbClr val="2E2B1F"/>
                </a:solidFill>
                <a:latin typeface="Calibri"/>
                <a:cs typeface="Calibri"/>
              </a:rPr>
              <a:t>coding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95" dirty="0">
                <a:solidFill>
                  <a:srgbClr val="2E2B1F"/>
                </a:solidFill>
                <a:latin typeface="Calibri"/>
                <a:cs typeface="Calibri"/>
              </a:rPr>
              <a:t>given </a:t>
            </a:r>
            <a:r>
              <a:rPr sz="2400" spc="-5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60" dirty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ts val="2760"/>
              </a:lnSpc>
            </a:pPr>
            <a:r>
              <a:rPr sz="2400" spc="-229" dirty="0">
                <a:solidFill>
                  <a:srgbClr val="2E2B1F"/>
                </a:solidFill>
                <a:latin typeface="Calibri"/>
                <a:cs typeface="Calibri"/>
              </a:rPr>
              <a:t>cod</a:t>
            </a:r>
            <a:r>
              <a:rPr sz="2400" spc="-1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185" dirty="0">
                <a:solidFill>
                  <a:srgbClr val="2E2B1F"/>
                </a:solidFill>
                <a:latin typeface="Calibri"/>
                <a:cs typeface="Calibri"/>
              </a:rPr>
              <a:t>&gt;&gt;ima1=imread(‘image1.tif’)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185" dirty="0">
                <a:solidFill>
                  <a:srgbClr val="2E2B1F"/>
                </a:solidFill>
                <a:latin typeface="Calibri"/>
                <a:cs typeface="Calibri"/>
              </a:rPr>
              <a:t>&gt;&gt;ima2-imread(‘image2.tif’);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210" dirty="0">
                <a:solidFill>
                  <a:srgbClr val="2E2B1F"/>
                </a:solidFill>
                <a:latin typeface="Calibri"/>
                <a:cs typeface="Calibri"/>
              </a:rPr>
              <a:t>&gt;&gt;mul=ima1</a:t>
            </a:r>
            <a:r>
              <a:rPr sz="2400" b="1" spc="-210" dirty="0">
                <a:solidFill>
                  <a:srgbClr val="2E2B1F"/>
                </a:solidFill>
                <a:latin typeface="Times New Roman"/>
                <a:cs typeface="Times New Roman"/>
              </a:rPr>
              <a:t>.*</a:t>
            </a:r>
            <a:r>
              <a:rPr sz="2400" spc="-210" dirty="0">
                <a:solidFill>
                  <a:srgbClr val="2E2B1F"/>
                </a:solidFill>
                <a:latin typeface="Calibri"/>
                <a:cs typeface="Calibri"/>
              </a:rPr>
              <a:t>ima2;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200" dirty="0">
                <a:solidFill>
                  <a:srgbClr val="2E2B1F"/>
                </a:solidFill>
                <a:latin typeface="Calibri"/>
                <a:cs typeface="Calibri"/>
              </a:rPr>
              <a:t>dot(</a:t>
            </a:r>
            <a:r>
              <a:rPr sz="2400" b="1" spc="-200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r>
              <a:rPr sz="2400" spc="-2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75" dirty="0">
                <a:solidFill>
                  <a:srgbClr val="2E2B1F"/>
                </a:solidFill>
                <a:latin typeface="Calibri"/>
                <a:cs typeface="Calibri"/>
              </a:rPr>
              <a:t>operator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8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9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65" dirty="0">
                <a:solidFill>
                  <a:srgbClr val="2E2B1F"/>
                </a:solidFill>
                <a:latin typeface="Calibri"/>
                <a:cs typeface="Calibri"/>
              </a:rPr>
              <a:t>per</a:t>
            </a:r>
            <a:r>
              <a:rPr sz="2400" spc="-265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form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pixel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wise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400" spc="-260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operation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600" y="4291584"/>
            <a:ext cx="4352544" cy="2124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068" y="368046"/>
            <a:ext cx="62204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00" dirty="0">
                <a:solidFill>
                  <a:srgbClr val="2E2B1F"/>
                </a:solidFill>
                <a:latin typeface="Calibri"/>
                <a:cs typeface="Calibri"/>
              </a:rPr>
              <a:t>multiplication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4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15" dirty="0">
                <a:solidFill>
                  <a:srgbClr val="2E2B1F"/>
                </a:solidFill>
                <a:latin typeface="Calibri"/>
                <a:cs typeface="Calibri"/>
              </a:rPr>
              <a:t>done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70" dirty="0">
                <a:solidFill>
                  <a:srgbClr val="2E2B1F"/>
                </a:solidFill>
                <a:latin typeface="Calibri"/>
                <a:cs typeface="Calibri"/>
              </a:rPr>
              <a:t>in-build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70" dirty="0">
                <a:solidFill>
                  <a:srgbClr val="2E2B1F"/>
                </a:solidFill>
                <a:latin typeface="Calibri"/>
                <a:cs typeface="Calibri"/>
              </a:rPr>
              <a:t>matlab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15" dirty="0">
                <a:solidFill>
                  <a:srgbClr val="2E2B1F"/>
                </a:solidFill>
                <a:latin typeface="Calibri"/>
                <a:cs typeface="Calibri"/>
              </a:rPr>
              <a:t>command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190" dirty="0">
                <a:solidFill>
                  <a:srgbClr val="2E2B1F"/>
                </a:solidFill>
                <a:latin typeface="Calibri"/>
                <a:cs typeface="Calibri"/>
              </a:rPr>
              <a:t>&gt;&gt;immultiply(ima1,ima2);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68" y="3822954"/>
            <a:ext cx="4895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0" dirty="0">
                <a:solidFill>
                  <a:srgbClr val="2E2B1F"/>
                </a:solidFill>
                <a:latin typeface="Calibri"/>
                <a:cs typeface="Calibri"/>
              </a:rPr>
              <a:t>integer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90" dirty="0">
                <a:solidFill>
                  <a:srgbClr val="2E2B1F"/>
                </a:solidFill>
                <a:latin typeface="Calibri"/>
                <a:cs typeface="Calibri"/>
              </a:rPr>
              <a:t>multiply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image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15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1341119"/>
            <a:ext cx="4678680" cy="23804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6376" y="4291584"/>
            <a:ext cx="4285487" cy="14295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3370"/>
            <a:ext cx="426021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D</a:t>
            </a:r>
            <a:r>
              <a:rPr spc="-215" dirty="0"/>
              <a:t>i</a:t>
            </a:r>
            <a:r>
              <a:rPr spc="-95" dirty="0"/>
              <a:t>vi</a:t>
            </a:r>
            <a:r>
              <a:rPr spc="-114" dirty="0"/>
              <a:t>s</a:t>
            </a:r>
            <a:r>
              <a:rPr spc="-95" dirty="0"/>
              <a:t>i</a:t>
            </a:r>
            <a:r>
              <a:rPr spc="-105" dirty="0"/>
              <a:t>o</a:t>
            </a:r>
            <a:r>
              <a:rPr dirty="0"/>
              <a:t>n</a:t>
            </a:r>
            <a:r>
              <a:rPr spc="-215" dirty="0"/>
              <a:t> </a:t>
            </a:r>
            <a:r>
              <a:rPr spc="-105" dirty="0"/>
              <a:t>o</a:t>
            </a:r>
            <a:r>
              <a:rPr spc="-100" dirty="0"/>
              <a:t>p</a:t>
            </a:r>
            <a:r>
              <a:rPr spc="-95" dirty="0"/>
              <a:t>e</a:t>
            </a:r>
            <a:r>
              <a:rPr spc="-170" dirty="0"/>
              <a:t>r</a:t>
            </a:r>
            <a:r>
              <a:rPr spc="-90" dirty="0"/>
              <a:t>a</a:t>
            </a:r>
            <a:r>
              <a:rPr spc="-110" dirty="0"/>
              <a:t>t</a:t>
            </a:r>
            <a:r>
              <a:rPr spc="-95" dirty="0"/>
              <a:t>i</a:t>
            </a:r>
            <a:r>
              <a:rPr spc="-10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564004"/>
            <a:ext cx="7125334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2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4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9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pixel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division.Division</a:t>
            </a:r>
            <a:r>
              <a:rPr sz="24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80" dirty="0">
                <a:solidFill>
                  <a:srgbClr val="2E2B1F"/>
                </a:solidFill>
                <a:latin typeface="Calibri"/>
                <a:cs typeface="Calibri"/>
              </a:rPr>
              <a:t>operator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90" dirty="0">
                <a:solidFill>
                  <a:srgbClr val="2E2B1F"/>
                </a:solidFill>
                <a:latin typeface="Calibri"/>
                <a:cs typeface="Calibri"/>
              </a:rPr>
              <a:t>divide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2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400" spc="-2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image </a:t>
            </a:r>
            <a:r>
              <a:rPr sz="2400" spc="-5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85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6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pixel </a:t>
            </a:r>
            <a:r>
              <a:rPr sz="2400" spc="-2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pixel 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fashion</a:t>
            </a:r>
            <a:r>
              <a:rPr sz="240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45" dirty="0">
                <a:solidFill>
                  <a:srgbClr val="2E2B1F"/>
                </a:solidFill>
                <a:latin typeface="Calibri"/>
                <a:cs typeface="Calibri"/>
              </a:rPr>
              <a:t>.matlab</a:t>
            </a:r>
            <a:r>
              <a:rPr sz="24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15" dirty="0">
                <a:solidFill>
                  <a:srgbClr val="2E2B1F"/>
                </a:solidFill>
                <a:latin typeface="Calibri"/>
                <a:cs typeface="Calibri"/>
              </a:rPr>
              <a:t>coding</a:t>
            </a:r>
            <a:r>
              <a:rPr sz="2400" spc="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spc="-195" dirty="0">
                <a:solidFill>
                  <a:srgbClr val="2E2B1F"/>
                </a:solidFill>
                <a:latin typeface="Calibri"/>
                <a:cs typeface="Calibri"/>
              </a:rPr>
              <a:t>given </a:t>
            </a:r>
            <a:r>
              <a:rPr sz="2400" spc="-260" dirty="0">
                <a:solidFill>
                  <a:srgbClr val="2E2B1F"/>
                </a:solidFill>
                <a:latin typeface="Calibri"/>
                <a:cs typeface="Calibri"/>
              </a:rPr>
              <a:t>below </a:t>
            </a:r>
            <a:r>
              <a:rPr sz="2400" spc="-25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29" dirty="0">
                <a:solidFill>
                  <a:srgbClr val="2E2B1F"/>
                </a:solidFill>
                <a:latin typeface="Calibri"/>
                <a:cs typeface="Calibri"/>
              </a:rPr>
              <a:t>cod</a:t>
            </a:r>
            <a:r>
              <a:rPr sz="2400" spc="-12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185" dirty="0">
                <a:solidFill>
                  <a:srgbClr val="2E2B1F"/>
                </a:solidFill>
                <a:latin typeface="Calibri"/>
                <a:cs typeface="Calibri"/>
              </a:rPr>
              <a:t>&gt;&gt;ima1=imread(‘image1.tif’)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400" spc="-185" dirty="0">
                <a:solidFill>
                  <a:srgbClr val="2E2B1F"/>
                </a:solidFill>
                <a:latin typeface="Calibri"/>
                <a:cs typeface="Calibri"/>
              </a:rPr>
              <a:t>&gt;&gt;ima2-imread(‘image2.tif’);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204" dirty="0">
                <a:solidFill>
                  <a:srgbClr val="2E2B1F"/>
                </a:solidFill>
                <a:latin typeface="Calibri"/>
                <a:cs typeface="Calibri"/>
              </a:rPr>
              <a:t>&gt;&gt;mul=ima1</a:t>
            </a:r>
            <a:r>
              <a:rPr sz="2400" b="1" spc="-204" dirty="0">
                <a:solidFill>
                  <a:srgbClr val="2E2B1F"/>
                </a:solidFill>
                <a:latin typeface="Times New Roman"/>
                <a:cs typeface="Times New Roman"/>
              </a:rPr>
              <a:t>./</a:t>
            </a:r>
            <a:r>
              <a:rPr sz="2400" spc="-204" dirty="0">
                <a:solidFill>
                  <a:srgbClr val="2E2B1F"/>
                </a:solidFill>
                <a:latin typeface="Calibri"/>
                <a:cs typeface="Calibri"/>
              </a:rPr>
              <a:t>ima2;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spc="-200" dirty="0">
                <a:solidFill>
                  <a:srgbClr val="2E2B1F"/>
                </a:solidFill>
                <a:latin typeface="Calibri"/>
                <a:cs typeface="Calibri"/>
              </a:rPr>
              <a:t>dot(</a:t>
            </a:r>
            <a:r>
              <a:rPr sz="2400" b="1" spc="-200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r>
              <a:rPr sz="2400" spc="-2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75" dirty="0">
                <a:solidFill>
                  <a:srgbClr val="2E2B1F"/>
                </a:solidFill>
                <a:latin typeface="Calibri"/>
                <a:cs typeface="Calibri"/>
              </a:rPr>
              <a:t>operator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8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8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65" dirty="0">
                <a:solidFill>
                  <a:srgbClr val="2E2B1F"/>
                </a:solidFill>
                <a:latin typeface="Calibri"/>
                <a:cs typeface="Calibri"/>
              </a:rPr>
              <a:t>perform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pixel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20" dirty="0">
                <a:solidFill>
                  <a:srgbClr val="2E2B1F"/>
                </a:solidFill>
                <a:latin typeface="Calibri"/>
                <a:cs typeface="Calibri"/>
              </a:rPr>
              <a:t>wise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0" dirty="0">
                <a:solidFill>
                  <a:srgbClr val="2E2B1F"/>
                </a:solidFill>
                <a:latin typeface="Calibri"/>
                <a:cs typeface="Calibri"/>
              </a:rPr>
              <a:t>operation.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727" y="4364735"/>
            <a:ext cx="4352544" cy="21153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2B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B2D31-0F1D-4C64-B3A0-6CE9BD0F626E}"/>
</file>

<file path=customXml/itemProps2.xml><?xml version="1.0" encoding="utf-8"?>
<ds:datastoreItem xmlns:ds="http://schemas.openxmlformats.org/officeDocument/2006/customXml" ds:itemID="{50EC0DDF-BC0B-40D6-8780-774A7135BE2F}"/>
</file>

<file path=customXml/itemProps3.xml><?xml version="1.0" encoding="utf-8"?>
<ds:datastoreItem xmlns:ds="http://schemas.openxmlformats.org/officeDocument/2006/customXml" ds:itemID="{36085001-FCD7-49AA-9B6A-EFFB88642B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Arithmetic Operations on Digital Images</vt:lpstr>
      <vt:lpstr>Arithmetic operations on Images</vt:lpstr>
      <vt:lpstr>Addition operation</vt:lpstr>
      <vt:lpstr>PowerPoint Presentation</vt:lpstr>
      <vt:lpstr>Subtraction operation</vt:lpstr>
      <vt:lpstr>PowerPoint Presentation</vt:lpstr>
      <vt:lpstr>Multiplication operation</vt:lpstr>
      <vt:lpstr>PowerPoint Presentation</vt:lpstr>
      <vt:lpstr>Division operation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Operations on Digital Images</dc:title>
  <dc:creator>HP</dc:creator>
  <cp:lastModifiedBy>Admin</cp:lastModifiedBy>
  <cp:revision>1</cp:revision>
  <dcterms:created xsi:type="dcterms:W3CDTF">2022-12-21T11:51:37Z</dcterms:created>
  <dcterms:modified xsi:type="dcterms:W3CDTF">2022-12-21T11:52:40Z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2022-12-21T00:00:00Z</vt:filetime>
  </property>
  <property fmtid="{D5CDD505-2E9C-101B-9397-08002B2CF9AE}" pid="5" name="ContentTypeId">
    <vt:lpwstr>0x010100439A427E9303B54DBFBBE113110CA6DF</vt:lpwstr>
  </property>
</Properties>
</file>