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6"/>
  </p:notesMasterIdLst>
  <p:sldIdLst>
    <p:sldId id="272" r:id="rId2"/>
    <p:sldId id="271" r:id="rId3"/>
    <p:sldId id="275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289" r:id="rId25"/>
  </p:sldIdLst>
  <p:sldSz cx="12192000" cy="6858000"/>
  <p:notesSz cx="6858000" cy="9144000"/>
  <p:embeddedFontLst>
    <p:embeddedFont>
      <p:font typeface="Calibri" pitchFamily="34" charset="0"/>
      <p:regular r:id="rId27"/>
      <p:bold r:id="rId28"/>
      <p:italic r:id="rId29"/>
      <p:boldItalic r:id="rId30"/>
    </p:embeddedFont>
    <p:embeddedFont>
      <p:font typeface="Nunito Sans" charset="0"/>
      <p:regular r:id="rId31"/>
      <p:bold r:id="rId32"/>
      <p:italic r:id="rId33"/>
      <p:boldItalic r:id="rId34"/>
    </p:embeddedFont>
    <p:embeddedFont>
      <p:font typeface="Nunito Sans SemiBold" charset="0"/>
      <p:bold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40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E5E5"/>
    <a:srgbClr val="525252"/>
    <a:srgbClr val="1A1A1A"/>
    <a:srgbClr val="4A4A4A"/>
    <a:srgbClr val="131313"/>
    <a:srgbClr val="212121"/>
    <a:srgbClr val="303030"/>
    <a:srgbClr val="3D3D3D"/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9599" autoAdjust="0"/>
  </p:normalViewPr>
  <p:slideViewPr>
    <p:cSldViewPr>
      <p:cViewPr>
        <p:scale>
          <a:sx n="70" d="100"/>
          <a:sy n="70" d="100"/>
        </p:scale>
        <p:origin x="-330" y="-72"/>
      </p:cViewPr>
      <p:guideLst>
        <p:guide orient="horz" pos="3840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 smtClean="0">
                <a:latin typeface="Nunito Sans" panose="00000500000000000000" pitchFamily="2" charset="0"/>
              </a:rPr>
              <a:t>General </a:t>
            </a:r>
            <a:r>
              <a:rPr lang="en-US" b="1" dirty="0">
                <a:latin typeface="Nunito Sans" panose="00000500000000000000" pitchFamily="2" charset="0"/>
              </a:rPr>
              <a:t>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</a:t>
            </a:r>
            <a:r>
              <a:rPr lang="en-US" b="1" dirty="0" smtClean="0"/>
              <a:t>+ </a:t>
            </a:r>
            <a:r>
              <a:rPr lang="en-US" b="1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NOT Query: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Not operator displays a record if the condition/conditions are  Not true.</a:t>
            </a:r>
          </a:p>
          <a:p>
            <a:pPr marL="0" indent="0">
              <a:buNone/>
            </a:pPr>
            <a:r>
              <a:rPr lang="en-US" dirty="0" smtClean="0"/>
              <a:t>-&gt; select * from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where not </a:t>
            </a:r>
            <a:r>
              <a:rPr lang="en-US" dirty="0" err="1" smtClean="0"/>
              <a:t>Column_name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 select * from </a:t>
            </a:r>
            <a:r>
              <a:rPr lang="en-US" dirty="0" err="1" smtClean="0"/>
              <a:t>Studentdetails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where not </a:t>
            </a:r>
            <a:r>
              <a:rPr lang="en-US" dirty="0" err="1" smtClean="0"/>
              <a:t>studName</a:t>
            </a:r>
            <a:r>
              <a:rPr lang="en-US" dirty="0" smtClean="0"/>
              <a:t>=‘</a:t>
            </a:r>
            <a:r>
              <a:rPr lang="en-US" dirty="0" err="1" smtClean="0"/>
              <a:t>Swayam</a:t>
            </a:r>
            <a:r>
              <a:rPr lang="en-US" dirty="0" smtClean="0"/>
              <a:t>’;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1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Insert Into: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If we insert any new record or data Into a table then we can use INSERT query.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-&gt; Insert into </a:t>
            </a:r>
            <a:r>
              <a:rPr lang="en-US" dirty="0" err="1" smtClean="0"/>
              <a:t>table_name</a:t>
            </a:r>
            <a:r>
              <a:rPr lang="en-US" dirty="0" smtClean="0"/>
              <a:t>(column1, column2, column3)</a:t>
            </a:r>
          </a:p>
          <a:p>
            <a:pPr marL="0" indent="0">
              <a:buNone/>
            </a:pPr>
            <a:r>
              <a:rPr lang="en-US" dirty="0" smtClean="0"/>
              <a:t>Values(?,?,?);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 Insert Into </a:t>
            </a:r>
            <a:r>
              <a:rPr lang="en-US" dirty="0" err="1" smtClean="0"/>
              <a:t>Studentdetails</a:t>
            </a:r>
            <a:r>
              <a:rPr lang="en-US" dirty="0" smtClean="0"/>
              <a:t>(</a:t>
            </a:r>
            <a:r>
              <a:rPr lang="en-US" dirty="0" err="1"/>
              <a:t>StudGrade</a:t>
            </a:r>
            <a:r>
              <a:rPr lang="en-US" dirty="0"/>
              <a:t>, </a:t>
            </a:r>
            <a:r>
              <a:rPr lang="en-US" dirty="0" err="1" smtClean="0"/>
              <a:t>StudDept,Studcity</a:t>
            </a:r>
            <a:r>
              <a:rPr lang="en-US" dirty="0" smtClean="0"/>
              <a:t>) values(‘A’,’ECE’,’</a:t>
            </a:r>
            <a:r>
              <a:rPr lang="en-US" dirty="0" err="1" smtClean="0"/>
              <a:t>Hyd</a:t>
            </a:r>
            <a:r>
              <a:rPr lang="en-US" dirty="0" smtClean="0"/>
              <a:t>’);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7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Aggregate Functions: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Aggregate Function returns the number that matches specified criteria.</a:t>
            </a:r>
          </a:p>
          <a:p>
            <a:r>
              <a:rPr lang="en-US" dirty="0" smtClean="0"/>
              <a:t>Some of the functions are </a:t>
            </a:r>
            <a:r>
              <a:rPr lang="en-US" dirty="0" err="1" smtClean="0"/>
              <a:t>Count,Sum,Avg,Min,Max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-&gt;select count (column) from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 select count(</a:t>
            </a:r>
            <a:r>
              <a:rPr lang="en-US" dirty="0" err="1" smtClean="0"/>
              <a:t>StudName</a:t>
            </a:r>
            <a:r>
              <a:rPr lang="en-US" dirty="0" smtClean="0"/>
              <a:t>) from </a:t>
            </a:r>
            <a:r>
              <a:rPr lang="en-US" dirty="0" err="1" smtClean="0"/>
              <a:t>Studentdetails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5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AVG function returns the average value of numeric column.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-&gt; select AVG(column) from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Ex: select AVG(</a:t>
            </a:r>
            <a:r>
              <a:rPr lang="en-US" dirty="0" err="1"/>
              <a:t>Studmarks</a:t>
            </a:r>
            <a:r>
              <a:rPr lang="en-US" dirty="0"/>
              <a:t>) from </a:t>
            </a:r>
            <a:r>
              <a:rPr lang="en-US" dirty="0" err="1"/>
              <a:t>Studentdetails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Sum function returns the total sum of given column.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-&gt; select AVG(column) from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Ex: select </a:t>
            </a:r>
            <a:r>
              <a:rPr lang="en-US" dirty="0" smtClean="0"/>
              <a:t>SUM(</a:t>
            </a:r>
            <a:r>
              <a:rPr lang="en-US" dirty="0" err="1" smtClean="0"/>
              <a:t>Studmarks</a:t>
            </a:r>
            <a:r>
              <a:rPr lang="en-US" dirty="0"/>
              <a:t>) from </a:t>
            </a:r>
            <a:r>
              <a:rPr lang="en-US" dirty="0" err="1"/>
              <a:t>Studentdetails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0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Min:</a:t>
            </a:r>
          </a:p>
          <a:p>
            <a:pPr marL="0" indent="0">
              <a:buNone/>
            </a:pPr>
            <a:r>
              <a:rPr lang="en-US" dirty="0"/>
              <a:t>-&gt; select column1,MIN(column2) from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Ex: select </a:t>
            </a:r>
            <a:r>
              <a:rPr lang="en-US" dirty="0" err="1"/>
              <a:t>StudName,MIN</a:t>
            </a:r>
            <a:r>
              <a:rPr lang="en-US" dirty="0"/>
              <a:t>(</a:t>
            </a:r>
            <a:r>
              <a:rPr lang="en-US" dirty="0" err="1"/>
              <a:t>Studmarks</a:t>
            </a:r>
            <a:r>
              <a:rPr lang="en-US" dirty="0"/>
              <a:t>) from </a:t>
            </a:r>
            <a:r>
              <a:rPr lang="en-US" dirty="0" err="1"/>
              <a:t>Studentdetails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Max:</a:t>
            </a:r>
          </a:p>
          <a:p>
            <a:pPr marL="0" indent="0">
              <a:buNone/>
            </a:pPr>
            <a:r>
              <a:rPr lang="en-US" dirty="0" smtClean="0"/>
              <a:t>-&gt;</a:t>
            </a:r>
            <a:r>
              <a:rPr lang="en-US" dirty="0"/>
              <a:t>select </a:t>
            </a:r>
            <a:r>
              <a:rPr lang="en-US" dirty="0" smtClean="0"/>
              <a:t>column1,MAX(column2</a:t>
            </a:r>
            <a:r>
              <a:rPr lang="en-US" dirty="0"/>
              <a:t>) from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Ex: select </a:t>
            </a:r>
            <a:r>
              <a:rPr lang="en-US" dirty="0" err="1" smtClean="0"/>
              <a:t>StudName,MAX</a:t>
            </a:r>
            <a:r>
              <a:rPr lang="en-US" dirty="0" smtClean="0"/>
              <a:t>(</a:t>
            </a:r>
            <a:r>
              <a:rPr lang="en-US" dirty="0" err="1" smtClean="0"/>
              <a:t>Studmarks</a:t>
            </a:r>
            <a:r>
              <a:rPr lang="en-US" dirty="0"/>
              <a:t>) from </a:t>
            </a:r>
            <a:r>
              <a:rPr lang="en-US" dirty="0" err="1"/>
              <a:t>Studentdetails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Group by Query: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340769"/>
            <a:ext cx="11031016" cy="4785396"/>
          </a:xfrm>
        </p:spPr>
        <p:txBody>
          <a:bodyPr/>
          <a:lstStyle/>
          <a:p>
            <a:r>
              <a:rPr lang="en-US" dirty="0" smtClean="0"/>
              <a:t> Used in SQL to arrange identical data into groups with the help of some functions.</a:t>
            </a:r>
          </a:p>
          <a:p>
            <a:pPr marL="0" indent="0">
              <a:buNone/>
            </a:pPr>
            <a:r>
              <a:rPr lang="en-US" dirty="0" smtClean="0"/>
              <a:t>-&gt; select  * from </a:t>
            </a:r>
            <a:r>
              <a:rPr lang="en-US" dirty="0" err="1" smtClean="0"/>
              <a:t>table_name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group by </a:t>
            </a:r>
            <a:r>
              <a:rPr lang="en-US" dirty="0" err="1" smtClean="0"/>
              <a:t>column_name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Ex: select * from </a:t>
            </a:r>
            <a:r>
              <a:rPr lang="en-US" dirty="0" err="1" smtClean="0"/>
              <a:t>Studentdetails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group by </a:t>
            </a:r>
            <a:r>
              <a:rPr lang="en-US" dirty="0" err="1" smtClean="0"/>
              <a:t>StudCity</a:t>
            </a:r>
            <a:r>
              <a:rPr lang="en-US" dirty="0" smtClean="0"/>
              <a:t>;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8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Group by 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Ex: select  count(</a:t>
            </a:r>
            <a:r>
              <a:rPr lang="en-US" dirty="0" err="1" smtClean="0"/>
              <a:t>StudId</a:t>
            </a:r>
            <a:r>
              <a:rPr lang="en-US" dirty="0" smtClean="0"/>
              <a:t>) , </a:t>
            </a:r>
            <a:r>
              <a:rPr lang="en-US" dirty="0" err="1" smtClean="0"/>
              <a:t>Studcity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</a:t>
            </a:r>
            <a:r>
              <a:rPr lang="en-US" dirty="0" err="1" smtClean="0"/>
              <a:t>Studentdetails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Group by </a:t>
            </a:r>
            <a:r>
              <a:rPr lang="en-US" dirty="0" err="1" smtClean="0"/>
              <a:t>Studcity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32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Having Query: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Having query is used to place conditions where we need to decide which group will be the part of final result-set.</a:t>
            </a:r>
          </a:p>
          <a:p>
            <a:pPr marL="0" indent="0">
              <a:buNone/>
            </a:pPr>
            <a:r>
              <a:rPr lang="en-US" dirty="0" smtClean="0"/>
              <a:t>-&gt; select * from </a:t>
            </a:r>
            <a:r>
              <a:rPr lang="en-US" dirty="0" err="1" smtClean="0"/>
              <a:t>table_name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having column1;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 select </a:t>
            </a:r>
            <a:r>
              <a:rPr lang="en-US" dirty="0" err="1" smtClean="0"/>
              <a:t>studId</a:t>
            </a:r>
            <a:r>
              <a:rPr lang="en-US" dirty="0" smtClean="0"/>
              <a:t>, sum(</a:t>
            </a:r>
            <a:r>
              <a:rPr lang="en-US" dirty="0" err="1" smtClean="0"/>
              <a:t>studmarks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from </a:t>
            </a:r>
            <a:r>
              <a:rPr lang="en-US" dirty="0" err="1" smtClean="0"/>
              <a:t>Studentdetails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Having sum(</a:t>
            </a:r>
            <a:r>
              <a:rPr lang="en-US" dirty="0" err="1" smtClean="0"/>
              <a:t>studmarks</a:t>
            </a:r>
            <a:r>
              <a:rPr lang="en-US" dirty="0" smtClean="0"/>
              <a:t>)&gt;500;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6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Order By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Order by keyword is used to sort the result-set in ascending or descending order.</a:t>
            </a:r>
          </a:p>
          <a:p>
            <a:pPr marL="0" indent="0">
              <a:buNone/>
            </a:pPr>
            <a:r>
              <a:rPr lang="en-US" dirty="0" smtClean="0"/>
              <a:t>-&gt; select  column from </a:t>
            </a:r>
            <a:r>
              <a:rPr lang="en-US" dirty="0" err="1" smtClean="0"/>
              <a:t>table_name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odere</a:t>
            </a:r>
            <a:r>
              <a:rPr lang="en-US" dirty="0" smtClean="0"/>
              <a:t> by column;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 select </a:t>
            </a:r>
            <a:r>
              <a:rPr lang="en-US" dirty="0" err="1" smtClean="0"/>
              <a:t>studName</a:t>
            </a:r>
            <a:r>
              <a:rPr lang="en-US" dirty="0" smtClean="0"/>
              <a:t> from </a:t>
            </a:r>
            <a:r>
              <a:rPr lang="en-US" dirty="0" err="1" smtClean="0"/>
              <a:t>Studentdetails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order by </a:t>
            </a:r>
            <a:r>
              <a:rPr lang="en-US" dirty="0" err="1" smtClean="0"/>
              <a:t>StudId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 </a:t>
            </a:r>
            <a:r>
              <a:rPr lang="en-US" dirty="0"/>
              <a:t>select </a:t>
            </a:r>
            <a:r>
              <a:rPr lang="en-US" dirty="0" err="1"/>
              <a:t>studName</a:t>
            </a:r>
            <a:r>
              <a:rPr lang="en-US" dirty="0"/>
              <a:t> from </a:t>
            </a:r>
            <a:r>
              <a:rPr lang="en-US" dirty="0" err="1"/>
              <a:t>Studentdetails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order by </a:t>
            </a:r>
            <a:r>
              <a:rPr lang="en-US" dirty="0" err="1"/>
              <a:t>StudId</a:t>
            </a:r>
            <a:r>
              <a:rPr lang="en-US" dirty="0"/>
              <a:t> </a:t>
            </a:r>
            <a:r>
              <a:rPr lang="en-US" dirty="0" err="1" smtClean="0"/>
              <a:t>asc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9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NULL Query: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 SQL Null is used to represent the missing values (Blank value).</a:t>
            </a:r>
          </a:p>
          <a:p>
            <a:r>
              <a:rPr lang="en-US" dirty="0"/>
              <a:t> </a:t>
            </a:r>
            <a:r>
              <a:rPr lang="en-US" dirty="0" smtClean="0"/>
              <a:t>Is Null and Is not Null are keywords is used to test empty values.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 select </a:t>
            </a:r>
            <a:r>
              <a:rPr lang="en-US" dirty="0" err="1" smtClean="0"/>
              <a:t>studId</a:t>
            </a:r>
            <a:r>
              <a:rPr lang="en-US" dirty="0" smtClean="0"/>
              <a:t>  from </a:t>
            </a:r>
            <a:r>
              <a:rPr lang="en-US" dirty="0" err="1" smtClean="0"/>
              <a:t>studentdetails</a:t>
            </a:r>
            <a:r>
              <a:rPr lang="en-US" dirty="0" smtClean="0"/>
              <a:t> where </a:t>
            </a:r>
            <a:r>
              <a:rPr lang="en-US" dirty="0" err="1" smtClean="0"/>
              <a:t>stdmarks</a:t>
            </a:r>
            <a:r>
              <a:rPr lang="en-US" dirty="0"/>
              <a:t> </a:t>
            </a:r>
            <a:r>
              <a:rPr lang="en-US" dirty="0" smtClean="0"/>
              <a:t>Is   NULL;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Ex:</a:t>
            </a:r>
            <a:r>
              <a:rPr lang="en-US" dirty="0" err="1"/>
              <a:t>select</a:t>
            </a:r>
            <a:r>
              <a:rPr lang="en-US" dirty="0"/>
              <a:t> </a:t>
            </a:r>
            <a:r>
              <a:rPr lang="en-US" dirty="0" err="1"/>
              <a:t>studId</a:t>
            </a:r>
            <a:r>
              <a:rPr lang="en-US" dirty="0"/>
              <a:t>  from </a:t>
            </a:r>
            <a:r>
              <a:rPr lang="en-US" dirty="0" err="1"/>
              <a:t>studentdetails</a:t>
            </a:r>
            <a:r>
              <a:rPr lang="en-US" dirty="0"/>
              <a:t> where </a:t>
            </a:r>
            <a:r>
              <a:rPr lang="en-US" dirty="0" err="1"/>
              <a:t>stdmarks</a:t>
            </a:r>
            <a:r>
              <a:rPr lang="en-US" dirty="0"/>
              <a:t> </a:t>
            </a:r>
            <a:r>
              <a:rPr lang="en-US" dirty="0" smtClean="0"/>
              <a:t>Is</a:t>
            </a:r>
          </a:p>
          <a:p>
            <a:pPr marL="0" indent="0">
              <a:buNone/>
            </a:pPr>
            <a:r>
              <a:rPr lang="en-US" dirty="0" smtClean="0"/>
              <a:t>Not   NULL;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5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=""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Nunito Sans SemiBold" panose="00000700000000000000" pitchFamily="2" charset="0"/>
              </a:rPr>
              <a:t>SQL QUERIES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Update Query: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Update query is used to modify the rows in a table either it may be single or multiple modifications.</a:t>
            </a:r>
          </a:p>
          <a:p>
            <a:pPr marL="0" indent="0">
              <a:buNone/>
            </a:pPr>
            <a:r>
              <a:rPr lang="en-US" dirty="0" smtClean="0"/>
              <a:t>-&gt; Update </a:t>
            </a:r>
            <a:r>
              <a:rPr lang="en-US" dirty="0" err="1" smtClean="0"/>
              <a:t>table_name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set 	</a:t>
            </a:r>
            <a:r>
              <a:rPr lang="en-US" dirty="0" err="1" smtClean="0"/>
              <a:t>coulmn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column1;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 Update </a:t>
            </a:r>
            <a:r>
              <a:rPr lang="en-US" dirty="0"/>
              <a:t> </a:t>
            </a:r>
            <a:r>
              <a:rPr lang="en-US" dirty="0" err="1"/>
              <a:t>Studentdetails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	set </a:t>
            </a:r>
            <a:r>
              <a:rPr lang="en-US" dirty="0" err="1" smtClean="0"/>
              <a:t>Studname</a:t>
            </a:r>
            <a:r>
              <a:rPr lang="en-US" dirty="0" smtClean="0"/>
              <a:t>=‘</a:t>
            </a:r>
            <a:r>
              <a:rPr lang="en-US" dirty="0" err="1" smtClean="0"/>
              <a:t>ankitha</a:t>
            </a:r>
            <a:r>
              <a:rPr lang="en-US" dirty="0" smtClean="0"/>
              <a:t>’ where </a:t>
            </a:r>
            <a:r>
              <a:rPr lang="en-US" dirty="0" err="1" smtClean="0"/>
              <a:t>studId</a:t>
            </a:r>
            <a:r>
              <a:rPr lang="en-US" dirty="0" smtClean="0"/>
              <a:t>=‘12’;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62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Delete Query: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SQL delete command  is used to delete rows that are no longer required  from database tables.</a:t>
            </a:r>
          </a:p>
          <a:p>
            <a:pPr marL="0" indent="0">
              <a:buNone/>
            </a:pPr>
            <a:r>
              <a:rPr lang="en-US" dirty="0" smtClean="0"/>
              <a:t>-&gt; delete from </a:t>
            </a:r>
            <a:r>
              <a:rPr lang="en-US" dirty="0" err="1" smtClean="0"/>
              <a:t>table_name</a:t>
            </a:r>
            <a:r>
              <a:rPr lang="en-US" dirty="0" smtClean="0"/>
              <a:t> where column;</a:t>
            </a:r>
          </a:p>
          <a:p>
            <a:pPr marL="0" indent="0">
              <a:buNone/>
            </a:pPr>
            <a:r>
              <a:rPr lang="en-US" dirty="0" smtClean="0"/>
              <a:t>	Ex: delete from </a:t>
            </a:r>
            <a:r>
              <a:rPr lang="en-US" dirty="0" err="1" smtClean="0"/>
              <a:t>Studentdetails</a:t>
            </a:r>
            <a:r>
              <a:rPr lang="en-US" dirty="0" smtClean="0"/>
              <a:t> where </a:t>
            </a:r>
            <a:r>
              <a:rPr lang="en-US" dirty="0" err="1" smtClean="0"/>
              <a:t>studId</a:t>
            </a:r>
            <a:r>
              <a:rPr lang="en-US" dirty="0" smtClean="0"/>
              <a:t>=’16’;</a:t>
            </a:r>
          </a:p>
          <a:p>
            <a:pPr marL="0" indent="0">
              <a:buNone/>
            </a:pPr>
            <a:r>
              <a:rPr lang="en-US" dirty="0" smtClean="0"/>
              <a:t>-&gt; </a:t>
            </a:r>
          </a:p>
          <a:p>
            <a:pPr marL="0" indent="0">
              <a:buNone/>
            </a:pPr>
            <a:r>
              <a:rPr lang="en-US" dirty="0"/>
              <a:t>	Ex: delete from </a:t>
            </a:r>
            <a:r>
              <a:rPr lang="en-US" dirty="0" err="1"/>
              <a:t>Studentdetails</a:t>
            </a:r>
            <a:r>
              <a:rPr lang="en-US" dirty="0"/>
              <a:t> where </a:t>
            </a:r>
            <a:r>
              <a:rPr lang="en-US" dirty="0" err="1"/>
              <a:t>studId</a:t>
            </a:r>
            <a:r>
              <a:rPr lang="en-US" dirty="0"/>
              <a:t>=’16</a:t>
            </a:r>
            <a:r>
              <a:rPr lang="en-US" dirty="0" smtClean="0"/>
              <a:t>’;</a:t>
            </a:r>
          </a:p>
          <a:p>
            <a:pPr marL="0" indent="0">
              <a:buNone/>
            </a:pPr>
            <a:r>
              <a:rPr lang="en-US" dirty="0" smtClean="0"/>
              <a:t>                  Select * from </a:t>
            </a:r>
            <a:r>
              <a:rPr lang="en-US" dirty="0" err="1" smtClean="0"/>
              <a:t>Studentdetails</a:t>
            </a:r>
            <a:r>
              <a:rPr lang="en-US" dirty="0" smtClean="0"/>
              <a:t>;  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37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 operator: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IN operator is used to specify multiple values  inside 	the WHERE clause. It acts as a short for multiple  OR. </a:t>
            </a:r>
          </a:p>
          <a:p>
            <a:pPr marL="0" indent="0">
              <a:buNone/>
            </a:pPr>
            <a:r>
              <a:rPr lang="en-US" dirty="0" smtClean="0"/>
              <a:t>-&gt; select column1,column2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 err="1" smtClean="0"/>
              <a:t>table_name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where </a:t>
            </a:r>
            <a:r>
              <a:rPr lang="en-US" dirty="0" err="1" smtClean="0"/>
              <a:t>coulmn</a:t>
            </a:r>
            <a:r>
              <a:rPr lang="en-US" dirty="0" smtClean="0"/>
              <a:t> IN( 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Ex:</a:t>
            </a:r>
            <a:r>
              <a:rPr lang="en-US" dirty="0" err="1"/>
              <a:t>select</a:t>
            </a:r>
            <a:r>
              <a:rPr lang="en-US" dirty="0"/>
              <a:t> </a:t>
            </a:r>
            <a:r>
              <a:rPr lang="en-US" dirty="0" err="1"/>
              <a:t>studName,StudId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from </a:t>
            </a:r>
            <a:r>
              <a:rPr lang="en-US" dirty="0" err="1"/>
              <a:t>Studentdetails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studcity</a:t>
            </a:r>
            <a:r>
              <a:rPr lang="en-US" dirty="0"/>
              <a:t> </a:t>
            </a:r>
            <a:r>
              <a:rPr lang="en-US" dirty="0" smtClean="0"/>
              <a:t>IN(‘HYD’,’CBE’,’MAS’);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45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Between operator: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Between operator will select a particular value within the specified range.</a:t>
            </a:r>
          </a:p>
          <a:p>
            <a:pPr marL="0" indent="0">
              <a:buNone/>
            </a:pPr>
            <a:r>
              <a:rPr lang="en-US" dirty="0" smtClean="0"/>
              <a:t>-&gt; select column1,column2 from </a:t>
            </a:r>
            <a:r>
              <a:rPr lang="en-US" dirty="0" err="1" smtClean="0"/>
              <a:t>table_name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where column3 between value1 AND value2;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Ex: select </a:t>
            </a:r>
            <a:r>
              <a:rPr lang="en-US" dirty="0" err="1" smtClean="0"/>
              <a:t>Studname,studId</a:t>
            </a:r>
            <a:r>
              <a:rPr lang="en-US" dirty="0" smtClean="0"/>
              <a:t> from </a:t>
            </a:r>
            <a:r>
              <a:rPr lang="en-US" dirty="0" err="1" smtClean="0"/>
              <a:t>studentdetails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where </a:t>
            </a:r>
            <a:r>
              <a:rPr lang="en-US" dirty="0" err="1" smtClean="0"/>
              <a:t>studmarks</a:t>
            </a:r>
            <a:r>
              <a:rPr lang="en-US" smtClean="0"/>
              <a:t> Between 500 AND 800;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latin typeface="Nunito Sans" panose="00000500000000000000" pitchFamily="2" charset="0"/>
              </a:rPr>
              <a:t> </a:t>
            </a:r>
            <a:r>
              <a:rPr lang="en-US" sz="4500" b="1" dirty="0" smtClean="0">
                <a:latin typeface="Nunito Sans" panose="00000500000000000000" pitchFamily="2" charset="0"/>
              </a:rPr>
              <a:t>Database</a:t>
            </a:r>
            <a:r>
              <a:rPr lang="en-US" sz="4500" b="1" dirty="0" smtClean="0">
                <a:latin typeface="Nunito Sans" panose="00000500000000000000" pitchFamily="2" charset="0"/>
              </a:rPr>
              <a:t> Creation &amp; Deletion: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-&gt; Create database </a:t>
            </a:r>
            <a:r>
              <a:rPr lang="en-US" sz="2500" dirty="0" err="1" smtClean="0">
                <a:latin typeface="Nunito Sans" panose="00000500000000000000" pitchFamily="2" charset="0"/>
              </a:rPr>
              <a:t>database_name</a:t>
            </a:r>
            <a:r>
              <a:rPr lang="en-US" sz="2500" dirty="0" smtClean="0">
                <a:latin typeface="Nunito Sans" panose="00000500000000000000" pitchFamily="2" charset="0"/>
              </a:rPr>
              <a:t>;</a:t>
            </a:r>
          </a:p>
          <a:p>
            <a:r>
              <a:rPr lang="en-US" sz="2500" dirty="0" smtClean="0">
                <a:latin typeface="Nunito Sans" panose="00000500000000000000" pitchFamily="2" charset="0"/>
              </a:rPr>
              <a:t> 	</a:t>
            </a:r>
            <a:endParaRPr lang="en-US" sz="2500" dirty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    	Ex: Create database student;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  <a:p>
            <a:r>
              <a:rPr lang="en-US" sz="2500" dirty="0" smtClean="0">
                <a:latin typeface="Nunito Sans" panose="00000500000000000000" pitchFamily="2" charset="0"/>
              </a:rPr>
              <a:t>-&gt; Drop database </a:t>
            </a:r>
            <a:r>
              <a:rPr lang="en-US" sz="2500" dirty="0" err="1" smtClean="0">
                <a:latin typeface="Nunito Sans" panose="00000500000000000000" pitchFamily="2" charset="0"/>
              </a:rPr>
              <a:t>database_name</a:t>
            </a:r>
            <a:r>
              <a:rPr lang="en-US" sz="2500" dirty="0" smtClean="0">
                <a:latin typeface="Nunito Sans" panose="00000500000000000000" pitchFamily="2" charset="0"/>
              </a:rPr>
              <a:t>;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</a:t>
            </a:r>
            <a:r>
              <a:rPr lang="en-US" sz="2500" dirty="0" smtClean="0">
                <a:latin typeface="Nunito Sans" panose="00000500000000000000" pitchFamily="2" charset="0"/>
              </a:rPr>
              <a:t>Ex: Drop database student;</a:t>
            </a:r>
          </a:p>
          <a:p>
            <a:endParaRPr lang="en-US" sz="2500" dirty="0" smtClean="0">
              <a:latin typeface="Nunito Sans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Nunito Sans" panose="00000500000000000000" pitchFamily="2" charset="0"/>
              </a:rPr>
              <a:t>Table Creation &amp; Deletion;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600201"/>
            <a:ext cx="10814992" cy="427707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Nunito Sans" panose="00000500000000000000" pitchFamily="2" charset="0"/>
              </a:rPr>
              <a:t>-&gt;Create </a:t>
            </a:r>
            <a:r>
              <a:rPr lang="en-US" sz="2800" dirty="0">
                <a:latin typeface="Nunito Sans" panose="00000500000000000000" pitchFamily="2" charset="0"/>
              </a:rPr>
              <a:t>table </a:t>
            </a:r>
            <a:r>
              <a:rPr lang="en-US" sz="2800" dirty="0" err="1" smtClean="0">
                <a:latin typeface="Nunito Sans" panose="00000500000000000000" pitchFamily="2" charset="0"/>
              </a:rPr>
              <a:t>table_name</a:t>
            </a:r>
            <a:r>
              <a:rPr lang="en-US" sz="2800" dirty="0" smtClean="0">
                <a:latin typeface="Nunito Sans" panose="00000500000000000000" pitchFamily="2" charset="0"/>
              </a:rPr>
              <a:t>(column1 datatype,column2 </a:t>
            </a:r>
            <a:r>
              <a:rPr lang="en-US" sz="2800" dirty="0" err="1" smtClean="0">
                <a:latin typeface="Nunito Sans" panose="00000500000000000000" pitchFamily="2" charset="0"/>
              </a:rPr>
              <a:t>datatype</a:t>
            </a:r>
            <a:r>
              <a:rPr lang="en-US" sz="2800" dirty="0" smtClean="0">
                <a:latin typeface="Nunito Sans" panose="00000500000000000000" pitchFamily="2" charset="0"/>
              </a:rPr>
              <a:t>….);</a:t>
            </a:r>
            <a:endParaRPr lang="en-US" sz="2800" dirty="0">
              <a:latin typeface="Nunito Sans" panose="00000500000000000000" pitchFamily="2" charset="0"/>
            </a:endParaRPr>
          </a:p>
          <a:p>
            <a:pPr marL="0" indent="0">
              <a:buNone/>
            </a:pPr>
            <a:endParaRPr lang="en-US" sz="2800" dirty="0">
              <a:latin typeface="Nunito Sans" panose="00000500000000000000" pitchFamily="2" charset="0"/>
            </a:endParaRPr>
          </a:p>
          <a:p>
            <a:pPr marL="0" indent="0">
              <a:buNone/>
            </a:pPr>
            <a:r>
              <a:rPr lang="en-US" sz="2800" dirty="0">
                <a:latin typeface="Nunito Sans" panose="00000500000000000000" pitchFamily="2" charset="0"/>
              </a:rPr>
              <a:t>   	Ex: Create table </a:t>
            </a:r>
            <a:r>
              <a:rPr lang="en-US" sz="2800" dirty="0" err="1" smtClean="0">
                <a:latin typeface="Nunito Sans" panose="00000500000000000000" pitchFamily="2" charset="0"/>
              </a:rPr>
              <a:t>Studentdetails</a:t>
            </a:r>
            <a:r>
              <a:rPr lang="en-US" sz="2800" dirty="0" smtClean="0">
                <a:latin typeface="Nunito Sans" panose="00000500000000000000" pitchFamily="2" charset="0"/>
              </a:rPr>
              <a:t>(</a:t>
            </a:r>
            <a:r>
              <a:rPr lang="en-US" sz="2800" dirty="0" err="1" smtClean="0">
                <a:latin typeface="Nunito Sans" panose="00000500000000000000" pitchFamily="2" charset="0"/>
              </a:rPr>
              <a:t>StuId</a:t>
            </a:r>
            <a:r>
              <a:rPr lang="en-US" sz="2800" dirty="0" smtClean="0">
                <a:latin typeface="Nunito Sans" panose="00000500000000000000" pitchFamily="2" charset="0"/>
              </a:rPr>
              <a:t> </a:t>
            </a:r>
            <a:r>
              <a:rPr lang="en-US" sz="2800" dirty="0" err="1" smtClean="0">
                <a:latin typeface="Nunito Sans" panose="00000500000000000000" pitchFamily="2" charset="0"/>
              </a:rPr>
              <a:t>int</a:t>
            </a:r>
            <a:r>
              <a:rPr lang="en-US" sz="2800" dirty="0" smtClean="0">
                <a:latin typeface="Nunito Sans" panose="00000500000000000000" pitchFamily="2" charset="0"/>
              </a:rPr>
              <a:t>(10), </a:t>
            </a:r>
            <a:r>
              <a:rPr lang="en-US" sz="2800" dirty="0" err="1" smtClean="0">
                <a:latin typeface="Nunito Sans" panose="00000500000000000000" pitchFamily="2" charset="0"/>
              </a:rPr>
              <a:t>StuName</a:t>
            </a:r>
            <a:r>
              <a:rPr lang="en-US" sz="2800" dirty="0" smtClean="0">
                <a:latin typeface="Nunito Sans" panose="00000500000000000000" pitchFamily="2" charset="0"/>
              </a:rPr>
              <a:t>          </a:t>
            </a:r>
            <a:r>
              <a:rPr lang="en-US" sz="2800" dirty="0" err="1" smtClean="0">
                <a:latin typeface="Nunito Sans" panose="00000500000000000000" pitchFamily="2" charset="0"/>
              </a:rPr>
              <a:t>varchar</a:t>
            </a:r>
            <a:r>
              <a:rPr lang="en-US" sz="2800" dirty="0" smtClean="0">
                <a:latin typeface="Nunito Sans" panose="00000500000000000000" pitchFamily="2" charset="0"/>
              </a:rPr>
              <a:t>(45),</a:t>
            </a:r>
            <a:r>
              <a:rPr lang="en-US" sz="2800" dirty="0" err="1" smtClean="0">
                <a:latin typeface="Nunito Sans" panose="00000500000000000000" pitchFamily="2" charset="0"/>
              </a:rPr>
              <a:t>StuMarks</a:t>
            </a:r>
            <a:r>
              <a:rPr lang="en-US" sz="2800" dirty="0" smtClean="0">
                <a:latin typeface="Nunito Sans" panose="00000500000000000000" pitchFamily="2" charset="0"/>
              </a:rPr>
              <a:t> </a:t>
            </a:r>
            <a:r>
              <a:rPr lang="en-US" sz="2800" dirty="0" err="1" smtClean="0">
                <a:latin typeface="Nunito Sans" panose="00000500000000000000" pitchFamily="2" charset="0"/>
              </a:rPr>
              <a:t>Int</a:t>
            </a:r>
            <a:r>
              <a:rPr lang="en-US" sz="2800" dirty="0" smtClean="0">
                <a:latin typeface="Nunito Sans" panose="00000500000000000000" pitchFamily="2" charset="0"/>
              </a:rPr>
              <a:t>(10));</a:t>
            </a:r>
          </a:p>
          <a:p>
            <a:pPr marL="0" indent="0">
              <a:buNone/>
            </a:pPr>
            <a:endParaRPr lang="en-US" sz="2800" dirty="0">
              <a:latin typeface="Nunito Sans" panose="00000500000000000000" pitchFamily="2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Nunito Sans" panose="00000500000000000000" pitchFamily="2" charset="0"/>
              </a:rPr>
              <a:t>-&gt; drop table </a:t>
            </a:r>
            <a:r>
              <a:rPr lang="en-US" sz="2800" dirty="0" err="1" smtClean="0">
                <a:latin typeface="Nunito Sans" panose="00000500000000000000" pitchFamily="2" charset="0"/>
              </a:rPr>
              <a:t>table_name</a:t>
            </a:r>
            <a:r>
              <a:rPr lang="en-US" sz="2800" dirty="0" smtClean="0">
                <a:latin typeface="Nunito Sans" panose="00000500000000000000" pitchFamily="2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Nunito Sans" panose="00000500000000000000" pitchFamily="2" charset="0"/>
              </a:rPr>
              <a:t>	</a:t>
            </a:r>
            <a:r>
              <a:rPr lang="en-US" sz="2800" dirty="0" err="1" smtClean="0">
                <a:latin typeface="Nunito Sans" panose="00000500000000000000" pitchFamily="2" charset="0"/>
              </a:rPr>
              <a:t>Ex:Drop</a:t>
            </a:r>
            <a:r>
              <a:rPr lang="en-US" sz="2800" dirty="0" smtClean="0">
                <a:latin typeface="Nunito Sans" panose="00000500000000000000" pitchFamily="2" charset="0"/>
              </a:rPr>
              <a:t> table </a:t>
            </a:r>
            <a:r>
              <a:rPr lang="en-US" sz="2800" dirty="0" err="1" smtClean="0">
                <a:latin typeface="Nunito Sans" panose="00000500000000000000" pitchFamily="2" charset="0"/>
              </a:rPr>
              <a:t>Studentdetails</a:t>
            </a:r>
            <a:r>
              <a:rPr lang="en-US" sz="2800" dirty="0" smtClean="0">
                <a:latin typeface="Nunito Sans" panose="00000500000000000000" pitchFamily="2" charset="0"/>
              </a:rPr>
              <a:t>;</a:t>
            </a:r>
            <a:endParaRPr lang="en-US" sz="2800" dirty="0">
              <a:latin typeface="Nunito Sans" panose="00000500000000000000" pitchFamily="2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SELECT QUERY: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Select Query used to get data from database.</a:t>
            </a:r>
          </a:p>
          <a:p>
            <a:pPr marL="0" indent="0">
              <a:buNone/>
            </a:pPr>
            <a:r>
              <a:rPr lang="en-US" dirty="0" smtClean="0"/>
              <a:t>-&gt; select * from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Ex:select</a:t>
            </a:r>
            <a:r>
              <a:rPr lang="en-US" dirty="0" smtClean="0"/>
              <a:t> * from </a:t>
            </a:r>
            <a:r>
              <a:rPr lang="en-US" dirty="0" err="1" smtClean="0"/>
              <a:t>Studentdetails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-&gt;select </a:t>
            </a:r>
            <a:r>
              <a:rPr lang="en-US" dirty="0" err="1" smtClean="0"/>
              <a:t>column_name</a:t>
            </a:r>
            <a:r>
              <a:rPr lang="en-US" dirty="0" smtClean="0"/>
              <a:t> from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Ex:select</a:t>
            </a:r>
            <a:r>
              <a:rPr lang="en-US" dirty="0" smtClean="0"/>
              <a:t> </a:t>
            </a:r>
            <a:r>
              <a:rPr lang="en-US" dirty="0" err="1" smtClean="0"/>
              <a:t>StuId</a:t>
            </a:r>
            <a:r>
              <a:rPr lang="en-US" dirty="0" smtClean="0"/>
              <a:t> from </a:t>
            </a:r>
            <a:r>
              <a:rPr lang="en-US" dirty="0" err="1" smtClean="0"/>
              <a:t>studentdetails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-&gt;select distinct </a:t>
            </a:r>
            <a:r>
              <a:rPr lang="en-US" dirty="0" err="1"/>
              <a:t>column_name</a:t>
            </a:r>
            <a:r>
              <a:rPr lang="en-US" dirty="0"/>
              <a:t>  from  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 smtClean="0"/>
              <a:t>Ex:select</a:t>
            </a:r>
            <a:r>
              <a:rPr lang="en-US" dirty="0" smtClean="0"/>
              <a:t> distinct </a:t>
            </a:r>
            <a:r>
              <a:rPr lang="en-US" dirty="0" err="1" smtClean="0"/>
              <a:t>StudName</a:t>
            </a:r>
            <a:r>
              <a:rPr lang="en-US" dirty="0" smtClean="0"/>
              <a:t> from </a:t>
            </a:r>
            <a:r>
              <a:rPr lang="en-US" dirty="0" err="1" smtClean="0"/>
              <a:t>Studentdetails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-&gt;select upper(</a:t>
            </a:r>
            <a:r>
              <a:rPr lang="en-US" dirty="0" err="1"/>
              <a:t>Column_name</a:t>
            </a:r>
            <a:r>
              <a:rPr lang="en-US" dirty="0"/>
              <a:t>) from </a:t>
            </a:r>
            <a:r>
              <a:rPr lang="en-US" dirty="0" err="1"/>
              <a:t>table_name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-&gt;</a:t>
            </a:r>
            <a:r>
              <a:rPr lang="en-US" dirty="0"/>
              <a:t> select  </a:t>
            </a:r>
            <a:r>
              <a:rPr lang="en-US" dirty="0" smtClean="0"/>
              <a:t>lower(</a:t>
            </a:r>
            <a:r>
              <a:rPr lang="en-US" dirty="0" err="1" smtClean="0"/>
              <a:t>Column_name</a:t>
            </a:r>
            <a:r>
              <a:rPr lang="en-US" dirty="0"/>
              <a:t>) from </a:t>
            </a:r>
            <a:r>
              <a:rPr lang="en-US" dirty="0" err="1"/>
              <a:t>table_name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4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Where Query: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Used when  we need  only certain record from table  .</a:t>
            </a:r>
          </a:p>
          <a:p>
            <a:r>
              <a:rPr lang="en-US" dirty="0" smtClean="0"/>
              <a:t>Where clause acts as a filtering mechanism.</a:t>
            </a:r>
          </a:p>
          <a:p>
            <a:pPr marL="0" indent="0">
              <a:buNone/>
            </a:pPr>
            <a:r>
              <a:rPr lang="en-US" dirty="0" smtClean="0"/>
              <a:t>-&gt; select </a:t>
            </a:r>
            <a:r>
              <a:rPr lang="en-US" dirty="0" err="1" smtClean="0"/>
              <a:t>column_name</a:t>
            </a:r>
            <a:r>
              <a:rPr lang="en-US" dirty="0" smtClean="0"/>
              <a:t> from </a:t>
            </a:r>
            <a:r>
              <a:rPr lang="en-US" dirty="0" err="1" smtClean="0"/>
              <a:t>table_name</a:t>
            </a:r>
            <a:r>
              <a:rPr lang="en-US" dirty="0" smtClean="0"/>
              <a:t> where </a:t>
            </a:r>
            <a:r>
              <a:rPr lang="en-US" dirty="0" err="1" smtClean="0"/>
              <a:t>column_name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 select </a:t>
            </a:r>
            <a:r>
              <a:rPr lang="en-US" dirty="0" err="1" smtClean="0"/>
              <a:t>studName</a:t>
            </a:r>
            <a:r>
              <a:rPr lang="en-US" dirty="0" smtClean="0"/>
              <a:t> from </a:t>
            </a:r>
            <a:r>
              <a:rPr lang="en-US" dirty="0" err="1" smtClean="0"/>
              <a:t>studentdetails</a:t>
            </a:r>
            <a:r>
              <a:rPr lang="en-US" dirty="0" smtClean="0"/>
              <a:t> where </a:t>
            </a:r>
            <a:r>
              <a:rPr lang="en-US" dirty="0" err="1" smtClean="0"/>
              <a:t>studId</a:t>
            </a:r>
            <a:r>
              <a:rPr lang="en-US" dirty="0" smtClean="0"/>
              <a:t>=‘12’;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2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And Query: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operator displays a record if all the conditions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separated by AND are true.</a:t>
            </a:r>
          </a:p>
          <a:p>
            <a:pPr marL="0" indent="0">
              <a:buNone/>
            </a:pPr>
            <a:r>
              <a:rPr lang="en-US" dirty="0" smtClean="0"/>
              <a:t>-&gt; select * from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Where column1 AND column2;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 select *from </a:t>
            </a:r>
            <a:r>
              <a:rPr lang="en-US" dirty="0" err="1" smtClean="0"/>
              <a:t>studentdetails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where </a:t>
            </a:r>
            <a:r>
              <a:rPr lang="en-US" dirty="0" err="1" smtClean="0"/>
              <a:t>Studname</a:t>
            </a:r>
            <a:r>
              <a:rPr lang="en-US" dirty="0" smtClean="0"/>
              <a:t>=‘</a:t>
            </a:r>
            <a:r>
              <a:rPr lang="en-US" dirty="0" err="1" smtClean="0"/>
              <a:t>Arun</a:t>
            </a:r>
            <a:r>
              <a:rPr lang="en-US" dirty="0" smtClean="0"/>
              <a:t>’ AND </a:t>
            </a:r>
            <a:r>
              <a:rPr lang="en-US" dirty="0" err="1" smtClean="0"/>
              <a:t>StudId</a:t>
            </a:r>
            <a:r>
              <a:rPr lang="en-US" dirty="0" smtClean="0"/>
              <a:t>=’15bme0017’;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OR Query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OR operator  displays a record if any of the conditions separated by OR is true.</a:t>
            </a:r>
          </a:p>
          <a:p>
            <a:pPr marL="0" indent="0">
              <a:buNone/>
            </a:pPr>
            <a:r>
              <a:rPr lang="en-US" dirty="0" smtClean="0"/>
              <a:t>-&gt;Select * from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Where column1  OR column2;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 Select * from </a:t>
            </a:r>
            <a:r>
              <a:rPr lang="en-US" dirty="0" err="1" smtClean="0"/>
              <a:t>Studentdetails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   where  </a:t>
            </a:r>
            <a:r>
              <a:rPr lang="en-US" dirty="0" err="1" smtClean="0"/>
              <a:t>StudName</a:t>
            </a:r>
            <a:r>
              <a:rPr lang="en-US" dirty="0" smtClean="0"/>
              <a:t>=“</a:t>
            </a:r>
            <a:r>
              <a:rPr lang="en-US" dirty="0" err="1" smtClean="0"/>
              <a:t>Ayush</a:t>
            </a:r>
            <a:r>
              <a:rPr lang="en-US" dirty="0" smtClean="0"/>
              <a:t>” OR </a:t>
            </a:r>
            <a:r>
              <a:rPr lang="en-US" dirty="0" err="1" smtClean="0"/>
              <a:t>StudMarks</a:t>
            </a:r>
            <a:r>
              <a:rPr lang="en-US" dirty="0" smtClean="0"/>
              <a:t>=‘15’;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4162</TotalTime>
  <Words>648</Words>
  <Application>Microsoft Office PowerPoint</Application>
  <PresentationFormat>Custom</PresentationFormat>
  <Paragraphs>161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Nunito Sans</vt:lpstr>
      <vt:lpstr>Nunito Sans SemiBold</vt:lpstr>
      <vt:lpstr>Office Theme</vt:lpstr>
      <vt:lpstr>PowerPoint Presentation</vt:lpstr>
      <vt:lpstr>PowerPoint Presentation</vt:lpstr>
      <vt:lpstr>PowerPoint Presentation</vt:lpstr>
      <vt:lpstr>Table Creation &amp; Deletion;</vt:lpstr>
      <vt:lpstr>SELECT QUERY:</vt:lpstr>
      <vt:lpstr>PowerPoint Presentation</vt:lpstr>
      <vt:lpstr>Where Query:</vt:lpstr>
      <vt:lpstr>And Query:</vt:lpstr>
      <vt:lpstr>OR Query</vt:lpstr>
      <vt:lpstr>NOT Query:</vt:lpstr>
      <vt:lpstr>Insert Into:</vt:lpstr>
      <vt:lpstr>Aggregate Functions:</vt:lpstr>
      <vt:lpstr>PowerPoint Presentation</vt:lpstr>
      <vt:lpstr>PowerPoint Presentation</vt:lpstr>
      <vt:lpstr>Group by Query:</vt:lpstr>
      <vt:lpstr>Group by Query</vt:lpstr>
      <vt:lpstr>Having Query:</vt:lpstr>
      <vt:lpstr>Order By :</vt:lpstr>
      <vt:lpstr>NULL Query:</vt:lpstr>
      <vt:lpstr>Update Query:</vt:lpstr>
      <vt:lpstr>Delete Query:</vt:lpstr>
      <vt:lpstr>IN operator:</vt:lpstr>
      <vt:lpstr>Between operator: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FACE</cp:lastModifiedBy>
  <cp:revision>256</cp:revision>
  <dcterms:created xsi:type="dcterms:W3CDTF">2006-08-16T00:00:00Z</dcterms:created>
  <dcterms:modified xsi:type="dcterms:W3CDTF">2020-01-25T10:10:35Z</dcterms:modified>
</cp:coreProperties>
</file>