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Nuni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40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hDeraEIQKK7SFHuVT7KOEUROo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 orient="horz"/>
        <p:guide pos="60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ans-bold.fntdata"/><Relationship Id="rId47" Type="http://schemas.openxmlformats.org/officeDocument/2006/relationships/font" Target="fonts/NunitoSans-regular.fntdata"/><Relationship Id="rId49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Nuni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1</a:t>
            </a:r>
            <a:r>
              <a:rPr b="1" baseline="30000" lang="en-IN"/>
              <a:t>st</a:t>
            </a:r>
            <a:r>
              <a:rPr b="1" lang="en-IN"/>
              <a:t> slide (Mandatory)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186" name="Google Shape;18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197" name="Google Shape;1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207" name="Google Shape;20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253" name="Google Shape;25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Section End/Start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/>
              <a:t>Use this at section’s start or end. For example: “Questions” or “Time for Practice”. To be used for Impacts (get the student’s attention). 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262" name="Google Shape;26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272" name="Google Shape;27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282" name="Google Shape;28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292" name="Google Shape;29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302" name="Google Shape;30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339" name="Google Shape;33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370" name="Google Shape;37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Question+ Input + Output (Programming)</a:t>
            </a:r>
            <a:endParaRPr/>
          </a:p>
        </p:txBody>
      </p:sp>
      <p:sp>
        <p:nvSpPr>
          <p:cNvPr id="401" name="Google Shape;40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 + Output (Programming) (After slide 19)</a:t>
            </a:r>
            <a:endParaRPr b="1"/>
          </a:p>
        </p:txBody>
      </p:sp>
      <p:sp>
        <p:nvSpPr>
          <p:cNvPr id="412" name="Google Shape;41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 + Output (Programming) (After slide 19)</a:t>
            </a:r>
            <a:endParaRPr b="1"/>
          </a:p>
        </p:txBody>
      </p:sp>
      <p:sp>
        <p:nvSpPr>
          <p:cNvPr id="422" name="Google Shape;42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 + Output (Programming) (After slide 19)</a:t>
            </a:r>
            <a:endParaRPr b="1"/>
          </a:p>
        </p:txBody>
      </p:sp>
      <p:sp>
        <p:nvSpPr>
          <p:cNvPr id="432" name="Google Shape;43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 + Output (Programming) (After slide 19)</a:t>
            </a:r>
            <a:endParaRPr b="1"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Thank you slide</a:t>
            </a:r>
            <a:endParaRPr/>
          </a:p>
        </p:txBody>
      </p:sp>
      <p:sp>
        <p:nvSpPr>
          <p:cNvPr id="469" name="Google Shape;46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 + Output (Programming) (After slide 19)</a:t>
            </a:r>
            <a:endParaRPr b="1"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Input + Output (Programming) (After slide 19)</a:t>
            </a:r>
            <a:endParaRPr b="1"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966" y="2952750"/>
            <a:ext cx="3566067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Stack_Operations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choice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Stack s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"1.Push\n2.Pop\n3.Show\n4.Exit"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your choice 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"Exiting...."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 Enter valid choice 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Java Program to Implement Stack using Linked List.</a:t>
            </a:r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598714" y="2094847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598714" y="2613660"/>
            <a:ext cx="5040086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/>
        </p:nvSpPr>
        <p:spPr>
          <a:xfrm>
            <a:off x="598714" y="1219200"/>
            <a:ext cx="2601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37-&gt;25-&gt;30-&gt;20-&gt;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Exiting....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StackUsingLinkedlist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Node link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Node 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StackUsingLinkedlist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Node temp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temp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temp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"Stack Underflow\n"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 elements to Display\n"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Node temp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"%d-&gt;"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	temp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Stack_Operations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StackUsingLinkedlist obj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StackUsingLinkedlist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choice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Stack s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"1.Push\n2.Pop\n3.Show\n4.Exit"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your choice\n"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obj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"Exiting...."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 Enter valid choice"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Write a java program to implement Stack using Collections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513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Programming</a:t>
            </a:r>
            <a:endParaRPr b="1" i="0" sz="54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contents of the Stack are:71 35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/>
        </p:nvSpPr>
        <p:spPr>
          <a:xfrm>
            <a:off x="598714" y="1738013"/>
            <a:ext cx="587828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contents of the Stack are:71 35 92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Exiting....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StackUsingCollections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"Stack Underflow\n"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 Elements to display\n"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else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contents of the Stack are:"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StackUsingCollections s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StackUsingCollections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"1.Push\n2.Pop\n3.Show\n4.Exit"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your choice\n"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while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"1.Push\n2.Pop\n3.Show\n4.Exit"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your choice\n"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choice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"Exiting...."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 Enter valid choice"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54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Evaluate given postfix expression using stack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47" name="Google Shape;3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74-3*15+*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postfixEval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String exp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postfixEval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Write a java program to implement Stack using Arrays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598714" y="2438085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98714" y="2933343"/>
            <a:ext cx="504008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	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String exp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postfixEval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/>
        </p:nvSpPr>
        <p:spPr>
          <a:xfrm>
            <a:off x="598714" y="2590800"/>
            <a:ext cx="22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6553200" y="2590800"/>
            <a:ext cx="254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6553200" y="3112008"/>
            <a:ext cx="504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11111011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11111010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11011011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11011010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10111011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10111010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10011011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10011010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Find all binary strings that can be formed from given wildcard pattern.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1"/>
          <p:cNvSpPr txBox="1"/>
          <p:nvPr/>
        </p:nvSpPr>
        <p:spPr>
          <a:xfrm>
            <a:off x="598714" y="3109613"/>
            <a:ext cx="504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1??1101?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Combinations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printAllCombinations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pattern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curr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curr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	curr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8" name="Google Shape;3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String str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printAllCombinations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7" name="Google Shape;3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Write a java program to implement Stack using Queue.</a:t>
            </a:r>
            <a:endParaRPr/>
          </a:p>
        </p:txBody>
      </p:sp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598714" y="2666685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598714" y="3161943"/>
            <a:ext cx="504008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/>
        </p:nvSpPr>
        <p:spPr>
          <a:xfrm>
            <a:off x="522514" y="1161288"/>
            <a:ext cx="25426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415" name="Google Shape;415;p35"/>
          <p:cNvSpPr txBox="1"/>
          <p:nvPr/>
        </p:nvSpPr>
        <p:spPr>
          <a:xfrm>
            <a:off x="522514" y="1655064"/>
            <a:ext cx="504008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18" name="Google Shape;4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26" name="Google Shape;4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 txBox="1"/>
          <p:nvPr/>
        </p:nvSpPr>
        <p:spPr>
          <a:xfrm>
            <a:off x="522514" y="1161288"/>
            <a:ext cx="25426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428" name="Google Shape;428;p36"/>
          <p:cNvSpPr txBox="1"/>
          <p:nvPr/>
        </p:nvSpPr>
        <p:spPr>
          <a:xfrm>
            <a:off x="522514" y="1655064"/>
            <a:ext cx="5040086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Printing stack elements: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 txBox="1"/>
          <p:nvPr/>
        </p:nvSpPr>
        <p:spPr>
          <a:xfrm>
            <a:off x="522514" y="1161288"/>
            <a:ext cx="25426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438" name="Google Shape;438;p37"/>
          <p:cNvSpPr txBox="1"/>
          <p:nvPr/>
        </p:nvSpPr>
        <p:spPr>
          <a:xfrm>
            <a:off x="522514" y="1655064"/>
            <a:ext cx="504008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Underflow 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Exiting....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Queue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LinkedList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 elements"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7" name="Google Shape;4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contents of the stack are\n"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"%d-&gt;"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 elements to display"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Scanner sc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Stack s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6" name="Google Shape;4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598714" y="1161288"/>
            <a:ext cx="27540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598714" y="1656546"/>
            <a:ext cx="504008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your choice\n"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ch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element to be 											pushed\n"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data1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data1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popped element is 										%d\n"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"Exit"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5" name="Google Shape;4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41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72" name="Google Shape;472;p41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598714" y="1161288"/>
            <a:ext cx="28302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Output: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98714" y="1656546"/>
            <a:ext cx="5040086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Printing stack elements: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598714" y="1161288"/>
            <a:ext cx="222068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Sample Input: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598714" y="1656546"/>
            <a:ext cx="504008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Underflow 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1.Push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2.Pop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3.Show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4.Exit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Enter your choice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Exiting....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Stack  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maxsize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maxsize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isEmpty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Stack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push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maxsize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"Overflow !!"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"Underflow !!"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top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"Printing stack elements:"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en-IN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IN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</cp:coreProperties>
</file>