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0"/>
  </p:notesMasterIdLst>
  <p:sldIdLst>
    <p:sldId id="272" r:id="rId2"/>
    <p:sldId id="258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399" r:id="rId24"/>
    <p:sldId id="415" r:id="rId25"/>
    <p:sldId id="416" r:id="rId26"/>
    <p:sldId id="417" r:id="rId27"/>
    <p:sldId id="418" r:id="rId28"/>
    <p:sldId id="404" r:id="rId29"/>
    <p:sldId id="412" r:id="rId30"/>
    <p:sldId id="413" r:id="rId31"/>
    <p:sldId id="414" r:id="rId32"/>
    <p:sldId id="406" r:id="rId33"/>
    <p:sldId id="407" r:id="rId34"/>
    <p:sldId id="408" r:id="rId35"/>
    <p:sldId id="409" r:id="rId36"/>
    <p:sldId id="410" r:id="rId37"/>
    <p:sldId id="411" r:id="rId38"/>
    <p:sldId id="429" r:id="rId39"/>
    <p:sldId id="430" r:id="rId40"/>
    <p:sldId id="431" r:id="rId41"/>
    <p:sldId id="435" r:id="rId42"/>
    <p:sldId id="436" r:id="rId43"/>
    <p:sldId id="437" r:id="rId44"/>
    <p:sldId id="438" r:id="rId45"/>
    <p:sldId id="426" r:id="rId46"/>
    <p:sldId id="427" r:id="rId47"/>
    <p:sldId id="428" r:id="rId48"/>
    <p:sldId id="289" r:id="rId49"/>
  </p:sldIdLst>
  <p:sldSz cx="12192000" cy="6858000"/>
  <p:notesSz cx="6858000" cy="91440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Nunito Sans" panose="020B0604020202020204" charset="0"/>
      <p:regular r:id="rId55"/>
      <p:bold r:id="rId56"/>
      <p:italic r:id="rId57"/>
      <p:boldItalic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599" autoAdjust="0"/>
  </p:normalViewPr>
  <p:slideViewPr>
    <p:cSldViewPr>
      <p:cViewPr varScale="1">
        <p:scale>
          <a:sx n="80" d="100"/>
          <a:sy n="80" d="100"/>
        </p:scale>
        <p:origin x="552" y="10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1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6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01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99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29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77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39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49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06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Section End/Start</a:t>
            </a:r>
          </a:p>
          <a:p>
            <a:r>
              <a:rPr lang="en-US" b="0" dirty="0"/>
              <a:t>Use this at section’s start or end. For example: “Questions” or “Time for Practice”. To be used for Impacts (get the student’s attention).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3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87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41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01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520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8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96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8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9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91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18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21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113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900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448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53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89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6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09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32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775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98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87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290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444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380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513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32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15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0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31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3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java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Queue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front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rear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capacity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front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rear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capacity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queue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capacity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queueEnqueue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capacity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rear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"\nQueue is full\n"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rear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static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queueDequeue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front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rear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"\nQueue is empty\n"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rear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n-NO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rear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capacity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rear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static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queueDisplay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front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rear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"\nQueue is Empty\n"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front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rear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%d &lt;-- 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Queue_Operations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args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choice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Scanner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Scanner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size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Queue q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while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choice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"1.Enqueue\n2.Dequeue\n3.Show\n4.Exit"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"Enter your choice\n"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choice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q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queueEnqueue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q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queueDequeue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q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queueDisplay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"Exiting...."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1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Write a java program to implement Queue using Linked List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14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7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23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66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2471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14 7 23 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Queue is empty..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No elements to display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Exiting....</a:t>
            </a:r>
          </a:p>
        </p:txBody>
      </p:sp>
    </p:spTree>
    <p:extLst>
      <p:ext uri="{BB962C8B-B14F-4D97-AF65-F5344CB8AC3E}">
        <p14:creationId xmlns:p14="http://schemas.microsoft.com/office/powerpoint/2010/main" val="6248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</a:t>
            </a:r>
            <a:r>
              <a:rPr lang="en-US" sz="2500" dirty="0" smtClean="0">
                <a:latin typeface="Nunito Sans" panose="00000500000000000000" pitchFamily="2" charset="0"/>
              </a:rPr>
              <a:t>choice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4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1.Push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14 7 23 </a:t>
            </a:r>
          </a:p>
        </p:txBody>
      </p:sp>
    </p:spTree>
    <p:extLst>
      <p:ext uri="{BB962C8B-B14F-4D97-AF65-F5344CB8AC3E}">
        <p14:creationId xmlns:p14="http://schemas.microsoft.com/office/powerpoint/2010/main" val="32468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xmlns="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Programming</a:t>
            </a:r>
            <a:endParaRPr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1.Push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</a:t>
            </a:r>
            <a:r>
              <a:rPr lang="en-US" sz="2500" dirty="0" smtClean="0">
                <a:latin typeface="Nunito Sans" panose="00000500000000000000" pitchFamily="2" charset="0"/>
              </a:rPr>
              <a:t>choice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1.Push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1.Push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2.Pop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</a:t>
            </a:r>
            <a:r>
              <a:rPr lang="en-US" sz="2500" dirty="0" smtClean="0">
                <a:latin typeface="Nunito Sans" panose="00000500000000000000" pitchFamily="2" charset="0"/>
              </a:rPr>
              <a:t>choice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Nunito Sans" panose="00000500000000000000" pitchFamily="2" charset="0"/>
              </a:rPr>
              <a:t>Queue is empty..</a:t>
            </a:r>
          </a:p>
          <a:p>
            <a:r>
              <a:rPr lang="en-US" sz="2400" dirty="0" smtClean="0">
                <a:latin typeface="Nunito Sans" panose="00000500000000000000" pitchFamily="2" charset="0"/>
              </a:rPr>
              <a:t>1.Push</a:t>
            </a:r>
          </a:p>
          <a:p>
            <a:r>
              <a:rPr lang="en-US" sz="2400" dirty="0" smtClean="0">
                <a:latin typeface="Nunito Sans" panose="00000500000000000000" pitchFamily="2" charset="0"/>
              </a:rPr>
              <a:t>2.Pop</a:t>
            </a:r>
          </a:p>
          <a:p>
            <a:r>
              <a:rPr lang="en-US" sz="2400" dirty="0" smtClean="0">
                <a:latin typeface="Nunito Sans" panose="00000500000000000000" pitchFamily="2" charset="0"/>
              </a:rPr>
              <a:t>3.Show</a:t>
            </a:r>
          </a:p>
          <a:p>
            <a:r>
              <a:rPr lang="en-US" sz="2400" dirty="0" smtClean="0">
                <a:latin typeface="Nunito Sans" panose="00000500000000000000" pitchFamily="2" charset="0"/>
              </a:rPr>
              <a:t>4.Exit</a:t>
            </a:r>
          </a:p>
          <a:p>
            <a:r>
              <a:rPr lang="en-US" sz="2400" dirty="0" smtClean="0">
                <a:latin typeface="Nunito Sans" panose="00000500000000000000" pitchFamily="2" charset="0"/>
              </a:rPr>
              <a:t>Enter your choice</a:t>
            </a:r>
          </a:p>
          <a:p>
            <a:endParaRPr lang="en-US" sz="2400" dirty="0" smtClean="0">
              <a:latin typeface="Nunito Sans" panose="00000500000000000000" pitchFamily="2" charset="0"/>
            </a:endParaRPr>
          </a:p>
          <a:p>
            <a:r>
              <a:rPr lang="en-US" sz="2400" dirty="0" smtClean="0">
                <a:latin typeface="Nunito Sans" panose="00000500000000000000" pitchFamily="2" charset="0"/>
              </a:rPr>
              <a:t>No elements to display</a:t>
            </a:r>
          </a:p>
          <a:p>
            <a:r>
              <a:rPr lang="en-US" sz="2400" dirty="0" smtClean="0">
                <a:latin typeface="Nunito Sans" panose="00000500000000000000" pitchFamily="2" charset="0"/>
              </a:rPr>
              <a:t>1.Push</a:t>
            </a:r>
          </a:p>
          <a:p>
            <a:r>
              <a:rPr lang="en-US" sz="2400" dirty="0" smtClean="0">
                <a:latin typeface="Nunito Sans" panose="00000500000000000000" pitchFamily="2" charset="0"/>
              </a:rPr>
              <a:t>2.Pop</a:t>
            </a:r>
          </a:p>
          <a:p>
            <a:r>
              <a:rPr lang="en-US" sz="2400" dirty="0" smtClean="0">
                <a:latin typeface="Nunito Sans" panose="00000500000000000000" pitchFamily="2" charset="0"/>
              </a:rPr>
              <a:t>3.Show</a:t>
            </a:r>
          </a:p>
          <a:p>
            <a:r>
              <a:rPr lang="en-US" sz="2400" dirty="0" smtClean="0">
                <a:latin typeface="Nunito Sans" panose="00000500000000000000" pitchFamily="2" charset="0"/>
              </a:rPr>
              <a:t>4.Exit</a:t>
            </a:r>
          </a:p>
          <a:p>
            <a:r>
              <a:rPr lang="en-US" sz="2400" dirty="0" smtClean="0">
                <a:latin typeface="Nunito Sans" panose="00000500000000000000" pitchFamily="2" charset="0"/>
              </a:rPr>
              <a:t>Enter your choice</a:t>
            </a:r>
          </a:p>
          <a:p>
            <a:r>
              <a:rPr lang="en-US" sz="2400" dirty="0" smtClean="0">
                <a:latin typeface="Nunito Sans" panose="00000500000000000000" pitchFamily="2" charset="0"/>
              </a:rPr>
              <a:t>Exiting....</a:t>
            </a:r>
            <a:endParaRPr lang="en-US" sz="24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java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util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Scanner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LinkedListQueue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Node front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Node rear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LinkedListQueue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front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rear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Node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Node next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Node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displayData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insertLast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Node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newNode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Node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front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front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newNode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rear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newNode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rear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newNode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removeFirst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front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"Queue is empty..\n"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else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temp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front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front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rear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front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front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temp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displayList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Node current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front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IN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if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current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"No elements to display\n"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current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current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displayData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current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current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LinkedListQueue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queue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LinkedListQueue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choice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Scanner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Scanner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IN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while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choice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"1.Push\n2.Pop\n3.Show\n4.Exit"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"Enter your choice\n"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choice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switch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choice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queue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insertLast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queue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removeFirst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	    	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queue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displayList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  </a:t>
            </a:r>
            <a:r>
              <a:rPr lang="en-IN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"Exiting...."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"Please Enter valid choice"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Write a java program to implement Queue using Stack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6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7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103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3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2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3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331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Write a java program to implement Queue using Array. The capacity of the queue is given by the user.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525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</a:t>
            </a:r>
            <a:r>
              <a:rPr lang="en-US" sz="2500" b="1" dirty="0" smtClean="0">
                <a:latin typeface="Nunito Sans" panose="00000500000000000000" pitchFamily="2" charset="0"/>
              </a:rPr>
              <a:t>Output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The contents of queue are: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7&lt;-5&lt;-103&lt;-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Underflow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2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525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</a:t>
            </a:r>
            <a:r>
              <a:rPr lang="en-US" sz="2500" b="1" dirty="0" smtClean="0">
                <a:latin typeface="Nunito Sans" panose="00000500000000000000" pitchFamily="2" charset="0"/>
              </a:rPr>
              <a:t>Output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No elements to Display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40046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Stack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s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Stack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 data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T top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 ex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T item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"The contents of queue are:\n"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 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"&lt;-"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Scanner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Scanner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Queue q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IN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"Enter your choice\n"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	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 ex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	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"Underflow\n"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    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	  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"No elements to Display\n"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"Exit"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Generate binary number between 1 to n using queue.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553200" y="3950208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1 10 11 100 101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385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generate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poll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Scanner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Scanner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generate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Write a java program to implement </a:t>
            </a:r>
            <a:r>
              <a:rPr lang="en-US" sz="2500" dirty="0" smtClean="0">
                <a:latin typeface="Nunito Sans" panose="00000500000000000000" pitchFamily="2" charset="0"/>
              </a:rPr>
              <a:t>Queue </a:t>
            </a:r>
            <a:r>
              <a:rPr lang="en-US" sz="2500" dirty="0" smtClean="0">
                <a:latin typeface="Nunito Sans" panose="00000500000000000000" pitchFamily="2" charset="0"/>
              </a:rPr>
              <a:t>using Collections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20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30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40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2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56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27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33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6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3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097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754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</a:t>
            </a:r>
            <a:r>
              <a:rPr lang="en-US" sz="2500" b="1" dirty="0" smtClean="0">
                <a:latin typeface="Nunito Sans" panose="00000500000000000000" pitchFamily="2" charset="0"/>
              </a:rPr>
              <a:t>Output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754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</a:t>
            </a:r>
            <a:r>
              <a:rPr lang="en-US" sz="2500" b="1" dirty="0" smtClean="0">
                <a:latin typeface="Nunito Sans" panose="00000500000000000000" pitchFamily="2" charset="0"/>
              </a:rPr>
              <a:t>Output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754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</a:t>
            </a:r>
            <a:r>
              <a:rPr lang="en-US" sz="2500" b="1" dirty="0" smtClean="0">
                <a:latin typeface="Nunito Sans" panose="00000500000000000000" pitchFamily="2" charset="0"/>
              </a:rPr>
              <a:t>Output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610688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The contents of the Queue are:20 30 40 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754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</a:t>
            </a:r>
            <a:r>
              <a:rPr lang="en-US" sz="2500" b="1" dirty="0" smtClean="0">
                <a:latin typeface="Nunito Sans" panose="00000500000000000000" pitchFamily="2" charset="0"/>
              </a:rPr>
              <a:t>Output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</a:t>
            </a:r>
            <a:r>
              <a:rPr lang="en-US" sz="2500" dirty="0" smtClean="0">
                <a:latin typeface="Nunito Sans" panose="00000500000000000000" pitchFamily="2" charset="0"/>
              </a:rPr>
              <a:t>choice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754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</a:t>
            </a:r>
            <a:r>
              <a:rPr lang="en-US" sz="2500" b="1" dirty="0" smtClean="0">
                <a:latin typeface="Nunito Sans" panose="00000500000000000000" pitchFamily="2" charset="0"/>
              </a:rPr>
              <a:t>Output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Queue Underflow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</a:t>
            </a:r>
            <a:r>
              <a:rPr lang="en-US" sz="2500" dirty="0" smtClean="0">
                <a:latin typeface="Nunito Sans" panose="00000500000000000000" pitchFamily="2" charset="0"/>
              </a:rPr>
              <a:t>choice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No Elements to display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</a:t>
            </a:r>
            <a:r>
              <a:rPr lang="en-US" sz="2500" dirty="0" smtClean="0">
                <a:latin typeface="Nunito Sans" panose="00000500000000000000" pitchFamily="2" charset="0"/>
              </a:rPr>
              <a:t>choice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Exiting....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QueueUsingCollections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(!(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"Queue Underflow\n"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"No Elements to display\n"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"The contents of the Queue are:"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QueueUsingCollections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QueueUsingCollections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choice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Scanner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Scanner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choice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IN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"1.Enqueue\n2.Dequeue\n3.Show\n4.Exit"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"Enter your choice\n"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choice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"Exiting...."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I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"Please Enter valid choice"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IN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754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</a:t>
            </a:r>
            <a:r>
              <a:rPr lang="en-US" sz="2500" b="1" dirty="0" smtClean="0">
                <a:latin typeface="Nunito Sans" panose="00000500000000000000" pitchFamily="2" charset="0"/>
              </a:rPr>
              <a:t>Output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</a:t>
            </a:r>
            <a:r>
              <a:rPr lang="en-US" sz="2500" dirty="0" smtClean="0">
                <a:latin typeface="Nunito Sans" panose="00000500000000000000" pitchFamily="2" charset="0"/>
              </a:rPr>
              <a:t>choice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8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754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</a:t>
            </a:r>
            <a:r>
              <a:rPr lang="en-US" sz="2500" b="1" dirty="0" smtClean="0">
                <a:latin typeface="Nunito Sans" panose="00000500000000000000" pitchFamily="2" charset="0"/>
              </a:rPr>
              <a:t>Output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1778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1.Enqueue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 56 &lt;--  27 &lt;--  33 &lt;--  6 &lt;-- 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 33 &lt;--  6 &lt;-- 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Exiting....</a:t>
            </a:r>
          </a:p>
        </p:txBody>
      </p:sp>
    </p:spTree>
    <p:extLst>
      <p:ext uri="{BB962C8B-B14F-4D97-AF65-F5344CB8AC3E}">
        <p14:creationId xmlns:p14="http://schemas.microsoft.com/office/powerpoint/2010/main" val="29562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754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</a:t>
            </a:r>
            <a:r>
              <a:rPr lang="en-US" sz="2500" b="1" dirty="0" smtClean="0">
                <a:latin typeface="Nunito Sans" panose="00000500000000000000" pitchFamily="2" charset="0"/>
              </a:rPr>
              <a:t>Output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1317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1.Enqueue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 56 &lt;--  27 &lt;--  33 &lt;--  6 &lt;-- 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 33 &lt;--  6 &lt;-- 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Exiting....</a:t>
            </a:r>
          </a:p>
        </p:txBody>
      </p:sp>
    </p:spTree>
    <p:extLst>
      <p:ext uri="{BB962C8B-B14F-4D97-AF65-F5344CB8AC3E}">
        <p14:creationId xmlns:p14="http://schemas.microsoft.com/office/powerpoint/2010/main" val="268637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754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</a:t>
            </a:r>
            <a:r>
              <a:rPr lang="en-US" sz="2500" b="1" dirty="0" smtClean="0">
                <a:latin typeface="Nunito Sans" panose="00000500000000000000" pitchFamily="2" charset="0"/>
              </a:rPr>
              <a:t>Output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1.Enqueue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</a:t>
            </a:r>
            <a:r>
              <a:rPr lang="en-US" sz="2500" dirty="0" smtClean="0">
                <a:latin typeface="Nunito Sans" panose="00000500000000000000" pitchFamily="2" charset="0"/>
              </a:rPr>
              <a:t>choice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3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1219200"/>
            <a:ext cx="2754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</a:t>
            </a:r>
            <a:r>
              <a:rPr lang="en-US" sz="2500" b="1" dirty="0" smtClean="0">
                <a:latin typeface="Nunito Sans" panose="00000500000000000000" pitchFamily="2" charset="0"/>
              </a:rPr>
              <a:t>Output</a:t>
            </a:r>
            <a:r>
              <a:rPr lang="en-US" sz="2500" b="1" dirty="0">
                <a:latin typeface="Nunito Sans" panose="00000500000000000000" pitchFamily="2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1738013"/>
            <a:ext cx="50400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>
                <a:latin typeface="Nunito Sans" panose="00000500000000000000" pitchFamily="2" charset="0"/>
              </a:rPr>
              <a:t>33 &lt;--  6 &lt;-- 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1.Enqueue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2.Dequeue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3.Show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4.Exit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Enter your choice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Exiting....</a:t>
            </a:r>
          </a:p>
        </p:txBody>
      </p:sp>
    </p:spTree>
    <p:extLst>
      <p:ext uri="{BB962C8B-B14F-4D97-AF65-F5344CB8AC3E}">
        <p14:creationId xmlns:p14="http://schemas.microsoft.com/office/powerpoint/2010/main" val="23473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2022</Words>
  <Application>Microsoft Office PowerPoint</Application>
  <PresentationFormat>Widescreen</PresentationFormat>
  <Paragraphs>1233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Calibri</vt:lpstr>
      <vt:lpstr>Arial</vt:lpstr>
      <vt:lpstr>Nunito Sans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user</cp:lastModifiedBy>
  <cp:revision>256</cp:revision>
  <dcterms:created xsi:type="dcterms:W3CDTF">2006-08-16T00:00:00Z</dcterms:created>
  <dcterms:modified xsi:type="dcterms:W3CDTF">2019-12-06T05:11:27Z</dcterms:modified>
</cp:coreProperties>
</file>