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272" r:id="rId2"/>
    <p:sldId id="275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01" r:id="rId12"/>
    <p:sldId id="352" r:id="rId13"/>
    <p:sldId id="350" r:id="rId14"/>
    <p:sldId id="353" r:id="rId15"/>
    <p:sldId id="351" r:id="rId16"/>
    <p:sldId id="354" r:id="rId17"/>
    <p:sldId id="289" r:id="rId18"/>
  </p:sldIdLst>
  <p:sldSz cx="12192000" cy="6858000"/>
  <p:notesSz cx="6858000" cy="9144000"/>
  <p:embeddedFontLst>
    <p:embeddedFont>
      <p:font typeface="Nunito Sans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000000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599" autoAdjust="0"/>
  </p:normalViewPr>
  <p:slideViewPr>
    <p:cSldViewPr>
      <p:cViewPr varScale="1">
        <p:scale>
          <a:sx n="80" d="100"/>
          <a:sy n="80" d="100"/>
        </p:scale>
        <p:origin x="552" y="48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 order</a:t>
            </a:r>
            <a:r>
              <a:rPr lang="en-US" b="1" baseline="0" dirty="0" smtClean="0"/>
              <a:t> to check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2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r>
              <a:rPr lang="en-US" baseline="0" dirty="0" smtClean="0"/>
              <a:t> the code in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workshop.</a:t>
            </a:r>
          </a:p>
          <a:p>
            <a:r>
              <a:rPr lang="en-US" baseline="0" dirty="0" smtClean="0"/>
              <a:t>If you select the above code and run the program</a:t>
            </a:r>
          </a:p>
          <a:p>
            <a:endParaRPr lang="en-US" dirty="0" smtClean="0"/>
          </a:p>
          <a:p>
            <a:r>
              <a:rPr lang="en-US" b="1" dirty="0" smtClean="0"/>
              <a:t>Output:</a:t>
            </a:r>
          </a:p>
          <a:p>
            <a:r>
              <a:rPr lang="en-US" dirty="0" smtClean="0"/>
              <a:t>Table</a:t>
            </a:r>
            <a:r>
              <a:rPr lang="en-US" baseline="0" dirty="0" smtClean="0"/>
              <a:t> is created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Output:</a:t>
            </a:r>
            <a:endParaRPr lang="en-US" b="0" dirty="0" smtClean="0"/>
          </a:p>
          <a:p>
            <a:r>
              <a:rPr lang="en-US" b="0" dirty="0" smtClean="0"/>
              <a:t>1</a:t>
            </a:r>
            <a:r>
              <a:rPr lang="en-US" b="0" baseline="0" dirty="0" smtClean="0"/>
              <a:t> row is inserted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6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44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1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1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Once</a:t>
            </a:r>
            <a:r>
              <a:rPr lang="en-US" b="1" baseline="0" dirty="0" smtClean="0"/>
              <a:t> install the Oracle database run it as system administrator.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Then</a:t>
            </a:r>
            <a:r>
              <a:rPr lang="en-US" b="1" baseline="0" dirty="0" smtClean="0"/>
              <a:t> click next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During</a:t>
            </a:r>
            <a:r>
              <a:rPr lang="en-US" b="1" baseline="0" dirty="0" smtClean="0"/>
              <a:t> installation you will asked for a password.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8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Open</a:t>
            </a:r>
            <a:r>
              <a:rPr lang="en-US" b="1" baseline="0" dirty="0" smtClean="0"/>
              <a:t> the oracle shortcut in your desktop</a:t>
            </a:r>
          </a:p>
          <a:p>
            <a:r>
              <a:rPr lang="en-US" b="1" baseline="0" dirty="0" smtClean="0"/>
              <a:t>Then click application express.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84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Now give the user name and the password.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24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Create the database.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Then</a:t>
            </a:r>
            <a:r>
              <a:rPr lang="en-US" b="1" baseline="0" dirty="0" smtClean="0"/>
              <a:t> click ..click here to login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0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Oracle Installation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2" name="Picture 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87" y="1754720"/>
            <a:ext cx="7545600" cy="41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number(10) NOT NULL,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varchar2(50) NOT NULL,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student_city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varchar2(50)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student VALUES(101, 'ABC', 'Coimbatore');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student;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76201"/>
            <a:ext cx="6477000" cy="1905000"/>
          </a:xfrm>
          <a:prstGeom prst="round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2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 is created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10CB327-AE30-4B8C-9066-74E6D5D2230B}"/>
              </a:ext>
            </a:extLst>
          </p:cNvPr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number(10) NOT NULL,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varchar2(50) NOT NULL,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student_city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varchar2(50)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student VALUES(101, 'ABC', 'Coimbatore');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student;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943099"/>
            <a:ext cx="8153400" cy="304801"/>
          </a:xfrm>
          <a:prstGeom prst="round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9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row is inserted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10CB327-AE30-4B8C-9066-74E6D5D2230B}"/>
              </a:ext>
            </a:extLst>
          </p:cNvPr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number(10) NOT NULL,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student_name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varchar2(50) NOT NULL,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student_city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varchar2(50)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student VALUES(101, 'ABC', 'Coimbatore');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student;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2258606"/>
            <a:ext cx="3581400" cy="283389"/>
          </a:xfrm>
          <a:prstGeom prst="round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7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"/>
          <p:cNvSpPr/>
          <p:nvPr/>
        </p:nvSpPr>
        <p:spPr>
          <a:xfrm>
            <a:off x="-274" y="1"/>
            <a:ext cx="12192001" cy="68594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48640" tIns="914400" rIns="640080" bIns="182880" anchor="t" anchorCtr="0"/>
          <a:lstStyle/>
          <a:p>
            <a:pPr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10CB327-AE30-4B8C-9066-74E6D5D2230B}"/>
              </a:ext>
            </a:extLst>
          </p:cNvPr>
          <p:cNvSpPr/>
          <p:nvPr/>
        </p:nvSpPr>
        <p:spPr>
          <a:xfrm>
            <a:off x="-274" y="-36786"/>
            <a:ext cx="12192000" cy="570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439311"/>
              </p:ext>
            </p:extLst>
          </p:nvPr>
        </p:nvGraphicFramePr>
        <p:xfrm>
          <a:off x="381000" y="914400"/>
          <a:ext cx="812799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Nunito Sans" panose="020B0604020202020204" charset="0"/>
                        </a:rPr>
                        <a:t>STUDENT_ID</a:t>
                      </a:r>
                      <a:endParaRPr lang="en-IN" sz="2000" dirty="0">
                        <a:latin typeface="Nunito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Nunito Sans" panose="020B0604020202020204" charset="0"/>
                        </a:rPr>
                        <a:t>STUDENT_NAME</a:t>
                      </a:r>
                      <a:endParaRPr lang="en-IN" sz="2000" dirty="0">
                        <a:latin typeface="Nunito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Nunito Sans" panose="020B0604020202020204" charset="0"/>
                        </a:rPr>
                        <a:t>STUDENT_CITY</a:t>
                      </a:r>
                      <a:endParaRPr lang="en-IN" sz="2000" dirty="0">
                        <a:latin typeface="Nunito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Nunito Sans" panose="020B0604020202020204" charset="0"/>
                        </a:rPr>
                        <a:t>101</a:t>
                      </a:r>
                      <a:endParaRPr lang="en-IN" sz="2000" dirty="0">
                        <a:latin typeface="Nunito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Nunito Sans" panose="020B0604020202020204" charset="0"/>
                        </a:rPr>
                        <a:t>ABC</a:t>
                      </a:r>
                      <a:endParaRPr lang="en-IN" sz="2000" dirty="0">
                        <a:latin typeface="Nunito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Nunito Sans" panose="020B0604020202020204" charset="0"/>
                        </a:rPr>
                        <a:t>Coimbatore</a:t>
                      </a:r>
                      <a:endParaRPr lang="en-IN" sz="2000" dirty="0">
                        <a:latin typeface="Nunito Sans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2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Oracle Installation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Install Oracle 11g from the internet.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Oracle Installation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2" t="27835" r="4687" b="27835"/>
          <a:stretch/>
        </p:blipFill>
        <p:spPr>
          <a:xfrm>
            <a:off x="2324100" y="1818014"/>
            <a:ext cx="7543800" cy="41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9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Oracle Installation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3" name="Picture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00" y="1760908"/>
            <a:ext cx="7545600" cy="41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Oracle Installation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2" name="Picture 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87" y="1828800"/>
            <a:ext cx="7545600" cy="41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Oracle Installation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3" name="Picture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00" y="1919888"/>
            <a:ext cx="7545600" cy="41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Oracle Installation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4" name="Picture 3"/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6" t="16446" r="16349" b="39933"/>
          <a:stretch/>
        </p:blipFill>
        <p:spPr>
          <a:xfrm>
            <a:off x="2321587" y="1553993"/>
            <a:ext cx="7545600" cy="41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Oracle Installation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2" name="Picture 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87" y="1955448"/>
            <a:ext cx="7545600" cy="41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Oracle Installation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3" name="Picture 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87" y="1754720"/>
            <a:ext cx="7545600" cy="41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242</Words>
  <Application>Microsoft Office PowerPoint</Application>
  <PresentationFormat>Widescreen</PresentationFormat>
  <Paragraphs>151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Nunito Sans</vt:lpstr>
      <vt:lpstr>Helvetica Neue Medium</vt:lpstr>
      <vt:lpstr>Courier New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user</cp:lastModifiedBy>
  <cp:revision>223</cp:revision>
  <dcterms:created xsi:type="dcterms:W3CDTF">2006-08-16T00:00:00Z</dcterms:created>
  <dcterms:modified xsi:type="dcterms:W3CDTF">2020-01-03T02:31:11Z</dcterms:modified>
</cp:coreProperties>
</file>