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sldIdLst>
    <p:sldId id="272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89" r:id="rId20"/>
  </p:sldIdLst>
  <p:sldSz cx="12192000" cy="6858000"/>
  <p:notesSz cx="6858000" cy="9144000"/>
  <p:embeddedFontLst>
    <p:embeddedFont>
      <p:font typeface="Nunito Sans" charset="0"/>
      <p:regular r:id="rId22"/>
      <p:bold r:id="rId23"/>
      <p:italic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E5E5E5"/>
    <a:srgbClr val="525252"/>
    <a:srgbClr val="1A1A1A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00" autoAdjust="0"/>
    <p:restoredTop sz="89599" autoAdjust="0"/>
  </p:normalViewPr>
  <p:slideViewPr>
    <p:cSldViewPr>
      <p:cViewPr varScale="1">
        <p:scale>
          <a:sx n="61" d="100"/>
          <a:sy n="61" d="100"/>
        </p:scale>
        <p:origin x="-762" y="-90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67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675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675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Question+ </a:t>
            </a:r>
            <a:r>
              <a:rPr lang="en-US" b="1" dirty="0"/>
              <a:t>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675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013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6553200" y="3950208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Preorder </a:t>
            </a:r>
            <a:r>
              <a:rPr lang="en-US" sz="2500" dirty="0" smtClean="0">
                <a:latin typeface="Nunito Sans" panose="00000500000000000000" pitchFamily="2" charset="0"/>
              </a:rPr>
              <a:t>Traversal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1 </a:t>
            </a:r>
            <a:r>
              <a:rPr lang="en-US" sz="2500" dirty="0" smtClean="0">
                <a:latin typeface="Nunito Sans" panose="00000500000000000000" pitchFamily="2" charset="0"/>
              </a:rPr>
              <a:t>2 3 4 5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Write a </a:t>
            </a:r>
            <a:r>
              <a:rPr lang="en-US" sz="2500" dirty="0" smtClean="0">
                <a:latin typeface="Nunito Sans" panose="00000500000000000000" pitchFamily="2" charset="0"/>
              </a:rPr>
              <a:t>Java </a:t>
            </a:r>
            <a:r>
              <a:rPr lang="en-US" sz="2500" dirty="0" smtClean="0">
                <a:latin typeface="Nunito Sans" panose="00000500000000000000" pitchFamily="2" charset="0"/>
              </a:rPr>
              <a:t>program to print the pre order traversal of a given </a:t>
            </a:r>
            <a:r>
              <a:rPr lang="en-US" sz="2500" dirty="0" smtClean="0">
                <a:latin typeface="Nunito Sans" panose="00000500000000000000" pitchFamily="2" charset="0"/>
              </a:rPr>
              <a:t>tree.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3947813"/>
            <a:ext cx="50400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2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3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4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5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0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0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Main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BSTree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new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BSTree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 d=1;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Scanner s = new Scanner(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while (true)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(d==0)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x.root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x.insert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x.root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System.out.println("\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nPreorder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Traversal");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x.preorder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x.root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Node{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data;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right;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left;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Node(int 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this.right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this.left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BSTree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root;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 Node insert (Node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(root==null)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root = new Node(d);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if 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root.left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=insert(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root.left,d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root.right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=insert(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root.right,d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root;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preorder(Node root)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(root == null)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{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System.out.print(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+" 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preorder(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root.left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preorder(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root.right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printgivenlevel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 root, int i)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if(root == null)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if(i==1)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+" 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if(i&gt;1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printgivenlevel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(root.left,i-1);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printgivenlevel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(root.right,i-1);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6553200" y="3950208"/>
            <a:ext cx="50400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Nunito Sans" panose="00000500000000000000" pitchFamily="2" charset="0"/>
              </a:rPr>
              <a:t>Levelorder</a:t>
            </a: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smtClean="0">
                <a:latin typeface="Nunito Sans" panose="00000500000000000000" pitchFamily="2" charset="0"/>
              </a:rPr>
              <a:t>Traversal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Height </a:t>
            </a:r>
            <a:r>
              <a:rPr lang="en-US" sz="2500" dirty="0" smtClean="0">
                <a:latin typeface="Nunito Sans" panose="00000500000000000000" pitchFamily="2" charset="0"/>
              </a:rPr>
              <a:t>= </a:t>
            </a:r>
            <a:r>
              <a:rPr lang="en-US" sz="2500" dirty="0" smtClean="0">
                <a:latin typeface="Nunito Sans" panose="00000500000000000000" pitchFamily="2" charset="0"/>
              </a:rPr>
              <a:t>5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1 </a:t>
            </a:r>
            <a:r>
              <a:rPr lang="en-US" sz="2500" dirty="0" smtClean="0">
                <a:latin typeface="Nunito Sans" panose="00000500000000000000" pitchFamily="2" charset="0"/>
              </a:rPr>
              <a:t>2 3 4 5 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Write a </a:t>
            </a:r>
            <a:r>
              <a:rPr lang="en-US" sz="2500" dirty="0" smtClean="0">
                <a:latin typeface="Nunito Sans" panose="00000500000000000000" pitchFamily="2" charset="0"/>
              </a:rPr>
              <a:t>Java </a:t>
            </a:r>
            <a:r>
              <a:rPr lang="en-US" sz="2500" dirty="0" smtClean="0">
                <a:latin typeface="Nunito Sans" panose="00000500000000000000" pitchFamily="2" charset="0"/>
              </a:rPr>
              <a:t>program to print the height of a given </a:t>
            </a:r>
            <a:r>
              <a:rPr lang="en-US" sz="2500" dirty="0" smtClean="0">
                <a:latin typeface="Nunito Sans" panose="00000500000000000000" pitchFamily="2" charset="0"/>
              </a:rPr>
              <a:t>tree.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3947813"/>
            <a:ext cx="50400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2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3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4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5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0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0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Main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BSTree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new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BSTree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 d=1;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Scanner s = new Scanner(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while (true)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(d==0)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x.root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x.insert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x.root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System.out.println("\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nLevelorder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Traversal");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x.levelorder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x.root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Node{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data;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right;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left;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Node(int t)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this.right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this.left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BSTree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root;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 Node insert (Node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(root==null)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root = new Node(d);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if 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root.left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=insert(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root.left,d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root.right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=insert(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root.right,d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root;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levelorder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 root)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 h = height(root);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System.out.println("Height = "+h);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 i;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for(i=0;i&lt;=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h;i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printgivenlevel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int height(Node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if(cur==null)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0;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lheight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height(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cur.left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rheight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height(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cur.right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lheight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rheight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lheight+1;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rheight+1;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printgivenlevel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 root, int i)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if(root == null)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if(i==1)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+" 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if(i&gt;1)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printgivenlevel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(root.left,i-1);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printgivenlevel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(root.right,i-1);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6553200" y="3950208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Inorder </a:t>
            </a:r>
            <a:r>
              <a:rPr lang="en-US" sz="2500" dirty="0" smtClean="0">
                <a:latin typeface="Nunito Sans" panose="00000500000000000000" pitchFamily="2" charset="0"/>
              </a:rPr>
              <a:t>Traversal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1 </a:t>
            </a:r>
            <a:r>
              <a:rPr lang="en-US" sz="2500" dirty="0" smtClean="0">
                <a:latin typeface="Nunito Sans" panose="00000500000000000000" pitchFamily="2" charset="0"/>
              </a:rPr>
              <a:t>2 3 4 5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Write a </a:t>
            </a:r>
            <a:r>
              <a:rPr lang="en-US" sz="2500" dirty="0" smtClean="0">
                <a:latin typeface="Nunito Sans" panose="00000500000000000000" pitchFamily="2" charset="0"/>
              </a:rPr>
              <a:t>Java </a:t>
            </a:r>
            <a:r>
              <a:rPr lang="en-US" sz="2500" dirty="0" smtClean="0">
                <a:latin typeface="Nunito Sans" panose="00000500000000000000" pitchFamily="2" charset="0"/>
              </a:rPr>
              <a:t>program to print the inorder traversal of a given </a:t>
            </a:r>
            <a:r>
              <a:rPr lang="en-US" sz="2500" dirty="0" smtClean="0">
                <a:latin typeface="Nunito Sans" panose="00000500000000000000" pitchFamily="2" charset="0"/>
              </a:rPr>
              <a:t>tree.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3947813"/>
            <a:ext cx="50400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2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3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4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5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0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0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Main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BSTree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new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BSTree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 d=1;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Scanner s = new Scanner(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while (true)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(d==0)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x.root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x.insert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x.root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System.out.println("Inorder Traversal");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x.inorder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x.root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Node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data;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right;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left;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Node(int t)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this.right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this.left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BSTree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root;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 Node insert (Node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(root==null)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root = new Node(d);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if 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root.left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=insert(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root.left,d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else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root.right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=insert(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root.right,d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root;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 void inorder(Node root)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(root == null)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{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inorder(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root.left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System.out.print(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+" ");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inorder(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root.right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3C6A22-10DC-4F3C-B084-234422ABF7AC}"/>
              </a:ext>
            </a:extLst>
          </p:cNvPr>
          <p:cNvSpPr txBox="1"/>
          <p:nvPr/>
        </p:nvSpPr>
        <p:spPr>
          <a:xfrm>
            <a:off x="598714" y="3429000"/>
            <a:ext cx="222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Input: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523B0F-AEEE-4ACA-B4C4-0A56864A83DD}"/>
              </a:ext>
            </a:extLst>
          </p:cNvPr>
          <p:cNvSpPr txBox="1"/>
          <p:nvPr/>
        </p:nvSpPr>
        <p:spPr>
          <a:xfrm>
            <a:off x="6553200" y="3429000"/>
            <a:ext cx="254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Sample 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6553200" y="3950208"/>
            <a:ext cx="5040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latin typeface="Nunito Sans" panose="00000500000000000000" pitchFamily="2" charset="0"/>
              </a:rPr>
              <a:t>Postorder</a:t>
            </a:r>
            <a:r>
              <a:rPr lang="en-US" sz="2500" dirty="0" smtClean="0">
                <a:latin typeface="Nunito Sans" panose="00000500000000000000" pitchFamily="2" charset="0"/>
              </a:rPr>
              <a:t> </a:t>
            </a:r>
            <a:r>
              <a:rPr lang="en-US" sz="2500" dirty="0" smtClean="0">
                <a:latin typeface="Nunito Sans" panose="00000500000000000000" pitchFamily="2" charset="0"/>
              </a:rPr>
              <a:t>Traversal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5 </a:t>
            </a:r>
            <a:r>
              <a:rPr lang="en-US" sz="2500" dirty="0" smtClean="0">
                <a:latin typeface="Nunito Sans" panose="00000500000000000000" pitchFamily="2" charset="0"/>
              </a:rPr>
              <a:t>4 3 2 1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915A87D-637E-48A9-97B6-F48EFBF946C6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7224711-0D2E-4EFF-A263-CC335D1C14C1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02049E-F6D0-4DF5-A010-80B82B89324E}"/>
              </a:ext>
            </a:extLst>
          </p:cNvPr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Write a </a:t>
            </a:r>
            <a:r>
              <a:rPr lang="en-US" sz="2500" dirty="0" smtClean="0">
                <a:latin typeface="Nunito Sans" panose="00000500000000000000" pitchFamily="2" charset="0"/>
              </a:rPr>
              <a:t>Java </a:t>
            </a:r>
            <a:r>
              <a:rPr lang="en-US" sz="2500" dirty="0" smtClean="0">
                <a:latin typeface="Nunito Sans" panose="00000500000000000000" pitchFamily="2" charset="0"/>
              </a:rPr>
              <a:t>program to print the </a:t>
            </a:r>
            <a:r>
              <a:rPr lang="en-US" sz="2500" dirty="0" err="1" smtClean="0">
                <a:latin typeface="Nunito Sans" panose="00000500000000000000" pitchFamily="2" charset="0"/>
              </a:rPr>
              <a:t>postorder</a:t>
            </a:r>
            <a:r>
              <a:rPr lang="en-US" sz="2500" dirty="0" smtClean="0">
                <a:latin typeface="Nunito Sans" panose="00000500000000000000" pitchFamily="2" charset="0"/>
              </a:rPr>
              <a:t> traversal of a given </a:t>
            </a:r>
            <a:r>
              <a:rPr lang="en-US" sz="2500" dirty="0" smtClean="0">
                <a:latin typeface="Nunito Sans" panose="00000500000000000000" pitchFamily="2" charset="0"/>
              </a:rPr>
              <a:t>tree.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56857-6EED-4C75-B709-B35ECE345522}"/>
              </a:ext>
            </a:extLst>
          </p:cNvPr>
          <p:cNvSpPr txBox="1"/>
          <p:nvPr/>
        </p:nvSpPr>
        <p:spPr>
          <a:xfrm>
            <a:off x="598714" y="3947813"/>
            <a:ext cx="50400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1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2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3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4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5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0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0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Main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BSTree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new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BSTree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int d=1;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Scanner s = new Scanner(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while (true)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(d==0)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x.root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x.insert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x.root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System.out.println("\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nPostorder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Traversal");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x.postorder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x.root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Node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data;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right;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left;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Node(int 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this.right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this.left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BSTree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root;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 Node insert (Node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root,int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(root==null)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root = new Node(d);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if 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root.left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=insert(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root.left,d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else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root.right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=insert(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root.right,d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root;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public 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 root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(root == null)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{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root.left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root.right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System.out.print(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+" 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printgivenlevel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 root, int i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if(root == null)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if(i==1)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+" ");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if(i&gt;1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printgivenlevel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(root.left,i-1);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printgivenlevel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(root.right,i-1);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52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Words>1296</Words>
  <Application>Microsoft Office PowerPoint</Application>
  <PresentationFormat>Custom</PresentationFormat>
  <Paragraphs>608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Nunito Sans</vt:lpstr>
      <vt:lpstr>Calibri</vt:lpstr>
      <vt:lpstr>Courier New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HP-LAP</cp:lastModifiedBy>
  <cp:revision>224</cp:revision>
  <dcterms:created xsi:type="dcterms:W3CDTF">2006-08-16T00:00:00Z</dcterms:created>
  <dcterms:modified xsi:type="dcterms:W3CDTF">2020-02-01T09:35:02Z</dcterms:modified>
</cp:coreProperties>
</file>