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9"/>
  </p:notesMasterIdLst>
  <p:sldIdLst>
    <p:sldId id="272" r:id="rId2"/>
    <p:sldId id="347" r:id="rId3"/>
    <p:sldId id="349" r:id="rId4"/>
    <p:sldId id="348" r:id="rId5"/>
    <p:sldId id="350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59" r:id="rId14"/>
    <p:sldId id="358" r:id="rId15"/>
    <p:sldId id="360" r:id="rId16"/>
    <p:sldId id="361" r:id="rId17"/>
    <p:sldId id="363" r:id="rId18"/>
    <p:sldId id="362" r:id="rId19"/>
    <p:sldId id="364" r:id="rId20"/>
    <p:sldId id="366" r:id="rId21"/>
    <p:sldId id="365" r:id="rId22"/>
    <p:sldId id="368" r:id="rId23"/>
    <p:sldId id="371" r:id="rId24"/>
    <p:sldId id="367" r:id="rId25"/>
    <p:sldId id="370" r:id="rId26"/>
    <p:sldId id="369" r:id="rId27"/>
    <p:sldId id="289" r:id="rId28"/>
  </p:sldIdLst>
  <p:sldSz cx="12192000" cy="6858000"/>
  <p:notesSz cx="6858000" cy="9144000"/>
  <p:embeddedFontLst>
    <p:embeddedFont>
      <p:font typeface="Nunito Sans" charset="0"/>
      <p:regular r:id="rId30"/>
      <p:bold r:id="rId31"/>
      <p:italic r:id="rId32"/>
      <p:boldItalic r:id="rId33"/>
    </p:embeddedFont>
    <p:embeddedFont>
      <p:font typeface="Calibri" pitchFamily="34" charset="0"/>
      <p:regular r:id="rId34"/>
      <p:bold r:id="rId35"/>
      <p:italic r:id="rId36"/>
      <p:boldItalic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840" userDrawn="1">
          <p15:clr>
            <a:srgbClr val="A4A3A4"/>
          </p15:clr>
        </p15:guide>
        <p15:guide id="2" pos="60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05136"/>
    <a:srgbClr val="000000"/>
    <a:srgbClr val="E5E5E5"/>
    <a:srgbClr val="525252"/>
    <a:srgbClr val="1A1A1A"/>
    <a:srgbClr val="4A4A4A"/>
    <a:srgbClr val="131313"/>
    <a:srgbClr val="212121"/>
    <a:srgbClr val="303030"/>
    <a:srgbClr val="3D3D3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000" autoAdjust="0"/>
    <p:restoredTop sz="89599" autoAdjust="0"/>
  </p:normalViewPr>
  <p:slideViewPr>
    <p:cSldViewPr>
      <p:cViewPr varScale="1">
        <p:scale>
          <a:sx n="61" d="100"/>
          <a:sy n="61" d="100"/>
        </p:scale>
        <p:origin x="-762" y="-90"/>
      </p:cViewPr>
      <p:guideLst>
        <p:guide orient="horz" pos="3840"/>
        <p:guide pos="60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64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slide (Mandatory)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30894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74158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741580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741580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Description:</a:t>
            </a:r>
          </a:p>
          <a:p>
            <a:r>
              <a:rPr lang="en-US" b="1" dirty="0" smtClean="0"/>
              <a:t>int getContentLength():</a:t>
            </a:r>
            <a:r>
              <a:rPr lang="en-US" b="0" dirty="0" smtClean="0"/>
              <a:t>Returns the size in byte of content associated with resource.</a:t>
            </a:r>
            <a:endParaRPr lang="en-US" b="1" dirty="0" smtClean="0"/>
          </a:p>
          <a:p>
            <a:r>
              <a:rPr lang="en-US" b="1" dirty="0" smtClean="0"/>
              <a:t>String getContentType():</a:t>
            </a:r>
            <a:r>
              <a:rPr lang="en-US" b="0" dirty="0" smtClean="0"/>
              <a:t>Returns type of content found in the resource. If the content is not available, it returns null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long getDate():</a:t>
            </a:r>
            <a:r>
              <a:rPr lang="en-US" b="0" dirty="0" smtClean="0"/>
              <a:t>Returns the time and date of the response.</a:t>
            </a:r>
          </a:p>
          <a:p>
            <a:r>
              <a:rPr lang="en-US" b="1" dirty="0" smtClean="0"/>
              <a:t>long getExpiration():</a:t>
            </a:r>
            <a:r>
              <a:rPr lang="en-US" b="0" dirty="0" smtClean="0"/>
              <a:t>Returns the expiry time and date of the resource. If the expiry date is unavailable, it return </a:t>
            </a:r>
            <a:r>
              <a:rPr lang="en-US" b="0" dirty="0" err="1" smtClean="0"/>
              <a:t>zero.long</a:t>
            </a:r>
            <a:r>
              <a:rPr lang="en-US" b="0" dirty="0" smtClean="0"/>
              <a:t> </a:t>
            </a:r>
            <a:r>
              <a:rPr lang="en-US" b="1" dirty="0" smtClean="0"/>
              <a:t>getLastModified():</a:t>
            </a:r>
            <a:r>
              <a:rPr lang="en-US" b="0" dirty="0" smtClean="0"/>
              <a:t>Returns the time and date of the last modification of the resource.</a:t>
            </a:r>
          </a:p>
          <a:p>
            <a:r>
              <a:rPr lang="en-US" b="1" dirty="0" smtClean="0"/>
              <a:t>InputStream getInputStream() throws IOException():</a:t>
            </a:r>
            <a:r>
              <a:rPr lang="en-US" b="0" dirty="0" smtClean="0"/>
              <a:t>Returns an InputStream that is linked to the resource.</a:t>
            </a:r>
            <a:endParaRPr lang="en-US" b="1" dirty="0" smtClean="0"/>
          </a:p>
          <a:p>
            <a:r>
              <a:rPr lang="en-US" b="1" dirty="0" smtClean="0"/>
              <a:t>String getRequestProperty(String key):</a:t>
            </a:r>
            <a:r>
              <a:rPr lang="en-US" b="0" dirty="0" smtClean="0"/>
              <a:t>Returns the value of the named general request property for the given connection.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741580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java.net.UnknownHostException: www.object.com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76714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java.net.UnknownHostException: www.object.com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76714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Description: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date Information.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 Type: null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 length not available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expiration information.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76714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Section End/Start</a:t>
            </a:r>
          </a:p>
          <a:p>
            <a:r>
              <a:rPr lang="en-US" b="0" dirty="0"/>
              <a:t>Use this at section’s start or end. For example: “Questions” or “Time for Practice”. To be used for Impacts (get the student’s attention).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68284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76714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BIG Options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53719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22446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76714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537190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76714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995947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537190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76714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Description: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toExternalForm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is used to know the full URL of an URL object.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537190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90133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Description:</a:t>
            </a:r>
          </a:p>
          <a:p>
            <a:endParaRPr lang="en-US" b="1" dirty="0" smtClean="0"/>
          </a:p>
          <a:p>
            <a:r>
              <a:rPr lang="en-US" b="1" dirty="0" smtClean="0"/>
              <a:t>Protocol :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case, http is the protocol.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Server name or IP Address: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In this case, www.face.com is the server name.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 Number: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It is an optional attribute. 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Name or directory name: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In this case, index.jsp is the file name.</a:t>
            </a:r>
          </a:p>
          <a:p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74158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Description:</a:t>
            </a:r>
          </a:p>
          <a:p>
            <a:endParaRPr lang="en-US" b="1" dirty="0" smtClean="0"/>
          </a:p>
          <a:p>
            <a:r>
              <a:rPr lang="en-US" sz="1200" b="1" dirty="0" smtClean="0"/>
              <a:t>URL(String spec):</a:t>
            </a:r>
            <a:r>
              <a:rPr lang="en-US" sz="1200" dirty="0" smtClean="0"/>
              <a:t>Creates an instance of a URL from the String representation.</a:t>
            </a:r>
          </a:p>
          <a:p>
            <a:r>
              <a:rPr lang="en-US" sz="1200" b="1" dirty="0" smtClean="0"/>
              <a:t>URL(String protocol, String host, int port, String file):</a:t>
            </a:r>
            <a:r>
              <a:rPr lang="en-US" sz="1200" dirty="0" smtClean="0"/>
              <a:t>Creates an instance of a URL from the given protocol, host, port number, and file.</a:t>
            </a:r>
          </a:p>
          <a:p>
            <a:r>
              <a:rPr lang="en-US" sz="1200" b="1" dirty="0" smtClean="0"/>
              <a:t>URL(String protocol, String host, int port, String file, URLStreamHandler handler):</a:t>
            </a:r>
            <a:r>
              <a:rPr lang="en-US" sz="1200" dirty="0" smtClean="0"/>
              <a:t>Creates an instance of a URL from the given protocol, host, port number, file, and handler.</a:t>
            </a:r>
          </a:p>
          <a:p>
            <a:r>
              <a:rPr lang="en-US" sz="1200" b="1" dirty="0" smtClean="0"/>
              <a:t>URL(String protocol, String host, String file):</a:t>
            </a:r>
            <a:r>
              <a:rPr lang="en-US" sz="1200" dirty="0" smtClean="0"/>
              <a:t>Creates an instance of a URL from the given protocol name, host name, and file name.</a:t>
            </a:r>
          </a:p>
          <a:p>
            <a:r>
              <a:rPr lang="en-US" sz="1200" b="1" dirty="0" smtClean="0"/>
              <a:t>URL(URL context, String spec):</a:t>
            </a:r>
            <a:r>
              <a:rPr lang="en-US" sz="1200" dirty="0" smtClean="0"/>
              <a:t>Creates an instance of a URL by parsing the given spec within a specified context.</a:t>
            </a:r>
          </a:p>
          <a:p>
            <a:r>
              <a:rPr lang="en-US" sz="1200" b="1" dirty="0" smtClean="0"/>
              <a:t>URL(URL context, String spec, URLStreamHandler handler):</a:t>
            </a:r>
            <a:r>
              <a:rPr lang="en-US" sz="1200" dirty="0" smtClean="0"/>
              <a:t>Creates an instance of a URL by parsing the given spec with the specified handler within a given context.</a:t>
            </a:r>
          </a:p>
          <a:p>
            <a:endParaRPr lang="en-US" sz="1200" b="1" dirty="0" smtClean="0">
              <a:latin typeface="Nunito Sans" charset="0"/>
            </a:endParaRP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74158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74158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Description:</a:t>
            </a:r>
          </a:p>
          <a:p>
            <a:endParaRPr lang="en-US" b="1" dirty="0" smtClean="0"/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String getProtocol():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returns the protocol of the URL.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String getHost():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returns the host name of the URL.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String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getPort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():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returns the Port Number of the URL.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String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getFile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():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returns the file name of the URL.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String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getAuthority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():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returns the authority of the URL.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String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toString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():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returns the string representation of the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URL.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String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getQuery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():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returns the query string of the URL.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String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getDefaultPort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():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returns the default port of the URL.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URLConnection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openConnection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():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returns the instance of URLConnection i.e. associated with this URL.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boolean equals(Object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):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compares the URL with the given object.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Ob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qject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getContent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():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returns the content of the URL.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String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getRef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():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returns the anchor or reference of the URL.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URI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toURI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():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returns a URI of the URL.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74158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Output: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Protocol: http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 Name: www.face.com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 Number: -1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 Name: /java-course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7671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Output: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Protocol: https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 Name: www.google.com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 Number: -1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 Port Number: 443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 String: q=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focus&amp;oq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focusacademy&amp;sourceid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chrome&amp;ie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=UTF-8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Path: /search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File: 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search?q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focus&amp;oq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focusacademy&amp;sourceid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chrome&amp;ie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=UTF-8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7671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74158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F4ED726-F685-44A1-B8DD-C121D1926D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66" y="2952750"/>
            <a:ext cx="3566067" cy="952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9688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609600" y="838200"/>
            <a:ext cx="11052517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charset="0"/>
              </a:rPr>
              <a:t>URLConnection  Class: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The Java URLConnection class represents a communication link   	      between the URL and the application.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This class can be used to read and write data to the specified resource referred by the URL.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574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609600" y="838200"/>
            <a:ext cx="11052517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charset="0"/>
              </a:rPr>
              <a:t>How to get the object of URLConnection class:</a:t>
            </a:r>
          </a:p>
          <a:p>
            <a:endParaRPr lang="en-US" sz="2500" b="1" dirty="0" smtClean="0">
              <a:latin typeface="Nunito Sans" charset="0"/>
            </a:endParaRPr>
          </a:p>
          <a:p>
            <a:pPr algn="just"/>
            <a:r>
              <a:rPr lang="en-US" sz="2500" dirty="0" smtClean="0">
                <a:latin typeface="Nunito Sans" charset="0"/>
              </a:rPr>
              <a:t>The </a:t>
            </a:r>
            <a:r>
              <a:rPr lang="en-US" sz="2500" dirty="0" err="1" smtClean="0">
                <a:latin typeface="Nunito Sans" charset="0"/>
              </a:rPr>
              <a:t>openConnection</a:t>
            </a:r>
            <a:r>
              <a:rPr lang="en-US" sz="2500" dirty="0" smtClean="0">
                <a:latin typeface="Nunito Sans" charset="0"/>
              </a:rPr>
              <a:t>() method of URL class returns the object of URLConnection class. </a:t>
            </a:r>
          </a:p>
          <a:p>
            <a:pPr algn="just"/>
            <a:r>
              <a:rPr lang="en-US" sz="2500" b="1" dirty="0" smtClean="0">
                <a:latin typeface="Nunito Sans" charset="0"/>
              </a:rPr>
              <a:t>Syntax:</a:t>
            </a:r>
          </a:p>
          <a:p>
            <a:pPr algn="just"/>
            <a:r>
              <a:rPr lang="en-US" sz="2500" dirty="0" smtClean="0">
                <a:latin typeface="Nunito Sans" charset="0"/>
              </a:rPr>
              <a:t>public URLConnection </a:t>
            </a:r>
            <a:r>
              <a:rPr lang="en-US" sz="2500" dirty="0" err="1" smtClean="0">
                <a:latin typeface="Nunito Sans" charset="0"/>
              </a:rPr>
              <a:t>openConnection</a:t>
            </a:r>
            <a:r>
              <a:rPr lang="en-US" sz="2500" dirty="0" smtClean="0">
                <a:latin typeface="Nunito Sans" charset="0"/>
              </a:rPr>
              <a:t>()throws IOException{} </a:t>
            </a:r>
            <a:r>
              <a:rPr lang="en-US" sz="2800" dirty="0" smtClean="0"/>
              <a:t> </a:t>
            </a:r>
          </a:p>
          <a:p>
            <a:endParaRPr lang="en-US" sz="2500" b="1" dirty="0" smtClean="0">
              <a:latin typeface="Nunito Sans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574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609600" y="838200"/>
            <a:ext cx="11052517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charset="0"/>
              </a:rPr>
              <a:t>Displaying source code of a webpage by URLConnecton class:</a:t>
            </a:r>
          </a:p>
          <a:p>
            <a:endParaRPr lang="en-US" sz="2500" b="1" dirty="0" smtClean="0">
              <a:latin typeface="Nunito Sans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The URLConnection class provides many methods, we can display all the data of a webpage by using the getInputStream() method.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The getInputStream() method returns all the data of the specified URL in the stream that can be read and displayed.</a:t>
            </a:r>
            <a:endParaRPr lang="en-US" sz="2500" b="1" dirty="0" smtClean="0">
              <a:latin typeface="Nunito Sans" charset="0"/>
            </a:endParaRPr>
          </a:p>
          <a:p>
            <a:endParaRPr lang="en-US" sz="2500" b="1" dirty="0" smtClean="0">
              <a:latin typeface="Nunito Sans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574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609600" y="838200"/>
            <a:ext cx="11052517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charset="0"/>
              </a:rPr>
              <a:t>Methods of </a:t>
            </a:r>
            <a:r>
              <a:rPr lang="en-US" sz="2500" b="1" dirty="0" err="1" smtClean="0">
                <a:latin typeface="Nunito Sans" charset="0"/>
              </a:rPr>
              <a:t>URLConnection</a:t>
            </a:r>
            <a:r>
              <a:rPr lang="en-US" sz="2500" b="1" dirty="0" smtClean="0">
                <a:latin typeface="Nunito Sans" charset="0"/>
              </a:rPr>
              <a:t> Class:</a:t>
            </a:r>
          </a:p>
          <a:p>
            <a:endParaRPr lang="en-US" sz="2500" b="1" dirty="0" smtClean="0">
              <a:latin typeface="Nunito Sans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int getContentLength()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String getContentType()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long getDate()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long getExpiration()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long getLastModified()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InputStream getInputStream() throws IOException()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String getRequestProperty(String key)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574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//Predict the </a:t>
            </a:r>
            <a:r>
              <a:rPr lang="en-US" sz="2000" b="1" dirty="0" smtClean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java.io.*; 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java.net.*; 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Main{ 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args){ 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try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 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URL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=new URL("http://www.object.com/java-class");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URLConnection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urlcon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url.openConnection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InputStream stream=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urlcon.getInputStream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int i; 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while((i=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stream.read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())!=-1)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{ 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System.out.print((char)i); 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  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catch(Exception e){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System.out.println(e);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 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362200" y="2514600"/>
            <a:ext cx="7315200" cy="609600"/>
          </a:xfrm>
          <a:prstGeom prst="roundRect">
            <a:avLst/>
          </a:prstGeom>
          <a:noFill/>
          <a:ln>
            <a:solidFill>
              <a:srgbClr val="F05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357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//Predict the </a:t>
            </a:r>
            <a:r>
              <a:rPr lang="en-US" sz="2000" b="1" dirty="0" smtClean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java.net.*;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java.io.*;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java.util.Date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java.lang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Main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 args[]) throws Exception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int c;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URL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URL("http://www.focusacademy.com/java-							technologies.htm");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URLConnection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urlc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url.openConnection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long d =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urlc.getDate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if(d == 0)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System.out.println("No date Information.");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System.out.println("Date: "+new Date(d));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System.out.println("Content Type: "+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urlc.getContentType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int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urlc.getContentLength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-1)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System.out.println("Content length not available");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752600" y="3124200"/>
            <a:ext cx="8229600" cy="609600"/>
          </a:xfrm>
          <a:prstGeom prst="roundRect">
            <a:avLst/>
          </a:prstGeom>
          <a:noFill/>
          <a:ln>
            <a:solidFill>
              <a:srgbClr val="F05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357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else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System.out.println("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Lenght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the Content: "+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d =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urlc.getExpiration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if(d==0)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System.out.println("No expiration information.");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System.out.println("Expires: " + new Date(d));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9357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51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re is where the title goes. Sometimes it could be two lines too">
            <a:extLst>
              <a:ext uri="{FF2B5EF4-FFF2-40B4-BE49-F238E27FC236}">
                <a16:creationId xmlns="" xmlns:a16="http://schemas.microsoft.com/office/drawing/2014/main" id="{456C9966-3D51-4F1F-BF70-A36692846596}"/>
              </a:ext>
            </a:extLst>
          </p:cNvPr>
          <p:cNvSpPr txBox="1"/>
          <p:nvPr/>
        </p:nvSpPr>
        <p:spPr>
          <a:xfrm>
            <a:off x="0" y="3055701"/>
            <a:ext cx="12192000" cy="885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MCQ</a:t>
            </a:r>
            <a:endParaRPr sz="54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655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//Predict the </a:t>
            </a:r>
            <a:r>
              <a:rPr lang="en-US" sz="2000" b="1" dirty="0" smtClean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java.net.*;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Main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args) throws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MalformedURLException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URL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URL("https://www.focusacademy.com/javamcq");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obj.getPort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9357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err="1" smtClean="0">
                <a:latin typeface="Nunito Sans" panose="00000500000000000000" pitchFamily="2" charset="0"/>
              </a:rPr>
              <a:t>javamcq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01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42479" y="1161288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A)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175878" y="2390694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-1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B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167134" y="3620100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err="1" smtClean="0">
                <a:latin typeface="Nunito Sans" panose="00000500000000000000" pitchFamily="2" charset="0"/>
              </a:rPr>
              <a:t>focusacademy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C)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com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2479" y="4876800"/>
            <a:ext cx="5421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D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pic>
        <p:nvPicPr>
          <p:cNvPr id="1026" name="Picture 2" descr="C:\Users\HP-LAP\Desktop\Right answ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76400" y="2133600"/>
            <a:ext cx="685800" cy="6381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95315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URL Class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373F422-781C-4385-84E3-34EDBC7AB3E7}"/>
              </a:ext>
            </a:extLst>
          </p:cNvPr>
          <p:cNvSpPr txBox="1"/>
          <p:nvPr/>
        </p:nvSpPr>
        <p:spPr>
          <a:xfrm>
            <a:off x="558069" y="1611766"/>
            <a:ext cx="1110448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 The Java URL class represents an URL.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 URL is an acronym for Uniform Resource Locator.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 It points to a resource on the World Wide Web.</a:t>
            </a:r>
            <a:endParaRPr lang="en-US" sz="2500" dirty="0">
              <a:latin typeface="Nunito Sans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//Predict the </a:t>
            </a:r>
            <a:r>
              <a:rPr lang="en-US" sz="2000" b="1" dirty="0" smtClean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java.net.*;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Main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args) throws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MalformedURLException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URL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URL("www.focus.com/javamcq");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obj.getProtocol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9357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focus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02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42479" y="1161288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A)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175878" y="2390694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www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B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167134" y="3620100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Throws an Exception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C)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Compilation error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2479" y="4876800"/>
            <a:ext cx="5421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D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pic>
        <p:nvPicPr>
          <p:cNvPr id="1026" name="Picture 2" descr="C:\Users\HP-LAP\Desktop\Right answ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67200" y="3352800"/>
            <a:ext cx="685800" cy="6381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95315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//Predict the </a:t>
            </a:r>
            <a:r>
              <a:rPr lang="en-US" sz="2000" b="1" dirty="0" smtClean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java.net.*;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Main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args) throws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MalformedURLException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URL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URL("https://www.com/javamcq");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obj.getHost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9357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10200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Which of these exception is thrown by URL class’s constructors?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167134" y="2362200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err="1" smtClean="0">
                <a:latin typeface="Nunito Sans" panose="00000500000000000000" pitchFamily="2" charset="0"/>
              </a:rPr>
              <a:t>URLNotFound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03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42479" y="2362200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A)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175878" y="3294142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err="1" smtClean="0">
                <a:latin typeface="Nunito Sans" panose="00000500000000000000" pitchFamily="2" charset="0"/>
              </a:rPr>
              <a:t>URLSourceNotFound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B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167134" y="4226084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err="1" smtClean="0">
                <a:latin typeface="Nunito Sans" panose="00000500000000000000" pitchFamily="2" charset="0"/>
              </a:rPr>
              <a:t>MalformedURLException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C)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167134" y="5158026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err="1" smtClean="0">
                <a:latin typeface="Nunito Sans" panose="00000500000000000000" pitchFamily="2" charset="0"/>
              </a:rPr>
              <a:t>URLNotFoundException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2479" y="5158026"/>
            <a:ext cx="5421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D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pic>
        <p:nvPicPr>
          <p:cNvPr id="14" name="Picture 2" descr="C:\Users\HP-LAP\Desktop\Right answ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3962400"/>
            <a:ext cx="685800" cy="6381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84386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err="1" smtClean="0">
                <a:latin typeface="Nunito Sans" panose="00000500000000000000" pitchFamily="2" charset="0"/>
              </a:rPr>
              <a:t>javamcq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04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42479" y="1161288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A)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175878" y="2390694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www.com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B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167134" y="3620100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Throws an Exception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C)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Compilation error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2479" y="4876800"/>
            <a:ext cx="5421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D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pic>
        <p:nvPicPr>
          <p:cNvPr id="1026" name="Picture 2" descr="C:\Users\HP-LAP\Desktop\Right answ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43200" y="2133600"/>
            <a:ext cx="685800" cy="6381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95315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//Predict the </a:t>
            </a:r>
            <a:r>
              <a:rPr lang="en-US" sz="2000" b="1" dirty="0" smtClean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java.net.*;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Main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args) throws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MalformedURLException</a:t>
            </a:r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URL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URL("https://www.focusacademy.com/javamcq");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obj.toExternalForm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9357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https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05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42479" y="1161288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A)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175878" y="2390694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www.focusacademy.com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B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167134" y="3620100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https://www.focusacademy.com/javamcq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C)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Compilation error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2479" y="4876800"/>
            <a:ext cx="5421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D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pic>
        <p:nvPicPr>
          <p:cNvPr id="1026" name="Picture 2" descr="C:\Users\HP-LAP\Desktop\Right answ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2800" y="3429000"/>
            <a:ext cx="685800" cy="6381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95315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110" b="849"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A29A662-E105-4DCD-B841-5AE7DE607E52}"/>
              </a:ext>
            </a:extLst>
          </p:cNvPr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2413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533400" y="838200"/>
            <a:ext cx="1105251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charset="0"/>
              </a:rPr>
              <a:t>A URL contains many information:</a:t>
            </a:r>
          </a:p>
          <a:p>
            <a:pPr lvl="1">
              <a:buFont typeface="Wingdings" pitchFamily="2" charset="2"/>
              <a:buChar char="Ø"/>
            </a:pPr>
            <a:endParaRPr lang="en-US" sz="2500" dirty="0" smtClean="0">
              <a:latin typeface="Nunito Sans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 Protocol 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 Server name or IP Address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 Port Number 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 File Name or directory name</a:t>
            </a:r>
            <a:endParaRPr lang="en-US" sz="2500" dirty="0">
              <a:latin typeface="Nunito Sans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574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609600" y="838200"/>
            <a:ext cx="11052517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charset="0"/>
              </a:rPr>
              <a:t>Constructors of Java URL class:</a:t>
            </a:r>
          </a:p>
          <a:p>
            <a:endParaRPr lang="en-US" sz="2500" b="1" dirty="0" smtClean="0">
              <a:latin typeface="Nunito Sans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URL(String spec)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URL(String protocol, String host, int port, String file)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URL(String protocol, String host, int port, String file,     	URLStreamHandler handler)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URL(String protocol, String host, String file)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URL(URL context, String spec)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URL(URL context, String spec, URLStreamHandler handler)</a:t>
            </a:r>
          </a:p>
          <a:p>
            <a:endParaRPr lang="en-US" sz="2500" b="1" dirty="0" smtClean="0">
              <a:latin typeface="Nunito Sans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574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533400" y="838200"/>
            <a:ext cx="1105251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charset="0"/>
              </a:rPr>
              <a:t>URL:</a:t>
            </a:r>
          </a:p>
          <a:p>
            <a:pPr algn="just"/>
            <a:endParaRPr lang="en-US" sz="2500" dirty="0" smtClean="0">
              <a:latin typeface="Nunito Sans" charset="0"/>
            </a:endParaRPr>
          </a:p>
          <a:p>
            <a:pPr algn="just"/>
            <a:r>
              <a:rPr lang="en-US" sz="2500" dirty="0" smtClean="0">
                <a:latin typeface="Nunito Sans" charset="0"/>
              </a:rPr>
              <a:t>	</a:t>
            </a:r>
            <a:r>
              <a:rPr lang="en-US" sz="2500" b="1" dirty="0" smtClean="0">
                <a:latin typeface="Nunito Sans" charset="0"/>
              </a:rPr>
              <a:t>https://www.face.com/java-course</a:t>
            </a:r>
            <a:endParaRPr lang="en-US" sz="2500" b="1" dirty="0">
              <a:latin typeface="Nunito Sans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Brace 8"/>
          <p:cNvSpPr/>
          <p:nvPr/>
        </p:nvSpPr>
        <p:spPr>
          <a:xfrm rot="5400000">
            <a:off x="2971800" y="1600200"/>
            <a:ext cx="1219200" cy="2133600"/>
          </a:xfrm>
          <a:prstGeom prst="rightBrace">
            <a:avLst/>
          </a:prstGeom>
          <a:ln w="28575">
            <a:solidFill>
              <a:srgbClr val="F051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05136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 rot="5400000">
            <a:off x="1562100" y="2019300"/>
            <a:ext cx="762000" cy="838200"/>
          </a:xfrm>
          <a:prstGeom prst="rightBrace">
            <a:avLst/>
          </a:prstGeom>
          <a:ln w="28575">
            <a:solidFill>
              <a:srgbClr val="F051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05136"/>
              </a:solidFill>
            </a:endParaRPr>
          </a:p>
        </p:txBody>
      </p:sp>
      <p:sp>
        <p:nvSpPr>
          <p:cNvPr id="11" name="Right Brace 10"/>
          <p:cNvSpPr/>
          <p:nvPr/>
        </p:nvSpPr>
        <p:spPr>
          <a:xfrm rot="5400000">
            <a:off x="5029200" y="1828800"/>
            <a:ext cx="914400" cy="1371600"/>
          </a:xfrm>
          <a:prstGeom prst="rightBrace">
            <a:avLst/>
          </a:prstGeom>
          <a:ln w="28575">
            <a:solidFill>
              <a:srgbClr val="F051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05136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3000" y="2819400"/>
            <a:ext cx="1600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Nunito Sans" charset="0"/>
              </a:rPr>
              <a:t>  Protocol</a:t>
            </a:r>
            <a:endParaRPr lang="en-US" sz="2500" dirty="0">
              <a:latin typeface="Nunito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95600" y="3276600"/>
            <a:ext cx="1828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Nunito Sans" charset="0"/>
              </a:rPr>
              <a:t>Host Name</a:t>
            </a:r>
            <a:endParaRPr lang="en-US" sz="2500" dirty="0">
              <a:latin typeface="Nunito San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81600" y="2971800"/>
            <a:ext cx="152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Nunito Sans" charset="0"/>
              </a:rPr>
              <a:t>File</a:t>
            </a:r>
            <a:endParaRPr lang="en-US" sz="2500" dirty="0">
              <a:latin typeface="Nunito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574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609600" y="838200"/>
            <a:ext cx="11052517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charset="0"/>
              </a:rPr>
              <a:t>Methods of URL Class:</a:t>
            </a:r>
          </a:p>
          <a:p>
            <a:endParaRPr lang="en-US" sz="2500" b="1" dirty="0" smtClean="0">
              <a:latin typeface="Nunito Sans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 public String getProtocol()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 public String getHost()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 public String getPort()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 public String getFile()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 public String getAuthority()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 public String toString()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 public String getQuery()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 public String getDefaultPort()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 public URLConnection openConnection()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 public boolean equals(Object obj)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 public Object getContent()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 public String getRef()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 public URI toURI()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574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//Predict the Output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java.net.*; 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Main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args)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 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try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URL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=new URL("http://www.face.com/java-course"); 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System.out.println("Protocol: "+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url.getProtocol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System.out.println("Host Name: "+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url.getHost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System.out.println("Port Number: "+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url.getPort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System.out.println("File Name: "+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url.getFile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catch(Exception e)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System.out.println(e);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   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  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362200" y="2514600"/>
            <a:ext cx="7924800" cy="381000"/>
          </a:xfrm>
          <a:prstGeom prst="roundRect">
            <a:avLst/>
          </a:prstGeom>
          <a:noFill/>
          <a:ln>
            <a:solidFill>
              <a:srgbClr val="F05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357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//Predict the </a:t>
            </a:r>
            <a:r>
              <a:rPr lang="en-US" sz="2000" b="1" dirty="0" smtClean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java.net.*;   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Main{   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args){   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try{   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URL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=new 									         URL("https://www.google.com/search?q=focus&amp;oq=focusacademy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&amp;sourceid=chrome&amp;ie=UTF-8");   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System.out.println("Protocol: "+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url.getProtocol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  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System.out.println("Host Name: "+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url.getHost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  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System.out.println("Port Number: "+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url.getPort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  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System.out.println("Default Port Number: 				  	                                        "+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url.getDefaultPort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  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System.out.println("Query String: "+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url.getQuery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  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System.out.println("Path: "+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url.getPath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  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System.out.println("File: "+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url.getFile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  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catch(Exception e){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System.out.println(e);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   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  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362200" y="2514600"/>
            <a:ext cx="9601200" cy="990600"/>
          </a:xfrm>
          <a:prstGeom prst="roundRect">
            <a:avLst/>
          </a:prstGeom>
          <a:noFill/>
          <a:ln>
            <a:solidFill>
              <a:srgbClr val="F05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357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609600" y="838200"/>
            <a:ext cx="11052517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charset="0"/>
              </a:rPr>
              <a:t>URLConnection  Class: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The Java URLConnection class represents a communication link   	      between the URL and the application.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This class can be used to read and write data to the specified resource referred by the URL.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574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3682</TotalTime>
  <Words>1592</Words>
  <Application>Microsoft Office PowerPoint</Application>
  <PresentationFormat>Custom</PresentationFormat>
  <Paragraphs>531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Nunito Sans</vt:lpstr>
      <vt:lpstr>Calibri</vt:lpstr>
      <vt:lpstr>Wingdings</vt:lpstr>
      <vt:lpstr>Courier New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FACE-45</dc:creator>
  <cp:lastModifiedBy>HP-LAP</cp:lastModifiedBy>
  <cp:revision>238</cp:revision>
  <dcterms:created xsi:type="dcterms:W3CDTF">2006-08-16T00:00:00Z</dcterms:created>
  <dcterms:modified xsi:type="dcterms:W3CDTF">2019-12-31T07:09:47Z</dcterms:modified>
</cp:coreProperties>
</file>