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1" r:id="rId16"/>
    <p:sldId id="260" r:id="rId17"/>
    <p:sldId id="261" r:id="rId18"/>
    <p:sldId id="262" r:id="rId19"/>
    <p:sldId id="313" r:id="rId20"/>
    <p:sldId id="314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5EF68-B393-4109-98F4-C132F3453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6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17828-5C54-436A-B581-B8B931090D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53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301CE-1C0D-41B3-9B09-5F08636AD3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36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1DA64-5166-4710-AE93-1F34A3AD2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23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E7DD5-D03B-41EC-ABA3-BBB78DD367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9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F0069-3257-4806-B17D-E7DAFF20D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1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A8310-6E2A-42BE-99D5-CC9E46AABA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320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84B98-0CB8-47D8-BB1F-EF4DAA5A8D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04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21456" y="1000125"/>
            <a:ext cx="2123694" cy="35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79977" y="1053719"/>
            <a:ext cx="176275" cy="250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1456" y="1000125"/>
            <a:ext cx="2124075" cy="357505"/>
          </a:xfrm>
          <a:custGeom>
            <a:avLst/>
            <a:gdLst/>
            <a:ahLst/>
            <a:cxnLst/>
            <a:rect l="l" t="t" r="r" b="b"/>
            <a:pathLst>
              <a:path w="2124075" h="357505">
                <a:moveTo>
                  <a:pt x="1837563" y="6096"/>
                </a:moveTo>
                <a:lnTo>
                  <a:pt x="2123694" y="6096"/>
                </a:lnTo>
                <a:lnTo>
                  <a:pt x="2123694" y="60578"/>
                </a:lnTo>
                <a:lnTo>
                  <a:pt x="2008758" y="60578"/>
                </a:lnTo>
                <a:lnTo>
                  <a:pt x="2008758" y="351663"/>
                </a:lnTo>
                <a:lnTo>
                  <a:pt x="1947418" y="351663"/>
                </a:lnTo>
                <a:lnTo>
                  <a:pt x="1947418" y="60578"/>
                </a:lnTo>
                <a:lnTo>
                  <a:pt x="1837563" y="60578"/>
                </a:lnTo>
                <a:lnTo>
                  <a:pt x="1837563" y="6096"/>
                </a:lnTo>
                <a:close/>
              </a:path>
              <a:path w="2124075" h="357505">
                <a:moveTo>
                  <a:pt x="1545082" y="6096"/>
                </a:moveTo>
                <a:lnTo>
                  <a:pt x="1574672" y="6096"/>
                </a:lnTo>
                <a:lnTo>
                  <a:pt x="1737868" y="214629"/>
                </a:lnTo>
                <a:lnTo>
                  <a:pt x="1737868" y="6096"/>
                </a:lnTo>
                <a:lnTo>
                  <a:pt x="1796795" y="6096"/>
                </a:lnTo>
                <a:lnTo>
                  <a:pt x="1796795" y="356362"/>
                </a:lnTo>
                <a:lnTo>
                  <a:pt x="1771777" y="356362"/>
                </a:lnTo>
                <a:lnTo>
                  <a:pt x="1604137" y="137667"/>
                </a:lnTo>
                <a:lnTo>
                  <a:pt x="1604137" y="351916"/>
                </a:lnTo>
                <a:lnTo>
                  <a:pt x="1545082" y="351916"/>
                </a:lnTo>
                <a:lnTo>
                  <a:pt x="1545082" y="6096"/>
                </a:lnTo>
                <a:close/>
              </a:path>
              <a:path w="2124075" h="357505">
                <a:moveTo>
                  <a:pt x="1270762" y="6096"/>
                </a:moveTo>
                <a:lnTo>
                  <a:pt x="1491360" y="6096"/>
                </a:lnTo>
                <a:lnTo>
                  <a:pt x="1491360" y="60578"/>
                </a:lnTo>
                <a:lnTo>
                  <a:pt x="1332103" y="60578"/>
                </a:lnTo>
                <a:lnTo>
                  <a:pt x="1332103" y="141477"/>
                </a:lnTo>
                <a:lnTo>
                  <a:pt x="1446276" y="141477"/>
                </a:lnTo>
                <a:lnTo>
                  <a:pt x="1446276" y="193675"/>
                </a:lnTo>
                <a:lnTo>
                  <a:pt x="1332103" y="193675"/>
                </a:lnTo>
                <a:lnTo>
                  <a:pt x="1332103" y="297179"/>
                </a:lnTo>
                <a:lnTo>
                  <a:pt x="1488820" y="297179"/>
                </a:lnTo>
                <a:lnTo>
                  <a:pt x="1488820" y="351663"/>
                </a:lnTo>
                <a:lnTo>
                  <a:pt x="1270762" y="351663"/>
                </a:lnTo>
                <a:lnTo>
                  <a:pt x="1270762" y="6096"/>
                </a:lnTo>
                <a:close/>
              </a:path>
              <a:path w="2124075" h="357505">
                <a:moveTo>
                  <a:pt x="944498" y="6096"/>
                </a:moveTo>
                <a:lnTo>
                  <a:pt x="1230630" y="6096"/>
                </a:lnTo>
                <a:lnTo>
                  <a:pt x="1230630" y="60578"/>
                </a:lnTo>
                <a:lnTo>
                  <a:pt x="1115695" y="60578"/>
                </a:lnTo>
                <a:lnTo>
                  <a:pt x="1115695" y="351663"/>
                </a:lnTo>
                <a:lnTo>
                  <a:pt x="1054354" y="351663"/>
                </a:lnTo>
                <a:lnTo>
                  <a:pt x="1054354" y="60578"/>
                </a:lnTo>
                <a:lnTo>
                  <a:pt x="944498" y="60578"/>
                </a:lnTo>
                <a:lnTo>
                  <a:pt x="944498" y="6096"/>
                </a:lnTo>
                <a:close/>
              </a:path>
              <a:path w="2124075" h="357505">
                <a:moveTo>
                  <a:pt x="652018" y="6096"/>
                </a:moveTo>
                <a:lnTo>
                  <a:pt x="681608" y="6096"/>
                </a:lnTo>
                <a:lnTo>
                  <a:pt x="844804" y="214629"/>
                </a:lnTo>
                <a:lnTo>
                  <a:pt x="844804" y="6096"/>
                </a:lnTo>
                <a:lnTo>
                  <a:pt x="903732" y="6096"/>
                </a:lnTo>
                <a:lnTo>
                  <a:pt x="903732" y="356362"/>
                </a:lnTo>
                <a:lnTo>
                  <a:pt x="878713" y="356362"/>
                </a:lnTo>
                <a:lnTo>
                  <a:pt x="711072" y="137667"/>
                </a:lnTo>
                <a:lnTo>
                  <a:pt x="711072" y="351916"/>
                </a:lnTo>
                <a:lnTo>
                  <a:pt x="652018" y="351916"/>
                </a:lnTo>
                <a:lnTo>
                  <a:pt x="652018" y="6096"/>
                </a:lnTo>
                <a:close/>
              </a:path>
              <a:path w="2124075" h="357505">
                <a:moveTo>
                  <a:pt x="158369" y="126"/>
                </a:moveTo>
                <a:lnTo>
                  <a:pt x="186588" y="1650"/>
                </a:lnTo>
                <a:lnTo>
                  <a:pt x="211820" y="6223"/>
                </a:lnTo>
                <a:lnTo>
                  <a:pt x="234074" y="13843"/>
                </a:lnTo>
                <a:lnTo>
                  <a:pt x="253365" y="24511"/>
                </a:lnTo>
                <a:lnTo>
                  <a:pt x="228092" y="75184"/>
                </a:lnTo>
                <a:lnTo>
                  <a:pt x="216308" y="66202"/>
                </a:lnTo>
                <a:lnTo>
                  <a:pt x="201358" y="59816"/>
                </a:lnTo>
                <a:lnTo>
                  <a:pt x="183264" y="56003"/>
                </a:lnTo>
                <a:lnTo>
                  <a:pt x="162051" y="54737"/>
                </a:lnTo>
                <a:lnTo>
                  <a:pt x="141479" y="56999"/>
                </a:lnTo>
                <a:lnTo>
                  <a:pt x="106098" y="75096"/>
                </a:lnTo>
                <a:lnTo>
                  <a:pt x="79238" y="110222"/>
                </a:lnTo>
                <a:lnTo>
                  <a:pt x="65470" y="155993"/>
                </a:lnTo>
                <a:lnTo>
                  <a:pt x="63754" y="182499"/>
                </a:lnTo>
                <a:lnTo>
                  <a:pt x="65349" y="208787"/>
                </a:lnTo>
                <a:lnTo>
                  <a:pt x="78112" y="252793"/>
                </a:lnTo>
                <a:lnTo>
                  <a:pt x="103189" y="284751"/>
                </a:lnTo>
                <a:lnTo>
                  <a:pt x="157606" y="303022"/>
                </a:lnTo>
                <a:lnTo>
                  <a:pt x="180679" y="300851"/>
                </a:lnTo>
                <a:lnTo>
                  <a:pt x="201120" y="294322"/>
                </a:lnTo>
                <a:lnTo>
                  <a:pt x="218918" y="283412"/>
                </a:lnTo>
                <a:lnTo>
                  <a:pt x="234060" y="268097"/>
                </a:lnTo>
                <a:lnTo>
                  <a:pt x="262635" y="317753"/>
                </a:lnTo>
                <a:lnTo>
                  <a:pt x="241682" y="335162"/>
                </a:lnTo>
                <a:lnTo>
                  <a:pt x="216360" y="347583"/>
                </a:lnTo>
                <a:lnTo>
                  <a:pt x="186680" y="355026"/>
                </a:lnTo>
                <a:lnTo>
                  <a:pt x="152654" y="357504"/>
                </a:lnTo>
                <a:lnTo>
                  <a:pt x="118481" y="354528"/>
                </a:lnTo>
                <a:lnTo>
                  <a:pt x="62231" y="330715"/>
                </a:lnTo>
                <a:lnTo>
                  <a:pt x="22609" y="283900"/>
                </a:lnTo>
                <a:lnTo>
                  <a:pt x="2520" y="218940"/>
                </a:lnTo>
                <a:lnTo>
                  <a:pt x="0" y="179959"/>
                </a:lnTo>
                <a:lnTo>
                  <a:pt x="2784" y="143164"/>
                </a:lnTo>
                <a:lnTo>
                  <a:pt x="25020" y="79053"/>
                </a:lnTo>
                <a:lnTo>
                  <a:pt x="68286" y="29166"/>
                </a:lnTo>
                <a:lnTo>
                  <a:pt x="125245" y="3361"/>
                </a:lnTo>
                <a:lnTo>
                  <a:pt x="158369" y="126"/>
                </a:lnTo>
                <a:close/>
              </a:path>
              <a:path w="2124075" h="357505">
                <a:moveTo>
                  <a:pt x="444372" y="0"/>
                </a:moveTo>
                <a:lnTo>
                  <a:pt x="510095" y="11541"/>
                </a:lnTo>
                <a:lnTo>
                  <a:pt x="558292" y="46227"/>
                </a:lnTo>
                <a:lnTo>
                  <a:pt x="587787" y="101726"/>
                </a:lnTo>
                <a:lnTo>
                  <a:pt x="597662" y="175895"/>
                </a:lnTo>
                <a:lnTo>
                  <a:pt x="595090" y="215542"/>
                </a:lnTo>
                <a:lnTo>
                  <a:pt x="574516" y="281836"/>
                </a:lnTo>
                <a:lnTo>
                  <a:pt x="533773" y="329965"/>
                </a:lnTo>
                <a:lnTo>
                  <a:pt x="475289" y="354453"/>
                </a:lnTo>
                <a:lnTo>
                  <a:pt x="439546" y="357504"/>
                </a:lnTo>
                <a:lnTo>
                  <a:pt x="406804" y="354478"/>
                </a:lnTo>
                <a:lnTo>
                  <a:pt x="353464" y="330233"/>
                </a:lnTo>
                <a:lnTo>
                  <a:pt x="316605" y="282461"/>
                </a:lnTo>
                <a:lnTo>
                  <a:pt x="297987" y="215925"/>
                </a:lnTo>
                <a:lnTo>
                  <a:pt x="295656" y="175895"/>
                </a:lnTo>
                <a:lnTo>
                  <a:pt x="298199" y="140440"/>
                </a:lnTo>
                <a:lnTo>
                  <a:pt x="318480" y="78007"/>
                </a:lnTo>
                <a:lnTo>
                  <a:pt x="358076" y="28717"/>
                </a:lnTo>
                <a:lnTo>
                  <a:pt x="412178" y="3190"/>
                </a:lnTo>
                <a:lnTo>
                  <a:pt x="44437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51287" y="1503427"/>
            <a:ext cx="7450824" cy="5058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1609420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7239000" y="0"/>
                </a:moveTo>
                <a:lnTo>
                  <a:pt x="0" y="0"/>
                </a:lnTo>
                <a:lnTo>
                  <a:pt x="0" y="4846320"/>
                </a:lnTo>
                <a:lnTo>
                  <a:pt x="7239000" y="4846320"/>
                </a:lnTo>
                <a:lnTo>
                  <a:pt x="723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57200" y="1609420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ln w="39999">
            <a:solidFill>
              <a:srgbClr val="AC6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>
                <a:solidFill>
                  <a:srgbClr val="FBFCFF"/>
                </a:solidFill>
                <a:ea typeface="Arial Unicode MS" charset="0"/>
                <a:cs typeface="Arial Unicode MS" charset="0"/>
              </a:rPr>
              <a:t>Introduction 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b="1">
                <a:solidFill>
                  <a:srgbClr val="139CB7"/>
                </a:solidFill>
                <a:ea typeface="Arial Unicode MS" charset="0"/>
                <a:cs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4B80D673-CA8A-4523-9E2A-AB83D6F72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48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11853-0D20-4055-8FF3-0EC98E7D41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0B523-9CC7-4B28-89FB-6185C1732D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73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C52F3-460F-402C-B66F-6CCD34ACB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632026"/>
            <a:ext cx="396938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59660"/>
            <a:ext cx="5464175" cy="380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728852-4721-465B-AD5A-4230D9FC2915}" type="slidenum">
              <a:rPr lang="en-US" altLang="en-US">
                <a:cs typeface="Arial Unicode M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cs typeface="Arial Unicode M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97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5" Type="http://schemas.openxmlformats.org/officeDocument/2006/relationships/image" Target="../media/image85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jp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7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7.png"/><Relationship Id="rId7" Type="http://schemas.openxmlformats.org/officeDocument/2006/relationships/image" Target="../media/image123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7.png"/><Relationship Id="rId4" Type="http://schemas.openxmlformats.org/officeDocument/2006/relationships/image" Target="../media/image13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hyperlink" Target="http://www.cnn.com/robots.txt" TargetMode="External"/><Relationship Id="rId3" Type="http://schemas.openxmlformats.org/officeDocument/2006/relationships/image" Target="../media/image138.png"/><Relationship Id="rId7" Type="http://schemas.openxmlformats.org/officeDocument/2006/relationships/image" Target="../media/image140.png"/><Relationship Id="rId12" Type="http://schemas.openxmlformats.org/officeDocument/2006/relationships/hyperlink" Target="http://www.ebay.com/robots.t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137.png"/><Relationship Id="rId5" Type="http://schemas.openxmlformats.org/officeDocument/2006/relationships/image" Target="../media/image90.png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image" Target="../media/image141.png"/><Relationship Id="rId14" Type="http://schemas.openxmlformats.org/officeDocument/2006/relationships/hyperlink" Target="http://clgiles.ist.psu.edu/robots.txt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73.jp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5476" y="0"/>
              <a:ext cx="647852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8579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7436" y="2443734"/>
              <a:ext cx="6260465" cy="764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9752" y="2983865"/>
              <a:ext cx="482600" cy="166370"/>
            </a:xfrm>
            <a:custGeom>
              <a:avLst/>
              <a:gdLst/>
              <a:ahLst/>
              <a:cxnLst/>
              <a:rect l="l" t="t" r="r" b="b"/>
              <a:pathLst>
                <a:path w="482600" h="166369">
                  <a:moveTo>
                    <a:pt x="371601" y="0"/>
                  </a:moveTo>
                  <a:lnTo>
                    <a:pt x="399161" y="6731"/>
                  </a:lnTo>
                  <a:lnTo>
                    <a:pt x="412521" y="33474"/>
                  </a:lnTo>
                  <a:lnTo>
                    <a:pt x="429752" y="60563"/>
                  </a:lnTo>
                  <a:lnTo>
                    <a:pt x="450863" y="88009"/>
                  </a:lnTo>
                  <a:lnTo>
                    <a:pt x="475869" y="115824"/>
                  </a:lnTo>
                  <a:lnTo>
                    <a:pt x="482346" y="120904"/>
                  </a:lnTo>
                  <a:lnTo>
                    <a:pt x="457962" y="166243"/>
                  </a:lnTo>
                  <a:lnTo>
                    <a:pt x="9906" y="166243"/>
                  </a:lnTo>
                  <a:lnTo>
                    <a:pt x="0" y="139192"/>
                  </a:lnTo>
                  <a:lnTo>
                    <a:pt x="442722" y="139192"/>
                  </a:lnTo>
                  <a:lnTo>
                    <a:pt x="453136" y="123951"/>
                  </a:lnTo>
                  <a:lnTo>
                    <a:pt x="426823" y="97351"/>
                  </a:lnTo>
                  <a:lnTo>
                    <a:pt x="404463" y="67833"/>
                  </a:lnTo>
                  <a:lnTo>
                    <a:pt x="386056" y="35387"/>
                  </a:lnTo>
                  <a:lnTo>
                    <a:pt x="37160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18407" y="2896743"/>
              <a:ext cx="169163" cy="1739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7291" y="2862325"/>
              <a:ext cx="192405" cy="2084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6676" y="2625471"/>
              <a:ext cx="1294765" cy="440055"/>
            </a:xfrm>
            <a:custGeom>
              <a:avLst/>
              <a:gdLst/>
              <a:ahLst/>
              <a:cxnLst/>
              <a:rect l="l" t="t" r="r" b="b"/>
              <a:pathLst>
                <a:path w="1294764" h="440055">
                  <a:moveTo>
                    <a:pt x="600201" y="231139"/>
                  </a:moveTo>
                  <a:lnTo>
                    <a:pt x="600201" y="439927"/>
                  </a:lnTo>
                  <a:lnTo>
                    <a:pt x="609219" y="439927"/>
                  </a:lnTo>
                  <a:lnTo>
                    <a:pt x="609219" y="233679"/>
                  </a:lnTo>
                  <a:lnTo>
                    <a:pt x="699515" y="233679"/>
                  </a:lnTo>
                  <a:lnTo>
                    <a:pt x="697102" y="231139"/>
                  </a:lnTo>
                  <a:lnTo>
                    <a:pt x="600201" y="231139"/>
                  </a:lnTo>
                  <a:close/>
                </a:path>
                <a:path w="1294764" h="440055">
                  <a:moveTo>
                    <a:pt x="1107186" y="189864"/>
                  </a:moveTo>
                  <a:lnTo>
                    <a:pt x="1108328" y="189864"/>
                  </a:lnTo>
                  <a:lnTo>
                    <a:pt x="1107821" y="189864"/>
                  </a:lnTo>
                  <a:lnTo>
                    <a:pt x="1107439" y="189864"/>
                  </a:lnTo>
                  <a:lnTo>
                    <a:pt x="1107186" y="189864"/>
                  </a:lnTo>
                  <a:close/>
                </a:path>
                <a:path w="1294764" h="440055">
                  <a:moveTo>
                    <a:pt x="73787" y="122300"/>
                  </a:moveTo>
                  <a:lnTo>
                    <a:pt x="0" y="414908"/>
                  </a:lnTo>
                  <a:lnTo>
                    <a:pt x="4572" y="432180"/>
                  </a:lnTo>
                  <a:lnTo>
                    <a:pt x="78740" y="161925"/>
                  </a:lnTo>
                  <a:lnTo>
                    <a:pt x="73787" y="122300"/>
                  </a:lnTo>
                  <a:close/>
                </a:path>
                <a:path w="1294764" h="440055">
                  <a:moveTo>
                    <a:pt x="762253" y="117220"/>
                  </a:moveTo>
                  <a:lnTo>
                    <a:pt x="789305" y="125729"/>
                  </a:lnTo>
                  <a:lnTo>
                    <a:pt x="789305" y="316102"/>
                  </a:lnTo>
                  <a:lnTo>
                    <a:pt x="762253" y="307848"/>
                  </a:lnTo>
                  <a:lnTo>
                    <a:pt x="762253" y="117220"/>
                  </a:lnTo>
                  <a:close/>
                </a:path>
                <a:path w="1294764" h="440055">
                  <a:moveTo>
                    <a:pt x="1190244" y="35178"/>
                  </a:moveTo>
                  <a:lnTo>
                    <a:pt x="1176551" y="36010"/>
                  </a:lnTo>
                  <a:lnTo>
                    <a:pt x="1164050" y="38496"/>
                  </a:lnTo>
                  <a:lnTo>
                    <a:pt x="1152739" y="42626"/>
                  </a:lnTo>
                  <a:lnTo>
                    <a:pt x="1142619" y="48387"/>
                  </a:lnTo>
                  <a:lnTo>
                    <a:pt x="1142619" y="190245"/>
                  </a:lnTo>
                  <a:lnTo>
                    <a:pt x="1150874" y="190245"/>
                  </a:lnTo>
                  <a:lnTo>
                    <a:pt x="1185544" y="188771"/>
                  </a:lnTo>
                  <a:lnTo>
                    <a:pt x="1240027" y="177012"/>
                  </a:lnTo>
                  <a:lnTo>
                    <a:pt x="1274988" y="153392"/>
                  </a:lnTo>
                  <a:lnTo>
                    <a:pt x="1292236" y="117387"/>
                  </a:lnTo>
                  <a:lnTo>
                    <a:pt x="1294384" y="94741"/>
                  </a:lnTo>
                  <a:lnTo>
                    <a:pt x="1294130" y="85978"/>
                  </a:lnTo>
                  <a:lnTo>
                    <a:pt x="1270127" y="78104"/>
                  </a:lnTo>
                  <a:lnTo>
                    <a:pt x="1254412" y="59342"/>
                  </a:lnTo>
                  <a:lnTo>
                    <a:pt x="1235852" y="45926"/>
                  </a:lnTo>
                  <a:lnTo>
                    <a:pt x="1214459" y="37867"/>
                  </a:lnTo>
                  <a:lnTo>
                    <a:pt x="1190244" y="35178"/>
                  </a:lnTo>
                  <a:close/>
                </a:path>
                <a:path w="1294764" h="440055">
                  <a:moveTo>
                    <a:pt x="663828" y="9778"/>
                  </a:moveTo>
                  <a:lnTo>
                    <a:pt x="648708" y="9876"/>
                  </a:lnTo>
                  <a:lnTo>
                    <a:pt x="633063" y="10175"/>
                  </a:lnTo>
                  <a:lnTo>
                    <a:pt x="616894" y="10689"/>
                  </a:lnTo>
                  <a:lnTo>
                    <a:pt x="600201" y="11429"/>
                  </a:lnTo>
                  <a:lnTo>
                    <a:pt x="600201" y="180086"/>
                  </a:lnTo>
                  <a:lnTo>
                    <a:pt x="609219" y="180086"/>
                  </a:lnTo>
                  <a:lnTo>
                    <a:pt x="609219" y="17525"/>
                  </a:lnTo>
                  <a:lnTo>
                    <a:pt x="628078" y="15932"/>
                  </a:lnTo>
                  <a:lnTo>
                    <a:pt x="645414" y="14779"/>
                  </a:lnTo>
                  <a:lnTo>
                    <a:pt x="661225" y="14079"/>
                  </a:lnTo>
                  <a:lnTo>
                    <a:pt x="675513" y="13842"/>
                  </a:lnTo>
                  <a:lnTo>
                    <a:pt x="700230" y="14581"/>
                  </a:lnTo>
                  <a:lnTo>
                    <a:pt x="721614" y="16795"/>
                  </a:lnTo>
                  <a:lnTo>
                    <a:pt x="739663" y="20486"/>
                  </a:lnTo>
                  <a:lnTo>
                    <a:pt x="754380" y="25653"/>
                  </a:lnTo>
                  <a:lnTo>
                    <a:pt x="756158" y="26542"/>
                  </a:lnTo>
                  <a:lnTo>
                    <a:pt x="754126" y="25145"/>
                  </a:lnTo>
                  <a:lnTo>
                    <a:pt x="717010" y="13001"/>
                  </a:lnTo>
                  <a:lnTo>
                    <a:pt x="692931" y="10586"/>
                  </a:lnTo>
                  <a:lnTo>
                    <a:pt x="663828" y="9778"/>
                  </a:lnTo>
                  <a:close/>
                </a:path>
                <a:path w="1294764" h="440055">
                  <a:moveTo>
                    <a:pt x="1189736" y="0"/>
                  </a:moveTo>
                  <a:lnTo>
                    <a:pt x="1169064" y="1359"/>
                  </a:lnTo>
                  <a:lnTo>
                    <a:pt x="1149143" y="5445"/>
                  </a:lnTo>
                  <a:lnTo>
                    <a:pt x="1129960" y="12269"/>
                  </a:lnTo>
                  <a:lnTo>
                    <a:pt x="1111503" y="21843"/>
                  </a:lnTo>
                  <a:lnTo>
                    <a:pt x="1111503" y="190118"/>
                  </a:lnTo>
                  <a:lnTo>
                    <a:pt x="1116711" y="190373"/>
                  </a:lnTo>
                  <a:lnTo>
                    <a:pt x="1117092" y="190373"/>
                  </a:lnTo>
                  <a:lnTo>
                    <a:pt x="1117219" y="190245"/>
                  </a:lnTo>
                  <a:lnTo>
                    <a:pt x="1116584" y="190245"/>
                  </a:lnTo>
                  <a:lnTo>
                    <a:pt x="1115187" y="190245"/>
                  </a:lnTo>
                  <a:lnTo>
                    <a:pt x="1115187" y="28955"/>
                  </a:lnTo>
                  <a:lnTo>
                    <a:pt x="1135209" y="20768"/>
                  </a:lnTo>
                  <a:lnTo>
                    <a:pt x="1154493" y="14890"/>
                  </a:lnTo>
                  <a:lnTo>
                    <a:pt x="1173015" y="11346"/>
                  </a:lnTo>
                  <a:lnTo>
                    <a:pt x="1190752" y="10159"/>
                  </a:lnTo>
                  <a:lnTo>
                    <a:pt x="1209754" y="11090"/>
                  </a:lnTo>
                  <a:lnTo>
                    <a:pt x="1254760" y="25145"/>
                  </a:lnTo>
                  <a:lnTo>
                    <a:pt x="1284995" y="61436"/>
                  </a:lnTo>
                  <a:lnTo>
                    <a:pt x="1293495" y="80390"/>
                  </a:lnTo>
                  <a:lnTo>
                    <a:pt x="1290256" y="64720"/>
                  </a:lnTo>
                  <a:lnTo>
                    <a:pt x="1265682" y="26162"/>
                  </a:lnTo>
                  <a:lnTo>
                    <a:pt x="1232328" y="6508"/>
                  </a:lnTo>
                  <a:lnTo>
                    <a:pt x="1212193" y="1623"/>
                  </a:lnTo>
                  <a:lnTo>
                    <a:pt x="118973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1254" y="2604896"/>
              <a:ext cx="93471" cy="1404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4191" y="2441955"/>
              <a:ext cx="4284599" cy="7672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07436" y="2442844"/>
              <a:ext cx="1724660" cy="707390"/>
            </a:xfrm>
            <a:custGeom>
              <a:avLst/>
              <a:gdLst/>
              <a:ahLst/>
              <a:cxnLst/>
              <a:rect l="l" t="t" r="r" b="b"/>
              <a:pathLst>
                <a:path w="1724660" h="707389">
                  <a:moveTo>
                    <a:pt x="712342" y="143255"/>
                  </a:moveTo>
                  <a:lnTo>
                    <a:pt x="1157097" y="143255"/>
                  </a:lnTo>
                  <a:lnTo>
                    <a:pt x="1149477" y="163321"/>
                  </a:lnTo>
                  <a:lnTo>
                    <a:pt x="1129784" y="189418"/>
                  </a:lnTo>
                  <a:lnTo>
                    <a:pt x="1111281" y="217979"/>
                  </a:lnTo>
                  <a:lnTo>
                    <a:pt x="1093970" y="248993"/>
                  </a:lnTo>
                  <a:lnTo>
                    <a:pt x="1077849" y="282447"/>
                  </a:lnTo>
                  <a:lnTo>
                    <a:pt x="1069721" y="273050"/>
                  </a:lnTo>
                  <a:lnTo>
                    <a:pt x="1064895" y="266953"/>
                  </a:lnTo>
                  <a:lnTo>
                    <a:pt x="1063498" y="264032"/>
                  </a:lnTo>
                  <a:lnTo>
                    <a:pt x="1063116" y="263270"/>
                  </a:lnTo>
                  <a:lnTo>
                    <a:pt x="1054353" y="260222"/>
                  </a:lnTo>
                  <a:lnTo>
                    <a:pt x="1049147" y="257937"/>
                  </a:lnTo>
                  <a:lnTo>
                    <a:pt x="1047496" y="256539"/>
                  </a:lnTo>
                  <a:lnTo>
                    <a:pt x="1033829" y="246014"/>
                  </a:lnTo>
                  <a:lnTo>
                    <a:pt x="996642" y="226800"/>
                  </a:lnTo>
                  <a:lnTo>
                    <a:pt x="950976" y="224281"/>
                  </a:lnTo>
                  <a:lnTo>
                    <a:pt x="943498" y="224399"/>
                  </a:lnTo>
                  <a:lnTo>
                    <a:pt x="933450" y="224742"/>
                  </a:lnTo>
                  <a:lnTo>
                    <a:pt x="920829" y="225299"/>
                  </a:lnTo>
                  <a:lnTo>
                    <a:pt x="905637" y="226059"/>
                  </a:lnTo>
                  <a:lnTo>
                    <a:pt x="905510" y="362712"/>
                  </a:lnTo>
                  <a:lnTo>
                    <a:pt x="966342" y="362712"/>
                  </a:lnTo>
                  <a:lnTo>
                    <a:pt x="1030732" y="291718"/>
                  </a:lnTo>
                  <a:lnTo>
                    <a:pt x="1030732" y="480694"/>
                  </a:lnTo>
                  <a:lnTo>
                    <a:pt x="990218" y="438530"/>
                  </a:lnTo>
                  <a:lnTo>
                    <a:pt x="992759" y="442849"/>
                  </a:lnTo>
                  <a:lnTo>
                    <a:pt x="905510" y="442849"/>
                  </a:lnTo>
                  <a:lnTo>
                    <a:pt x="905510" y="622553"/>
                  </a:lnTo>
                  <a:lnTo>
                    <a:pt x="938962" y="621865"/>
                  </a:lnTo>
                  <a:lnTo>
                    <a:pt x="991056" y="616392"/>
                  </a:lnTo>
                  <a:lnTo>
                    <a:pt x="1040114" y="594582"/>
                  </a:lnTo>
                  <a:lnTo>
                    <a:pt x="1067053" y="565150"/>
                  </a:lnTo>
                  <a:lnTo>
                    <a:pt x="1081532" y="531749"/>
                  </a:lnTo>
                  <a:lnTo>
                    <a:pt x="1086739" y="527430"/>
                  </a:lnTo>
                  <a:lnTo>
                    <a:pt x="1096517" y="519683"/>
                  </a:lnTo>
                  <a:lnTo>
                    <a:pt x="1104040" y="542948"/>
                  </a:lnTo>
                  <a:lnTo>
                    <a:pt x="1111551" y="563213"/>
                  </a:lnTo>
                  <a:lnTo>
                    <a:pt x="1135344" y="608953"/>
                  </a:lnTo>
                  <a:lnTo>
                    <a:pt x="1161530" y="645997"/>
                  </a:lnTo>
                  <a:lnTo>
                    <a:pt x="1178814" y="668781"/>
                  </a:lnTo>
                  <a:lnTo>
                    <a:pt x="712342" y="668781"/>
                  </a:lnTo>
                  <a:lnTo>
                    <a:pt x="773302" y="609853"/>
                  </a:lnTo>
                  <a:lnTo>
                    <a:pt x="773302" y="442849"/>
                  </a:lnTo>
                  <a:lnTo>
                    <a:pt x="761349" y="445587"/>
                  </a:lnTo>
                  <a:lnTo>
                    <a:pt x="748156" y="449992"/>
                  </a:lnTo>
                  <a:lnTo>
                    <a:pt x="733726" y="456064"/>
                  </a:lnTo>
                  <a:lnTo>
                    <a:pt x="718058" y="463803"/>
                  </a:lnTo>
                  <a:lnTo>
                    <a:pt x="706627" y="445134"/>
                  </a:lnTo>
                  <a:lnTo>
                    <a:pt x="721850" y="434681"/>
                  </a:lnTo>
                  <a:lnTo>
                    <a:pt x="738012" y="426561"/>
                  </a:lnTo>
                  <a:lnTo>
                    <a:pt x="755151" y="420774"/>
                  </a:lnTo>
                  <a:lnTo>
                    <a:pt x="773302" y="417321"/>
                  </a:lnTo>
                  <a:lnTo>
                    <a:pt x="773302" y="413003"/>
                  </a:lnTo>
                  <a:lnTo>
                    <a:pt x="772667" y="413003"/>
                  </a:lnTo>
                  <a:lnTo>
                    <a:pt x="771778" y="413003"/>
                  </a:lnTo>
                  <a:lnTo>
                    <a:pt x="752536" y="414863"/>
                  </a:lnTo>
                  <a:lnTo>
                    <a:pt x="732329" y="420449"/>
                  </a:lnTo>
                  <a:lnTo>
                    <a:pt x="711146" y="429773"/>
                  </a:lnTo>
                  <a:lnTo>
                    <a:pt x="688975" y="442849"/>
                  </a:lnTo>
                  <a:lnTo>
                    <a:pt x="701954" y="407771"/>
                  </a:lnTo>
                  <a:lnTo>
                    <a:pt x="720328" y="382730"/>
                  </a:lnTo>
                  <a:lnTo>
                    <a:pt x="744106" y="367714"/>
                  </a:lnTo>
                  <a:lnTo>
                    <a:pt x="773302" y="362712"/>
                  </a:lnTo>
                  <a:lnTo>
                    <a:pt x="773302" y="203580"/>
                  </a:lnTo>
                  <a:lnTo>
                    <a:pt x="712342" y="143255"/>
                  </a:lnTo>
                  <a:close/>
                </a:path>
                <a:path w="1724660" h="707389">
                  <a:moveTo>
                    <a:pt x="1461008" y="134746"/>
                  </a:moveTo>
                  <a:lnTo>
                    <a:pt x="1503608" y="137294"/>
                  </a:lnTo>
                  <a:lnTo>
                    <a:pt x="1542256" y="144938"/>
                  </a:lnTo>
                  <a:lnTo>
                    <a:pt x="1607692" y="175513"/>
                  </a:lnTo>
                  <a:lnTo>
                    <a:pt x="1650841" y="222472"/>
                  </a:lnTo>
                  <a:lnTo>
                    <a:pt x="1665224" y="281813"/>
                  </a:lnTo>
                  <a:lnTo>
                    <a:pt x="1660080" y="319508"/>
                  </a:lnTo>
                  <a:lnTo>
                    <a:pt x="1644649" y="350678"/>
                  </a:lnTo>
                  <a:lnTo>
                    <a:pt x="1618932" y="375324"/>
                  </a:lnTo>
                  <a:lnTo>
                    <a:pt x="1582927" y="393445"/>
                  </a:lnTo>
                  <a:lnTo>
                    <a:pt x="1583689" y="393700"/>
                  </a:lnTo>
                  <a:lnTo>
                    <a:pt x="1584452" y="393953"/>
                  </a:lnTo>
                  <a:lnTo>
                    <a:pt x="1585340" y="394207"/>
                  </a:lnTo>
                  <a:lnTo>
                    <a:pt x="1604079" y="388161"/>
                  </a:lnTo>
                  <a:lnTo>
                    <a:pt x="1648460" y="354710"/>
                  </a:lnTo>
                  <a:lnTo>
                    <a:pt x="1670605" y="302775"/>
                  </a:lnTo>
                  <a:lnTo>
                    <a:pt x="1672082" y="282320"/>
                  </a:lnTo>
                  <a:lnTo>
                    <a:pt x="1669172" y="256222"/>
                  </a:lnTo>
                  <a:lnTo>
                    <a:pt x="1660429" y="231266"/>
                  </a:lnTo>
                  <a:lnTo>
                    <a:pt x="1645828" y="207454"/>
                  </a:lnTo>
                  <a:lnTo>
                    <a:pt x="1625346" y="184784"/>
                  </a:lnTo>
                  <a:lnTo>
                    <a:pt x="1625346" y="170560"/>
                  </a:lnTo>
                  <a:lnTo>
                    <a:pt x="1667468" y="198856"/>
                  </a:lnTo>
                  <a:lnTo>
                    <a:pt x="1695610" y="254240"/>
                  </a:lnTo>
                  <a:lnTo>
                    <a:pt x="1699133" y="286384"/>
                  </a:lnTo>
                  <a:lnTo>
                    <a:pt x="1693465" y="328914"/>
                  </a:lnTo>
                  <a:lnTo>
                    <a:pt x="1676463" y="363537"/>
                  </a:lnTo>
                  <a:lnTo>
                    <a:pt x="1648126" y="390255"/>
                  </a:lnTo>
                  <a:lnTo>
                    <a:pt x="1608454" y="409066"/>
                  </a:lnTo>
                  <a:lnTo>
                    <a:pt x="1623119" y="414708"/>
                  </a:lnTo>
                  <a:lnTo>
                    <a:pt x="1636617" y="422481"/>
                  </a:lnTo>
                  <a:lnTo>
                    <a:pt x="1648924" y="432373"/>
                  </a:lnTo>
                  <a:lnTo>
                    <a:pt x="1660016" y="444372"/>
                  </a:lnTo>
                  <a:lnTo>
                    <a:pt x="1673098" y="433831"/>
                  </a:lnTo>
                  <a:lnTo>
                    <a:pt x="1695600" y="454808"/>
                  </a:lnTo>
                  <a:lnTo>
                    <a:pt x="1711674" y="480012"/>
                  </a:lnTo>
                  <a:lnTo>
                    <a:pt x="1721318" y="509430"/>
                  </a:lnTo>
                  <a:lnTo>
                    <a:pt x="1724533" y="543051"/>
                  </a:lnTo>
                  <a:lnTo>
                    <a:pt x="1721367" y="577322"/>
                  </a:lnTo>
                  <a:lnTo>
                    <a:pt x="1696083" y="636670"/>
                  </a:lnTo>
                  <a:lnTo>
                    <a:pt x="1646717" y="681706"/>
                  </a:lnTo>
                  <a:lnTo>
                    <a:pt x="1575367" y="704427"/>
                  </a:lnTo>
                  <a:lnTo>
                    <a:pt x="1531239" y="707263"/>
                  </a:lnTo>
                  <a:lnTo>
                    <a:pt x="1253871" y="707263"/>
                  </a:lnTo>
                  <a:lnTo>
                    <a:pt x="1243457" y="680212"/>
                  </a:lnTo>
                  <a:lnTo>
                    <a:pt x="1504823" y="680212"/>
                  </a:lnTo>
                  <a:lnTo>
                    <a:pt x="1542422" y="679211"/>
                  </a:lnTo>
                  <a:lnTo>
                    <a:pt x="1600334" y="671210"/>
                  </a:lnTo>
                  <a:lnTo>
                    <a:pt x="1654077" y="643112"/>
                  </a:lnTo>
                  <a:lnTo>
                    <a:pt x="1692316" y="581199"/>
                  </a:lnTo>
                  <a:lnTo>
                    <a:pt x="1697101" y="540384"/>
                  </a:lnTo>
                  <a:lnTo>
                    <a:pt x="1695360" y="519257"/>
                  </a:lnTo>
                  <a:lnTo>
                    <a:pt x="1690131" y="498332"/>
                  </a:lnTo>
                  <a:lnTo>
                    <a:pt x="1681402" y="477573"/>
                  </a:lnTo>
                  <a:lnTo>
                    <a:pt x="1669161" y="456945"/>
                  </a:lnTo>
                  <a:lnTo>
                    <a:pt x="1678902" y="474878"/>
                  </a:lnTo>
                  <a:lnTo>
                    <a:pt x="1685845" y="493823"/>
                  </a:lnTo>
                  <a:lnTo>
                    <a:pt x="1690002" y="513792"/>
                  </a:lnTo>
                  <a:lnTo>
                    <a:pt x="1691386" y="534796"/>
                  </a:lnTo>
                  <a:lnTo>
                    <a:pt x="1688506" y="564941"/>
                  </a:lnTo>
                  <a:lnTo>
                    <a:pt x="1665507" y="615753"/>
                  </a:lnTo>
                  <a:lnTo>
                    <a:pt x="1620601" y="653065"/>
                  </a:lnTo>
                  <a:lnTo>
                    <a:pt x="1559883" y="672115"/>
                  </a:lnTo>
                  <a:lnTo>
                    <a:pt x="1524000" y="674496"/>
                  </a:lnTo>
                  <a:lnTo>
                    <a:pt x="1228343" y="674496"/>
                  </a:lnTo>
                  <a:lnTo>
                    <a:pt x="1283715" y="615441"/>
                  </a:lnTo>
                  <a:lnTo>
                    <a:pt x="1283715" y="453516"/>
                  </a:lnTo>
                  <a:lnTo>
                    <a:pt x="1275044" y="453806"/>
                  </a:lnTo>
                  <a:lnTo>
                    <a:pt x="1263300" y="454691"/>
                  </a:lnTo>
                  <a:lnTo>
                    <a:pt x="1248461" y="456195"/>
                  </a:lnTo>
                  <a:lnTo>
                    <a:pt x="1230502" y="458342"/>
                  </a:lnTo>
                  <a:lnTo>
                    <a:pt x="1225168" y="431418"/>
                  </a:lnTo>
                  <a:lnTo>
                    <a:pt x="1245407" y="429345"/>
                  </a:lnTo>
                  <a:lnTo>
                    <a:pt x="1261919" y="427878"/>
                  </a:lnTo>
                  <a:lnTo>
                    <a:pt x="1274693" y="427007"/>
                  </a:lnTo>
                  <a:lnTo>
                    <a:pt x="1283715" y="426719"/>
                  </a:lnTo>
                  <a:lnTo>
                    <a:pt x="1283715" y="421766"/>
                  </a:lnTo>
                  <a:lnTo>
                    <a:pt x="1281938" y="421766"/>
                  </a:lnTo>
                  <a:lnTo>
                    <a:pt x="1269674" y="421959"/>
                  </a:lnTo>
                  <a:lnTo>
                    <a:pt x="1254791" y="422544"/>
                  </a:lnTo>
                  <a:lnTo>
                    <a:pt x="1237289" y="423535"/>
                  </a:lnTo>
                  <a:lnTo>
                    <a:pt x="1217167" y="424941"/>
                  </a:lnTo>
                  <a:lnTo>
                    <a:pt x="1237741" y="370077"/>
                  </a:lnTo>
                  <a:lnTo>
                    <a:pt x="1249934" y="370585"/>
                  </a:lnTo>
                  <a:lnTo>
                    <a:pt x="1259204" y="371347"/>
                  </a:lnTo>
                  <a:lnTo>
                    <a:pt x="1266952" y="371601"/>
                  </a:lnTo>
                  <a:lnTo>
                    <a:pt x="1273048" y="371601"/>
                  </a:lnTo>
                  <a:lnTo>
                    <a:pt x="1279143" y="371601"/>
                  </a:lnTo>
                  <a:lnTo>
                    <a:pt x="1282700" y="371855"/>
                  </a:lnTo>
                  <a:lnTo>
                    <a:pt x="1283715" y="372237"/>
                  </a:lnTo>
                  <a:lnTo>
                    <a:pt x="1283715" y="235203"/>
                  </a:lnTo>
                  <a:lnTo>
                    <a:pt x="1238377" y="206882"/>
                  </a:lnTo>
                  <a:lnTo>
                    <a:pt x="1279708" y="180897"/>
                  </a:lnTo>
                  <a:lnTo>
                    <a:pt x="1322631" y="160697"/>
                  </a:lnTo>
                  <a:lnTo>
                    <a:pt x="1367151" y="146276"/>
                  </a:lnTo>
                  <a:lnTo>
                    <a:pt x="1413275" y="137628"/>
                  </a:lnTo>
                  <a:lnTo>
                    <a:pt x="1461008" y="134746"/>
                  </a:lnTo>
                  <a:close/>
                </a:path>
                <a:path w="1724660" h="707389">
                  <a:moveTo>
                    <a:pt x="720978" y="0"/>
                  </a:moveTo>
                  <a:lnTo>
                    <a:pt x="735457" y="13207"/>
                  </a:lnTo>
                  <a:lnTo>
                    <a:pt x="708769" y="46140"/>
                  </a:lnTo>
                  <a:lnTo>
                    <a:pt x="685688" y="78263"/>
                  </a:lnTo>
                  <a:lnTo>
                    <a:pt x="650493" y="140080"/>
                  </a:lnTo>
                  <a:lnTo>
                    <a:pt x="619918" y="220297"/>
                  </a:lnTo>
                  <a:lnTo>
                    <a:pt x="602702" y="275294"/>
                  </a:lnTo>
                  <a:lnTo>
                    <a:pt x="584200" y="340232"/>
                  </a:lnTo>
                  <a:lnTo>
                    <a:pt x="515238" y="591057"/>
                  </a:lnTo>
                  <a:lnTo>
                    <a:pt x="519049" y="605916"/>
                  </a:lnTo>
                  <a:lnTo>
                    <a:pt x="590550" y="342518"/>
                  </a:lnTo>
                  <a:lnTo>
                    <a:pt x="606956" y="285771"/>
                  </a:lnTo>
                  <a:lnTo>
                    <a:pt x="623030" y="235918"/>
                  </a:lnTo>
                  <a:lnTo>
                    <a:pt x="638770" y="192946"/>
                  </a:lnTo>
                  <a:lnTo>
                    <a:pt x="654176" y="156844"/>
                  </a:lnTo>
                  <a:lnTo>
                    <a:pt x="691022" y="92376"/>
                  </a:lnTo>
                  <a:lnTo>
                    <a:pt x="714202" y="60672"/>
                  </a:lnTo>
                  <a:lnTo>
                    <a:pt x="740537" y="29337"/>
                  </a:lnTo>
                  <a:lnTo>
                    <a:pt x="759587" y="43179"/>
                  </a:lnTo>
                  <a:lnTo>
                    <a:pt x="735937" y="73038"/>
                  </a:lnTo>
                  <a:lnTo>
                    <a:pt x="714692" y="103743"/>
                  </a:lnTo>
                  <a:lnTo>
                    <a:pt x="679323" y="167639"/>
                  </a:lnTo>
                  <a:lnTo>
                    <a:pt x="663890" y="203815"/>
                  </a:lnTo>
                  <a:lnTo>
                    <a:pt x="648255" y="246633"/>
                  </a:lnTo>
                  <a:lnTo>
                    <a:pt x="632406" y="296120"/>
                  </a:lnTo>
                  <a:lnTo>
                    <a:pt x="616331" y="352297"/>
                  </a:lnTo>
                  <a:lnTo>
                    <a:pt x="545719" y="607440"/>
                  </a:lnTo>
                  <a:lnTo>
                    <a:pt x="622807" y="707263"/>
                  </a:lnTo>
                  <a:lnTo>
                    <a:pt x="404494" y="707263"/>
                  </a:lnTo>
                  <a:lnTo>
                    <a:pt x="390906" y="680212"/>
                  </a:lnTo>
                  <a:lnTo>
                    <a:pt x="581532" y="680212"/>
                  </a:lnTo>
                  <a:lnTo>
                    <a:pt x="548005" y="646938"/>
                  </a:lnTo>
                  <a:lnTo>
                    <a:pt x="572643" y="674496"/>
                  </a:lnTo>
                  <a:lnTo>
                    <a:pt x="372871" y="674496"/>
                  </a:lnTo>
                  <a:lnTo>
                    <a:pt x="425450" y="619251"/>
                  </a:lnTo>
                  <a:lnTo>
                    <a:pt x="362712" y="373125"/>
                  </a:lnTo>
                  <a:lnTo>
                    <a:pt x="302132" y="614552"/>
                  </a:lnTo>
                  <a:lnTo>
                    <a:pt x="371094" y="707263"/>
                  </a:lnTo>
                  <a:lnTo>
                    <a:pt x="153288" y="707263"/>
                  </a:lnTo>
                  <a:lnTo>
                    <a:pt x="141224" y="680212"/>
                  </a:lnTo>
                  <a:lnTo>
                    <a:pt x="332231" y="680212"/>
                  </a:lnTo>
                  <a:lnTo>
                    <a:pt x="303149" y="651509"/>
                  </a:lnTo>
                  <a:lnTo>
                    <a:pt x="322580" y="674496"/>
                  </a:lnTo>
                  <a:lnTo>
                    <a:pt x="122427" y="674496"/>
                  </a:lnTo>
                  <a:lnTo>
                    <a:pt x="177037" y="619251"/>
                  </a:lnTo>
                  <a:lnTo>
                    <a:pt x="61213" y="206882"/>
                  </a:lnTo>
                  <a:lnTo>
                    <a:pt x="0" y="143255"/>
                  </a:lnTo>
                  <a:lnTo>
                    <a:pt x="212979" y="143255"/>
                  </a:lnTo>
                  <a:lnTo>
                    <a:pt x="158114" y="204724"/>
                  </a:lnTo>
                  <a:lnTo>
                    <a:pt x="241681" y="524509"/>
                  </a:lnTo>
                  <a:lnTo>
                    <a:pt x="247269" y="484250"/>
                  </a:lnTo>
                  <a:lnTo>
                    <a:pt x="169799" y="205485"/>
                  </a:lnTo>
                  <a:lnTo>
                    <a:pt x="213868" y="167385"/>
                  </a:lnTo>
                  <a:lnTo>
                    <a:pt x="232282" y="181228"/>
                  </a:lnTo>
                  <a:lnTo>
                    <a:pt x="199008" y="214375"/>
                  </a:lnTo>
                  <a:lnTo>
                    <a:pt x="260731" y="455929"/>
                  </a:lnTo>
                  <a:lnTo>
                    <a:pt x="340232" y="143255"/>
                  </a:lnTo>
                  <a:lnTo>
                    <a:pt x="390779" y="143255"/>
                  </a:lnTo>
                  <a:lnTo>
                    <a:pt x="488823" y="521334"/>
                  </a:lnTo>
                  <a:lnTo>
                    <a:pt x="493268" y="484250"/>
                  </a:lnTo>
                  <a:lnTo>
                    <a:pt x="400938" y="143255"/>
                  </a:lnTo>
                  <a:lnTo>
                    <a:pt x="426846" y="143255"/>
                  </a:lnTo>
                  <a:lnTo>
                    <a:pt x="506730" y="455929"/>
                  </a:lnTo>
                  <a:lnTo>
                    <a:pt x="536320" y="326263"/>
                  </a:lnTo>
                  <a:lnTo>
                    <a:pt x="551636" y="268515"/>
                  </a:lnTo>
                  <a:lnTo>
                    <a:pt x="562546" y="221948"/>
                  </a:lnTo>
                  <a:lnTo>
                    <a:pt x="569075" y="186549"/>
                  </a:lnTo>
                  <a:lnTo>
                    <a:pt x="571245" y="162305"/>
                  </a:lnTo>
                  <a:lnTo>
                    <a:pt x="568765" y="143587"/>
                  </a:lnTo>
                  <a:lnTo>
                    <a:pt x="561308" y="125714"/>
                  </a:lnTo>
                  <a:lnTo>
                    <a:pt x="548850" y="108674"/>
                  </a:lnTo>
                  <a:lnTo>
                    <a:pt x="531368" y="92455"/>
                  </a:lnTo>
                  <a:lnTo>
                    <a:pt x="557678" y="82030"/>
                  </a:lnTo>
                  <a:lnTo>
                    <a:pt x="610395" y="59273"/>
                  </a:lnTo>
                  <a:lnTo>
                    <a:pt x="661757" y="34629"/>
                  </a:lnTo>
                  <a:lnTo>
                    <a:pt x="703857" y="11146"/>
                  </a:lnTo>
                  <a:lnTo>
                    <a:pt x="72097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52205" y="5098916"/>
            <a:ext cx="451466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Dr. </a:t>
            </a:r>
            <a:r>
              <a:rPr lang="en-US" sz="3200" spc="-1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Bhuvaneswari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0229" y="6435090"/>
            <a:ext cx="383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H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T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'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06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190" y="643382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6175" y="228600"/>
            <a:ext cx="650874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Traditional </a:t>
            </a:r>
            <a:r>
              <a:rPr sz="4400" spc="5" dirty="0"/>
              <a:t>Web</a:t>
            </a:r>
            <a:r>
              <a:rPr sz="4400" spc="-85" dirty="0"/>
              <a:t> </a:t>
            </a:r>
            <a:r>
              <a:rPr sz="4400" dirty="0"/>
              <a:t>Crawler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3790" y="1647189"/>
            <a:ext cx="1988820" cy="993140"/>
          </a:xfrm>
          <a:prstGeom prst="rect">
            <a:avLst/>
          </a:prstGeom>
          <a:solidFill>
            <a:srgbClr val="BADCFF"/>
          </a:solidFill>
          <a:ln w="8890">
            <a:solidFill>
              <a:srgbClr val="000000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2230"/>
              </a:spcBef>
            </a:pPr>
            <a:r>
              <a:rPr sz="2400" spc="-40" dirty="0">
                <a:latin typeface="Arial"/>
                <a:cs typeface="Arial"/>
              </a:rPr>
              <a:t>Init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3790" y="3365500"/>
            <a:ext cx="1988820" cy="993140"/>
          </a:xfrm>
          <a:prstGeom prst="rect">
            <a:avLst/>
          </a:prstGeom>
          <a:solidFill>
            <a:srgbClr val="BADCFF"/>
          </a:solidFill>
          <a:ln w="8890">
            <a:solidFill>
              <a:srgbClr val="0000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421005" marR="314325" indent="-82550">
              <a:lnSpc>
                <a:spcPts val="2820"/>
              </a:lnSpc>
              <a:spcBef>
                <a:spcPts val="1025"/>
              </a:spcBef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30" dirty="0">
                <a:latin typeface="Arial"/>
                <a:cs typeface="Arial"/>
              </a:rPr>
              <a:t>n</a:t>
            </a:r>
            <a:r>
              <a:rPr sz="2400" spc="-110" dirty="0">
                <a:latin typeface="Arial"/>
                <a:cs typeface="Arial"/>
              </a:rPr>
              <a:t>l</a:t>
            </a:r>
            <a:r>
              <a:rPr sz="2400" spc="-30" dirty="0">
                <a:latin typeface="Arial"/>
                <a:cs typeface="Arial"/>
              </a:rPr>
              <a:t>o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  </a:t>
            </a:r>
            <a:r>
              <a:rPr sz="2400" spc="-25" dirty="0">
                <a:latin typeface="Arial"/>
                <a:cs typeface="Arial"/>
              </a:rPr>
              <a:t>resource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3790" y="5085079"/>
            <a:ext cx="1988820" cy="993140"/>
          </a:xfrm>
          <a:prstGeom prst="rect">
            <a:avLst/>
          </a:prstGeom>
          <a:solidFill>
            <a:srgbClr val="BADCFF"/>
          </a:solidFill>
          <a:ln w="8890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614680" marR="535940" indent="-82550">
              <a:lnSpc>
                <a:spcPts val="2820"/>
              </a:lnSpc>
              <a:spcBef>
                <a:spcPts val="960"/>
              </a:spcBef>
            </a:pPr>
            <a:r>
              <a:rPr sz="2400" spc="-85" dirty="0">
                <a:latin typeface="Arial"/>
                <a:cs typeface="Arial"/>
              </a:rPr>
              <a:t>E</a:t>
            </a:r>
            <a:r>
              <a:rPr sz="2400" spc="-120" dirty="0">
                <a:latin typeface="Arial"/>
                <a:cs typeface="Arial"/>
              </a:rPr>
              <a:t>x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65" dirty="0">
                <a:latin typeface="Arial"/>
                <a:cs typeface="Arial"/>
              </a:rPr>
              <a:t>r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  </a:t>
            </a:r>
            <a:r>
              <a:rPr sz="2400" spc="-10" dirty="0">
                <a:latin typeface="Arial"/>
                <a:cs typeface="Arial"/>
              </a:rPr>
              <a:t>URLs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00550" y="2799079"/>
            <a:ext cx="496570" cy="441959"/>
          </a:xfrm>
          <a:custGeom>
            <a:avLst/>
            <a:gdLst/>
            <a:ahLst/>
            <a:cxnLst/>
            <a:rect l="l" t="t" r="r" b="b"/>
            <a:pathLst>
              <a:path w="496570" h="441960">
                <a:moveTo>
                  <a:pt x="123189" y="0"/>
                </a:moveTo>
                <a:lnTo>
                  <a:pt x="123189" y="318770"/>
                </a:lnTo>
                <a:lnTo>
                  <a:pt x="0" y="318770"/>
                </a:lnTo>
                <a:lnTo>
                  <a:pt x="247650" y="441960"/>
                </a:lnTo>
                <a:lnTo>
                  <a:pt x="496570" y="318770"/>
                </a:lnTo>
                <a:lnTo>
                  <a:pt x="372110" y="318770"/>
                </a:lnTo>
                <a:lnTo>
                  <a:pt x="372110" y="0"/>
                </a:lnTo>
                <a:lnTo>
                  <a:pt x="123189" y="0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0550" y="4538979"/>
            <a:ext cx="496570" cy="441959"/>
          </a:xfrm>
          <a:custGeom>
            <a:avLst/>
            <a:gdLst/>
            <a:ahLst/>
            <a:cxnLst/>
            <a:rect l="l" t="t" r="r" b="b"/>
            <a:pathLst>
              <a:path w="496570" h="441960">
                <a:moveTo>
                  <a:pt x="123189" y="0"/>
                </a:moveTo>
                <a:lnTo>
                  <a:pt x="123189" y="317500"/>
                </a:lnTo>
                <a:lnTo>
                  <a:pt x="0" y="317500"/>
                </a:lnTo>
                <a:lnTo>
                  <a:pt x="247650" y="441960"/>
                </a:lnTo>
                <a:lnTo>
                  <a:pt x="496570" y="317500"/>
                </a:lnTo>
                <a:lnTo>
                  <a:pt x="372110" y="317500"/>
                </a:lnTo>
                <a:lnTo>
                  <a:pt x="372110" y="0"/>
                </a:lnTo>
                <a:lnTo>
                  <a:pt x="123189" y="0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929889" y="3804920"/>
            <a:ext cx="537210" cy="238760"/>
            <a:chOff x="2929889" y="3804920"/>
            <a:chExt cx="537210" cy="238760"/>
          </a:xfrm>
        </p:grpSpPr>
        <p:sp>
          <p:nvSpPr>
            <p:cNvPr id="11" name="object 11"/>
            <p:cNvSpPr/>
            <p:nvPr/>
          </p:nvSpPr>
          <p:spPr>
            <a:xfrm>
              <a:off x="3111499" y="392430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355600" y="0"/>
                  </a:moveTo>
                  <a:lnTo>
                    <a:pt x="0" y="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9889" y="3804920"/>
              <a:ext cx="237490" cy="238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23619" y="1848485"/>
            <a:ext cx="1823720" cy="836930"/>
            <a:chOff x="1023619" y="1848485"/>
            <a:chExt cx="1823720" cy="836930"/>
          </a:xfrm>
        </p:grpSpPr>
        <p:sp>
          <p:nvSpPr>
            <p:cNvPr id="14" name="object 14"/>
            <p:cNvSpPr/>
            <p:nvPr/>
          </p:nvSpPr>
          <p:spPr>
            <a:xfrm>
              <a:off x="1297939" y="1852930"/>
              <a:ext cx="1325880" cy="166370"/>
            </a:xfrm>
            <a:custGeom>
              <a:avLst/>
              <a:gdLst/>
              <a:ahLst/>
              <a:cxnLst/>
              <a:rect l="l" t="t" r="r" b="b"/>
              <a:pathLst>
                <a:path w="1325880" h="166369">
                  <a:moveTo>
                    <a:pt x="1325880" y="0"/>
                  </a:moveTo>
                  <a:lnTo>
                    <a:pt x="0" y="0"/>
                  </a:lnTo>
                  <a:lnTo>
                    <a:pt x="0" y="166370"/>
                  </a:lnTo>
                  <a:lnTo>
                    <a:pt x="1325880" y="166370"/>
                  </a:lnTo>
                  <a:lnTo>
                    <a:pt x="13258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7939" y="1852930"/>
              <a:ext cx="1325880" cy="166370"/>
            </a:xfrm>
            <a:custGeom>
              <a:avLst/>
              <a:gdLst/>
              <a:ahLst/>
              <a:cxnLst/>
              <a:rect l="l" t="t" r="r" b="b"/>
              <a:pathLst>
                <a:path w="1325880" h="166369">
                  <a:moveTo>
                    <a:pt x="0" y="166370"/>
                  </a:moveTo>
                  <a:lnTo>
                    <a:pt x="1325880" y="16637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637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7939" y="2019300"/>
              <a:ext cx="1325880" cy="104139"/>
            </a:xfrm>
            <a:custGeom>
              <a:avLst/>
              <a:gdLst/>
              <a:ahLst/>
              <a:cxnLst/>
              <a:rect l="l" t="t" r="r" b="b"/>
              <a:pathLst>
                <a:path w="1325880" h="104139">
                  <a:moveTo>
                    <a:pt x="0" y="104139"/>
                  </a:moveTo>
                  <a:lnTo>
                    <a:pt x="1325880" y="104139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04139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7939" y="2019300"/>
              <a:ext cx="1325880" cy="331470"/>
            </a:xfrm>
            <a:custGeom>
              <a:avLst/>
              <a:gdLst/>
              <a:ahLst/>
              <a:cxnLst/>
              <a:rect l="l" t="t" r="r" b="b"/>
              <a:pathLst>
                <a:path w="1325880" h="331469">
                  <a:moveTo>
                    <a:pt x="0" y="166370"/>
                  </a:moveTo>
                  <a:lnTo>
                    <a:pt x="1325880" y="16637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6370"/>
                  </a:lnTo>
                  <a:close/>
                </a:path>
                <a:path w="1325880" h="331469">
                  <a:moveTo>
                    <a:pt x="0" y="331470"/>
                  </a:moveTo>
                  <a:lnTo>
                    <a:pt x="1325880" y="331470"/>
                  </a:lnTo>
                  <a:lnTo>
                    <a:pt x="1325880" y="166370"/>
                  </a:lnTo>
                  <a:lnTo>
                    <a:pt x="0" y="166370"/>
                  </a:lnTo>
                  <a:lnTo>
                    <a:pt x="0" y="33147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7939" y="2434590"/>
              <a:ext cx="1325880" cy="82550"/>
            </a:xfrm>
            <a:custGeom>
              <a:avLst/>
              <a:gdLst/>
              <a:ahLst/>
              <a:cxnLst/>
              <a:rect l="l" t="t" r="r" b="b"/>
              <a:pathLst>
                <a:path w="1325880" h="82550">
                  <a:moveTo>
                    <a:pt x="0" y="82550"/>
                  </a:moveTo>
                  <a:lnTo>
                    <a:pt x="1325880" y="8255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7939" y="2350770"/>
              <a:ext cx="1325880" cy="166370"/>
            </a:xfrm>
            <a:custGeom>
              <a:avLst/>
              <a:gdLst/>
              <a:ahLst/>
              <a:cxnLst/>
              <a:rect l="l" t="t" r="r" b="b"/>
              <a:pathLst>
                <a:path w="1325880" h="166369">
                  <a:moveTo>
                    <a:pt x="0" y="166369"/>
                  </a:moveTo>
                  <a:lnTo>
                    <a:pt x="1325880" y="166369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6369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97939" y="2517140"/>
              <a:ext cx="1325880" cy="163830"/>
            </a:xfrm>
            <a:custGeom>
              <a:avLst/>
              <a:gdLst/>
              <a:ahLst/>
              <a:cxnLst/>
              <a:rect l="l" t="t" r="r" b="b"/>
              <a:pathLst>
                <a:path w="1325880" h="163830">
                  <a:moveTo>
                    <a:pt x="1325880" y="0"/>
                  </a:moveTo>
                  <a:lnTo>
                    <a:pt x="0" y="0"/>
                  </a:lnTo>
                  <a:lnTo>
                    <a:pt x="0" y="163830"/>
                  </a:lnTo>
                  <a:lnTo>
                    <a:pt x="1325880" y="163830"/>
                  </a:lnTo>
                  <a:lnTo>
                    <a:pt x="13258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7939" y="2517140"/>
              <a:ext cx="1325880" cy="163830"/>
            </a:xfrm>
            <a:custGeom>
              <a:avLst/>
              <a:gdLst/>
              <a:ahLst/>
              <a:cxnLst/>
              <a:rect l="l" t="t" r="r" b="b"/>
              <a:pathLst>
                <a:path w="1325880" h="163830">
                  <a:moveTo>
                    <a:pt x="0" y="163830"/>
                  </a:moveTo>
                  <a:lnTo>
                    <a:pt x="1325880" y="16383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3830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3619" y="2123440"/>
              <a:ext cx="1823720" cy="311150"/>
            </a:xfrm>
            <a:custGeom>
              <a:avLst/>
              <a:gdLst/>
              <a:ahLst/>
              <a:cxnLst/>
              <a:rect l="l" t="t" r="r" b="b"/>
              <a:pathLst>
                <a:path w="1823720" h="311150">
                  <a:moveTo>
                    <a:pt x="1823720" y="0"/>
                  </a:moveTo>
                  <a:lnTo>
                    <a:pt x="0" y="0"/>
                  </a:lnTo>
                  <a:lnTo>
                    <a:pt x="0" y="311150"/>
                  </a:lnTo>
                  <a:lnTo>
                    <a:pt x="1823720" y="311150"/>
                  </a:lnTo>
                  <a:lnTo>
                    <a:pt x="1823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63319" y="2056129"/>
            <a:ext cx="155702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0" dirty="0">
                <a:latin typeface="Arial"/>
                <a:cs typeface="Arial"/>
              </a:rPr>
              <a:t>Seed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URLs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12414" y="4566920"/>
            <a:ext cx="697865" cy="509905"/>
            <a:chOff x="2812414" y="4566920"/>
            <a:chExt cx="697865" cy="509905"/>
          </a:xfrm>
        </p:grpSpPr>
        <p:sp>
          <p:nvSpPr>
            <p:cNvPr id="25" name="object 25"/>
            <p:cNvSpPr/>
            <p:nvPr/>
          </p:nvSpPr>
          <p:spPr>
            <a:xfrm>
              <a:off x="2825749" y="4673600"/>
              <a:ext cx="538480" cy="389890"/>
            </a:xfrm>
            <a:custGeom>
              <a:avLst/>
              <a:gdLst/>
              <a:ahLst/>
              <a:cxnLst/>
              <a:rect l="l" t="t" r="r" b="b"/>
              <a:pathLst>
                <a:path w="538479" h="389889">
                  <a:moveTo>
                    <a:pt x="0" y="389889"/>
                  </a:moveTo>
                  <a:lnTo>
                    <a:pt x="538479" y="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47389" y="4566920"/>
              <a:ext cx="262890" cy="236220"/>
            </a:xfrm>
            <a:custGeom>
              <a:avLst/>
              <a:gdLst/>
              <a:ahLst/>
              <a:cxnLst/>
              <a:rect l="l" t="t" r="r" b="b"/>
              <a:pathLst>
                <a:path w="262889" h="236220">
                  <a:moveTo>
                    <a:pt x="262889" y="0"/>
                  </a:moveTo>
                  <a:lnTo>
                    <a:pt x="0" y="43179"/>
                  </a:lnTo>
                  <a:lnTo>
                    <a:pt x="41473" y="70327"/>
                  </a:lnTo>
                  <a:lnTo>
                    <a:pt x="76972" y="103997"/>
                  </a:lnTo>
                  <a:lnTo>
                    <a:pt x="105704" y="143398"/>
                  </a:lnTo>
                  <a:lnTo>
                    <a:pt x="126878" y="187736"/>
                  </a:lnTo>
                  <a:lnTo>
                    <a:pt x="139700" y="236219"/>
                  </a:lnTo>
                  <a:lnTo>
                    <a:pt x="262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79500" y="5080634"/>
            <a:ext cx="1822450" cy="836930"/>
            <a:chOff x="1079500" y="5080634"/>
            <a:chExt cx="1822450" cy="836930"/>
          </a:xfrm>
        </p:grpSpPr>
        <p:sp>
          <p:nvSpPr>
            <p:cNvPr id="28" name="object 28"/>
            <p:cNvSpPr/>
            <p:nvPr/>
          </p:nvSpPr>
          <p:spPr>
            <a:xfrm>
              <a:off x="1322070" y="5085079"/>
              <a:ext cx="1325880" cy="165100"/>
            </a:xfrm>
            <a:custGeom>
              <a:avLst/>
              <a:gdLst/>
              <a:ahLst/>
              <a:cxnLst/>
              <a:rect l="l" t="t" r="r" b="b"/>
              <a:pathLst>
                <a:path w="1325880" h="165100">
                  <a:moveTo>
                    <a:pt x="1325880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1325880" y="165100"/>
                  </a:lnTo>
                  <a:lnTo>
                    <a:pt x="13258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2070" y="5085079"/>
              <a:ext cx="1325880" cy="165100"/>
            </a:xfrm>
            <a:custGeom>
              <a:avLst/>
              <a:gdLst/>
              <a:ahLst/>
              <a:cxnLst/>
              <a:rect l="l" t="t" r="r" b="b"/>
              <a:pathLst>
                <a:path w="1325880" h="165100">
                  <a:moveTo>
                    <a:pt x="0" y="165100"/>
                  </a:moveTo>
                  <a:lnTo>
                    <a:pt x="1325880" y="16510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510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22070" y="5250179"/>
              <a:ext cx="1325880" cy="102870"/>
            </a:xfrm>
            <a:custGeom>
              <a:avLst/>
              <a:gdLst/>
              <a:ahLst/>
              <a:cxnLst/>
              <a:rect l="l" t="t" r="r" b="b"/>
              <a:pathLst>
                <a:path w="1325880" h="102870">
                  <a:moveTo>
                    <a:pt x="0" y="102870"/>
                  </a:moveTo>
                  <a:lnTo>
                    <a:pt x="1325880" y="10287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0287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22070" y="5250179"/>
              <a:ext cx="1325880" cy="331470"/>
            </a:xfrm>
            <a:custGeom>
              <a:avLst/>
              <a:gdLst/>
              <a:ahLst/>
              <a:cxnLst/>
              <a:rect l="l" t="t" r="r" b="b"/>
              <a:pathLst>
                <a:path w="1325880" h="331470">
                  <a:moveTo>
                    <a:pt x="0" y="166370"/>
                  </a:moveTo>
                  <a:lnTo>
                    <a:pt x="1325880" y="16637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6370"/>
                  </a:lnTo>
                  <a:close/>
                </a:path>
                <a:path w="1325880" h="331470">
                  <a:moveTo>
                    <a:pt x="0" y="331470"/>
                  </a:moveTo>
                  <a:lnTo>
                    <a:pt x="1325880" y="331470"/>
                  </a:lnTo>
                  <a:lnTo>
                    <a:pt x="1325880" y="166370"/>
                  </a:lnTo>
                  <a:lnTo>
                    <a:pt x="0" y="166370"/>
                  </a:lnTo>
                  <a:lnTo>
                    <a:pt x="0" y="33147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2070" y="5623559"/>
              <a:ext cx="1325880" cy="123189"/>
            </a:xfrm>
            <a:custGeom>
              <a:avLst/>
              <a:gdLst/>
              <a:ahLst/>
              <a:cxnLst/>
              <a:rect l="l" t="t" r="r" b="b"/>
              <a:pathLst>
                <a:path w="1325880" h="123189">
                  <a:moveTo>
                    <a:pt x="0" y="123189"/>
                  </a:moveTo>
                  <a:lnTo>
                    <a:pt x="1325880" y="123189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23189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2070" y="5581649"/>
              <a:ext cx="1325880" cy="165100"/>
            </a:xfrm>
            <a:custGeom>
              <a:avLst/>
              <a:gdLst/>
              <a:ahLst/>
              <a:cxnLst/>
              <a:rect l="l" t="t" r="r" b="b"/>
              <a:pathLst>
                <a:path w="1325880" h="165100">
                  <a:moveTo>
                    <a:pt x="0" y="165100"/>
                  </a:moveTo>
                  <a:lnTo>
                    <a:pt x="1325880" y="16510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510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2070" y="5746749"/>
              <a:ext cx="1325880" cy="166370"/>
            </a:xfrm>
            <a:custGeom>
              <a:avLst/>
              <a:gdLst/>
              <a:ahLst/>
              <a:cxnLst/>
              <a:rect l="l" t="t" r="r" b="b"/>
              <a:pathLst>
                <a:path w="1325880" h="166370">
                  <a:moveTo>
                    <a:pt x="1325880" y="0"/>
                  </a:moveTo>
                  <a:lnTo>
                    <a:pt x="0" y="0"/>
                  </a:lnTo>
                  <a:lnTo>
                    <a:pt x="0" y="166369"/>
                  </a:lnTo>
                  <a:lnTo>
                    <a:pt x="1325880" y="166369"/>
                  </a:lnTo>
                  <a:lnTo>
                    <a:pt x="13258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2070" y="5746749"/>
              <a:ext cx="1325880" cy="166370"/>
            </a:xfrm>
            <a:custGeom>
              <a:avLst/>
              <a:gdLst/>
              <a:ahLst/>
              <a:cxnLst/>
              <a:rect l="l" t="t" r="r" b="b"/>
              <a:pathLst>
                <a:path w="1325880" h="166370">
                  <a:moveTo>
                    <a:pt x="0" y="166369"/>
                  </a:moveTo>
                  <a:lnTo>
                    <a:pt x="1325880" y="166369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6369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9500" y="5353049"/>
              <a:ext cx="1822450" cy="270510"/>
            </a:xfrm>
            <a:custGeom>
              <a:avLst/>
              <a:gdLst/>
              <a:ahLst/>
              <a:cxnLst/>
              <a:rect l="l" t="t" r="r" b="b"/>
              <a:pathLst>
                <a:path w="1822450" h="270510">
                  <a:moveTo>
                    <a:pt x="1822450" y="0"/>
                  </a:moveTo>
                  <a:lnTo>
                    <a:pt x="0" y="0"/>
                  </a:lnTo>
                  <a:lnTo>
                    <a:pt x="0" y="270509"/>
                  </a:lnTo>
                  <a:lnTo>
                    <a:pt x="1822450" y="270509"/>
                  </a:lnTo>
                  <a:lnTo>
                    <a:pt x="182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66850" y="5260340"/>
            <a:ext cx="106489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50" dirty="0">
                <a:latin typeface="Arial"/>
                <a:cs typeface="Arial"/>
              </a:rPr>
              <a:t>F</a:t>
            </a:r>
            <a:r>
              <a:rPr sz="2400" spc="65" dirty="0">
                <a:latin typeface="Arial"/>
                <a:cs typeface="Arial"/>
              </a:rPr>
              <a:t>r</a:t>
            </a:r>
            <a:r>
              <a:rPr sz="2400" spc="-30" dirty="0">
                <a:latin typeface="Arial"/>
                <a:cs typeface="Arial"/>
              </a:rPr>
              <a:t>o</a:t>
            </a:r>
            <a:r>
              <a:rPr sz="2400" spc="-4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110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85850" y="3463925"/>
            <a:ext cx="1739900" cy="838200"/>
            <a:chOff x="1085850" y="3463925"/>
            <a:chExt cx="1739900" cy="838200"/>
          </a:xfrm>
        </p:grpSpPr>
        <p:sp>
          <p:nvSpPr>
            <p:cNvPr id="39" name="object 39"/>
            <p:cNvSpPr/>
            <p:nvPr/>
          </p:nvSpPr>
          <p:spPr>
            <a:xfrm>
              <a:off x="1291590" y="3468369"/>
              <a:ext cx="1325880" cy="166370"/>
            </a:xfrm>
            <a:custGeom>
              <a:avLst/>
              <a:gdLst/>
              <a:ahLst/>
              <a:cxnLst/>
              <a:rect l="l" t="t" r="r" b="b"/>
              <a:pathLst>
                <a:path w="1325880" h="166370">
                  <a:moveTo>
                    <a:pt x="1325880" y="0"/>
                  </a:moveTo>
                  <a:lnTo>
                    <a:pt x="0" y="0"/>
                  </a:lnTo>
                  <a:lnTo>
                    <a:pt x="0" y="166369"/>
                  </a:lnTo>
                  <a:lnTo>
                    <a:pt x="1325880" y="166369"/>
                  </a:lnTo>
                  <a:lnTo>
                    <a:pt x="13258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91590" y="3468369"/>
              <a:ext cx="1325880" cy="166370"/>
            </a:xfrm>
            <a:custGeom>
              <a:avLst/>
              <a:gdLst/>
              <a:ahLst/>
              <a:cxnLst/>
              <a:rect l="l" t="t" r="r" b="b"/>
              <a:pathLst>
                <a:path w="1325880" h="166370">
                  <a:moveTo>
                    <a:pt x="0" y="166369"/>
                  </a:moveTo>
                  <a:lnTo>
                    <a:pt x="1325880" y="166369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6369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91590" y="3634739"/>
              <a:ext cx="1325880" cy="62230"/>
            </a:xfrm>
            <a:custGeom>
              <a:avLst/>
              <a:gdLst/>
              <a:ahLst/>
              <a:cxnLst/>
              <a:rect l="l" t="t" r="r" b="b"/>
              <a:pathLst>
                <a:path w="1325880" h="62229">
                  <a:moveTo>
                    <a:pt x="0" y="62230"/>
                  </a:moveTo>
                  <a:lnTo>
                    <a:pt x="1325880" y="6223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6223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91590" y="3634739"/>
              <a:ext cx="1325880" cy="331470"/>
            </a:xfrm>
            <a:custGeom>
              <a:avLst/>
              <a:gdLst/>
              <a:ahLst/>
              <a:cxnLst/>
              <a:rect l="l" t="t" r="r" b="b"/>
              <a:pathLst>
                <a:path w="1325880" h="331470">
                  <a:moveTo>
                    <a:pt x="0" y="166370"/>
                  </a:moveTo>
                  <a:lnTo>
                    <a:pt x="1325880" y="16637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6370"/>
                  </a:lnTo>
                  <a:close/>
                </a:path>
                <a:path w="1325880" h="331470">
                  <a:moveTo>
                    <a:pt x="0" y="331470"/>
                  </a:moveTo>
                  <a:lnTo>
                    <a:pt x="1325880" y="331470"/>
                  </a:lnTo>
                  <a:lnTo>
                    <a:pt x="1325880" y="166370"/>
                  </a:lnTo>
                  <a:lnTo>
                    <a:pt x="0" y="166370"/>
                  </a:lnTo>
                  <a:lnTo>
                    <a:pt x="0" y="33147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91590" y="4050030"/>
              <a:ext cx="1325880" cy="81280"/>
            </a:xfrm>
            <a:custGeom>
              <a:avLst/>
              <a:gdLst/>
              <a:ahLst/>
              <a:cxnLst/>
              <a:rect l="l" t="t" r="r" b="b"/>
              <a:pathLst>
                <a:path w="1325880" h="81279">
                  <a:moveTo>
                    <a:pt x="0" y="81280"/>
                  </a:moveTo>
                  <a:lnTo>
                    <a:pt x="1325880" y="8128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8128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91590" y="3966209"/>
              <a:ext cx="1325880" cy="165100"/>
            </a:xfrm>
            <a:custGeom>
              <a:avLst/>
              <a:gdLst/>
              <a:ahLst/>
              <a:cxnLst/>
              <a:rect l="l" t="t" r="r" b="b"/>
              <a:pathLst>
                <a:path w="1325880" h="165100">
                  <a:moveTo>
                    <a:pt x="0" y="165100"/>
                  </a:moveTo>
                  <a:lnTo>
                    <a:pt x="1325880" y="16510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510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91590" y="4131309"/>
              <a:ext cx="1325880" cy="166370"/>
            </a:xfrm>
            <a:custGeom>
              <a:avLst/>
              <a:gdLst/>
              <a:ahLst/>
              <a:cxnLst/>
              <a:rect l="l" t="t" r="r" b="b"/>
              <a:pathLst>
                <a:path w="1325880" h="166370">
                  <a:moveTo>
                    <a:pt x="1325880" y="0"/>
                  </a:moveTo>
                  <a:lnTo>
                    <a:pt x="0" y="0"/>
                  </a:lnTo>
                  <a:lnTo>
                    <a:pt x="0" y="166369"/>
                  </a:lnTo>
                  <a:lnTo>
                    <a:pt x="1325880" y="166369"/>
                  </a:lnTo>
                  <a:lnTo>
                    <a:pt x="13258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91590" y="4131309"/>
              <a:ext cx="1325880" cy="166370"/>
            </a:xfrm>
            <a:custGeom>
              <a:avLst/>
              <a:gdLst/>
              <a:ahLst/>
              <a:cxnLst/>
              <a:rect l="l" t="t" r="r" b="b"/>
              <a:pathLst>
                <a:path w="1325880" h="166370">
                  <a:moveTo>
                    <a:pt x="0" y="166369"/>
                  </a:moveTo>
                  <a:lnTo>
                    <a:pt x="1325880" y="166369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166369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85850" y="3696969"/>
              <a:ext cx="1739900" cy="353060"/>
            </a:xfrm>
            <a:custGeom>
              <a:avLst/>
              <a:gdLst/>
              <a:ahLst/>
              <a:cxnLst/>
              <a:rect l="l" t="t" r="r" b="b"/>
              <a:pathLst>
                <a:path w="1739900" h="353060">
                  <a:moveTo>
                    <a:pt x="1739900" y="41910"/>
                  </a:moveTo>
                  <a:lnTo>
                    <a:pt x="1706880" y="41910"/>
                  </a:lnTo>
                  <a:lnTo>
                    <a:pt x="1706880" y="0"/>
                  </a:lnTo>
                  <a:lnTo>
                    <a:pt x="5080" y="0"/>
                  </a:lnTo>
                  <a:lnTo>
                    <a:pt x="5080" y="41910"/>
                  </a:lnTo>
                  <a:lnTo>
                    <a:pt x="0" y="41910"/>
                  </a:lnTo>
                  <a:lnTo>
                    <a:pt x="0" y="309880"/>
                  </a:lnTo>
                  <a:lnTo>
                    <a:pt x="5080" y="309880"/>
                  </a:lnTo>
                  <a:lnTo>
                    <a:pt x="5080" y="353060"/>
                  </a:lnTo>
                  <a:lnTo>
                    <a:pt x="1706880" y="353060"/>
                  </a:lnTo>
                  <a:lnTo>
                    <a:pt x="1706880" y="309880"/>
                  </a:lnTo>
                  <a:lnTo>
                    <a:pt x="1739900" y="309880"/>
                  </a:lnTo>
                  <a:lnTo>
                    <a:pt x="1739900" y="41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79500" y="3630929"/>
            <a:ext cx="172212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70" dirty="0">
                <a:latin typeface="Arial"/>
                <a:cs typeface="Arial"/>
              </a:rPr>
              <a:t>Visited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URLs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54355" y="2295525"/>
            <a:ext cx="2851785" cy="3404235"/>
            <a:chOff x="554355" y="2295525"/>
            <a:chExt cx="2851785" cy="3404235"/>
          </a:xfrm>
        </p:grpSpPr>
        <p:sp>
          <p:nvSpPr>
            <p:cNvPr id="50" name="object 50"/>
            <p:cNvSpPr/>
            <p:nvPr/>
          </p:nvSpPr>
          <p:spPr>
            <a:xfrm>
              <a:off x="567690" y="2308859"/>
              <a:ext cx="455930" cy="2893060"/>
            </a:xfrm>
            <a:custGeom>
              <a:avLst/>
              <a:gdLst/>
              <a:ahLst/>
              <a:cxnLst/>
              <a:rect l="l" t="t" r="r" b="b"/>
              <a:pathLst>
                <a:path w="455930" h="2893060">
                  <a:moveTo>
                    <a:pt x="455929" y="0"/>
                  </a:moveTo>
                  <a:lnTo>
                    <a:pt x="414293" y="6341"/>
                  </a:lnTo>
                  <a:lnTo>
                    <a:pt x="373731" y="24999"/>
                  </a:lnTo>
                  <a:lnTo>
                    <a:pt x="334403" y="55427"/>
                  </a:lnTo>
                  <a:lnTo>
                    <a:pt x="296467" y="97077"/>
                  </a:lnTo>
                  <a:lnTo>
                    <a:pt x="260080" y="149402"/>
                  </a:lnTo>
                  <a:lnTo>
                    <a:pt x="225401" y="211854"/>
                  </a:lnTo>
                  <a:lnTo>
                    <a:pt x="208751" y="246707"/>
                  </a:lnTo>
                  <a:lnTo>
                    <a:pt x="192588" y="283887"/>
                  </a:lnTo>
                  <a:lnTo>
                    <a:pt x="176930" y="323324"/>
                  </a:lnTo>
                  <a:lnTo>
                    <a:pt x="161798" y="364951"/>
                  </a:lnTo>
                  <a:lnTo>
                    <a:pt x="147212" y="408700"/>
                  </a:lnTo>
                  <a:lnTo>
                    <a:pt x="133191" y="454501"/>
                  </a:lnTo>
                  <a:lnTo>
                    <a:pt x="119755" y="502286"/>
                  </a:lnTo>
                  <a:lnTo>
                    <a:pt x="106923" y="551988"/>
                  </a:lnTo>
                  <a:lnTo>
                    <a:pt x="94717" y="603537"/>
                  </a:lnTo>
                  <a:lnTo>
                    <a:pt x="83154" y="656865"/>
                  </a:lnTo>
                  <a:lnTo>
                    <a:pt x="72256" y="711904"/>
                  </a:lnTo>
                  <a:lnTo>
                    <a:pt x="62041" y="768585"/>
                  </a:lnTo>
                  <a:lnTo>
                    <a:pt x="52530" y="826839"/>
                  </a:lnTo>
                  <a:lnTo>
                    <a:pt x="43743" y="886600"/>
                  </a:lnTo>
                  <a:lnTo>
                    <a:pt x="35698" y="947797"/>
                  </a:lnTo>
                  <a:lnTo>
                    <a:pt x="28417" y="1010362"/>
                  </a:lnTo>
                  <a:lnTo>
                    <a:pt x="21918" y="1074228"/>
                  </a:lnTo>
                  <a:lnTo>
                    <a:pt x="16221" y="1139325"/>
                  </a:lnTo>
                  <a:lnTo>
                    <a:pt x="11347" y="1205585"/>
                  </a:lnTo>
                  <a:lnTo>
                    <a:pt x="7315" y="1272940"/>
                  </a:lnTo>
                  <a:lnTo>
                    <a:pt x="4144" y="1341322"/>
                  </a:lnTo>
                  <a:lnTo>
                    <a:pt x="1855" y="1410661"/>
                  </a:lnTo>
                  <a:lnTo>
                    <a:pt x="467" y="1480890"/>
                  </a:lnTo>
                  <a:lnTo>
                    <a:pt x="0" y="1551939"/>
                  </a:lnTo>
                  <a:lnTo>
                    <a:pt x="531" y="1614990"/>
                  </a:lnTo>
                  <a:lnTo>
                    <a:pt x="2113" y="1677448"/>
                  </a:lnTo>
                  <a:lnTo>
                    <a:pt x="4726" y="1739245"/>
                  </a:lnTo>
                  <a:lnTo>
                    <a:pt x="8353" y="1800315"/>
                  </a:lnTo>
                  <a:lnTo>
                    <a:pt x="12973" y="1860589"/>
                  </a:lnTo>
                  <a:lnTo>
                    <a:pt x="18569" y="1920000"/>
                  </a:lnTo>
                  <a:lnTo>
                    <a:pt x="25122" y="1978480"/>
                  </a:lnTo>
                  <a:lnTo>
                    <a:pt x="32613" y="2035963"/>
                  </a:lnTo>
                  <a:lnTo>
                    <a:pt x="41023" y="2092380"/>
                  </a:lnTo>
                  <a:lnTo>
                    <a:pt x="50333" y="2147664"/>
                  </a:lnTo>
                  <a:lnTo>
                    <a:pt x="60525" y="2201748"/>
                  </a:lnTo>
                  <a:lnTo>
                    <a:pt x="71580" y="2254564"/>
                  </a:lnTo>
                  <a:lnTo>
                    <a:pt x="83479" y="2306045"/>
                  </a:lnTo>
                  <a:lnTo>
                    <a:pt x="96204" y="2356123"/>
                  </a:lnTo>
                  <a:lnTo>
                    <a:pt x="109735" y="2404730"/>
                  </a:lnTo>
                  <a:lnTo>
                    <a:pt x="124054" y="2451800"/>
                  </a:lnTo>
                  <a:lnTo>
                    <a:pt x="139143" y="2497264"/>
                  </a:lnTo>
                  <a:lnTo>
                    <a:pt x="154981" y="2541056"/>
                  </a:lnTo>
                  <a:lnTo>
                    <a:pt x="171552" y="2583107"/>
                  </a:lnTo>
                  <a:lnTo>
                    <a:pt x="188836" y="2623351"/>
                  </a:lnTo>
                  <a:lnTo>
                    <a:pt x="206814" y="2661719"/>
                  </a:lnTo>
                  <a:lnTo>
                    <a:pt x="225467" y="2698145"/>
                  </a:lnTo>
                  <a:lnTo>
                    <a:pt x="244777" y="2732561"/>
                  </a:lnTo>
                  <a:lnTo>
                    <a:pt x="285293" y="2795091"/>
                  </a:lnTo>
                  <a:lnTo>
                    <a:pt x="328210" y="2848770"/>
                  </a:lnTo>
                  <a:lnTo>
                    <a:pt x="350523" y="2872123"/>
                  </a:lnTo>
                  <a:lnTo>
                    <a:pt x="373379" y="289306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40740" y="5068570"/>
              <a:ext cx="266700" cy="220979"/>
            </a:xfrm>
            <a:custGeom>
              <a:avLst/>
              <a:gdLst/>
              <a:ahLst/>
              <a:cxnLst/>
              <a:rect l="l" t="t" r="r" b="b"/>
              <a:pathLst>
                <a:path w="266700" h="220979">
                  <a:moveTo>
                    <a:pt x="91440" y="0"/>
                  </a:moveTo>
                  <a:lnTo>
                    <a:pt x="89976" y="50413"/>
                  </a:lnTo>
                  <a:lnTo>
                    <a:pt x="79735" y="98816"/>
                  </a:lnTo>
                  <a:lnTo>
                    <a:pt x="61081" y="144109"/>
                  </a:lnTo>
                  <a:lnTo>
                    <a:pt x="34381" y="185196"/>
                  </a:lnTo>
                  <a:lnTo>
                    <a:pt x="0" y="220979"/>
                  </a:lnTo>
                  <a:lnTo>
                    <a:pt x="266700" y="20319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68319" y="5581650"/>
              <a:ext cx="337820" cy="0"/>
            </a:xfrm>
            <a:custGeom>
              <a:avLst/>
              <a:gdLst/>
              <a:ahLst/>
              <a:cxnLst/>
              <a:rect l="l" t="t" r="r" b="b"/>
              <a:pathLst>
                <a:path w="337820">
                  <a:moveTo>
                    <a:pt x="337819" y="0"/>
                  </a:moveTo>
                  <a:lnTo>
                    <a:pt x="0" y="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87980" y="5462270"/>
              <a:ext cx="238759" cy="2374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6466681" y="1692040"/>
            <a:ext cx="2122805" cy="1328420"/>
            <a:chOff x="6466681" y="1692040"/>
            <a:chExt cx="2122805" cy="1328420"/>
          </a:xfrm>
        </p:grpSpPr>
        <p:sp>
          <p:nvSpPr>
            <p:cNvPr id="55" name="object 55"/>
            <p:cNvSpPr/>
            <p:nvPr/>
          </p:nvSpPr>
          <p:spPr>
            <a:xfrm>
              <a:off x="6471126" y="1696485"/>
              <a:ext cx="2113915" cy="1319530"/>
            </a:xfrm>
            <a:custGeom>
              <a:avLst/>
              <a:gdLst/>
              <a:ahLst/>
              <a:cxnLst/>
              <a:rect l="l" t="t" r="r" b="b"/>
              <a:pathLst>
                <a:path w="2113915" h="1319530">
                  <a:moveTo>
                    <a:pt x="823984" y="0"/>
                  </a:moveTo>
                  <a:lnTo>
                    <a:pt x="777178" y="378"/>
                  </a:lnTo>
                  <a:lnTo>
                    <a:pt x="730388" y="5193"/>
                  </a:lnTo>
                  <a:lnTo>
                    <a:pt x="684119" y="14541"/>
                  </a:lnTo>
                  <a:lnTo>
                    <a:pt x="638873" y="28519"/>
                  </a:lnTo>
                  <a:lnTo>
                    <a:pt x="595153" y="47224"/>
                  </a:lnTo>
                  <a:lnTo>
                    <a:pt x="547766" y="73259"/>
                  </a:lnTo>
                  <a:lnTo>
                    <a:pt x="506571" y="105009"/>
                  </a:lnTo>
                  <a:lnTo>
                    <a:pt x="471566" y="141522"/>
                  </a:lnTo>
                  <a:lnTo>
                    <a:pt x="442753" y="181844"/>
                  </a:lnTo>
                  <a:lnTo>
                    <a:pt x="388006" y="180865"/>
                  </a:lnTo>
                  <a:lnTo>
                    <a:pt x="335016" y="185978"/>
                  </a:lnTo>
                  <a:lnTo>
                    <a:pt x="284408" y="196786"/>
                  </a:lnTo>
                  <a:lnTo>
                    <a:pt x="236805" y="212897"/>
                  </a:lnTo>
                  <a:lnTo>
                    <a:pt x="192832" y="233913"/>
                  </a:lnTo>
                  <a:lnTo>
                    <a:pt x="153113" y="259441"/>
                  </a:lnTo>
                  <a:lnTo>
                    <a:pt x="118272" y="289085"/>
                  </a:lnTo>
                  <a:lnTo>
                    <a:pt x="88932" y="322451"/>
                  </a:lnTo>
                  <a:lnTo>
                    <a:pt x="65718" y="359142"/>
                  </a:lnTo>
                  <a:lnTo>
                    <a:pt x="49254" y="398765"/>
                  </a:lnTo>
                  <a:lnTo>
                    <a:pt x="40163" y="440924"/>
                  </a:lnTo>
                  <a:lnTo>
                    <a:pt x="37941" y="482953"/>
                  </a:lnTo>
                  <a:lnTo>
                    <a:pt x="44291" y="524744"/>
                  </a:lnTo>
                  <a:lnTo>
                    <a:pt x="58737" y="565583"/>
                  </a:lnTo>
                  <a:lnTo>
                    <a:pt x="80803" y="604754"/>
                  </a:lnTo>
                  <a:lnTo>
                    <a:pt x="46099" y="636524"/>
                  </a:lnTo>
                  <a:lnTo>
                    <a:pt x="21054" y="671985"/>
                  </a:lnTo>
                  <a:lnTo>
                    <a:pt x="5682" y="709946"/>
                  </a:lnTo>
                  <a:lnTo>
                    <a:pt x="0" y="749217"/>
                  </a:lnTo>
                  <a:lnTo>
                    <a:pt x="4020" y="788607"/>
                  </a:lnTo>
                  <a:lnTo>
                    <a:pt x="17760" y="826925"/>
                  </a:lnTo>
                  <a:lnTo>
                    <a:pt x="41232" y="862981"/>
                  </a:lnTo>
                  <a:lnTo>
                    <a:pt x="74453" y="895584"/>
                  </a:lnTo>
                  <a:lnTo>
                    <a:pt x="136048" y="932890"/>
                  </a:lnTo>
                  <a:lnTo>
                    <a:pt x="209073" y="954004"/>
                  </a:lnTo>
                  <a:lnTo>
                    <a:pt x="211822" y="995446"/>
                  </a:lnTo>
                  <a:lnTo>
                    <a:pt x="222677" y="1034837"/>
                  </a:lnTo>
                  <a:lnTo>
                    <a:pt x="240986" y="1071653"/>
                  </a:lnTo>
                  <a:lnTo>
                    <a:pt x="266091" y="1105368"/>
                  </a:lnTo>
                  <a:lnTo>
                    <a:pt x="297338" y="1135455"/>
                  </a:lnTo>
                  <a:lnTo>
                    <a:pt x="334072" y="1161390"/>
                  </a:lnTo>
                  <a:lnTo>
                    <a:pt x="375636" y="1182646"/>
                  </a:lnTo>
                  <a:lnTo>
                    <a:pt x="421377" y="1198698"/>
                  </a:lnTo>
                  <a:lnTo>
                    <a:pt x="470637" y="1209019"/>
                  </a:lnTo>
                  <a:lnTo>
                    <a:pt x="522763" y="1213084"/>
                  </a:lnTo>
                  <a:lnTo>
                    <a:pt x="570051" y="1210862"/>
                  </a:lnTo>
                  <a:lnTo>
                    <a:pt x="616267" y="1203877"/>
                  </a:lnTo>
                  <a:lnTo>
                    <a:pt x="660816" y="1191653"/>
                  </a:lnTo>
                  <a:lnTo>
                    <a:pt x="703103" y="1173714"/>
                  </a:lnTo>
                  <a:lnTo>
                    <a:pt x="729735" y="1209908"/>
                  </a:lnTo>
                  <a:lnTo>
                    <a:pt x="762539" y="1241370"/>
                  </a:lnTo>
                  <a:lnTo>
                    <a:pt x="800601" y="1267863"/>
                  </a:lnTo>
                  <a:lnTo>
                    <a:pt x="843006" y="1289152"/>
                  </a:lnTo>
                  <a:lnTo>
                    <a:pt x="888841" y="1305000"/>
                  </a:lnTo>
                  <a:lnTo>
                    <a:pt x="937190" y="1315172"/>
                  </a:lnTo>
                  <a:lnTo>
                    <a:pt x="987139" y="1319430"/>
                  </a:lnTo>
                  <a:lnTo>
                    <a:pt x="1037774" y="1317539"/>
                  </a:lnTo>
                  <a:lnTo>
                    <a:pt x="1088180" y="1309263"/>
                  </a:lnTo>
                  <a:lnTo>
                    <a:pt x="1137443" y="1294364"/>
                  </a:lnTo>
                  <a:lnTo>
                    <a:pt x="1179810" y="1276584"/>
                  </a:lnTo>
                  <a:lnTo>
                    <a:pt x="1217295" y="1254042"/>
                  </a:lnTo>
                  <a:lnTo>
                    <a:pt x="1249779" y="1227213"/>
                  </a:lnTo>
                  <a:lnTo>
                    <a:pt x="1277143" y="1196574"/>
                  </a:lnTo>
                  <a:lnTo>
                    <a:pt x="1323367" y="1216752"/>
                  </a:lnTo>
                  <a:lnTo>
                    <a:pt x="1371453" y="1231634"/>
                  </a:lnTo>
                  <a:lnTo>
                    <a:pt x="1420772" y="1241322"/>
                  </a:lnTo>
                  <a:lnTo>
                    <a:pt x="1470701" y="1245916"/>
                  </a:lnTo>
                  <a:lnTo>
                    <a:pt x="1520611" y="1245518"/>
                  </a:lnTo>
                  <a:lnTo>
                    <a:pt x="1569878" y="1240230"/>
                  </a:lnTo>
                  <a:lnTo>
                    <a:pt x="1617875" y="1230153"/>
                  </a:lnTo>
                  <a:lnTo>
                    <a:pt x="1663976" y="1215389"/>
                  </a:lnTo>
                  <a:lnTo>
                    <a:pt x="1707554" y="1196038"/>
                  </a:lnTo>
                  <a:lnTo>
                    <a:pt x="1747984" y="1172203"/>
                  </a:lnTo>
                  <a:lnTo>
                    <a:pt x="1784639" y="1143985"/>
                  </a:lnTo>
                  <a:lnTo>
                    <a:pt x="1816893" y="1111484"/>
                  </a:lnTo>
                  <a:lnTo>
                    <a:pt x="1843762" y="1072412"/>
                  </a:lnTo>
                  <a:lnTo>
                    <a:pt x="1863248" y="1030363"/>
                  </a:lnTo>
                  <a:lnTo>
                    <a:pt x="1875115" y="986647"/>
                  </a:lnTo>
                  <a:lnTo>
                    <a:pt x="1879123" y="942574"/>
                  </a:lnTo>
                  <a:lnTo>
                    <a:pt x="1930904" y="929393"/>
                  </a:lnTo>
                  <a:lnTo>
                    <a:pt x="1977469" y="909847"/>
                  </a:lnTo>
                  <a:lnTo>
                    <a:pt x="2018212" y="884719"/>
                  </a:lnTo>
                  <a:lnTo>
                    <a:pt x="2052526" y="854793"/>
                  </a:lnTo>
                  <a:lnTo>
                    <a:pt x="2079806" y="820853"/>
                  </a:lnTo>
                  <a:lnTo>
                    <a:pt x="2099445" y="783683"/>
                  </a:lnTo>
                  <a:lnTo>
                    <a:pt x="2110836" y="744067"/>
                  </a:lnTo>
                  <a:lnTo>
                    <a:pt x="2113375" y="702790"/>
                  </a:lnTo>
                  <a:lnTo>
                    <a:pt x="2106453" y="660634"/>
                  </a:lnTo>
                  <a:lnTo>
                    <a:pt x="2093138" y="628090"/>
                  </a:lnTo>
                  <a:lnTo>
                    <a:pt x="2074227" y="597452"/>
                  </a:lnTo>
                  <a:lnTo>
                    <a:pt x="2049839" y="569194"/>
                  </a:lnTo>
                  <a:lnTo>
                    <a:pt x="2020093" y="543794"/>
                  </a:lnTo>
                  <a:lnTo>
                    <a:pt x="2045723" y="506653"/>
                  </a:lnTo>
                  <a:lnTo>
                    <a:pt x="2059667" y="467024"/>
                  </a:lnTo>
                  <a:lnTo>
                    <a:pt x="2062214" y="426462"/>
                  </a:lnTo>
                  <a:lnTo>
                    <a:pt x="2053654" y="386522"/>
                  </a:lnTo>
                  <a:lnTo>
                    <a:pt x="2034274" y="348758"/>
                  </a:lnTo>
                  <a:lnTo>
                    <a:pt x="2004365" y="314728"/>
                  </a:lnTo>
                  <a:lnTo>
                    <a:pt x="1964213" y="285984"/>
                  </a:lnTo>
                  <a:lnTo>
                    <a:pt x="1901189" y="262330"/>
                  </a:lnTo>
                  <a:lnTo>
                    <a:pt x="1833403" y="252964"/>
                  </a:lnTo>
                  <a:lnTo>
                    <a:pt x="1815737" y="216139"/>
                  </a:lnTo>
                  <a:lnTo>
                    <a:pt x="1792933" y="182001"/>
                  </a:lnTo>
                  <a:lnTo>
                    <a:pt x="1765448" y="150760"/>
                  </a:lnTo>
                  <a:lnTo>
                    <a:pt x="1733734" y="122623"/>
                  </a:lnTo>
                  <a:lnTo>
                    <a:pt x="1698247" y="97798"/>
                  </a:lnTo>
                  <a:lnTo>
                    <a:pt x="1659440" y="76494"/>
                  </a:lnTo>
                  <a:lnTo>
                    <a:pt x="1617769" y="58918"/>
                  </a:lnTo>
                  <a:lnTo>
                    <a:pt x="1573687" y="45278"/>
                  </a:lnTo>
                  <a:lnTo>
                    <a:pt x="1527649" y="35784"/>
                  </a:lnTo>
                  <a:lnTo>
                    <a:pt x="1480110" y="30642"/>
                  </a:lnTo>
                  <a:lnTo>
                    <a:pt x="1431523" y="30061"/>
                  </a:lnTo>
                  <a:lnTo>
                    <a:pt x="1382342" y="34249"/>
                  </a:lnTo>
                  <a:lnTo>
                    <a:pt x="1333023" y="43414"/>
                  </a:lnTo>
                  <a:lnTo>
                    <a:pt x="1277659" y="60539"/>
                  </a:lnTo>
                  <a:lnTo>
                    <a:pt x="1226343" y="83260"/>
                  </a:lnTo>
                  <a:lnTo>
                    <a:pt x="1179790" y="111458"/>
                  </a:lnTo>
                  <a:lnTo>
                    <a:pt x="1138713" y="145014"/>
                  </a:lnTo>
                  <a:lnTo>
                    <a:pt x="1109873" y="113401"/>
                  </a:lnTo>
                  <a:lnTo>
                    <a:pt x="1077026" y="85446"/>
                  </a:lnTo>
                  <a:lnTo>
                    <a:pt x="1040676" y="61248"/>
                  </a:lnTo>
                  <a:lnTo>
                    <a:pt x="1001327" y="40903"/>
                  </a:lnTo>
                  <a:lnTo>
                    <a:pt x="959480" y="24509"/>
                  </a:lnTo>
                  <a:lnTo>
                    <a:pt x="915638" y="12162"/>
                  </a:lnTo>
                  <a:lnTo>
                    <a:pt x="870306" y="3960"/>
                  </a:lnTo>
                  <a:lnTo>
                    <a:pt x="823984" y="0"/>
                  </a:lnTo>
                  <a:close/>
                </a:path>
              </a:pathLst>
            </a:custGeom>
            <a:solidFill>
              <a:srgbClr val="FF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71126" y="1696485"/>
              <a:ext cx="2113915" cy="1319530"/>
            </a:xfrm>
            <a:custGeom>
              <a:avLst/>
              <a:gdLst/>
              <a:ahLst/>
              <a:cxnLst/>
              <a:rect l="l" t="t" r="r" b="b"/>
              <a:pathLst>
                <a:path w="2113915" h="1319530">
                  <a:moveTo>
                    <a:pt x="80803" y="604754"/>
                  </a:moveTo>
                  <a:lnTo>
                    <a:pt x="46099" y="636524"/>
                  </a:lnTo>
                  <a:lnTo>
                    <a:pt x="21054" y="671985"/>
                  </a:lnTo>
                  <a:lnTo>
                    <a:pt x="5682" y="709946"/>
                  </a:lnTo>
                  <a:lnTo>
                    <a:pt x="0" y="749217"/>
                  </a:lnTo>
                  <a:lnTo>
                    <a:pt x="4020" y="788607"/>
                  </a:lnTo>
                  <a:lnTo>
                    <a:pt x="17760" y="826925"/>
                  </a:lnTo>
                  <a:lnTo>
                    <a:pt x="41232" y="862981"/>
                  </a:lnTo>
                  <a:lnTo>
                    <a:pt x="74453" y="895584"/>
                  </a:lnTo>
                  <a:lnTo>
                    <a:pt x="136048" y="932890"/>
                  </a:lnTo>
                  <a:lnTo>
                    <a:pt x="209073" y="954004"/>
                  </a:lnTo>
                  <a:lnTo>
                    <a:pt x="211822" y="995446"/>
                  </a:lnTo>
                  <a:lnTo>
                    <a:pt x="222677" y="1034837"/>
                  </a:lnTo>
                  <a:lnTo>
                    <a:pt x="240986" y="1071653"/>
                  </a:lnTo>
                  <a:lnTo>
                    <a:pt x="266091" y="1105368"/>
                  </a:lnTo>
                  <a:lnTo>
                    <a:pt x="297338" y="1135455"/>
                  </a:lnTo>
                  <a:lnTo>
                    <a:pt x="334072" y="1161390"/>
                  </a:lnTo>
                  <a:lnTo>
                    <a:pt x="375636" y="1182646"/>
                  </a:lnTo>
                  <a:lnTo>
                    <a:pt x="421377" y="1198698"/>
                  </a:lnTo>
                  <a:lnTo>
                    <a:pt x="470637" y="1209019"/>
                  </a:lnTo>
                  <a:lnTo>
                    <a:pt x="522763" y="1213084"/>
                  </a:lnTo>
                  <a:lnTo>
                    <a:pt x="570051" y="1210862"/>
                  </a:lnTo>
                  <a:lnTo>
                    <a:pt x="616267" y="1203877"/>
                  </a:lnTo>
                  <a:lnTo>
                    <a:pt x="660816" y="1191653"/>
                  </a:lnTo>
                  <a:lnTo>
                    <a:pt x="703103" y="1173714"/>
                  </a:lnTo>
                  <a:lnTo>
                    <a:pt x="729735" y="1209908"/>
                  </a:lnTo>
                  <a:lnTo>
                    <a:pt x="762539" y="1241370"/>
                  </a:lnTo>
                  <a:lnTo>
                    <a:pt x="800601" y="1267863"/>
                  </a:lnTo>
                  <a:lnTo>
                    <a:pt x="843006" y="1289152"/>
                  </a:lnTo>
                  <a:lnTo>
                    <a:pt x="888841" y="1305000"/>
                  </a:lnTo>
                  <a:lnTo>
                    <a:pt x="937190" y="1315172"/>
                  </a:lnTo>
                  <a:lnTo>
                    <a:pt x="987139" y="1319430"/>
                  </a:lnTo>
                  <a:lnTo>
                    <a:pt x="1037774" y="1317539"/>
                  </a:lnTo>
                  <a:lnTo>
                    <a:pt x="1088180" y="1309263"/>
                  </a:lnTo>
                  <a:lnTo>
                    <a:pt x="1137443" y="1294364"/>
                  </a:lnTo>
                  <a:lnTo>
                    <a:pt x="1179810" y="1276584"/>
                  </a:lnTo>
                  <a:lnTo>
                    <a:pt x="1217295" y="1254042"/>
                  </a:lnTo>
                  <a:lnTo>
                    <a:pt x="1249779" y="1227213"/>
                  </a:lnTo>
                  <a:lnTo>
                    <a:pt x="1277143" y="1196574"/>
                  </a:lnTo>
                  <a:lnTo>
                    <a:pt x="1323367" y="1216752"/>
                  </a:lnTo>
                  <a:lnTo>
                    <a:pt x="1371453" y="1231634"/>
                  </a:lnTo>
                  <a:lnTo>
                    <a:pt x="1420772" y="1241322"/>
                  </a:lnTo>
                  <a:lnTo>
                    <a:pt x="1470701" y="1245916"/>
                  </a:lnTo>
                  <a:lnTo>
                    <a:pt x="1520611" y="1245518"/>
                  </a:lnTo>
                  <a:lnTo>
                    <a:pt x="1569878" y="1240230"/>
                  </a:lnTo>
                  <a:lnTo>
                    <a:pt x="1617875" y="1230153"/>
                  </a:lnTo>
                  <a:lnTo>
                    <a:pt x="1663976" y="1215389"/>
                  </a:lnTo>
                  <a:lnTo>
                    <a:pt x="1707554" y="1196038"/>
                  </a:lnTo>
                  <a:lnTo>
                    <a:pt x="1747984" y="1172203"/>
                  </a:lnTo>
                  <a:lnTo>
                    <a:pt x="1784639" y="1143985"/>
                  </a:lnTo>
                  <a:lnTo>
                    <a:pt x="1816893" y="1111484"/>
                  </a:lnTo>
                  <a:lnTo>
                    <a:pt x="1843762" y="1072412"/>
                  </a:lnTo>
                  <a:lnTo>
                    <a:pt x="1863248" y="1030363"/>
                  </a:lnTo>
                  <a:lnTo>
                    <a:pt x="1875115" y="986647"/>
                  </a:lnTo>
                  <a:lnTo>
                    <a:pt x="1879123" y="942574"/>
                  </a:lnTo>
                  <a:lnTo>
                    <a:pt x="1930904" y="929393"/>
                  </a:lnTo>
                  <a:lnTo>
                    <a:pt x="1977469" y="909847"/>
                  </a:lnTo>
                  <a:lnTo>
                    <a:pt x="2018212" y="884719"/>
                  </a:lnTo>
                  <a:lnTo>
                    <a:pt x="2052526" y="854793"/>
                  </a:lnTo>
                  <a:lnTo>
                    <a:pt x="2079806" y="820853"/>
                  </a:lnTo>
                  <a:lnTo>
                    <a:pt x="2099445" y="783683"/>
                  </a:lnTo>
                  <a:lnTo>
                    <a:pt x="2110836" y="744067"/>
                  </a:lnTo>
                  <a:lnTo>
                    <a:pt x="2113375" y="702790"/>
                  </a:lnTo>
                  <a:lnTo>
                    <a:pt x="2106453" y="660634"/>
                  </a:lnTo>
                  <a:lnTo>
                    <a:pt x="2093138" y="628090"/>
                  </a:lnTo>
                  <a:lnTo>
                    <a:pt x="2074227" y="597452"/>
                  </a:lnTo>
                  <a:lnTo>
                    <a:pt x="2049839" y="569194"/>
                  </a:lnTo>
                  <a:lnTo>
                    <a:pt x="2020093" y="543794"/>
                  </a:lnTo>
                  <a:lnTo>
                    <a:pt x="2045723" y="506653"/>
                  </a:lnTo>
                  <a:lnTo>
                    <a:pt x="2059667" y="467024"/>
                  </a:lnTo>
                  <a:lnTo>
                    <a:pt x="2062214" y="426462"/>
                  </a:lnTo>
                  <a:lnTo>
                    <a:pt x="2053654" y="386522"/>
                  </a:lnTo>
                  <a:lnTo>
                    <a:pt x="2034274" y="348758"/>
                  </a:lnTo>
                  <a:lnTo>
                    <a:pt x="2004365" y="314728"/>
                  </a:lnTo>
                  <a:lnTo>
                    <a:pt x="1964213" y="285984"/>
                  </a:lnTo>
                  <a:lnTo>
                    <a:pt x="1901189" y="262330"/>
                  </a:lnTo>
                  <a:lnTo>
                    <a:pt x="1833403" y="252964"/>
                  </a:lnTo>
                  <a:lnTo>
                    <a:pt x="1815737" y="216139"/>
                  </a:lnTo>
                  <a:lnTo>
                    <a:pt x="1792933" y="182001"/>
                  </a:lnTo>
                  <a:lnTo>
                    <a:pt x="1765448" y="150760"/>
                  </a:lnTo>
                  <a:lnTo>
                    <a:pt x="1733734" y="122623"/>
                  </a:lnTo>
                  <a:lnTo>
                    <a:pt x="1698247" y="97798"/>
                  </a:lnTo>
                  <a:lnTo>
                    <a:pt x="1659440" y="76494"/>
                  </a:lnTo>
                  <a:lnTo>
                    <a:pt x="1617769" y="58918"/>
                  </a:lnTo>
                  <a:lnTo>
                    <a:pt x="1573687" y="45278"/>
                  </a:lnTo>
                  <a:lnTo>
                    <a:pt x="1527649" y="35784"/>
                  </a:lnTo>
                  <a:lnTo>
                    <a:pt x="1480110" y="30642"/>
                  </a:lnTo>
                  <a:lnTo>
                    <a:pt x="1431523" y="30061"/>
                  </a:lnTo>
                  <a:lnTo>
                    <a:pt x="1382342" y="34249"/>
                  </a:lnTo>
                  <a:lnTo>
                    <a:pt x="1333023" y="43414"/>
                  </a:lnTo>
                  <a:lnTo>
                    <a:pt x="1277659" y="60539"/>
                  </a:lnTo>
                  <a:lnTo>
                    <a:pt x="1226343" y="83260"/>
                  </a:lnTo>
                  <a:lnTo>
                    <a:pt x="1179790" y="111458"/>
                  </a:lnTo>
                  <a:lnTo>
                    <a:pt x="1138713" y="145014"/>
                  </a:lnTo>
                  <a:lnTo>
                    <a:pt x="1109873" y="113401"/>
                  </a:lnTo>
                  <a:lnTo>
                    <a:pt x="1077026" y="85446"/>
                  </a:lnTo>
                  <a:lnTo>
                    <a:pt x="1040676" y="61248"/>
                  </a:lnTo>
                  <a:lnTo>
                    <a:pt x="1001327" y="40903"/>
                  </a:lnTo>
                  <a:lnTo>
                    <a:pt x="959480" y="24509"/>
                  </a:lnTo>
                  <a:lnTo>
                    <a:pt x="915638" y="12162"/>
                  </a:lnTo>
                  <a:lnTo>
                    <a:pt x="870306" y="3960"/>
                  </a:lnTo>
                  <a:lnTo>
                    <a:pt x="823984" y="0"/>
                  </a:lnTo>
                  <a:lnTo>
                    <a:pt x="777178" y="378"/>
                  </a:lnTo>
                  <a:lnTo>
                    <a:pt x="730388" y="5193"/>
                  </a:lnTo>
                  <a:lnTo>
                    <a:pt x="684119" y="14541"/>
                  </a:lnTo>
                  <a:lnTo>
                    <a:pt x="638873" y="28519"/>
                  </a:lnTo>
                  <a:lnTo>
                    <a:pt x="595153" y="47224"/>
                  </a:lnTo>
                  <a:lnTo>
                    <a:pt x="547766" y="73259"/>
                  </a:lnTo>
                  <a:lnTo>
                    <a:pt x="506571" y="105009"/>
                  </a:lnTo>
                  <a:lnTo>
                    <a:pt x="471566" y="141522"/>
                  </a:lnTo>
                  <a:lnTo>
                    <a:pt x="442753" y="181844"/>
                  </a:lnTo>
                  <a:lnTo>
                    <a:pt x="388006" y="180865"/>
                  </a:lnTo>
                  <a:lnTo>
                    <a:pt x="335016" y="185978"/>
                  </a:lnTo>
                  <a:lnTo>
                    <a:pt x="284408" y="196786"/>
                  </a:lnTo>
                  <a:lnTo>
                    <a:pt x="236805" y="212897"/>
                  </a:lnTo>
                  <a:lnTo>
                    <a:pt x="192832" y="233913"/>
                  </a:lnTo>
                  <a:lnTo>
                    <a:pt x="153113" y="259441"/>
                  </a:lnTo>
                  <a:lnTo>
                    <a:pt x="118272" y="289085"/>
                  </a:lnTo>
                  <a:lnTo>
                    <a:pt x="88932" y="322451"/>
                  </a:lnTo>
                  <a:lnTo>
                    <a:pt x="65718" y="359142"/>
                  </a:lnTo>
                  <a:lnTo>
                    <a:pt x="49254" y="398765"/>
                  </a:lnTo>
                  <a:lnTo>
                    <a:pt x="40163" y="440924"/>
                  </a:lnTo>
                  <a:lnTo>
                    <a:pt x="37941" y="482953"/>
                  </a:lnTo>
                  <a:lnTo>
                    <a:pt x="44291" y="524744"/>
                  </a:lnTo>
                  <a:lnTo>
                    <a:pt x="58737" y="565583"/>
                  </a:lnTo>
                  <a:lnTo>
                    <a:pt x="80803" y="604754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211059" y="2139950"/>
            <a:ext cx="63627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90" dirty="0">
                <a:latin typeface="Arial"/>
                <a:cs typeface="Arial"/>
              </a:rPr>
              <a:t>W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839584" y="3464366"/>
            <a:ext cx="1459230" cy="941705"/>
            <a:chOff x="6839584" y="3464366"/>
            <a:chExt cx="1459230" cy="941705"/>
          </a:xfrm>
        </p:grpSpPr>
        <p:sp>
          <p:nvSpPr>
            <p:cNvPr id="59" name="object 59"/>
            <p:cNvSpPr/>
            <p:nvPr/>
          </p:nvSpPr>
          <p:spPr>
            <a:xfrm>
              <a:off x="6844029" y="3468811"/>
              <a:ext cx="1450340" cy="932815"/>
            </a:xfrm>
            <a:custGeom>
              <a:avLst/>
              <a:gdLst/>
              <a:ahLst/>
              <a:cxnLst/>
              <a:rect l="l" t="t" r="r" b="b"/>
              <a:pathLst>
                <a:path w="1450340" h="932814">
                  <a:moveTo>
                    <a:pt x="750460" y="0"/>
                  </a:moveTo>
                  <a:lnTo>
                    <a:pt x="699879" y="0"/>
                  </a:lnTo>
                  <a:lnTo>
                    <a:pt x="649307" y="987"/>
                  </a:lnTo>
                  <a:lnTo>
                    <a:pt x="598759" y="2962"/>
                  </a:lnTo>
                  <a:lnTo>
                    <a:pt x="548252" y="5925"/>
                  </a:lnTo>
                  <a:lnTo>
                    <a:pt x="497802" y="9876"/>
                  </a:lnTo>
                  <a:lnTo>
                    <a:pt x="447424" y="14814"/>
                  </a:lnTo>
                  <a:lnTo>
                    <a:pt x="397136" y="20739"/>
                  </a:lnTo>
                  <a:lnTo>
                    <a:pt x="346954" y="27653"/>
                  </a:lnTo>
                  <a:lnTo>
                    <a:pt x="296894" y="35553"/>
                  </a:lnTo>
                  <a:lnTo>
                    <a:pt x="246971" y="44442"/>
                  </a:lnTo>
                  <a:lnTo>
                    <a:pt x="197203" y="54318"/>
                  </a:lnTo>
                  <a:lnTo>
                    <a:pt x="147606" y="65182"/>
                  </a:lnTo>
                  <a:lnTo>
                    <a:pt x="98195" y="77033"/>
                  </a:lnTo>
                  <a:lnTo>
                    <a:pt x="48988" y="89872"/>
                  </a:lnTo>
                  <a:lnTo>
                    <a:pt x="0" y="103699"/>
                  </a:lnTo>
                  <a:lnTo>
                    <a:pt x="0" y="828869"/>
                  </a:lnTo>
                  <a:lnTo>
                    <a:pt x="48988" y="842695"/>
                  </a:lnTo>
                  <a:lnTo>
                    <a:pt x="98195" y="855534"/>
                  </a:lnTo>
                  <a:lnTo>
                    <a:pt x="147606" y="867385"/>
                  </a:lnTo>
                  <a:lnTo>
                    <a:pt x="197203" y="878249"/>
                  </a:lnTo>
                  <a:lnTo>
                    <a:pt x="246971" y="888125"/>
                  </a:lnTo>
                  <a:lnTo>
                    <a:pt x="296894" y="897014"/>
                  </a:lnTo>
                  <a:lnTo>
                    <a:pt x="346954" y="904915"/>
                  </a:lnTo>
                  <a:lnTo>
                    <a:pt x="397136" y="911828"/>
                  </a:lnTo>
                  <a:lnTo>
                    <a:pt x="447424" y="917753"/>
                  </a:lnTo>
                  <a:lnTo>
                    <a:pt x="497802" y="922691"/>
                  </a:lnTo>
                  <a:lnTo>
                    <a:pt x="548252" y="926642"/>
                  </a:lnTo>
                  <a:lnTo>
                    <a:pt x="598759" y="929605"/>
                  </a:lnTo>
                  <a:lnTo>
                    <a:pt x="649307" y="931580"/>
                  </a:lnTo>
                  <a:lnTo>
                    <a:pt x="699879" y="932568"/>
                  </a:lnTo>
                  <a:lnTo>
                    <a:pt x="750460" y="932568"/>
                  </a:lnTo>
                  <a:lnTo>
                    <a:pt x="801032" y="931580"/>
                  </a:lnTo>
                  <a:lnTo>
                    <a:pt x="851580" y="929605"/>
                  </a:lnTo>
                  <a:lnTo>
                    <a:pt x="902087" y="926642"/>
                  </a:lnTo>
                  <a:lnTo>
                    <a:pt x="952537" y="922691"/>
                  </a:lnTo>
                  <a:lnTo>
                    <a:pt x="1002915" y="917753"/>
                  </a:lnTo>
                  <a:lnTo>
                    <a:pt x="1053203" y="911828"/>
                  </a:lnTo>
                  <a:lnTo>
                    <a:pt x="1103385" y="904915"/>
                  </a:lnTo>
                  <a:lnTo>
                    <a:pt x="1153445" y="897014"/>
                  </a:lnTo>
                  <a:lnTo>
                    <a:pt x="1203368" y="888125"/>
                  </a:lnTo>
                  <a:lnTo>
                    <a:pt x="1253136" y="878249"/>
                  </a:lnTo>
                  <a:lnTo>
                    <a:pt x="1302733" y="867385"/>
                  </a:lnTo>
                  <a:lnTo>
                    <a:pt x="1352144" y="855534"/>
                  </a:lnTo>
                  <a:lnTo>
                    <a:pt x="1401351" y="842695"/>
                  </a:lnTo>
                  <a:lnTo>
                    <a:pt x="1450340" y="828869"/>
                  </a:lnTo>
                  <a:lnTo>
                    <a:pt x="1450340" y="103699"/>
                  </a:lnTo>
                  <a:lnTo>
                    <a:pt x="1401351" y="89872"/>
                  </a:lnTo>
                  <a:lnTo>
                    <a:pt x="1352144" y="77033"/>
                  </a:lnTo>
                  <a:lnTo>
                    <a:pt x="1302733" y="65182"/>
                  </a:lnTo>
                  <a:lnTo>
                    <a:pt x="1253136" y="54318"/>
                  </a:lnTo>
                  <a:lnTo>
                    <a:pt x="1203368" y="44442"/>
                  </a:lnTo>
                  <a:lnTo>
                    <a:pt x="1153445" y="35553"/>
                  </a:lnTo>
                  <a:lnTo>
                    <a:pt x="1103385" y="27653"/>
                  </a:lnTo>
                  <a:lnTo>
                    <a:pt x="1053203" y="20739"/>
                  </a:lnTo>
                  <a:lnTo>
                    <a:pt x="1002915" y="14814"/>
                  </a:lnTo>
                  <a:lnTo>
                    <a:pt x="952537" y="9876"/>
                  </a:lnTo>
                  <a:lnTo>
                    <a:pt x="902087" y="5925"/>
                  </a:lnTo>
                  <a:lnTo>
                    <a:pt x="851580" y="2962"/>
                  </a:lnTo>
                  <a:lnTo>
                    <a:pt x="801032" y="987"/>
                  </a:lnTo>
                  <a:lnTo>
                    <a:pt x="75046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44029" y="3468811"/>
              <a:ext cx="1450340" cy="932815"/>
            </a:xfrm>
            <a:custGeom>
              <a:avLst/>
              <a:gdLst/>
              <a:ahLst/>
              <a:cxnLst/>
              <a:rect l="l" t="t" r="r" b="b"/>
              <a:pathLst>
                <a:path w="1450340" h="932814">
                  <a:moveTo>
                    <a:pt x="0" y="828869"/>
                  </a:moveTo>
                  <a:lnTo>
                    <a:pt x="0" y="103699"/>
                  </a:lnTo>
                  <a:lnTo>
                    <a:pt x="48988" y="89872"/>
                  </a:lnTo>
                  <a:lnTo>
                    <a:pt x="98195" y="77033"/>
                  </a:lnTo>
                  <a:lnTo>
                    <a:pt x="147606" y="65182"/>
                  </a:lnTo>
                  <a:lnTo>
                    <a:pt x="197203" y="54318"/>
                  </a:lnTo>
                  <a:lnTo>
                    <a:pt x="246971" y="44442"/>
                  </a:lnTo>
                  <a:lnTo>
                    <a:pt x="296894" y="35553"/>
                  </a:lnTo>
                  <a:lnTo>
                    <a:pt x="346954" y="27653"/>
                  </a:lnTo>
                  <a:lnTo>
                    <a:pt x="397136" y="20739"/>
                  </a:lnTo>
                  <a:lnTo>
                    <a:pt x="447424" y="14814"/>
                  </a:lnTo>
                  <a:lnTo>
                    <a:pt x="497802" y="9876"/>
                  </a:lnTo>
                  <a:lnTo>
                    <a:pt x="548252" y="5925"/>
                  </a:lnTo>
                  <a:lnTo>
                    <a:pt x="598759" y="2962"/>
                  </a:lnTo>
                  <a:lnTo>
                    <a:pt x="649307" y="987"/>
                  </a:lnTo>
                  <a:lnTo>
                    <a:pt x="699879" y="0"/>
                  </a:lnTo>
                  <a:lnTo>
                    <a:pt x="750460" y="0"/>
                  </a:lnTo>
                  <a:lnTo>
                    <a:pt x="801032" y="987"/>
                  </a:lnTo>
                  <a:lnTo>
                    <a:pt x="851580" y="2962"/>
                  </a:lnTo>
                  <a:lnTo>
                    <a:pt x="902087" y="5925"/>
                  </a:lnTo>
                  <a:lnTo>
                    <a:pt x="952537" y="9876"/>
                  </a:lnTo>
                  <a:lnTo>
                    <a:pt x="1002915" y="14814"/>
                  </a:lnTo>
                  <a:lnTo>
                    <a:pt x="1053203" y="20739"/>
                  </a:lnTo>
                  <a:lnTo>
                    <a:pt x="1103385" y="27653"/>
                  </a:lnTo>
                  <a:lnTo>
                    <a:pt x="1153445" y="35553"/>
                  </a:lnTo>
                  <a:lnTo>
                    <a:pt x="1203368" y="44442"/>
                  </a:lnTo>
                  <a:lnTo>
                    <a:pt x="1253136" y="54318"/>
                  </a:lnTo>
                  <a:lnTo>
                    <a:pt x="1302733" y="65182"/>
                  </a:lnTo>
                  <a:lnTo>
                    <a:pt x="1352144" y="77033"/>
                  </a:lnTo>
                  <a:lnTo>
                    <a:pt x="1401351" y="89872"/>
                  </a:lnTo>
                  <a:lnTo>
                    <a:pt x="1450340" y="103699"/>
                  </a:lnTo>
                  <a:lnTo>
                    <a:pt x="1450340" y="828869"/>
                  </a:lnTo>
                  <a:lnTo>
                    <a:pt x="1401351" y="842695"/>
                  </a:lnTo>
                  <a:lnTo>
                    <a:pt x="1352144" y="855534"/>
                  </a:lnTo>
                  <a:lnTo>
                    <a:pt x="1302733" y="867385"/>
                  </a:lnTo>
                  <a:lnTo>
                    <a:pt x="1253136" y="878249"/>
                  </a:lnTo>
                  <a:lnTo>
                    <a:pt x="1203368" y="888125"/>
                  </a:lnTo>
                  <a:lnTo>
                    <a:pt x="1153445" y="897014"/>
                  </a:lnTo>
                  <a:lnTo>
                    <a:pt x="1103385" y="904915"/>
                  </a:lnTo>
                  <a:lnTo>
                    <a:pt x="1053203" y="911828"/>
                  </a:lnTo>
                  <a:lnTo>
                    <a:pt x="1002915" y="917753"/>
                  </a:lnTo>
                  <a:lnTo>
                    <a:pt x="952537" y="922691"/>
                  </a:lnTo>
                  <a:lnTo>
                    <a:pt x="902087" y="926642"/>
                  </a:lnTo>
                  <a:lnTo>
                    <a:pt x="851580" y="929605"/>
                  </a:lnTo>
                  <a:lnTo>
                    <a:pt x="801032" y="931580"/>
                  </a:lnTo>
                  <a:lnTo>
                    <a:pt x="750460" y="932568"/>
                  </a:lnTo>
                  <a:lnTo>
                    <a:pt x="699879" y="932568"/>
                  </a:lnTo>
                  <a:lnTo>
                    <a:pt x="649307" y="931580"/>
                  </a:lnTo>
                  <a:lnTo>
                    <a:pt x="598759" y="929605"/>
                  </a:lnTo>
                  <a:lnTo>
                    <a:pt x="548252" y="926642"/>
                  </a:lnTo>
                  <a:lnTo>
                    <a:pt x="497802" y="922691"/>
                  </a:lnTo>
                  <a:lnTo>
                    <a:pt x="447424" y="917753"/>
                  </a:lnTo>
                  <a:lnTo>
                    <a:pt x="397136" y="911828"/>
                  </a:lnTo>
                  <a:lnTo>
                    <a:pt x="346954" y="904915"/>
                  </a:lnTo>
                  <a:lnTo>
                    <a:pt x="296894" y="897014"/>
                  </a:lnTo>
                  <a:lnTo>
                    <a:pt x="246971" y="888125"/>
                  </a:lnTo>
                  <a:lnTo>
                    <a:pt x="197203" y="878249"/>
                  </a:lnTo>
                  <a:lnTo>
                    <a:pt x="147606" y="867385"/>
                  </a:lnTo>
                  <a:lnTo>
                    <a:pt x="98195" y="855534"/>
                  </a:lnTo>
                  <a:lnTo>
                    <a:pt x="48988" y="842695"/>
                  </a:lnTo>
                  <a:lnTo>
                    <a:pt x="0" y="828869"/>
                  </a:lnTo>
                  <a:close/>
                </a:path>
                <a:path w="1450340" h="932814">
                  <a:moveTo>
                    <a:pt x="0" y="103699"/>
                  </a:moveTo>
                  <a:lnTo>
                    <a:pt x="48988" y="117525"/>
                  </a:lnTo>
                  <a:lnTo>
                    <a:pt x="98195" y="130364"/>
                  </a:lnTo>
                  <a:lnTo>
                    <a:pt x="147606" y="142215"/>
                  </a:lnTo>
                  <a:lnTo>
                    <a:pt x="197203" y="153079"/>
                  </a:lnTo>
                  <a:lnTo>
                    <a:pt x="246971" y="162955"/>
                  </a:lnTo>
                  <a:lnTo>
                    <a:pt x="296894" y="171844"/>
                  </a:lnTo>
                  <a:lnTo>
                    <a:pt x="346954" y="179745"/>
                  </a:lnTo>
                  <a:lnTo>
                    <a:pt x="397136" y="186658"/>
                  </a:lnTo>
                  <a:lnTo>
                    <a:pt x="447424" y="192583"/>
                  </a:lnTo>
                  <a:lnTo>
                    <a:pt x="497802" y="197521"/>
                  </a:lnTo>
                  <a:lnTo>
                    <a:pt x="548252" y="201472"/>
                  </a:lnTo>
                  <a:lnTo>
                    <a:pt x="598759" y="204435"/>
                  </a:lnTo>
                  <a:lnTo>
                    <a:pt x="649307" y="206410"/>
                  </a:lnTo>
                  <a:lnTo>
                    <a:pt x="699879" y="207398"/>
                  </a:lnTo>
                  <a:lnTo>
                    <a:pt x="750460" y="207398"/>
                  </a:lnTo>
                  <a:lnTo>
                    <a:pt x="801032" y="206410"/>
                  </a:lnTo>
                  <a:lnTo>
                    <a:pt x="851580" y="204435"/>
                  </a:lnTo>
                  <a:lnTo>
                    <a:pt x="902087" y="201472"/>
                  </a:lnTo>
                  <a:lnTo>
                    <a:pt x="952537" y="197521"/>
                  </a:lnTo>
                  <a:lnTo>
                    <a:pt x="1002915" y="192583"/>
                  </a:lnTo>
                  <a:lnTo>
                    <a:pt x="1053203" y="186658"/>
                  </a:lnTo>
                  <a:lnTo>
                    <a:pt x="1103385" y="179745"/>
                  </a:lnTo>
                  <a:lnTo>
                    <a:pt x="1153445" y="171844"/>
                  </a:lnTo>
                  <a:lnTo>
                    <a:pt x="1203368" y="162955"/>
                  </a:lnTo>
                  <a:lnTo>
                    <a:pt x="1253136" y="153079"/>
                  </a:lnTo>
                  <a:lnTo>
                    <a:pt x="1302733" y="142215"/>
                  </a:lnTo>
                  <a:lnTo>
                    <a:pt x="1352144" y="130364"/>
                  </a:lnTo>
                  <a:lnTo>
                    <a:pt x="1401351" y="117525"/>
                  </a:lnTo>
                  <a:lnTo>
                    <a:pt x="1450340" y="10369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183119" y="3768090"/>
            <a:ext cx="74676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spc="-3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08979" y="2855595"/>
            <a:ext cx="676275" cy="551815"/>
            <a:chOff x="5808979" y="2855595"/>
            <a:chExt cx="676275" cy="551815"/>
          </a:xfrm>
        </p:grpSpPr>
        <p:sp>
          <p:nvSpPr>
            <p:cNvPr id="63" name="object 63"/>
            <p:cNvSpPr/>
            <p:nvPr/>
          </p:nvSpPr>
          <p:spPr>
            <a:xfrm>
              <a:off x="5947409" y="2868930"/>
              <a:ext cx="524510" cy="424180"/>
            </a:xfrm>
            <a:custGeom>
              <a:avLst/>
              <a:gdLst/>
              <a:ahLst/>
              <a:cxnLst/>
              <a:rect l="l" t="t" r="r" b="b"/>
              <a:pathLst>
                <a:path w="524510" h="424179">
                  <a:moveTo>
                    <a:pt x="524510" y="0"/>
                  </a:moveTo>
                  <a:lnTo>
                    <a:pt x="0" y="42418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08979" y="3163570"/>
              <a:ext cx="260350" cy="243840"/>
            </a:xfrm>
            <a:custGeom>
              <a:avLst/>
              <a:gdLst/>
              <a:ahLst/>
              <a:cxnLst/>
              <a:rect l="l" t="t" r="r" b="b"/>
              <a:pathLst>
                <a:path w="260350" h="243839">
                  <a:moveTo>
                    <a:pt x="110490" y="0"/>
                  </a:moveTo>
                  <a:lnTo>
                    <a:pt x="0" y="243839"/>
                  </a:lnTo>
                  <a:lnTo>
                    <a:pt x="260350" y="185419"/>
                  </a:lnTo>
                  <a:lnTo>
                    <a:pt x="217088" y="160893"/>
                  </a:lnTo>
                  <a:lnTo>
                    <a:pt x="179435" y="129113"/>
                  </a:lnTo>
                  <a:lnTo>
                    <a:pt x="148427" y="91053"/>
                  </a:lnTo>
                  <a:lnTo>
                    <a:pt x="125100" y="47691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5808979" y="3784600"/>
            <a:ext cx="910590" cy="238760"/>
            <a:chOff x="5808979" y="3784600"/>
            <a:chExt cx="910590" cy="238760"/>
          </a:xfrm>
        </p:grpSpPr>
        <p:sp>
          <p:nvSpPr>
            <p:cNvPr id="66" name="object 66"/>
            <p:cNvSpPr/>
            <p:nvPr/>
          </p:nvSpPr>
          <p:spPr>
            <a:xfrm>
              <a:off x="5808979" y="3903979"/>
              <a:ext cx="731520" cy="0"/>
            </a:xfrm>
            <a:custGeom>
              <a:avLst/>
              <a:gdLst/>
              <a:ahLst/>
              <a:cxnLst/>
              <a:rect l="l" t="t" r="r" b="b"/>
              <a:pathLst>
                <a:path w="731520">
                  <a:moveTo>
                    <a:pt x="0" y="0"/>
                  </a:moveTo>
                  <a:lnTo>
                    <a:pt x="731520" y="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80809" y="3784600"/>
              <a:ext cx="238760" cy="238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5746750" y="4394200"/>
            <a:ext cx="518159" cy="938530"/>
          </a:xfrm>
          <a:custGeom>
            <a:avLst/>
            <a:gdLst/>
            <a:ahLst/>
            <a:cxnLst/>
            <a:rect l="l" t="t" r="r" b="b"/>
            <a:pathLst>
              <a:path w="518160" h="938529">
                <a:moveTo>
                  <a:pt x="318770" y="938530"/>
                </a:moveTo>
                <a:lnTo>
                  <a:pt x="471170" y="678180"/>
                </a:lnTo>
                <a:lnTo>
                  <a:pt x="493319" y="631663"/>
                </a:lnTo>
                <a:lnTo>
                  <a:pt x="508559" y="583015"/>
                </a:lnTo>
                <a:lnTo>
                  <a:pt x="516823" y="533055"/>
                </a:lnTo>
                <a:lnTo>
                  <a:pt x="518045" y="482607"/>
                </a:lnTo>
                <a:lnTo>
                  <a:pt x="512158" y="432492"/>
                </a:lnTo>
                <a:lnTo>
                  <a:pt x="499095" y="383532"/>
                </a:lnTo>
                <a:lnTo>
                  <a:pt x="478789" y="336550"/>
                </a:lnTo>
                <a:lnTo>
                  <a:pt x="335279" y="58419"/>
                </a:lnTo>
                <a:lnTo>
                  <a:pt x="445770" y="0"/>
                </a:lnTo>
                <a:lnTo>
                  <a:pt x="165100" y="3810"/>
                </a:lnTo>
                <a:lnTo>
                  <a:pt x="0" y="231139"/>
                </a:lnTo>
                <a:lnTo>
                  <a:pt x="111760" y="175260"/>
                </a:lnTo>
                <a:lnTo>
                  <a:pt x="255270" y="452119"/>
                </a:lnTo>
                <a:lnTo>
                  <a:pt x="264338" y="476706"/>
                </a:lnTo>
                <a:lnTo>
                  <a:pt x="266858" y="502126"/>
                </a:lnTo>
                <a:lnTo>
                  <a:pt x="262949" y="527307"/>
                </a:lnTo>
                <a:lnTo>
                  <a:pt x="252729" y="551180"/>
                </a:lnTo>
                <a:lnTo>
                  <a:pt x="101600" y="812800"/>
                </a:lnTo>
                <a:lnTo>
                  <a:pt x="318770" y="938530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057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62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Beginning </a:t>
            </a:r>
            <a:r>
              <a:rPr sz="4400" spc="-5" dirty="0"/>
              <a:t>with </a:t>
            </a:r>
            <a:r>
              <a:rPr sz="4400" spc="5" dirty="0"/>
              <a:t>Web</a:t>
            </a:r>
            <a:r>
              <a:rPr sz="4400" spc="-70" dirty="0"/>
              <a:t> </a:t>
            </a:r>
            <a:r>
              <a:rPr sz="4400" dirty="0"/>
              <a:t>Crawler: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1779"/>
            <a:ext cx="6221730" cy="443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basic Algorithm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: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Carlito"/>
              <a:cs typeface="Carlito"/>
            </a:endParaRPr>
          </a:p>
          <a:p>
            <a:pPr marL="620395">
              <a:lnSpc>
                <a:spcPct val="100000"/>
              </a:lnSpc>
            </a:pPr>
            <a:r>
              <a:rPr sz="3000" dirty="0">
                <a:latin typeface="Carlito"/>
                <a:cs typeface="Carlito"/>
              </a:rPr>
              <a:t>{</a:t>
            </a:r>
            <a:endParaRPr sz="3000">
              <a:latin typeface="Carlito"/>
              <a:cs typeface="Carlito"/>
            </a:endParaRPr>
          </a:p>
          <a:p>
            <a:pPr marL="794385" marR="2065655">
              <a:lnSpc>
                <a:spcPct val="100699"/>
              </a:lnSpc>
              <a:spcBef>
                <a:spcPts val="5"/>
              </a:spcBef>
            </a:pPr>
            <a:r>
              <a:rPr sz="3000" spc="-5" dirty="0">
                <a:latin typeface="Carlito"/>
                <a:cs typeface="Carlito"/>
              </a:rPr>
              <a:t>Pick </a:t>
            </a:r>
            <a:r>
              <a:rPr sz="3000" dirty="0">
                <a:latin typeface="Carlito"/>
                <a:cs typeface="Carlito"/>
              </a:rPr>
              <a:t>up </a:t>
            </a:r>
            <a:r>
              <a:rPr sz="3000" spc="-5" dirty="0">
                <a:latin typeface="Carlito"/>
                <a:cs typeface="Carlito"/>
              </a:rPr>
              <a:t>the next URL  Connect </a:t>
            </a:r>
            <a:r>
              <a:rPr sz="3000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the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server  GET the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URL</a:t>
            </a:r>
            <a:endParaRPr sz="3000">
              <a:latin typeface="Carlito"/>
              <a:cs typeface="Carlito"/>
            </a:endParaRPr>
          </a:p>
          <a:p>
            <a:pPr marL="794385">
              <a:lnSpc>
                <a:spcPts val="3180"/>
              </a:lnSpc>
            </a:pPr>
            <a:r>
              <a:rPr sz="3000" spc="-10" dirty="0">
                <a:latin typeface="Carlito"/>
                <a:cs typeface="Carlito"/>
              </a:rPr>
              <a:t>When </a:t>
            </a:r>
            <a:r>
              <a:rPr sz="3000" spc="-5" dirty="0">
                <a:latin typeface="Carlito"/>
                <a:cs typeface="Carlito"/>
              </a:rPr>
              <a:t>the page arrives, get </a:t>
            </a:r>
            <a:r>
              <a:rPr sz="3000" dirty="0">
                <a:latin typeface="Carlito"/>
                <a:cs typeface="Carlito"/>
              </a:rPr>
              <a:t>its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links</a:t>
            </a:r>
            <a:endParaRPr sz="3000">
              <a:latin typeface="Carlito"/>
              <a:cs typeface="Carlito"/>
            </a:endParaRPr>
          </a:p>
          <a:p>
            <a:pPr marL="355600">
              <a:lnSpc>
                <a:spcPts val="2590"/>
              </a:lnSpc>
            </a:pPr>
            <a:r>
              <a:rPr sz="2400" spc="-5" dirty="0">
                <a:latin typeface="Carlito"/>
                <a:cs typeface="Carlito"/>
              </a:rPr>
              <a:t>(optionally </a:t>
            </a:r>
            <a:r>
              <a:rPr sz="2400" dirty="0">
                <a:latin typeface="Carlito"/>
                <a:cs typeface="Carlito"/>
              </a:rPr>
              <a:t>do </a:t>
            </a:r>
            <a:r>
              <a:rPr sz="2400" spc="-5" dirty="0">
                <a:latin typeface="Carlito"/>
                <a:cs typeface="Carlito"/>
              </a:rPr>
              <a:t>other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stuff)</a:t>
            </a:r>
            <a:endParaRPr sz="2400">
              <a:latin typeface="Carlito"/>
              <a:cs typeface="Carlito"/>
            </a:endParaRPr>
          </a:p>
          <a:p>
            <a:pPr marL="360045">
              <a:lnSpc>
                <a:spcPct val="100000"/>
              </a:lnSpc>
              <a:spcBef>
                <a:spcPts val="30"/>
              </a:spcBef>
            </a:pPr>
            <a:r>
              <a:rPr sz="3000" spc="-5" dirty="0">
                <a:latin typeface="Carlito"/>
                <a:cs typeface="Carlito"/>
              </a:rPr>
              <a:t>REPEAT</a:t>
            </a:r>
            <a:endParaRPr sz="3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000" dirty="0">
                <a:latin typeface="Carlito"/>
                <a:cs typeface="Carlito"/>
              </a:rPr>
              <a:t>}</a:t>
            </a:r>
            <a:endParaRPr sz="3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92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499" y="228600"/>
            <a:ext cx="5741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Uses </a:t>
            </a:r>
            <a:r>
              <a:rPr sz="4400" spc="5" dirty="0"/>
              <a:t>for</a:t>
            </a:r>
            <a:r>
              <a:rPr sz="4400" spc="-60" dirty="0"/>
              <a:t> </a:t>
            </a:r>
            <a:r>
              <a:rPr sz="4400" spc="-5" dirty="0"/>
              <a:t>crawling:-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7590155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rlito"/>
                <a:cs typeface="Carlito"/>
              </a:rPr>
              <a:t>Complete </a:t>
            </a:r>
            <a:r>
              <a:rPr sz="3600" spc="-10" dirty="0">
                <a:latin typeface="Carlito"/>
                <a:cs typeface="Carlito"/>
              </a:rPr>
              <a:t>web </a:t>
            </a:r>
            <a:r>
              <a:rPr sz="3600" spc="-5" dirty="0">
                <a:latin typeface="Carlito"/>
                <a:cs typeface="Carlito"/>
              </a:rPr>
              <a:t>search engine</a:t>
            </a:r>
            <a:endParaRPr sz="3600">
              <a:latin typeface="Carlito"/>
              <a:cs typeface="Carlito"/>
            </a:endParaRPr>
          </a:p>
          <a:p>
            <a:pPr marL="537845">
              <a:lnSpc>
                <a:spcPct val="100000"/>
              </a:lnSpc>
              <a:spcBef>
                <a:spcPts val="2730"/>
              </a:spcBef>
            </a:pPr>
            <a:r>
              <a:rPr sz="2400" dirty="0">
                <a:latin typeface="Carlito"/>
                <a:cs typeface="Carlito"/>
              </a:rPr>
              <a:t>Search </a:t>
            </a:r>
            <a:r>
              <a:rPr sz="2400" spc="-5" dirty="0">
                <a:latin typeface="Carlito"/>
                <a:cs typeface="Carlito"/>
              </a:rPr>
              <a:t>Engine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3200" b="1" dirty="0">
                <a:solidFill>
                  <a:srgbClr val="BF0000"/>
                </a:solidFill>
                <a:latin typeface="Carlito"/>
                <a:cs typeface="Carlito"/>
              </a:rPr>
              <a:t>Crawler </a:t>
            </a:r>
            <a:r>
              <a:rPr sz="2400" dirty="0">
                <a:latin typeface="Carlito"/>
                <a:cs typeface="Carlito"/>
              </a:rPr>
              <a:t>+ </a:t>
            </a:r>
            <a:r>
              <a:rPr sz="2400" spc="-5" dirty="0">
                <a:latin typeface="Carlito"/>
                <a:cs typeface="Carlito"/>
              </a:rPr>
              <a:t>Indexer/Searcher</a:t>
            </a:r>
            <a:r>
              <a:rPr sz="2400" spc="-1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/(Lucene)</a:t>
            </a:r>
            <a:endParaRPr sz="2400">
              <a:latin typeface="Carlito"/>
              <a:cs typeface="Carlito"/>
            </a:endParaRPr>
          </a:p>
          <a:p>
            <a:pPr marL="1510030" algn="ctr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Carlito"/>
                <a:cs typeface="Carlito"/>
              </a:rPr>
              <a:t>+</a:t>
            </a:r>
            <a:r>
              <a:rPr sz="2800" spc="-5" dirty="0">
                <a:latin typeface="Carlito"/>
                <a:cs typeface="Carlito"/>
              </a:rPr>
              <a:t> GUI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5650" algn="l"/>
              </a:tabLst>
            </a:pPr>
            <a:r>
              <a:rPr sz="3200" spc="-5" dirty="0">
                <a:latin typeface="Carlito"/>
                <a:cs typeface="Carlito"/>
              </a:rPr>
              <a:t>Find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stuff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5650" algn="l"/>
              </a:tabLst>
            </a:pPr>
            <a:r>
              <a:rPr sz="3200" spc="-5" dirty="0">
                <a:latin typeface="Carlito"/>
                <a:cs typeface="Carlito"/>
              </a:rPr>
              <a:t>Gather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stuff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Font typeface="Arial"/>
              <a:buChar char="–"/>
              <a:tabLst>
                <a:tab pos="755650" algn="l"/>
              </a:tabLst>
            </a:pPr>
            <a:r>
              <a:rPr sz="3200" spc="-5" dirty="0">
                <a:latin typeface="Carlito"/>
                <a:cs typeface="Carlito"/>
              </a:rPr>
              <a:t>Check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stuff</a:t>
            </a:r>
            <a:endParaRPr sz="3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8153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1150" y="497840"/>
            <a:ext cx="7181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Several Types </a:t>
            </a:r>
            <a:r>
              <a:rPr sz="4400" spc="5" dirty="0"/>
              <a:t>of</a:t>
            </a:r>
            <a:r>
              <a:rPr sz="4400" spc="-55" dirty="0"/>
              <a:t> </a:t>
            </a:r>
            <a:r>
              <a:rPr sz="4400" dirty="0"/>
              <a:t>Crawlers: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1779"/>
            <a:ext cx="7746365" cy="31976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Batch </a:t>
            </a:r>
            <a:r>
              <a:rPr sz="2400" spc="-5" dirty="0">
                <a:latin typeface="Carlito"/>
                <a:cs typeface="Carlito"/>
              </a:rPr>
              <a:t>Crawlers- Crawl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snapshot of their crawl  space, until reaching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certain size or time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limit.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355600" marR="67310" indent="-342900">
              <a:lnSpc>
                <a:spcPct val="79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Incremental Crawlers- Continuously </a:t>
            </a:r>
            <a:r>
              <a:rPr sz="2400" dirty="0">
                <a:latin typeface="Carlito"/>
                <a:cs typeface="Carlito"/>
              </a:rPr>
              <a:t>crawl </a:t>
            </a:r>
            <a:r>
              <a:rPr sz="2400" spc="-5" dirty="0">
                <a:latin typeface="Carlito"/>
                <a:cs typeface="Carlito"/>
              </a:rPr>
              <a:t>their  </a:t>
            </a:r>
            <a:r>
              <a:rPr sz="2400" dirty="0">
                <a:latin typeface="Carlito"/>
                <a:cs typeface="Carlito"/>
              </a:rPr>
              <a:t>crawl </a:t>
            </a:r>
            <a:r>
              <a:rPr sz="2400" spc="-5" dirty="0">
                <a:latin typeface="Carlito"/>
                <a:cs typeface="Carlito"/>
              </a:rPr>
              <a:t>space, revisiting </a:t>
            </a:r>
            <a:r>
              <a:rPr sz="2400" dirty="0">
                <a:latin typeface="Carlito"/>
                <a:cs typeface="Carlito"/>
              </a:rPr>
              <a:t>URL to </a:t>
            </a:r>
            <a:r>
              <a:rPr sz="2400" spc="-5" dirty="0">
                <a:latin typeface="Carlito"/>
                <a:cs typeface="Carlito"/>
              </a:rPr>
              <a:t>ensure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freshness.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355600" marR="289560" indent="-342900">
              <a:lnSpc>
                <a:spcPct val="799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Focused Crawlers- Attempt </a:t>
            </a:r>
            <a:r>
              <a:rPr sz="2400" dirty="0">
                <a:latin typeface="Carlito"/>
                <a:cs typeface="Carlito"/>
              </a:rPr>
              <a:t>to crawl </a:t>
            </a:r>
            <a:r>
              <a:rPr sz="2400" spc="-5" dirty="0">
                <a:latin typeface="Carlito"/>
                <a:cs typeface="Carlito"/>
              </a:rPr>
              <a:t>pages  pertaining </a:t>
            </a:r>
            <a:r>
              <a:rPr sz="2400" dirty="0">
                <a:latin typeface="Carlito"/>
                <a:cs typeface="Carlito"/>
              </a:rPr>
              <a:t>to some </a:t>
            </a:r>
            <a:r>
              <a:rPr sz="2400" spc="-5" dirty="0">
                <a:latin typeface="Carlito"/>
                <a:cs typeface="Carlito"/>
              </a:rPr>
              <a:t>topic/theme, while  minimizing </a:t>
            </a:r>
            <a:r>
              <a:rPr sz="2400" spc="-10" dirty="0">
                <a:latin typeface="Carlito"/>
                <a:cs typeface="Carlito"/>
              </a:rPr>
              <a:t>number </a:t>
            </a:r>
            <a:r>
              <a:rPr sz="2400" spc="-5" dirty="0">
                <a:latin typeface="Carlito"/>
                <a:cs typeface="Carlito"/>
              </a:rPr>
              <a:t>of off topic pages that </a:t>
            </a:r>
            <a:r>
              <a:rPr sz="2400" dirty="0">
                <a:latin typeface="Carlito"/>
                <a:cs typeface="Carlito"/>
              </a:rPr>
              <a:t>are  </a:t>
            </a:r>
            <a:r>
              <a:rPr sz="2400" spc="-5" dirty="0">
                <a:latin typeface="Carlito"/>
                <a:cs typeface="Carlito"/>
              </a:rPr>
              <a:t>collected.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9627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93040"/>
            <a:ext cx="7350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Examples </a:t>
            </a:r>
            <a:r>
              <a:rPr sz="4400" spc="-5" dirty="0"/>
              <a:t>of </a:t>
            </a:r>
            <a:r>
              <a:rPr sz="4400" dirty="0"/>
              <a:t>Web</a:t>
            </a:r>
            <a:r>
              <a:rPr sz="4400" spc="-50" dirty="0"/>
              <a:t> </a:t>
            </a:r>
            <a:r>
              <a:rPr sz="4400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4362450" cy="29705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RBSE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World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Wide Web</a:t>
            </a:r>
            <a:r>
              <a:rPr sz="3200" spc="-85" dirty="0">
                <a:solidFill>
                  <a:srgbClr val="1D1B1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Worm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Google Crawler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WebFountain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WebRACE</a:t>
            </a:r>
            <a:endParaRPr sz="3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0788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226" y="494156"/>
            <a:ext cx="3733418" cy="419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752600"/>
            <a:ext cx="2133600" cy="3886200"/>
          </a:xfrm>
          <a:custGeom>
            <a:avLst/>
            <a:gdLst/>
            <a:ahLst/>
            <a:cxnLst/>
            <a:rect l="l" t="t" r="r" b="b"/>
            <a:pathLst>
              <a:path w="2133600" h="3886200">
                <a:moveTo>
                  <a:pt x="0" y="3886200"/>
                </a:moveTo>
                <a:lnTo>
                  <a:pt x="2133600" y="3886200"/>
                </a:lnTo>
                <a:lnTo>
                  <a:pt x="21336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2619" y="1702054"/>
            <a:ext cx="1866264" cy="36233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  <a:buSzPct val="67500"/>
              <a:buFont typeface="Wingdings"/>
              <a:buChar char=""/>
              <a:tabLst>
                <a:tab pos="179070" algn="l"/>
              </a:tabLst>
            </a:pPr>
            <a:r>
              <a:rPr sz="2000" spc="-5" dirty="0">
                <a:latin typeface="Trebuchet MS"/>
                <a:cs typeface="Trebuchet MS"/>
              </a:rPr>
              <a:t>Internet has </a:t>
            </a:r>
            <a:r>
              <a:rPr sz="2000" dirty="0">
                <a:latin typeface="Trebuchet MS"/>
                <a:cs typeface="Trebuchet MS"/>
              </a:rPr>
              <a:t>a  </a:t>
            </a:r>
            <a:r>
              <a:rPr sz="2000" spc="-5" dirty="0">
                <a:latin typeface="Trebuchet MS"/>
                <a:cs typeface="Trebuchet MS"/>
              </a:rPr>
              <a:t>wide expanse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  </a:t>
            </a:r>
            <a:r>
              <a:rPr sz="2000" spc="-5" dirty="0">
                <a:latin typeface="Trebuchet MS"/>
                <a:cs typeface="Trebuchet MS"/>
              </a:rPr>
              <a:t>Information.</a:t>
            </a:r>
            <a:endParaRPr sz="2000">
              <a:latin typeface="Trebuchet MS"/>
              <a:cs typeface="Trebuchet MS"/>
            </a:endParaRPr>
          </a:p>
          <a:p>
            <a:pPr marL="12700" marR="415290">
              <a:lnSpc>
                <a:spcPct val="90000"/>
              </a:lnSpc>
              <a:buSzPct val="67500"/>
              <a:buFont typeface="Wingdings"/>
              <a:buChar char=""/>
              <a:tabLst>
                <a:tab pos="252095" algn="l"/>
              </a:tabLst>
            </a:pPr>
            <a:r>
              <a:rPr sz="2000" b="1" spc="-5" dirty="0">
                <a:latin typeface="Trebuchet MS"/>
                <a:cs typeface="Trebuchet MS"/>
              </a:rPr>
              <a:t>Finding  relevant  </a:t>
            </a:r>
            <a:r>
              <a:rPr sz="2000" b="1" dirty="0">
                <a:latin typeface="Trebuchet MS"/>
                <a:cs typeface="Trebuchet MS"/>
              </a:rPr>
              <a:t>information  </a:t>
            </a:r>
            <a:r>
              <a:rPr sz="2000" dirty="0">
                <a:latin typeface="Trebuchet MS"/>
                <a:cs typeface="Trebuchet MS"/>
              </a:rPr>
              <a:t>requires </a:t>
            </a:r>
            <a:r>
              <a:rPr sz="2000" b="1" dirty="0">
                <a:latin typeface="Trebuchet MS"/>
                <a:cs typeface="Trebuchet MS"/>
              </a:rPr>
              <a:t>an  efficient  me</a:t>
            </a:r>
            <a:r>
              <a:rPr sz="2000" b="1" spc="-10" dirty="0">
                <a:latin typeface="Trebuchet MS"/>
                <a:cs typeface="Trebuchet MS"/>
              </a:rPr>
              <a:t>c</a:t>
            </a:r>
            <a:r>
              <a:rPr sz="2000" b="1" dirty="0">
                <a:latin typeface="Trebuchet MS"/>
                <a:cs typeface="Trebuchet MS"/>
              </a:rPr>
              <a:t>han</a:t>
            </a:r>
            <a:r>
              <a:rPr sz="2000" b="1" spc="5" dirty="0">
                <a:latin typeface="Trebuchet MS"/>
                <a:cs typeface="Trebuchet MS"/>
              </a:rPr>
              <a:t>i</a:t>
            </a:r>
            <a:r>
              <a:rPr sz="2000" b="1" dirty="0">
                <a:latin typeface="Trebuchet MS"/>
                <a:cs typeface="Trebuchet MS"/>
              </a:rPr>
              <a:t>sm.</a:t>
            </a:r>
            <a:endParaRPr sz="2000">
              <a:latin typeface="Trebuchet MS"/>
              <a:cs typeface="Trebuchet MS"/>
            </a:endParaRPr>
          </a:p>
          <a:p>
            <a:pPr marL="12700" marR="62230">
              <a:lnSpc>
                <a:spcPts val="2160"/>
              </a:lnSpc>
              <a:spcBef>
                <a:spcPts val="30"/>
              </a:spcBef>
              <a:buSzPct val="67500"/>
              <a:buFont typeface="Wingdings"/>
              <a:buChar char=""/>
              <a:tabLst>
                <a:tab pos="179070" algn="l"/>
              </a:tabLst>
            </a:pPr>
            <a:r>
              <a:rPr sz="2000" b="1" spc="-10" dirty="0">
                <a:latin typeface="Trebuchet MS"/>
                <a:cs typeface="Trebuchet MS"/>
              </a:rPr>
              <a:t>Web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Crawlers  </a:t>
            </a:r>
            <a:r>
              <a:rPr sz="2000" b="1" spc="5" dirty="0">
                <a:latin typeface="Trebuchet MS"/>
                <a:cs typeface="Trebuchet MS"/>
              </a:rPr>
              <a:t>provide </a:t>
            </a:r>
            <a:r>
              <a:rPr sz="2000" b="1" spc="-5" dirty="0">
                <a:latin typeface="Trebuchet MS"/>
                <a:cs typeface="Trebuchet MS"/>
              </a:rPr>
              <a:t>that  </a:t>
            </a:r>
            <a:r>
              <a:rPr sz="2000" b="1" dirty="0">
                <a:latin typeface="Trebuchet MS"/>
                <a:cs typeface="Trebuchet MS"/>
              </a:rPr>
              <a:t>scope </a:t>
            </a:r>
            <a:r>
              <a:rPr sz="2000" b="1" spc="-5" dirty="0">
                <a:latin typeface="Trebuchet MS"/>
                <a:cs typeface="Trebuchet MS"/>
              </a:rPr>
              <a:t>to the  </a:t>
            </a:r>
            <a:r>
              <a:rPr sz="2000" b="1" dirty="0">
                <a:latin typeface="Trebuchet MS"/>
                <a:cs typeface="Trebuchet MS"/>
              </a:rPr>
              <a:t>search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engine.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1676400"/>
            <a:ext cx="56388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87" y="1503427"/>
            <a:ext cx="7451090" cy="5058410"/>
            <a:chOff x="351287" y="1503427"/>
            <a:chExt cx="7451090" cy="5058410"/>
          </a:xfrm>
        </p:grpSpPr>
        <p:sp>
          <p:nvSpPr>
            <p:cNvPr id="3" name="object 3"/>
            <p:cNvSpPr/>
            <p:nvPr/>
          </p:nvSpPr>
          <p:spPr>
            <a:xfrm>
              <a:off x="387095" y="1708404"/>
              <a:ext cx="55626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" y="1540763"/>
              <a:ext cx="4158996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527" y="2679191"/>
              <a:ext cx="507491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220" y="2523744"/>
              <a:ext cx="4943856" cy="541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280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pc="-5" dirty="0"/>
              <a:t>What is a </a:t>
            </a:r>
            <a:r>
              <a:rPr spc="-10" dirty="0"/>
              <a:t>web </a:t>
            </a:r>
            <a:r>
              <a:rPr spc="-70" dirty="0"/>
              <a:t>crawler?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059660"/>
            <a:ext cx="5365750" cy="38055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Why is web crawler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required?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b="1" dirty="0">
                <a:solidFill>
                  <a:srgbClr val="B03E9A"/>
                </a:solidFill>
                <a:latin typeface="Trebuchet MS"/>
                <a:cs typeface="Trebuchet MS"/>
              </a:rPr>
              <a:t>How does web </a:t>
            </a:r>
            <a:r>
              <a:rPr sz="2600" b="1" spc="-15" dirty="0">
                <a:solidFill>
                  <a:srgbClr val="B03E9A"/>
                </a:solidFill>
                <a:latin typeface="Trebuchet MS"/>
                <a:cs typeface="Trebuchet MS"/>
              </a:rPr>
              <a:t>crawler</a:t>
            </a:r>
            <a:r>
              <a:rPr sz="2600" b="1" spc="-30" dirty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B03E9A"/>
                </a:solidFill>
                <a:latin typeface="Trebuchet MS"/>
                <a:cs typeface="Trebuchet MS"/>
              </a:rPr>
              <a:t>work?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Crawling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strategies</a:t>
            </a:r>
            <a:endParaRPr sz="2600">
              <a:latin typeface="Trebuchet MS"/>
              <a:cs typeface="Trebuchet MS"/>
            </a:endParaRPr>
          </a:p>
          <a:p>
            <a:pPr marL="1111250" marR="5080" indent="-100965">
              <a:lnSpc>
                <a:spcPct val="119200"/>
              </a:lnSpc>
            </a:pPr>
            <a:r>
              <a:rPr sz="2600" dirty="0">
                <a:latin typeface="Trebuchet MS"/>
                <a:cs typeface="Trebuchet MS"/>
              </a:rPr>
              <a:t>Breadth first search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traversal  depth </a:t>
            </a:r>
            <a:r>
              <a:rPr sz="2600" dirty="0">
                <a:latin typeface="Trebuchet MS"/>
                <a:cs typeface="Trebuchet MS"/>
              </a:rPr>
              <a:t>first search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traversal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  <a:tab pos="2738120" algn="l"/>
              </a:tabLst>
            </a:pPr>
            <a:r>
              <a:rPr sz="2600" spc="-5" dirty="0">
                <a:latin typeface="Trebuchet MS"/>
                <a:cs typeface="Trebuchet MS"/>
              </a:rPr>
              <a:t>Architecture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	</a:t>
            </a:r>
            <a:r>
              <a:rPr sz="2600" spc="-5" dirty="0">
                <a:latin typeface="Trebuchet MS"/>
                <a:cs typeface="Trebuchet MS"/>
              </a:rPr>
              <a:t>web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crawler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Crawling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policies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Distributed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crawling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218" y="314197"/>
            <a:ext cx="5729605" cy="443230"/>
            <a:chOff x="732218" y="314197"/>
            <a:chExt cx="5729605" cy="443230"/>
          </a:xfrm>
        </p:grpSpPr>
        <p:sp>
          <p:nvSpPr>
            <p:cNvPr id="3" name="object 3"/>
            <p:cNvSpPr/>
            <p:nvPr/>
          </p:nvSpPr>
          <p:spPr>
            <a:xfrm>
              <a:off x="733107" y="315086"/>
              <a:ext cx="5727255" cy="4411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2885" y="577088"/>
              <a:ext cx="483234" cy="146050"/>
            </a:xfrm>
            <a:custGeom>
              <a:avLst/>
              <a:gdLst/>
              <a:ahLst/>
              <a:cxnLst/>
              <a:rect l="l" t="t" r="r" b="b"/>
              <a:pathLst>
                <a:path w="483235" h="146050">
                  <a:moveTo>
                    <a:pt x="214249" y="49784"/>
                  </a:moveTo>
                  <a:lnTo>
                    <a:pt x="229997" y="53721"/>
                  </a:lnTo>
                  <a:lnTo>
                    <a:pt x="237761" y="69080"/>
                  </a:lnTo>
                  <a:lnTo>
                    <a:pt x="247729" y="84677"/>
                  </a:lnTo>
                  <a:lnTo>
                    <a:pt x="259911" y="100512"/>
                  </a:lnTo>
                  <a:lnTo>
                    <a:pt x="274319" y="116586"/>
                  </a:lnTo>
                  <a:lnTo>
                    <a:pt x="278002" y="119507"/>
                  </a:lnTo>
                  <a:lnTo>
                    <a:pt x="263905" y="145669"/>
                  </a:lnTo>
                  <a:lnTo>
                    <a:pt x="5714" y="145669"/>
                  </a:lnTo>
                  <a:lnTo>
                    <a:pt x="0" y="130048"/>
                  </a:lnTo>
                  <a:lnTo>
                    <a:pt x="255142" y="130048"/>
                  </a:lnTo>
                  <a:lnTo>
                    <a:pt x="261112" y="121158"/>
                  </a:lnTo>
                  <a:lnTo>
                    <a:pt x="245967" y="105844"/>
                  </a:lnTo>
                  <a:lnTo>
                    <a:pt x="233108" y="88852"/>
                  </a:lnTo>
                  <a:lnTo>
                    <a:pt x="222535" y="70169"/>
                  </a:lnTo>
                  <a:lnTo>
                    <a:pt x="214249" y="49784"/>
                  </a:lnTo>
                  <a:close/>
                </a:path>
                <a:path w="483235" h="146050">
                  <a:moveTo>
                    <a:pt x="400558" y="0"/>
                  </a:moveTo>
                  <a:lnTo>
                    <a:pt x="386334" y="508"/>
                  </a:lnTo>
                  <a:lnTo>
                    <a:pt x="386334" y="99313"/>
                  </a:lnTo>
                  <a:lnTo>
                    <a:pt x="390778" y="99313"/>
                  </a:lnTo>
                  <a:lnTo>
                    <a:pt x="421893" y="98298"/>
                  </a:lnTo>
                  <a:lnTo>
                    <a:pt x="448563" y="92985"/>
                  </a:lnTo>
                  <a:lnTo>
                    <a:pt x="467613" y="81422"/>
                  </a:lnTo>
                  <a:lnTo>
                    <a:pt x="479043" y="63597"/>
                  </a:lnTo>
                  <a:lnTo>
                    <a:pt x="482853" y="39497"/>
                  </a:lnTo>
                  <a:lnTo>
                    <a:pt x="482853" y="35560"/>
                  </a:lnTo>
                  <a:lnTo>
                    <a:pt x="482600" y="31876"/>
                  </a:lnTo>
                  <a:lnTo>
                    <a:pt x="482218" y="28448"/>
                  </a:lnTo>
                  <a:lnTo>
                    <a:pt x="476503" y="28448"/>
                  </a:lnTo>
                  <a:lnTo>
                    <a:pt x="470334" y="20754"/>
                  </a:lnTo>
                  <a:lnTo>
                    <a:pt x="428466" y="1492"/>
                  </a:lnTo>
                  <a:lnTo>
                    <a:pt x="415488" y="377"/>
                  </a:lnTo>
                  <a:lnTo>
                    <a:pt x="40055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2535" y="563245"/>
              <a:ext cx="94246" cy="112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0693" y="487806"/>
              <a:ext cx="2530475" cy="188595"/>
            </a:xfrm>
            <a:custGeom>
              <a:avLst/>
              <a:gdLst/>
              <a:ahLst/>
              <a:cxnLst/>
              <a:rect l="l" t="t" r="r" b="b"/>
              <a:pathLst>
                <a:path w="2530475" h="188595">
                  <a:moveTo>
                    <a:pt x="2437637" y="69468"/>
                  </a:moveTo>
                  <a:lnTo>
                    <a:pt x="2434082" y="69468"/>
                  </a:lnTo>
                  <a:lnTo>
                    <a:pt x="2428367" y="69722"/>
                  </a:lnTo>
                  <a:lnTo>
                    <a:pt x="2420620" y="70230"/>
                  </a:lnTo>
                  <a:lnTo>
                    <a:pt x="2420620" y="188594"/>
                  </a:lnTo>
                  <a:lnTo>
                    <a:pt x="2422779" y="188594"/>
                  </a:lnTo>
                  <a:lnTo>
                    <a:pt x="2422779" y="75437"/>
                  </a:lnTo>
                  <a:lnTo>
                    <a:pt x="2432686" y="74697"/>
                  </a:lnTo>
                  <a:lnTo>
                    <a:pt x="2440701" y="74183"/>
                  </a:lnTo>
                  <a:lnTo>
                    <a:pt x="2446835" y="73884"/>
                  </a:lnTo>
                  <a:lnTo>
                    <a:pt x="2451099" y="73787"/>
                  </a:lnTo>
                  <a:lnTo>
                    <a:pt x="2469433" y="74265"/>
                  </a:lnTo>
                  <a:lnTo>
                    <a:pt x="2508885" y="81533"/>
                  </a:lnTo>
                  <a:lnTo>
                    <a:pt x="2530474" y="101091"/>
                  </a:lnTo>
                  <a:lnTo>
                    <a:pt x="2527172" y="92709"/>
                  </a:lnTo>
                  <a:lnTo>
                    <a:pt x="2485755" y="72612"/>
                  </a:lnTo>
                  <a:lnTo>
                    <a:pt x="2464048" y="70254"/>
                  </a:lnTo>
                  <a:lnTo>
                    <a:pt x="2437637" y="69468"/>
                  </a:lnTo>
                  <a:close/>
                </a:path>
                <a:path w="2530475" h="188595">
                  <a:moveTo>
                    <a:pt x="2125472" y="65785"/>
                  </a:moveTo>
                  <a:lnTo>
                    <a:pt x="2125472" y="186054"/>
                  </a:lnTo>
                  <a:lnTo>
                    <a:pt x="2130679" y="186054"/>
                  </a:lnTo>
                  <a:lnTo>
                    <a:pt x="2130679" y="67182"/>
                  </a:lnTo>
                  <a:lnTo>
                    <a:pt x="2182748" y="67182"/>
                  </a:lnTo>
                  <a:lnTo>
                    <a:pt x="2181352" y="65785"/>
                  </a:lnTo>
                  <a:lnTo>
                    <a:pt x="2125472" y="65785"/>
                  </a:lnTo>
                  <a:close/>
                </a:path>
                <a:path w="2530475" h="188595">
                  <a:moveTo>
                    <a:pt x="1822577" y="3047"/>
                  </a:moveTo>
                  <a:lnTo>
                    <a:pt x="1780032" y="171576"/>
                  </a:lnTo>
                  <a:lnTo>
                    <a:pt x="1782571" y="181609"/>
                  </a:lnTo>
                  <a:lnTo>
                    <a:pt x="1825370" y="25907"/>
                  </a:lnTo>
                  <a:lnTo>
                    <a:pt x="1822577" y="3047"/>
                  </a:lnTo>
                  <a:close/>
                </a:path>
                <a:path w="2530475" h="188595">
                  <a:moveTo>
                    <a:pt x="42544" y="3047"/>
                  </a:moveTo>
                  <a:lnTo>
                    <a:pt x="0" y="171576"/>
                  </a:lnTo>
                  <a:lnTo>
                    <a:pt x="2540" y="181609"/>
                  </a:lnTo>
                  <a:lnTo>
                    <a:pt x="45338" y="25907"/>
                  </a:lnTo>
                  <a:lnTo>
                    <a:pt x="42544" y="3047"/>
                  </a:lnTo>
                  <a:close/>
                </a:path>
                <a:path w="2530475" h="188595">
                  <a:moveTo>
                    <a:pt x="2218944" y="0"/>
                  </a:moveTo>
                  <a:lnTo>
                    <a:pt x="2234437" y="4952"/>
                  </a:lnTo>
                  <a:lnTo>
                    <a:pt x="2234437" y="114680"/>
                  </a:lnTo>
                  <a:lnTo>
                    <a:pt x="2218944" y="109981"/>
                  </a:lnTo>
                  <a:lnTo>
                    <a:pt x="221894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8330" y="439673"/>
              <a:ext cx="89280" cy="911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5276" y="425068"/>
              <a:ext cx="91693" cy="99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7084" y="423798"/>
              <a:ext cx="140970" cy="255270"/>
            </a:xfrm>
            <a:custGeom>
              <a:avLst/>
              <a:gdLst/>
              <a:ahLst/>
              <a:cxnLst/>
              <a:rect l="l" t="t" r="r" b="b"/>
              <a:pathLst>
                <a:path w="140969" h="255270">
                  <a:moveTo>
                    <a:pt x="73190" y="0"/>
                  </a:moveTo>
                  <a:lnTo>
                    <a:pt x="41169" y="8288"/>
                  </a:lnTo>
                  <a:lnTo>
                    <a:pt x="18297" y="33162"/>
                  </a:lnTo>
                  <a:lnTo>
                    <a:pt x="4574" y="74634"/>
                  </a:lnTo>
                  <a:lnTo>
                    <a:pt x="0" y="132714"/>
                  </a:lnTo>
                  <a:lnTo>
                    <a:pt x="2367" y="173001"/>
                  </a:lnTo>
                  <a:lnTo>
                    <a:pt x="9475" y="205263"/>
                  </a:lnTo>
                  <a:lnTo>
                    <a:pt x="21329" y="229477"/>
                  </a:lnTo>
                  <a:lnTo>
                    <a:pt x="37934" y="245617"/>
                  </a:lnTo>
                  <a:lnTo>
                    <a:pt x="30776" y="238166"/>
                  </a:lnTo>
                  <a:lnTo>
                    <a:pt x="24669" y="230108"/>
                  </a:lnTo>
                  <a:lnTo>
                    <a:pt x="7966" y="179720"/>
                  </a:lnTo>
                  <a:lnTo>
                    <a:pt x="5422" y="137795"/>
                  </a:lnTo>
                  <a:lnTo>
                    <a:pt x="9935" y="79601"/>
                  </a:lnTo>
                  <a:lnTo>
                    <a:pt x="23472" y="38004"/>
                  </a:lnTo>
                  <a:lnTo>
                    <a:pt x="46035" y="13029"/>
                  </a:lnTo>
                  <a:lnTo>
                    <a:pt x="77622" y="4699"/>
                  </a:lnTo>
                  <a:lnTo>
                    <a:pt x="93248" y="6580"/>
                  </a:lnTo>
                  <a:lnTo>
                    <a:pt x="106791" y="12223"/>
                  </a:lnTo>
                  <a:lnTo>
                    <a:pt x="118252" y="21629"/>
                  </a:lnTo>
                  <a:lnTo>
                    <a:pt x="127634" y="34798"/>
                  </a:lnTo>
                  <a:lnTo>
                    <a:pt x="117195" y="32385"/>
                  </a:lnTo>
                  <a:lnTo>
                    <a:pt x="106512" y="26977"/>
                  </a:lnTo>
                  <a:lnTo>
                    <a:pt x="96427" y="23129"/>
                  </a:lnTo>
                  <a:lnTo>
                    <a:pt x="86938" y="20829"/>
                  </a:lnTo>
                  <a:lnTo>
                    <a:pt x="78041" y="20065"/>
                  </a:lnTo>
                  <a:lnTo>
                    <a:pt x="53603" y="27255"/>
                  </a:lnTo>
                  <a:lnTo>
                    <a:pt x="36144" y="48815"/>
                  </a:lnTo>
                  <a:lnTo>
                    <a:pt x="25667" y="84734"/>
                  </a:lnTo>
                  <a:lnTo>
                    <a:pt x="22174" y="135000"/>
                  </a:lnTo>
                  <a:lnTo>
                    <a:pt x="24531" y="174146"/>
                  </a:lnTo>
                  <a:lnTo>
                    <a:pt x="31600" y="206422"/>
                  </a:lnTo>
                  <a:lnTo>
                    <a:pt x="43380" y="231816"/>
                  </a:lnTo>
                  <a:lnTo>
                    <a:pt x="59867" y="250316"/>
                  </a:lnTo>
                  <a:lnTo>
                    <a:pt x="57251" y="253491"/>
                  </a:lnTo>
                  <a:lnTo>
                    <a:pt x="61887" y="254508"/>
                  </a:lnTo>
                  <a:lnTo>
                    <a:pt x="66814" y="255015"/>
                  </a:lnTo>
                  <a:lnTo>
                    <a:pt x="72034" y="255015"/>
                  </a:lnTo>
                  <a:lnTo>
                    <a:pt x="113012" y="237067"/>
                  </a:lnTo>
                  <a:lnTo>
                    <a:pt x="136163" y="183292"/>
                  </a:lnTo>
                  <a:lnTo>
                    <a:pt x="140601" y="127635"/>
                  </a:lnTo>
                  <a:lnTo>
                    <a:pt x="139773" y="94607"/>
                  </a:lnTo>
                  <a:lnTo>
                    <a:pt x="133154" y="45839"/>
                  </a:lnTo>
                  <a:lnTo>
                    <a:pt x="102946" y="7524"/>
                  </a:lnTo>
                  <a:lnTo>
                    <a:pt x="88734" y="1881"/>
                  </a:lnTo>
                  <a:lnTo>
                    <a:pt x="7319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0423" y="419353"/>
              <a:ext cx="106679" cy="1116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0244" y="408939"/>
              <a:ext cx="53340" cy="80010"/>
            </a:xfrm>
            <a:custGeom>
              <a:avLst/>
              <a:gdLst/>
              <a:ahLst/>
              <a:cxnLst/>
              <a:rect l="l" t="t" r="r" b="b"/>
              <a:pathLst>
                <a:path w="53339" h="80009">
                  <a:moveTo>
                    <a:pt x="45211" y="0"/>
                  </a:moveTo>
                  <a:lnTo>
                    <a:pt x="52831" y="9779"/>
                  </a:lnTo>
                  <a:lnTo>
                    <a:pt x="50672" y="13970"/>
                  </a:lnTo>
                  <a:lnTo>
                    <a:pt x="37576" y="32307"/>
                  </a:lnTo>
                  <a:lnTo>
                    <a:pt x="26479" y="49418"/>
                  </a:lnTo>
                  <a:lnTo>
                    <a:pt x="17383" y="65315"/>
                  </a:lnTo>
                  <a:lnTo>
                    <a:pt x="10286" y="80010"/>
                  </a:lnTo>
                  <a:lnTo>
                    <a:pt x="0" y="71247"/>
                  </a:lnTo>
                  <a:lnTo>
                    <a:pt x="8832" y="52077"/>
                  </a:lnTo>
                  <a:lnTo>
                    <a:pt x="19319" y="33813"/>
                  </a:lnTo>
                  <a:lnTo>
                    <a:pt x="31450" y="16454"/>
                  </a:lnTo>
                  <a:lnTo>
                    <a:pt x="4521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5183" y="391540"/>
              <a:ext cx="1157477" cy="3371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43832" y="314197"/>
              <a:ext cx="2217419" cy="442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3107" y="315086"/>
              <a:ext cx="3366770" cy="410845"/>
            </a:xfrm>
            <a:custGeom>
              <a:avLst/>
              <a:gdLst/>
              <a:ahLst/>
              <a:cxnLst/>
              <a:rect l="l" t="t" r="r" b="b"/>
              <a:pathLst>
                <a:path w="3366770" h="410845">
                  <a:moveTo>
                    <a:pt x="2782506" y="82550"/>
                  </a:moveTo>
                  <a:lnTo>
                    <a:pt x="3038919" y="82550"/>
                  </a:lnTo>
                  <a:lnTo>
                    <a:pt x="3034474" y="94107"/>
                  </a:lnTo>
                  <a:lnTo>
                    <a:pt x="3023113" y="109126"/>
                  </a:lnTo>
                  <a:lnTo>
                    <a:pt x="3012455" y="125587"/>
                  </a:lnTo>
                  <a:lnTo>
                    <a:pt x="3002488" y="143452"/>
                  </a:lnTo>
                  <a:lnTo>
                    <a:pt x="2993199" y="162687"/>
                  </a:lnTo>
                  <a:lnTo>
                    <a:pt x="2988500" y="157353"/>
                  </a:lnTo>
                  <a:lnTo>
                    <a:pt x="2985706" y="153797"/>
                  </a:lnTo>
                  <a:lnTo>
                    <a:pt x="2984944" y="152146"/>
                  </a:lnTo>
                  <a:lnTo>
                    <a:pt x="2984690" y="151638"/>
                  </a:lnTo>
                  <a:lnTo>
                    <a:pt x="2979610" y="149987"/>
                  </a:lnTo>
                  <a:lnTo>
                    <a:pt x="2976689" y="148590"/>
                  </a:lnTo>
                  <a:lnTo>
                    <a:pt x="2975673" y="147828"/>
                  </a:lnTo>
                  <a:lnTo>
                    <a:pt x="2967789" y="141755"/>
                  </a:lnTo>
                  <a:lnTo>
                    <a:pt x="2961084" y="137064"/>
                  </a:lnTo>
                  <a:lnTo>
                    <a:pt x="2920047" y="129286"/>
                  </a:lnTo>
                  <a:lnTo>
                    <a:pt x="2915711" y="129337"/>
                  </a:lnTo>
                  <a:lnTo>
                    <a:pt x="2909935" y="129508"/>
                  </a:lnTo>
                  <a:lnTo>
                    <a:pt x="2902706" y="129821"/>
                  </a:lnTo>
                  <a:lnTo>
                    <a:pt x="2894012" y="130302"/>
                  </a:lnTo>
                  <a:lnTo>
                    <a:pt x="2893885" y="130302"/>
                  </a:lnTo>
                  <a:lnTo>
                    <a:pt x="2893885" y="209042"/>
                  </a:lnTo>
                  <a:lnTo>
                    <a:pt x="2928937" y="209042"/>
                  </a:lnTo>
                  <a:lnTo>
                    <a:pt x="2966021" y="168148"/>
                  </a:lnTo>
                  <a:lnTo>
                    <a:pt x="2966021" y="276987"/>
                  </a:lnTo>
                  <a:lnTo>
                    <a:pt x="2942653" y="252730"/>
                  </a:lnTo>
                  <a:lnTo>
                    <a:pt x="2944050" y="255270"/>
                  </a:lnTo>
                  <a:lnTo>
                    <a:pt x="2893885" y="255270"/>
                  </a:lnTo>
                  <a:lnTo>
                    <a:pt x="2893885" y="358775"/>
                  </a:lnTo>
                  <a:lnTo>
                    <a:pt x="2913145" y="358392"/>
                  </a:lnTo>
                  <a:lnTo>
                    <a:pt x="2953829" y="352552"/>
                  </a:lnTo>
                  <a:lnTo>
                    <a:pt x="2986976" y="325628"/>
                  </a:lnTo>
                  <a:lnTo>
                    <a:pt x="2995104" y="306959"/>
                  </a:lnTo>
                  <a:lnTo>
                    <a:pt x="2995358" y="306451"/>
                  </a:lnTo>
                  <a:lnTo>
                    <a:pt x="2998279" y="304038"/>
                  </a:lnTo>
                  <a:lnTo>
                    <a:pt x="3003994" y="299466"/>
                  </a:lnTo>
                  <a:lnTo>
                    <a:pt x="3008300" y="312894"/>
                  </a:lnTo>
                  <a:lnTo>
                    <a:pt x="3012630" y="324596"/>
                  </a:lnTo>
                  <a:lnTo>
                    <a:pt x="3033077" y="360775"/>
                  </a:lnTo>
                  <a:lnTo>
                    <a:pt x="3051365" y="385445"/>
                  </a:lnTo>
                  <a:lnTo>
                    <a:pt x="2782506" y="385445"/>
                  </a:lnTo>
                  <a:lnTo>
                    <a:pt x="2817685" y="351536"/>
                  </a:lnTo>
                  <a:lnTo>
                    <a:pt x="2817685" y="255270"/>
                  </a:lnTo>
                  <a:lnTo>
                    <a:pt x="2810775" y="256813"/>
                  </a:lnTo>
                  <a:lnTo>
                    <a:pt x="2803175" y="259334"/>
                  </a:lnTo>
                  <a:lnTo>
                    <a:pt x="2794861" y="262806"/>
                  </a:lnTo>
                  <a:lnTo>
                    <a:pt x="2785808" y="267208"/>
                  </a:lnTo>
                  <a:lnTo>
                    <a:pt x="2779204" y="256540"/>
                  </a:lnTo>
                  <a:lnTo>
                    <a:pt x="2787967" y="250465"/>
                  </a:lnTo>
                  <a:lnTo>
                    <a:pt x="2797302" y="245760"/>
                  </a:lnTo>
                  <a:lnTo>
                    <a:pt x="2807208" y="242413"/>
                  </a:lnTo>
                  <a:lnTo>
                    <a:pt x="2817685" y="240411"/>
                  </a:lnTo>
                  <a:lnTo>
                    <a:pt x="2817685" y="237998"/>
                  </a:lnTo>
                  <a:lnTo>
                    <a:pt x="2817304" y="237998"/>
                  </a:lnTo>
                  <a:lnTo>
                    <a:pt x="2816796" y="237998"/>
                  </a:lnTo>
                  <a:lnTo>
                    <a:pt x="2805674" y="239071"/>
                  </a:lnTo>
                  <a:lnTo>
                    <a:pt x="2794015" y="242300"/>
                  </a:lnTo>
                  <a:lnTo>
                    <a:pt x="2781809" y="247695"/>
                  </a:lnTo>
                  <a:lnTo>
                    <a:pt x="2769044" y="255270"/>
                  </a:lnTo>
                  <a:lnTo>
                    <a:pt x="2776519" y="235027"/>
                  </a:lnTo>
                  <a:lnTo>
                    <a:pt x="2787126" y="220583"/>
                  </a:lnTo>
                  <a:lnTo>
                    <a:pt x="2800852" y="211925"/>
                  </a:lnTo>
                  <a:lnTo>
                    <a:pt x="2817685" y="209042"/>
                  </a:lnTo>
                  <a:lnTo>
                    <a:pt x="2817685" y="117348"/>
                  </a:lnTo>
                  <a:lnTo>
                    <a:pt x="2782506" y="82550"/>
                  </a:lnTo>
                  <a:close/>
                </a:path>
                <a:path w="3366770" h="410845">
                  <a:moveTo>
                    <a:pt x="13423" y="82550"/>
                  </a:moveTo>
                  <a:lnTo>
                    <a:pt x="131711" y="82550"/>
                  </a:lnTo>
                  <a:lnTo>
                    <a:pt x="100317" y="119888"/>
                  </a:lnTo>
                  <a:lnTo>
                    <a:pt x="100317" y="213995"/>
                  </a:lnTo>
                  <a:lnTo>
                    <a:pt x="101269" y="214249"/>
                  </a:lnTo>
                  <a:lnTo>
                    <a:pt x="102209" y="214376"/>
                  </a:lnTo>
                  <a:lnTo>
                    <a:pt x="103149" y="214630"/>
                  </a:lnTo>
                  <a:lnTo>
                    <a:pt x="103149" y="118364"/>
                  </a:lnTo>
                  <a:lnTo>
                    <a:pt x="132854" y="90678"/>
                  </a:lnTo>
                  <a:lnTo>
                    <a:pt x="142608" y="99441"/>
                  </a:lnTo>
                  <a:lnTo>
                    <a:pt x="118719" y="124968"/>
                  </a:lnTo>
                  <a:lnTo>
                    <a:pt x="118719" y="215392"/>
                  </a:lnTo>
                  <a:lnTo>
                    <a:pt x="155981" y="217297"/>
                  </a:lnTo>
                  <a:lnTo>
                    <a:pt x="167282" y="217179"/>
                  </a:lnTo>
                  <a:lnTo>
                    <a:pt x="177184" y="216836"/>
                  </a:lnTo>
                  <a:lnTo>
                    <a:pt x="185685" y="216279"/>
                  </a:lnTo>
                  <a:lnTo>
                    <a:pt x="192786" y="215519"/>
                  </a:lnTo>
                  <a:lnTo>
                    <a:pt x="192786" y="115316"/>
                  </a:lnTo>
                  <a:lnTo>
                    <a:pt x="164490" y="82550"/>
                  </a:lnTo>
                  <a:lnTo>
                    <a:pt x="281089" y="82550"/>
                  </a:lnTo>
                  <a:lnTo>
                    <a:pt x="249161" y="120015"/>
                  </a:lnTo>
                  <a:lnTo>
                    <a:pt x="249161" y="357124"/>
                  </a:lnTo>
                  <a:lnTo>
                    <a:pt x="251523" y="359791"/>
                  </a:lnTo>
                  <a:lnTo>
                    <a:pt x="251523" y="118872"/>
                  </a:lnTo>
                  <a:lnTo>
                    <a:pt x="282600" y="90678"/>
                  </a:lnTo>
                  <a:lnTo>
                    <a:pt x="290690" y="100711"/>
                  </a:lnTo>
                  <a:lnTo>
                    <a:pt x="267093" y="124968"/>
                  </a:lnTo>
                  <a:lnTo>
                    <a:pt x="267093" y="357378"/>
                  </a:lnTo>
                  <a:lnTo>
                    <a:pt x="305485" y="407670"/>
                  </a:lnTo>
                  <a:lnTo>
                    <a:pt x="178308" y="407670"/>
                  </a:lnTo>
                  <a:lnTo>
                    <a:pt x="169875" y="392049"/>
                  </a:lnTo>
                  <a:lnTo>
                    <a:pt x="282638" y="392049"/>
                  </a:lnTo>
                  <a:lnTo>
                    <a:pt x="269405" y="379984"/>
                  </a:lnTo>
                  <a:lnTo>
                    <a:pt x="277152" y="388747"/>
                  </a:lnTo>
                  <a:lnTo>
                    <a:pt x="161010" y="388747"/>
                  </a:lnTo>
                  <a:lnTo>
                    <a:pt x="192786" y="354838"/>
                  </a:lnTo>
                  <a:lnTo>
                    <a:pt x="192786" y="263652"/>
                  </a:lnTo>
                  <a:lnTo>
                    <a:pt x="185322" y="265652"/>
                  </a:lnTo>
                  <a:lnTo>
                    <a:pt x="176934" y="267081"/>
                  </a:lnTo>
                  <a:lnTo>
                    <a:pt x="167620" y="267938"/>
                  </a:lnTo>
                  <a:lnTo>
                    <a:pt x="157378" y="268224"/>
                  </a:lnTo>
                  <a:lnTo>
                    <a:pt x="147919" y="268104"/>
                  </a:lnTo>
                  <a:lnTo>
                    <a:pt x="138325" y="267747"/>
                  </a:lnTo>
                  <a:lnTo>
                    <a:pt x="128592" y="267152"/>
                  </a:lnTo>
                  <a:lnTo>
                    <a:pt x="118719" y="266319"/>
                  </a:lnTo>
                  <a:lnTo>
                    <a:pt x="118719" y="357378"/>
                  </a:lnTo>
                  <a:lnTo>
                    <a:pt x="156997" y="407670"/>
                  </a:lnTo>
                  <a:lnTo>
                    <a:pt x="30454" y="407670"/>
                  </a:lnTo>
                  <a:lnTo>
                    <a:pt x="21742" y="392049"/>
                  </a:lnTo>
                  <a:lnTo>
                    <a:pt x="134569" y="392049"/>
                  </a:lnTo>
                  <a:lnTo>
                    <a:pt x="125260" y="383794"/>
                  </a:lnTo>
                  <a:lnTo>
                    <a:pt x="129857" y="388747"/>
                  </a:lnTo>
                  <a:lnTo>
                    <a:pt x="13423" y="388747"/>
                  </a:lnTo>
                  <a:lnTo>
                    <a:pt x="44411" y="354711"/>
                  </a:lnTo>
                  <a:lnTo>
                    <a:pt x="44411" y="260604"/>
                  </a:lnTo>
                  <a:lnTo>
                    <a:pt x="38309" y="261556"/>
                  </a:lnTo>
                  <a:lnTo>
                    <a:pt x="32156" y="264414"/>
                  </a:lnTo>
                  <a:lnTo>
                    <a:pt x="25956" y="269176"/>
                  </a:lnTo>
                  <a:lnTo>
                    <a:pt x="19710" y="275844"/>
                  </a:lnTo>
                  <a:lnTo>
                    <a:pt x="8559" y="270510"/>
                  </a:lnTo>
                  <a:lnTo>
                    <a:pt x="15453" y="261655"/>
                  </a:lnTo>
                  <a:lnTo>
                    <a:pt x="22763" y="254730"/>
                  </a:lnTo>
                  <a:lnTo>
                    <a:pt x="30489" y="249757"/>
                  </a:lnTo>
                  <a:lnTo>
                    <a:pt x="38633" y="246761"/>
                  </a:lnTo>
                  <a:lnTo>
                    <a:pt x="30984" y="248900"/>
                  </a:lnTo>
                  <a:lnTo>
                    <a:pt x="23545" y="252825"/>
                  </a:lnTo>
                  <a:lnTo>
                    <a:pt x="16316" y="258512"/>
                  </a:lnTo>
                  <a:lnTo>
                    <a:pt x="9296" y="265938"/>
                  </a:lnTo>
                  <a:lnTo>
                    <a:pt x="0" y="260731"/>
                  </a:lnTo>
                  <a:lnTo>
                    <a:pt x="8360" y="243205"/>
                  </a:lnTo>
                  <a:lnTo>
                    <a:pt x="18548" y="229870"/>
                  </a:lnTo>
                  <a:lnTo>
                    <a:pt x="30564" y="220726"/>
                  </a:lnTo>
                  <a:lnTo>
                    <a:pt x="44411" y="215773"/>
                  </a:lnTo>
                  <a:lnTo>
                    <a:pt x="44411" y="117729"/>
                  </a:lnTo>
                  <a:lnTo>
                    <a:pt x="13423" y="82550"/>
                  </a:lnTo>
                  <a:close/>
                </a:path>
                <a:path w="3366770" h="410845">
                  <a:moveTo>
                    <a:pt x="447179" y="79502"/>
                  </a:moveTo>
                  <a:lnTo>
                    <a:pt x="466518" y="80787"/>
                  </a:lnTo>
                  <a:lnTo>
                    <a:pt x="484471" y="84645"/>
                  </a:lnTo>
                  <a:lnTo>
                    <a:pt x="501041" y="91074"/>
                  </a:lnTo>
                  <a:lnTo>
                    <a:pt x="516229" y="100076"/>
                  </a:lnTo>
                  <a:lnTo>
                    <a:pt x="516229" y="91313"/>
                  </a:lnTo>
                  <a:lnTo>
                    <a:pt x="552296" y="114268"/>
                  </a:lnTo>
                  <a:lnTo>
                    <a:pt x="577532" y="148463"/>
                  </a:lnTo>
                  <a:lnTo>
                    <a:pt x="592391" y="191230"/>
                  </a:lnTo>
                  <a:lnTo>
                    <a:pt x="597344" y="239903"/>
                  </a:lnTo>
                  <a:lnTo>
                    <a:pt x="594911" y="276121"/>
                  </a:lnTo>
                  <a:lnTo>
                    <a:pt x="575377" y="337843"/>
                  </a:lnTo>
                  <a:lnTo>
                    <a:pt x="537152" y="384036"/>
                  </a:lnTo>
                  <a:lnTo>
                    <a:pt x="485662" y="407745"/>
                  </a:lnTo>
                  <a:lnTo>
                    <a:pt x="455256" y="410718"/>
                  </a:lnTo>
                  <a:lnTo>
                    <a:pt x="434977" y="408906"/>
                  </a:lnTo>
                  <a:lnTo>
                    <a:pt x="415174" y="403463"/>
                  </a:lnTo>
                  <a:lnTo>
                    <a:pt x="395844" y="394376"/>
                  </a:lnTo>
                  <a:lnTo>
                    <a:pt x="376986" y="381635"/>
                  </a:lnTo>
                  <a:lnTo>
                    <a:pt x="376986" y="373380"/>
                  </a:lnTo>
                  <a:lnTo>
                    <a:pt x="394931" y="382694"/>
                  </a:lnTo>
                  <a:lnTo>
                    <a:pt x="413696" y="389318"/>
                  </a:lnTo>
                  <a:lnTo>
                    <a:pt x="433279" y="393275"/>
                  </a:lnTo>
                  <a:lnTo>
                    <a:pt x="453682" y="394589"/>
                  </a:lnTo>
                  <a:lnTo>
                    <a:pt x="480391" y="391965"/>
                  </a:lnTo>
                  <a:lnTo>
                    <a:pt x="526319" y="370907"/>
                  </a:lnTo>
                  <a:lnTo>
                    <a:pt x="561290" y="329779"/>
                  </a:lnTo>
                  <a:lnTo>
                    <a:pt x="579336" y="275486"/>
                  </a:lnTo>
                  <a:lnTo>
                    <a:pt x="581596" y="243840"/>
                  </a:lnTo>
                  <a:lnTo>
                    <a:pt x="580550" y="219934"/>
                  </a:lnTo>
                  <a:lnTo>
                    <a:pt x="572220" y="176742"/>
                  </a:lnTo>
                  <a:lnTo>
                    <a:pt x="548133" y="129381"/>
                  </a:lnTo>
                  <a:lnTo>
                    <a:pt x="525602" y="107569"/>
                  </a:lnTo>
                  <a:lnTo>
                    <a:pt x="530986" y="112268"/>
                  </a:lnTo>
                  <a:lnTo>
                    <a:pt x="536016" y="117729"/>
                  </a:lnTo>
                  <a:lnTo>
                    <a:pt x="566927" y="174910"/>
                  </a:lnTo>
                  <a:lnTo>
                    <a:pt x="575627" y="240538"/>
                  </a:lnTo>
                  <a:lnTo>
                    <a:pt x="573482" y="273230"/>
                  </a:lnTo>
                  <a:lnTo>
                    <a:pt x="556285" y="328423"/>
                  </a:lnTo>
                  <a:lnTo>
                    <a:pt x="522462" y="369143"/>
                  </a:lnTo>
                  <a:lnTo>
                    <a:pt x="476027" y="389959"/>
                  </a:lnTo>
                  <a:lnTo>
                    <a:pt x="448335" y="392557"/>
                  </a:lnTo>
                  <a:lnTo>
                    <a:pt x="425999" y="390723"/>
                  </a:lnTo>
                  <a:lnTo>
                    <a:pt x="385161" y="376054"/>
                  </a:lnTo>
                  <a:lnTo>
                    <a:pt x="343751" y="339199"/>
                  </a:lnTo>
                  <a:lnTo>
                    <a:pt x="317571" y="275726"/>
                  </a:lnTo>
                  <a:lnTo>
                    <a:pt x="314299" y="236347"/>
                  </a:lnTo>
                  <a:lnTo>
                    <a:pt x="316547" y="202362"/>
                  </a:lnTo>
                  <a:lnTo>
                    <a:pt x="334530" y="145299"/>
                  </a:lnTo>
                  <a:lnTo>
                    <a:pt x="369811" y="103505"/>
                  </a:lnTo>
                  <a:lnTo>
                    <a:pt x="418269" y="82169"/>
                  </a:lnTo>
                  <a:lnTo>
                    <a:pt x="447179" y="79502"/>
                  </a:lnTo>
                  <a:close/>
                </a:path>
                <a:path w="3366770" h="410845">
                  <a:moveTo>
                    <a:pt x="3214433" y="77597"/>
                  </a:moveTo>
                  <a:lnTo>
                    <a:pt x="3261296" y="83486"/>
                  </a:lnTo>
                  <a:lnTo>
                    <a:pt x="3299015" y="101092"/>
                  </a:lnTo>
                  <a:lnTo>
                    <a:pt x="3330090" y="144454"/>
                  </a:lnTo>
                  <a:lnTo>
                    <a:pt x="3332162" y="162433"/>
                  </a:lnTo>
                  <a:lnTo>
                    <a:pt x="3329207" y="184171"/>
                  </a:lnTo>
                  <a:lnTo>
                    <a:pt x="3320335" y="202136"/>
                  </a:lnTo>
                  <a:lnTo>
                    <a:pt x="3305534" y="216314"/>
                  </a:lnTo>
                  <a:lnTo>
                    <a:pt x="3284791" y="226695"/>
                  </a:lnTo>
                  <a:lnTo>
                    <a:pt x="3285172" y="226822"/>
                  </a:lnTo>
                  <a:lnTo>
                    <a:pt x="3285680" y="226949"/>
                  </a:lnTo>
                  <a:lnTo>
                    <a:pt x="3286061" y="227203"/>
                  </a:lnTo>
                  <a:lnTo>
                    <a:pt x="3296900" y="223704"/>
                  </a:lnTo>
                  <a:lnTo>
                    <a:pt x="3328511" y="195351"/>
                  </a:lnTo>
                  <a:lnTo>
                    <a:pt x="3336226" y="162687"/>
                  </a:lnTo>
                  <a:lnTo>
                    <a:pt x="3334535" y="147609"/>
                  </a:lnTo>
                  <a:lnTo>
                    <a:pt x="3329463" y="133223"/>
                  </a:lnTo>
                  <a:lnTo>
                    <a:pt x="3321010" y="119503"/>
                  </a:lnTo>
                  <a:lnTo>
                    <a:pt x="3309175" y="106426"/>
                  </a:lnTo>
                  <a:lnTo>
                    <a:pt x="3309175" y="98298"/>
                  </a:lnTo>
                  <a:lnTo>
                    <a:pt x="3343624" y="129667"/>
                  </a:lnTo>
                  <a:lnTo>
                    <a:pt x="3351720" y="164973"/>
                  </a:lnTo>
                  <a:lnTo>
                    <a:pt x="3348458" y="189527"/>
                  </a:lnTo>
                  <a:lnTo>
                    <a:pt x="3338671" y="209486"/>
                  </a:lnTo>
                  <a:lnTo>
                    <a:pt x="3322359" y="224873"/>
                  </a:lnTo>
                  <a:lnTo>
                    <a:pt x="3299523" y="235712"/>
                  </a:lnTo>
                  <a:lnTo>
                    <a:pt x="3307953" y="238976"/>
                  </a:lnTo>
                  <a:lnTo>
                    <a:pt x="3315716" y="243443"/>
                  </a:lnTo>
                  <a:lnTo>
                    <a:pt x="3322812" y="249124"/>
                  </a:lnTo>
                  <a:lnTo>
                    <a:pt x="3329241" y="256032"/>
                  </a:lnTo>
                  <a:lnTo>
                    <a:pt x="3336734" y="250063"/>
                  </a:lnTo>
                  <a:lnTo>
                    <a:pt x="3349662" y="262135"/>
                  </a:lnTo>
                  <a:lnTo>
                    <a:pt x="3358911" y="276637"/>
                  </a:lnTo>
                  <a:lnTo>
                    <a:pt x="3364470" y="293568"/>
                  </a:lnTo>
                  <a:lnTo>
                    <a:pt x="3366325" y="312928"/>
                  </a:lnTo>
                  <a:lnTo>
                    <a:pt x="3364513" y="332696"/>
                  </a:lnTo>
                  <a:lnTo>
                    <a:pt x="3337242" y="381381"/>
                  </a:lnTo>
                  <a:lnTo>
                    <a:pt x="3302571" y="401097"/>
                  </a:lnTo>
                  <a:lnTo>
                    <a:pt x="3254946" y="407670"/>
                  </a:lnTo>
                  <a:lnTo>
                    <a:pt x="3095053" y="407670"/>
                  </a:lnTo>
                  <a:lnTo>
                    <a:pt x="3089084" y="392049"/>
                  </a:lnTo>
                  <a:lnTo>
                    <a:pt x="3239706" y="392049"/>
                  </a:lnTo>
                  <a:lnTo>
                    <a:pt x="3261377" y="391475"/>
                  </a:lnTo>
                  <a:lnTo>
                    <a:pt x="3306508" y="382778"/>
                  </a:lnTo>
                  <a:lnTo>
                    <a:pt x="3339544" y="354663"/>
                  </a:lnTo>
                  <a:lnTo>
                    <a:pt x="3350577" y="311404"/>
                  </a:lnTo>
                  <a:lnTo>
                    <a:pt x="3349579" y="299352"/>
                  </a:lnTo>
                  <a:lnTo>
                    <a:pt x="3346592" y="287385"/>
                  </a:lnTo>
                  <a:lnTo>
                    <a:pt x="3341629" y="275488"/>
                  </a:lnTo>
                  <a:lnTo>
                    <a:pt x="3334702" y="263652"/>
                  </a:lnTo>
                  <a:lnTo>
                    <a:pt x="3340203" y="273939"/>
                  </a:lnTo>
                  <a:lnTo>
                    <a:pt x="3344132" y="284797"/>
                  </a:lnTo>
                  <a:lnTo>
                    <a:pt x="3346489" y="296227"/>
                  </a:lnTo>
                  <a:lnTo>
                    <a:pt x="3347275" y="308229"/>
                  </a:lnTo>
                  <a:lnTo>
                    <a:pt x="3345610" y="325592"/>
                  </a:lnTo>
                  <a:lnTo>
                    <a:pt x="3320732" y="366776"/>
                  </a:lnTo>
                  <a:lnTo>
                    <a:pt x="3271476" y="387367"/>
                  </a:lnTo>
                  <a:lnTo>
                    <a:pt x="3250755" y="388747"/>
                  </a:lnTo>
                  <a:lnTo>
                    <a:pt x="3080448" y="388747"/>
                  </a:lnTo>
                  <a:lnTo>
                    <a:pt x="3112325" y="354711"/>
                  </a:lnTo>
                  <a:lnTo>
                    <a:pt x="3112325" y="261366"/>
                  </a:lnTo>
                  <a:lnTo>
                    <a:pt x="3107328" y="261534"/>
                  </a:lnTo>
                  <a:lnTo>
                    <a:pt x="3100546" y="262048"/>
                  </a:lnTo>
                  <a:lnTo>
                    <a:pt x="3092001" y="262919"/>
                  </a:lnTo>
                  <a:lnTo>
                    <a:pt x="3081718" y="264160"/>
                  </a:lnTo>
                  <a:lnTo>
                    <a:pt x="3078543" y="248539"/>
                  </a:lnTo>
                  <a:lnTo>
                    <a:pt x="3090233" y="247372"/>
                  </a:lnTo>
                  <a:lnTo>
                    <a:pt x="3099768" y="246538"/>
                  </a:lnTo>
                  <a:lnTo>
                    <a:pt x="3107136" y="246038"/>
                  </a:lnTo>
                  <a:lnTo>
                    <a:pt x="3112325" y="245872"/>
                  </a:lnTo>
                  <a:lnTo>
                    <a:pt x="3112325" y="243078"/>
                  </a:lnTo>
                  <a:lnTo>
                    <a:pt x="3111309" y="243078"/>
                  </a:lnTo>
                  <a:lnTo>
                    <a:pt x="3104260" y="243195"/>
                  </a:lnTo>
                  <a:lnTo>
                    <a:pt x="3095688" y="243538"/>
                  </a:lnTo>
                  <a:lnTo>
                    <a:pt x="3085591" y="244095"/>
                  </a:lnTo>
                  <a:lnTo>
                    <a:pt x="3073971" y="244856"/>
                  </a:lnTo>
                  <a:lnTo>
                    <a:pt x="3085782" y="213233"/>
                  </a:lnTo>
                  <a:lnTo>
                    <a:pt x="3092767" y="213614"/>
                  </a:lnTo>
                  <a:lnTo>
                    <a:pt x="3098228" y="213995"/>
                  </a:lnTo>
                  <a:lnTo>
                    <a:pt x="3102673" y="214122"/>
                  </a:lnTo>
                  <a:lnTo>
                    <a:pt x="3106102" y="214122"/>
                  </a:lnTo>
                  <a:lnTo>
                    <a:pt x="3109658" y="214122"/>
                  </a:lnTo>
                  <a:lnTo>
                    <a:pt x="3111690" y="214249"/>
                  </a:lnTo>
                  <a:lnTo>
                    <a:pt x="3112325" y="214503"/>
                  </a:lnTo>
                  <a:lnTo>
                    <a:pt x="3112325" y="135509"/>
                  </a:lnTo>
                  <a:lnTo>
                    <a:pt x="3086163" y="119253"/>
                  </a:lnTo>
                  <a:lnTo>
                    <a:pt x="3116099" y="101010"/>
                  </a:lnTo>
                  <a:lnTo>
                    <a:pt x="3147441" y="87995"/>
                  </a:lnTo>
                  <a:lnTo>
                    <a:pt x="3180210" y="80194"/>
                  </a:lnTo>
                  <a:lnTo>
                    <a:pt x="3214433" y="77597"/>
                  </a:lnTo>
                  <a:close/>
                </a:path>
                <a:path w="3366770" h="410845">
                  <a:moveTo>
                    <a:pt x="2787967" y="0"/>
                  </a:moveTo>
                  <a:lnTo>
                    <a:pt x="2796349" y="7620"/>
                  </a:lnTo>
                  <a:lnTo>
                    <a:pt x="2780920" y="26550"/>
                  </a:lnTo>
                  <a:lnTo>
                    <a:pt x="2767599" y="45053"/>
                  </a:lnTo>
                  <a:lnTo>
                    <a:pt x="2747327" y="80772"/>
                  </a:lnTo>
                  <a:lnTo>
                    <a:pt x="2729690" y="126952"/>
                  </a:lnTo>
                  <a:lnTo>
                    <a:pt x="2709100" y="196088"/>
                  </a:lnTo>
                  <a:lnTo>
                    <a:pt x="2669349" y="340614"/>
                  </a:lnTo>
                  <a:lnTo>
                    <a:pt x="2671635" y="349250"/>
                  </a:lnTo>
                  <a:lnTo>
                    <a:pt x="2712783" y="197358"/>
                  </a:lnTo>
                  <a:lnTo>
                    <a:pt x="2722215" y="164665"/>
                  </a:lnTo>
                  <a:lnTo>
                    <a:pt x="2740554" y="111186"/>
                  </a:lnTo>
                  <a:lnTo>
                    <a:pt x="2759158" y="71683"/>
                  </a:lnTo>
                  <a:lnTo>
                    <a:pt x="2784026" y="34917"/>
                  </a:lnTo>
                  <a:lnTo>
                    <a:pt x="2799270" y="16891"/>
                  </a:lnTo>
                  <a:lnTo>
                    <a:pt x="2810192" y="24892"/>
                  </a:lnTo>
                  <a:lnTo>
                    <a:pt x="2796575" y="42086"/>
                  </a:lnTo>
                  <a:lnTo>
                    <a:pt x="2784316" y="59769"/>
                  </a:lnTo>
                  <a:lnTo>
                    <a:pt x="2763964" y="96647"/>
                  </a:lnTo>
                  <a:lnTo>
                    <a:pt x="2746041" y="142144"/>
                  </a:lnTo>
                  <a:lnTo>
                    <a:pt x="2727642" y="203073"/>
                  </a:lnTo>
                  <a:lnTo>
                    <a:pt x="2686875" y="350139"/>
                  </a:lnTo>
                  <a:lnTo>
                    <a:pt x="2731325" y="407670"/>
                  </a:lnTo>
                  <a:lnTo>
                    <a:pt x="2605468" y="407670"/>
                  </a:lnTo>
                  <a:lnTo>
                    <a:pt x="2597721" y="392049"/>
                  </a:lnTo>
                  <a:lnTo>
                    <a:pt x="2707576" y="392049"/>
                  </a:lnTo>
                  <a:lnTo>
                    <a:pt x="2688272" y="372872"/>
                  </a:lnTo>
                  <a:lnTo>
                    <a:pt x="2702369" y="388747"/>
                  </a:lnTo>
                  <a:lnTo>
                    <a:pt x="2587307" y="388747"/>
                  </a:lnTo>
                  <a:lnTo>
                    <a:pt x="2617533" y="356870"/>
                  </a:lnTo>
                  <a:lnTo>
                    <a:pt x="2581465" y="215011"/>
                  </a:lnTo>
                  <a:lnTo>
                    <a:pt x="2546540" y="354203"/>
                  </a:lnTo>
                  <a:lnTo>
                    <a:pt x="2586291" y="407670"/>
                  </a:lnTo>
                  <a:lnTo>
                    <a:pt x="2460688" y="407670"/>
                  </a:lnTo>
                  <a:lnTo>
                    <a:pt x="2453830" y="392049"/>
                  </a:lnTo>
                  <a:lnTo>
                    <a:pt x="2563939" y="392049"/>
                  </a:lnTo>
                  <a:lnTo>
                    <a:pt x="2547048" y="375539"/>
                  </a:lnTo>
                  <a:lnTo>
                    <a:pt x="2558351" y="388747"/>
                  </a:lnTo>
                  <a:lnTo>
                    <a:pt x="2442908" y="388747"/>
                  </a:lnTo>
                  <a:lnTo>
                    <a:pt x="2474404" y="356870"/>
                  </a:lnTo>
                  <a:lnTo>
                    <a:pt x="2407602" y="119253"/>
                  </a:lnTo>
                  <a:lnTo>
                    <a:pt x="2372423" y="82550"/>
                  </a:lnTo>
                  <a:lnTo>
                    <a:pt x="2495232" y="82550"/>
                  </a:lnTo>
                  <a:lnTo>
                    <a:pt x="2463482" y="117983"/>
                  </a:lnTo>
                  <a:lnTo>
                    <a:pt x="2511615" y="302260"/>
                  </a:lnTo>
                  <a:lnTo>
                    <a:pt x="2514917" y="279019"/>
                  </a:lnTo>
                  <a:lnTo>
                    <a:pt x="2470213" y="118364"/>
                  </a:lnTo>
                  <a:lnTo>
                    <a:pt x="2495740" y="96393"/>
                  </a:lnTo>
                  <a:lnTo>
                    <a:pt x="2506281" y="104394"/>
                  </a:lnTo>
                  <a:lnTo>
                    <a:pt x="2487104" y="123444"/>
                  </a:lnTo>
                  <a:lnTo>
                    <a:pt x="2522664" y="262763"/>
                  </a:lnTo>
                  <a:lnTo>
                    <a:pt x="2568511" y="82550"/>
                  </a:lnTo>
                  <a:lnTo>
                    <a:pt x="2597594" y="82550"/>
                  </a:lnTo>
                  <a:lnTo>
                    <a:pt x="2654109" y="300482"/>
                  </a:lnTo>
                  <a:lnTo>
                    <a:pt x="2656649" y="279019"/>
                  </a:lnTo>
                  <a:lnTo>
                    <a:pt x="2603436" y="82550"/>
                  </a:lnTo>
                  <a:lnTo>
                    <a:pt x="2618422" y="82550"/>
                  </a:lnTo>
                  <a:lnTo>
                    <a:pt x="2664523" y="262763"/>
                  </a:lnTo>
                  <a:lnTo>
                    <a:pt x="2681541" y="187960"/>
                  </a:lnTo>
                  <a:lnTo>
                    <a:pt x="2690375" y="154693"/>
                  </a:lnTo>
                  <a:lnTo>
                    <a:pt x="2696686" y="127857"/>
                  </a:lnTo>
                  <a:lnTo>
                    <a:pt x="2700472" y="107449"/>
                  </a:lnTo>
                  <a:lnTo>
                    <a:pt x="2701734" y="93472"/>
                  </a:lnTo>
                  <a:lnTo>
                    <a:pt x="2700283" y="82736"/>
                  </a:lnTo>
                  <a:lnTo>
                    <a:pt x="2695940" y="72453"/>
                  </a:lnTo>
                  <a:lnTo>
                    <a:pt x="2688715" y="62646"/>
                  </a:lnTo>
                  <a:lnTo>
                    <a:pt x="2678620" y="53340"/>
                  </a:lnTo>
                  <a:lnTo>
                    <a:pt x="2693838" y="47267"/>
                  </a:lnTo>
                  <a:lnTo>
                    <a:pt x="2739326" y="27051"/>
                  </a:lnTo>
                  <a:lnTo>
                    <a:pt x="2778081" y="6405"/>
                  </a:lnTo>
                  <a:lnTo>
                    <a:pt x="2787967" y="0"/>
                  </a:lnTo>
                  <a:close/>
                </a:path>
                <a:path w="3366770" h="410845">
                  <a:moveTo>
                    <a:pt x="1007935" y="0"/>
                  </a:moveTo>
                  <a:lnTo>
                    <a:pt x="1016317" y="7620"/>
                  </a:lnTo>
                  <a:lnTo>
                    <a:pt x="1000888" y="26550"/>
                  </a:lnTo>
                  <a:lnTo>
                    <a:pt x="987567" y="45053"/>
                  </a:lnTo>
                  <a:lnTo>
                    <a:pt x="967295" y="80772"/>
                  </a:lnTo>
                  <a:lnTo>
                    <a:pt x="949658" y="126952"/>
                  </a:lnTo>
                  <a:lnTo>
                    <a:pt x="929068" y="196088"/>
                  </a:lnTo>
                  <a:lnTo>
                    <a:pt x="889317" y="340614"/>
                  </a:lnTo>
                  <a:lnTo>
                    <a:pt x="891603" y="349250"/>
                  </a:lnTo>
                  <a:lnTo>
                    <a:pt x="932751" y="197358"/>
                  </a:lnTo>
                  <a:lnTo>
                    <a:pt x="942183" y="164665"/>
                  </a:lnTo>
                  <a:lnTo>
                    <a:pt x="960522" y="111186"/>
                  </a:lnTo>
                  <a:lnTo>
                    <a:pt x="979126" y="71683"/>
                  </a:lnTo>
                  <a:lnTo>
                    <a:pt x="1003994" y="34917"/>
                  </a:lnTo>
                  <a:lnTo>
                    <a:pt x="1019238" y="16891"/>
                  </a:lnTo>
                  <a:lnTo>
                    <a:pt x="1030160" y="24892"/>
                  </a:lnTo>
                  <a:lnTo>
                    <a:pt x="1016543" y="42086"/>
                  </a:lnTo>
                  <a:lnTo>
                    <a:pt x="1004284" y="59769"/>
                  </a:lnTo>
                  <a:lnTo>
                    <a:pt x="983932" y="96647"/>
                  </a:lnTo>
                  <a:lnTo>
                    <a:pt x="966009" y="142144"/>
                  </a:lnTo>
                  <a:lnTo>
                    <a:pt x="947610" y="203073"/>
                  </a:lnTo>
                  <a:lnTo>
                    <a:pt x="906843" y="350139"/>
                  </a:lnTo>
                  <a:lnTo>
                    <a:pt x="951293" y="407670"/>
                  </a:lnTo>
                  <a:lnTo>
                    <a:pt x="825436" y="407670"/>
                  </a:lnTo>
                  <a:lnTo>
                    <a:pt x="817689" y="392049"/>
                  </a:lnTo>
                  <a:lnTo>
                    <a:pt x="927544" y="392049"/>
                  </a:lnTo>
                  <a:lnTo>
                    <a:pt x="908240" y="372872"/>
                  </a:lnTo>
                  <a:lnTo>
                    <a:pt x="922337" y="388747"/>
                  </a:lnTo>
                  <a:lnTo>
                    <a:pt x="807275" y="388747"/>
                  </a:lnTo>
                  <a:lnTo>
                    <a:pt x="837501" y="356870"/>
                  </a:lnTo>
                  <a:lnTo>
                    <a:pt x="801433" y="215011"/>
                  </a:lnTo>
                  <a:lnTo>
                    <a:pt x="766508" y="354203"/>
                  </a:lnTo>
                  <a:lnTo>
                    <a:pt x="806259" y="407670"/>
                  </a:lnTo>
                  <a:lnTo>
                    <a:pt x="680656" y="407670"/>
                  </a:lnTo>
                  <a:lnTo>
                    <a:pt x="673798" y="392049"/>
                  </a:lnTo>
                  <a:lnTo>
                    <a:pt x="783907" y="392049"/>
                  </a:lnTo>
                  <a:lnTo>
                    <a:pt x="767016" y="375539"/>
                  </a:lnTo>
                  <a:lnTo>
                    <a:pt x="778319" y="388747"/>
                  </a:lnTo>
                  <a:lnTo>
                    <a:pt x="662876" y="388747"/>
                  </a:lnTo>
                  <a:lnTo>
                    <a:pt x="694372" y="356870"/>
                  </a:lnTo>
                  <a:lnTo>
                    <a:pt x="627570" y="119253"/>
                  </a:lnTo>
                  <a:lnTo>
                    <a:pt x="592391" y="82550"/>
                  </a:lnTo>
                  <a:lnTo>
                    <a:pt x="715200" y="82550"/>
                  </a:lnTo>
                  <a:lnTo>
                    <a:pt x="683450" y="117983"/>
                  </a:lnTo>
                  <a:lnTo>
                    <a:pt x="731583" y="302260"/>
                  </a:lnTo>
                  <a:lnTo>
                    <a:pt x="734885" y="279019"/>
                  </a:lnTo>
                  <a:lnTo>
                    <a:pt x="690181" y="118364"/>
                  </a:lnTo>
                  <a:lnTo>
                    <a:pt x="715708" y="96393"/>
                  </a:lnTo>
                  <a:lnTo>
                    <a:pt x="726249" y="104394"/>
                  </a:lnTo>
                  <a:lnTo>
                    <a:pt x="707072" y="123444"/>
                  </a:lnTo>
                  <a:lnTo>
                    <a:pt x="742632" y="262763"/>
                  </a:lnTo>
                  <a:lnTo>
                    <a:pt x="788479" y="82550"/>
                  </a:lnTo>
                  <a:lnTo>
                    <a:pt x="817562" y="82550"/>
                  </a:lnTo>
                  <a:lnTo>
                    <a:pt x="874077" y="300482"/>
                  </a:lnTo>
                  <a:lnTo>
                    <a:pt x="876617" y="279019"/>
                  </a:lnTo>
                  <a:lnTo>
                    <a:pt x="823404" y="82550"/>
                  </a:lnTo>
                  <a:lnTo>
                    <a:pt x="838390" y="82550"/>
                  </a:lnTo>
                  <a:lnTo>
                    <a:pt x="884491" y="262763"/>
                  </a:lnTo>
                  <a:lnTo>
                    <a:pt x="901509" y="187960"/>
                  </a:lnTo>
                  <a:lnTo>
                    <a:pt x="910343" y="154693"/>
                  </a:lnTo>
                  <a:lnTo>
                    <a:pt x="916654" y="127857"/>
                  </a:lnTo>
                  <a:lnTo>
                    <a:pt x="920440" y="107449"/>
                  </a:lnTo>
                  <a:lnTo>
                    <a:pt x="921702" y="93472"/>
                  </a:lnTo>
                  <a:lnTo>
                    <a:pt x="920251" y="82736"/>
                  </a:lnTo>
                  <a:lnTo>
                    <a:pt x="915908" y="72453"/>
                  </a:lnTo>
                  <a:lnTo>
                    <a:pt x="908683" y="62646"/>
                  </a:lnTo>
                  <a:lnTo>
                    <a:pt x="898588" y="53340"/>
                  </a:lnTo>
                  <a:lnTo>
                    <a:pt x="913806" y="47267"/>
                  </a:lnTo>
                  <a:lnTo>
                    <a:pt x="959294" y="27051"/>
                  </a:lnTo>
                  <a:lnTo>
                    <a:pt x="998049" y="6405"/>
                  </a:lnTo>
                  <a:lnTo>
                    <a:pt x="100793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716521" y="893317"/>
            <a:ext cx="1546237" cy="442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1609420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ln w="39999">
            <a:solidFill>
              <a:srgbClr val="AC6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1633550"/>
            <a:ext cx="6993890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dirty="0">
                <a:latin typeface="Trebuchet MS"/>
                <a:cs typeface="Trebuchet MS"/>
              </a:rPr>
              <a:t>It </a:t>
            </a:r>
            <a:r>
              <a:rPr sz="2400" spc="-5" dirty="0">
                <a:latin typeface="Trebuchet MS"/>
                <a:cs typeface="Trebuchet MS"/>
              </a:rPr>
              <a:t>starts with </a:t>
            </a:r>
            <a:r>
              <a:rPr sz="2400" dirty="0">
                <a:latin typeface="Trebuchet MS"/>
                <a:cs typeface="Trebuchet MS"/>
              </a:rPr>
              <a:t>a list of </a:t>
            </a:r>
            <a:r>
              <a:rPr sz="2400" spc="-5" dirty="0">
                <a:latin typeface="Trebuchet MS"/>
                <a:cs typeface="Trebuchet MS"/>
              </a:rPr>
              <a:t>URLs to </a:t>
            </a:r>
            <a:r>
              <a:rPr sz="2400" dirty="0">
                <a:latin typeface="Trebuchet MS"/>
                <a:cs typeface="Trebuchet MS"/>
              </a:rPr>
              <a:t>visit, </a:t>
            </a:r>
            <a:r>
              <a:rPr sz="2400" spc="-5" dirty="0">
                <a:latin typeface="Trebuchet MS"/>
                <a:cs typeface="Trebuchet MS"/>
              </a:rPr>
              <a:t>called the </a:t>
            </a:r>
            <a:r>
              <a:rPr sz="2400" spc="-5" dirty="0">
                <a:solidFill>
                  <a:srgbClr val="00A14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A148"/>
                </a:solidFill>
                <a:latin typeface="Trebuchet MS"/>
                <a:cs typeface="Trebuchet MS"/>
              </a:rPr>
              <a:t>seeds </a:t>
            </a:r>
            <a:r>
              <a:rPr sz="2400" dirty="0">
                <a:solidFill>
                  <a:srgbClr val="FFDE66"/>
                </a:solidFill>
                <a:latin typeface="Trebuchet MS"/>
                <a:cs typeface="Trebuchet MS"/>
              </a:rPr>
              <a:t>. </a:t>
            </a:r>
            <a:r>
              <a:rPr sz="2400" dirty="0">
                <a:latin typeface="Trebuchet MS"/>
                <a:cs typeface="Trebuchet MS"/>
              </a:rPr>
              <a:t>As </a:t>
            </a:r>
            <a:r>
              <a:rPr sz="2400" spc="-5" dirty="0">
                <a:latin typeface="Trebuchet MS"/>
                <a:cs typeface="Trebuchet MS"/>
              </a:rPr>
              <a:t>the crawler </a:t>
            </a:r>
            <a:r>
              <a:rPr sz="2400" dirty="0">
                <a:latin typeface="Trebuchet MS"/>
                <a:cs typeface="Trebuchet MS"/>
              </a:rPr>
              <a:t>visits these URLs, </a:t>
            </a:r>
            <a:r>
              <a:rPr sz="2400" spc="-5" dirty="0">
                <a:latin typeface="Trebuchet MS"/>
                <a:cs typeface="Trebuchet MS"/>
              </a:rPr>
              <a:t>it  identifies all the hyperlinks in the page and </a:t>
            </a:r>
            <a:r>
              <a:rPr sz="2400" spc="-10" dirty="0">
                <a:latin typeface="Trebuchet MS"/>
                <a:cs typeface="Trebuchet MS"/>
              </a:rPr>
              <a:t>adds  </a:t>
            </a:r>
            <a:r>
              <a:rPr sz="2400" spc="-5" dirty="0">
                <a:latin typeface="Trebuchet MS"/>
                <a:cs typeface="Trebuchet MS"/>
              </a:rPr>
              <a:t>them to the </a:t>
            </a:r>
            <a:r>
              <a:rPr sz="2400" dirty="0">
                <a:latin typeface="Trebuchet MS"/>
                <a:cs typeface="Trebuchet MS"/>
              </a:rPr>
              <a:t>list of visited </a:t>
            </a:r>
            <a:r>
              <a:rPr sz="2400" spc="-5" dirty="0">
                <a:latin typeface="Trebuchet MS"/>
                <a:cs typeface="Trebuchet MS"/>
              </a:rPr>
              <a:t>URLs, called the </a:t>
            </a:r>
            <a:r>
              <a:rPr sz="2400" b="1" spc="-20" dirty="0">
                <a:solidFill>
                  <a:srgbClr val="00AF50"/>
                </a:solidFill>
                <a:latin typeface="Trebuchet MS"/>
                <a:cs typeface="Trebuchet MS"/>
              </a:rPr>
              <a:t>crawl  </a:t>
            </a:r>
            <a:r>
              <a:rPr sz="2400" b="1" spc="-5" dirty="0">
                <a:solidFill>
                  <a:srgbClr val="00AF50"/>
                </a:solidFill>
                <a:latin typeface="Trebuchet MS"/>
                <a:cs typeface="Trebuchet MS"/>
              </a:rPr>
              <a:t>frontier</a:t>
            </a:r>
            <a:endParaRPr sz="2400">
              <a:latin typeface="Trebuchet MS"/>
              <a:cs typeface="Trebuchet MS"/>
            </a:endParaRPr>
          </a:p>
          <a:p>
            <a:pPr marL="286385" marR="495300" indent="-274320">
              <a:lnSpc>
                <a:spcPct val="100000"/>
              </a:lnSpc>
              <a:spcBef>
                <a:spcPts val="605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URLs </a:t>
            </a:r>
            <a:r>
              <a:rPr sz="2400" dirty="0">
                <a:latin typeface="Trebuchet MS"/>
                <a:cs typeface="Trebuchet MS"/>
              </a:rPr>
              <a:t>from </a:t>
            </a:r>
            <a:r>
              <a:rPr sz="2400" spc="-5" dirty="0">
                <a:latin typeface="Trebuchet MS"/>
                <a:cs typeface="Trebuchet MS"/>
              </a:rPr>
              <a:t>the frontier are </a:t>
            </a:r>
            <a:r>
              <a:rPr sz="2400" dirty="0">
                <a:latin typeface="Trebuchet MS"/>
                <a:cs typeface="Trebuchet MS"/>
              </a:rPr>
              <a:t>recursively </a:t>
            </a:r>
            <a:r>
              <a:rPr sz="2400" spc="-70" dirty="0">
                <a:latin typeface="Trebuchet MS"/>
                <a:cs typeface="Trebuchet MS"/>
              </a:rPr>
              <a:t>visited  </a:t>
            </a:r>
            <a:r>
              <a:rPr sz="2400" spc="-10" dirty="0">
                <a:latin typeface="Trebuchet MS"/>
                <a:cs typeface="Trebuchet MS"/>
              </a:rPr>
              <a:t>according </a:t>
            </a:r>
            <a:r>
              <a:rPr sz="2400" spc="-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a set of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policies.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>
                <a:ea typeface="ＭＳ Ｐゴシック" charset="-128"/>
              </a:rPr>
              <a:t>Basic crawler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>
                <a:ea typeface="ＭＳ Ｐゴシック" charset="-128"/>
              </a:rPr>
              <a:t>Begin with known “seed” URLs</a:t>
            </a:r>
          </a:p>
          <a:p>
            <a:pPr eaLnBrk="1" hangingPunct="1"/>
            <a:r>
              <a:rPr lang="en-US" altLang="en-US" sz="3800" smtClean="0">
                <a:ea typeface="ＭＳ Ｐゴシック" charset="-128"/>
              </a:rPr>
              <a:t>Fetch and parse them</a:t>
            </a:r>
          </a:p>
          <a:p>
            <a:pPr lvl="1" eaLnBrk="1" hangingPunct="1"/>
            <a:r>
              <a:rPr lang="en-US" altLang="en-US" sz="3600" smtClean="0">
                <a:ea typeface="ＭＳ Ｐゴシック" charset="-128"/>
              </a:rPr>
              <a:t>Extract URLs they point to</a:t>
            </a:r>
          </a:p>
          <a:p>
            <a:pPr lvl="1" eaLnBrk="1" hangingPunct="1"/>
            <a:r>
              <a:rPr lang="en-US" altLang="en-US" sz="3600" smtClean="0">
                <a:ea typeface="ＭＳ Ｐゴシック" charset="-128"/>
              </a:rPr>
              <a:t>Place the extracted URLs on a queue</a:t>
            </a:r>
          </a:p>
          <a:p>
            <a:pPr eaLnBrk="1" hangingPunct="1"/>
            <a:r>
              <a:rPr lang="en-US" altLang="en-US" sz="3800" smtClean="0">
                <a:ea typeface="ＭＳ Ｐゴシック" charset="-128"/>
              </a:rPr>
              <a:t>Fetch each URL on the queue and repeat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BFCFF"/>
                </a:solidFill>
              </a:rPr>
              <a:t>Sec. 20.2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FBC7BBC1-E6D0-4A02-AAA2-18F520896EA7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Crawling picture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52425" y="1701800"/>
            <a:ext cx="8448675" cy="5067300"/>
            <a:chOff x="222" y="1072"/>
            <a:chExt cx="5322" cy="3192"/>
          </a:xfrm>
        </p:grpSpPr>
        <p:sp>
          <p:nvSpPr>
            <p:cNvPr id="20503" name="Freeform 4"/>
            <p:cNvSpPr>
              <a:spLocks/>
            </p:cNvSpPr>
            <p:nvPr/>
          </p:nvSpPr>
          <p:spPr bwMode="auto">
            <a:xfrm>
              <a:off x="328" y="1072"/>
              <a:ext cx="5216" cy="3192"/>
            </a:xfrm>
            <a:custGeom>
              <a:avLst/>
              <a:gdLst>
                <a:gd name="T0" fmla="*/ 1208 w 5216"/>
                <a:gd name="T1" fmla="*/ 2768 h 3192"/>
                <a:gd name="T2" fmla="*/ 8 w 5216"/>
                <a:gd name="T3" fmla="*/ 1760 h 3192"/>
                <a:gd name="T4" fmla="*/ 1256 w 5216"/>
                <a:gd name="T5" fmla="*/ 224 h 3192"/>
                <a:gd name="T6" fmla="*/ 4472 w 5216"/>
                <a:gd name="T7" fmla="*/ 416 h 3192"/>
                <a:gd name="T8" fmla="*/ 5048 w 5216"/>
                <a:gd name="T9" fmla="*/ 2528 h 3192"/>
                <a:gd name="T10" fmla="*/ 3464 w 5216"/>
                <a:gd name="T11" fmla="*/ 3152 h 3192"/>
                <a:gd name="T12" fmla="*/ 1208 w 5216"/>
                <a:gd name="T13" fmla="*/ 2768 h 3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16"/>
                <a:gd name="T22" fmla="*/ 0 h 3192"/>
                <a:gd name="T23" fmla="*/ 5216 w 5216"/>
                <a:gd name="T24" fmla="*/ 3192 h 3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16" h="3192">
                  <a:moveTo>
                    <a:pt x="1208" y="2768"/>
                  </a:moveTo>
                  <a:cubicBezTo>
                    <a:pt x="632" y="2536"/>
                    <a:pt x="0" y="2184"/>
                    <a:pt x="8" y="1760"/>
                  </a:cubicBezTo>
                  <a:cubicBezTo>
                    <a:pt x="16" y="1336"/>
                    <a:pt x="512" y="448"/>
                    <a:pt x="1256" y="224"/>
                  </a:cubicBezTo>
                  <a:cubicBezTo>
                    <a:pt x="2000" y="0"/>
                    <a:pt x="3840" y="32"/>
                    <a:pt x="4472" y="416"/>
                  </a:cubicBezTo>
                  <a:cubicBezTo>
                    <a:pt x="5104" y="800"/>
                    <a:pt x="5216" y="2072"/>
                    <a:pt x="5048" y="2528"/>
                  </a:cubicBezTo>
                  <a:cubicBezTo>
                    <a:pt x="4880" y="2984"/>
                    <a:pt x="4104" y="3112"/>
                    <a:pt x="3464" y="3152"/>
                  </a:cubicBezTo>
                  <a:cubicBezTo>
                    <a:pt x="2824" y="3192"/>
                    <a:pt x="1784" y="3000"/>
                    <a:pt x="1208" y="276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20504" name="Text Box 5"/>
            <p:cNvSpPr txBox="1">
              <a:spLocks noChangeArrowheads="1"/>
            </p:cNvSpPr>
            <p:nvPr/>
          </p:nvSpPr>
          <p:spPr bwMode="auto">
            <a:xfrm>
              <a:off x="222" y="3528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cs typeface="Arial Unicode MS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prstClr val="black"/>
                  </a:solidFill>
                </a:rPr>
                <a:t>Web</a:t>
              </a:r>
            </a:p>
          </p:txBody>
        </p:sp>
      </p:grpSp>
      <p:pic>
        <p:nvPicPr>
          <p:cNvPr id="20484" name="Picture 12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91000"/>
            <a:ext cx="474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438400" y="1828800"/>
            <a:ext cx="3416300" cy="4800600"/>
            <a:chOff x="1536" y="1152"/>
            <a:chExt cx="2152" cy="3024"/>
          </a:xfrm>
        </p:grpSpPr>
        <p:grpSp>
          <p:nvGrpSpPr>
            <p:cNvPr id="20496" name="Group 15"/>
            <p:cNvGrpSpPr>
              <a:grpSpLocks/>
            </p:cNvGrpSpPr>
            <p:nvPr/>
          </p:nvGrpSpPr>
          <p:grpSpPr bwMode="auto">
            <a:xfrm>
              <a:off x="2064" y="1152"/>
              <a:ext cx="1624" cy="3024"/>
              <a:chOff x="2064" y="1152"/>
              <a:chExt cx="1624" cy="3024"/>
            </a:xfrm>
          </p:grpSpPr>
          <p:sp>
            <p:nvSpPr>
              <p:cNvPr id="20501" name="Freeform 16"/>
              <p:cNvSpPr>
                <a:spLocks/>
              </p:cNvSpPr>
              <p:nvPr/>
            </p:nvSpPr>
            <p:spPr bwMode="auto">
              <a:xfrm>
                <a:off x="2880" y="1152"/>
                <a:ext cx="808" cy="3024"/>
              </a:xfrm>
              <a:custGeom>
                <a:avLst/>
                <a:gdLst>
                  <a:gd name="T0" fmla="*/ 528 w 808"/>
                  <a:gd name="T1" fmla="*/ 0 h 3024"/>
                  <a:gd name="T2" fmla="*/ 0 w 808"/>
                  <a:gd name="T3" fmla="*/ 576 h 3024"/>
                  <a:gd name="T4" fmla="*/ 528 w 808"/>
                  <a:gd name="T5" fmla="*/ 1488 h 3024"/>
                  <a:gd name="T6" fmla="*/ 720 w 808"/>
                  <a:gd name="T7" fmla="*/ 2736 h 3024"/>
                  <a:gd name="T8" fmla="*/ 0 w 808"/>
                  <a:gd name="T9" fmla="*/ 3024 h 30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3024"/>
                  <a:gd name="T17" fmla="*/ 808 w 808"/>
                  <a:gd name="T18" fmla="*/ 3024 h 30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3024">
                    <a:moveTo>
                      <a:pt x="528" y="0"/>
                    </a:moveTo>
                    <a:cubicBezTo>
                      <a:pt x="264" y="164"/>
                      <a:pt x="0" y="328"/>
                      <a:pt x="0" y="576"/>
                    </a:cubicBezTo>
                    <a:cubicBezTo>
                      <a:pt x="0" y="824"/>
                      <a:pt x="408" y="1128"/>
                      <a:pt x="528" y="1488"/>
                    </a:cubicBezTo>
                    <a:cubicBezTo>
                      <a:pt x="648" y="1848"/>
                      <a:pt x="808" y="2480"/>
                      <a:pt x="720" y="2736"/>
                    </a:cubicBezTo>
                    <a:cubicBezTo>
                      <a:pt x="632" y="2992"/>
                      <a:pt x="316" y="3008"/>
                      <a:pt x="0" y="30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02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04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prstClr val="black"/>
                    </a:solidFill>
                  </a:rPr>
                  <a:t>URLs </a:t>
                </a:r>
                <a:r>
                  <a:rPr lang="en-US" altLang="en-US" i="1">
                    <a:solidFill>
                      <a:prstClr val="black"/>
                    </a:solidFill>
                  </a:rPr>
                  <a:t>frontier</a:t>
                </a:r>
              </a:p>
            </p:txBody>
          </p:sp>
        </p:grpSp>
        <p:sp>
          <p:nvSpPr>
            <p:cNvPr id="20497" name="Line 18"/>
            <p:cNvSpPr>
              <a:spLocks noChangeShapeType="1"/>
            </p:cNvSpPr>
            <p:nvPr/>
          </p:nvSpPr>
          <p:spPr bwMode="auto">
            <a:xfrm flipV="1">
              <a:off x="1536" y="3168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Lucida Sans" charset="0"/>
                <a:cs typeface="Arial Unicode MS" charset="0"/>
              </a:endParaRPr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>
              <a:off x="1536" y="34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Lucida Sans" charset="0"/>
                <a:cs typeface="Arial Unicode MS" charset="0"/>
              </a:endParaRPr>
            </a:p>
          </p:txBody>
        </p:sp>
        <p:sp>
          <p:nvSpPr>
            <p:cNvPr id="20499" name="Line 20"/>
            <p:cNvSpPr>
              <a:spLocks noChangeShapeType="1"/>
            </p:cNvSpPr>
            <p:nvPr/>
          </p:nvSpPr>
          <p:spPr bwMode="auto">
            <a:xfrm>
              <a:off x="1632" y="2448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Lucida Sans" charset="0"/>
                <a:cs typeface="Arial Unicode MS" charset="0"/>
              </a:endParaRPr>
            </a:p>
          </p:txBody>
        </p:sp>
        <p:sp>
          <p:nvSpPr>
            <p:cNvPr id="20500" name="Line 21"/>
            <p:cNvSpPr>
              <a:spLocks noChangeShapeType="1"/>
            </p:cNvSpPr>
            <p:nvPr/>
          </p:nvSpPr>
          <p:spPr bwMode="auto">
            <a:xfrm flipV="1">
              <a:off x="1968" y="1824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Lucida Sans" charset="0"/>
                <a:cs typeface="Arial Unicode MS" charset="0"/>
              </a:endParaRPr>
            </a:p>
          </p:txBody>
        </p:sp>
      </p:grpSp>
      <p:sp>
        <p:nvSpPr>
          <p:cNvPr id="20486" name="Text Box 22"/>
          <p:cNvSpPr txBox="1">
            <a:spLocks noChangeArrowheads="1"/>
          </p:cNvSpPr>
          <p:nvPr/>
        </p:nvSpPr>
        <p:spPr bwMode="auto">
          <a:xfrm>
            <a:off x="6019800" y="3773488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Unseen Web</a:t>
            </a:r>
          </a:p>
        </p:txBody>
      </p:sp>
      <p:sp>
        <p:nvSpPr>
          <p:cNvPr id="20487" name="Oval 23"/>
          <p:cNvSpPr>
            <a:spLocks noChangeArrowheads="1"/>
          </p:cNvSpPr>
          <p:nvPr/>
        </p:nvSpPr>
        <p:spPr bwMode="auto">
          <a:xfrm>
            <a:off x="1257300" y="4564063"/>
            <a:ext cx="1385888" cy="1150937"/>
          </a:xfrm>
          <a:prstGeom prst="ellipse">
            <a:avLst/>
          </a:prstGeom>
          <a:noFill/>
          <a:ln w="25400">
            <a:solidFill>
              <a:srgbClr val="489C6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Seed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pages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063625" y="1905000"/>
            <a:ext cx="2657475" cy="4419600"/>
            <a:chOff x="1063625" y="1905000"/>
            <a:chExt cx="2657475" cy="4419600"/>
          </a:xfrm>
        </p:grpSpPr>
        <p:grpSp>
          <p:nvGrpSpPr>
            <p:cNvPr id="20491" name="Group 6"/>
            <p:cNvGrpSpPr>
              <a:grpSpLocks/>
            </p:cNvGrpSpPr>
            <p:nvPr/>
          </p:nvGrpSpPr>
          <p:grpSpPr bwMode="auto">
            <a:xfrm>
              <a:off x="1063625" y="1905000"/>
              <a:ext cx="2657475" cy="4419600"/>
              <a:chOff x="670" y="1200"/>
              <a:chExt cx="1674" cy="2784"/>
            </a:xfrm>
          </p:grpSpPr>
          <p:sp>
            <p:nvSpPr>
              <p:cNvPr id="20494" name="Freeform 7"/>
              <p:cNvSpPr>
                <a:spLocks/>
              </p:cNvSpPr>
              <p:nvPr/>
            </p:nvSpPr>
            <p:spPr bwMode="auto">
              <a:xfrm>
                <a:off x="1680" y="1200"/>
                <a:ext cx="664" cy="2784"/>
              </a:xfrm>
              <a:custGeom>
                <a:avLst/>
                <a:gdLst>
                  <a:gd name="T0" fmla="*/ 288 w 664"/>
                  <a:gd name="T1" fmla="*/ 0 h 2784"/>
                  <a:gd name="T2" fmla="*/ 624 w 664"/>
                  <a:gd name="T3" fmla="*/ 912 h 2784"/>
                  <a:gd name="T4" fmla="*/ 48 w 664"/>
                  <a:gd name="T5" fmla="*/ 1584 h 2784"/>
                  <a:gd name="T6" fmla="*/ 336 w 664"/>
                  <a:gd name="T7" fmla="*/ 2784 h 27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4"/>
                  <a:gd name="T13" fmla="*/ 0 h 2784"/>
                  <a:gd name="T14" fmla="*/ 664 w 664"/>
                  <a:gd name="T15" fmla="*/ 2784 h 27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4" h="2784">
                    <a:moveTo>
                      <a:pt x="288" y="0"/>
                    </a:moveTo>
                    <a:cubicBezTo>
                      <a:pt x="476" y="324"/>
                      <a:pt x="664" y="648"/>
                      <a:pt x="624" y="912"/>
                    </a:cubicBezTo>
                    <a:cubicBezTo>
                      <a:pt x="584" y="1176"/>
                      <a:pt x="96" y="1272"/>
                      <a:pt x="48" y="1584"/>
                    </a:cubicBezTo>
                    <a:cubicBezTo>
                      <a:pt x="0" y="1896"/>
                      <a:pt x="168" y="2340"/>
                      <a:pt x="336" y="27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95" name="Text Box 8"/>
              <p:cNvSpPr txBox="1">
                <a:spLocks noChangeArrowheads="1"/>
              </p:cNvSpPr>
              <p:nvPr/>
            </p:nvSpPr>
            <p:spPr bwMode="auto">
              <a:xfrm>
                <a:off x="670" y="1944"/>
                <a:ext cx="1346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cs typeface="Arial Unicode MS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prstClr val="black"/>
                    </a:solidFill>
                  </a:rPr>
                  <a:t>URLs crawled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prstClr val="black"/>
                    </a:solidFill>
                  </a:rPr>
                  <a:t>and parsed</a:t>
                </a:r>
              </a:p>
            </p:txBody>
          </p:sp>
        </p:grpSp>
        <p:sp>
          <p:nvSpPr>
            <p:cNvPr id="20492" name="Line 24"/>
            <p:cNvSpPr>
              <a:spLocks noChangeShapeType="1"/>
            </p:cNvSpPr>
            <p:nvPr/>
          </p:nvSpPr>
          <p:spPr bwMode="auto">
            <a:xfrm flipV="1">
              <a:off x="1752600" y="38862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Lucida Sans" charset="0"/>
                <a:cs typeface="Arial Unicode MS" charset="0"/>
              </a:endParaRPr>
            </a:p>
          </p:txBody>
        </p:sp>
        <p:sp>
          <p:nvSpPr>
            <p:cNvPr id="20493" name="Line 25"/>
            <p:cNvSpPr>
              <a:spLocks noChangeShapeType="1"/>
            </p:cNvSpPr>
            <p:nvPr/>
          </p:nvSpPr>
          <p:spPr bwMode="auto">
            <a:xfrm flipV="1">
              <a:off x="1981200" y="3810000"/>
              <a:ext cx="304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Lucida Sans" charset="0"/>
                <a:cs typeface="Arial Unicode MS" charset="0"/>
              </a:endParaRPr>
            </a:p>
          </p:txBody>
        </p:sp>
      </p:grpSp>
      <p:sp>
        <p:nvSpPr>
          <p:cNvPr id="20489" name="TextBox 22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BFCFF"/>
                </a:solidFill>
              </a:rPr>
              <a:t>Sec. 20.2</a:t>
            </a:r>
          </a:p>
        </p:txBody>
      </p:sp>
      <p:sp>
        <p:nvSpPr>
          <p:cNvPr id="20490" name="Slide Number Placeholder 2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cs typeface="Arial Unicode MS" charset="0"/>
              </a:defRPr>
            </a:lvl9pPr>
          </a:lstStyle>
          <a:p>
            <a:pPr eaLnBrk="1" hangingPunct="1"/>
            <a:fld id="{5238307B-0043-47A0-9B1C-80E247BBD6FD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87" y="1503427"/>
            <a:ext cx="7451090" cy="5058410"/>
            <a:chOff x="351287" y="1503427"/>
            <a:chExt cx="7451090" cy="5058410"/>
          </a:xfrm>
        </p:grpSpPr>
        <p:sp>
          <p:nvSpPr>
            <p:cNvPr id="3" name="object 3"/>
            <p:cNvSpPr/>
            <p:nvPr/>
          </p:nvSpPr>
          <p:spPr>
            <a:xfrm>
              <a:off x="387095" y="1708404"/>
              <a:ext cx="55626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" y="1540763"/>
              <a:ext cx="4314444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728342"/>
            <a:ext cx="25654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3823" y="1734311"/>
            <a:ext cx="3812819" cy="268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059660"/>
            <a:ext cx="4658995" cy="970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/>
              <a:t>Why is web crawler</a:t>
            </a:r>
            <a:r>
              <a:rPr sz="2600" spc="-55" dirty="0"/>
              <a:t> </a:t>
            </a:r>
            <a:r>
              <a:rPr sz="2600" spc="-50" dirty="0"/>
              <a:t>required?</a:t>
            </a:r>
            <a:endParaRPr sz="2600"/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/>
              <a:t>How does web crawler</a:t>
            </a:r>
            <a:r>
              <a:rPr sz="2600" spc="-45" dirty="0"/>
              <a:t> </a:t>
            </a:r>
            <a:r>
              <a:rPr sz="2600" spc="-5" dirty="0"/>
              <a:t>work?</a:t>
            </a:r>
            <a:endParaRPr sz="26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35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Crawling</a:t>
            </a:r>
            <a:r>
              <a:rPr spc="-45" dirty="0"/>
              <a:t> </a:t>
            </a:r>
            <a:r>
              <a:rPr dirty="0"/>
              <a:t>strategies</a:t>
            </a:r>
          </a:p>
          <a:p>
            <a:pPr marL="1111250" marR="5080">
              <a:lnSpc>
                <a:spcPct val="119200"/>
              </a:lnSpc>
              <a:spcBef>
                <a:spcPts val="5"/>
              </a:spcBef>
            </a:pPr>
            <a:r>
              <a:rPr dirty="0"/>
              <a:t>Breadth first search</a:t>
            </a:r>
            <a:r>
              <a:rPr spc="-90" dirty="0"/>
              <a:t> </a:t>
            </a:r>
            <a:r>
              <a:rPr spc="-5" dirty="0"/>
              <a:t>traversal  depth </a:t>
            </a:r>
            <a:r>
              <a:rPr dirty="0"/>
              <a:t>first search</a:t>
            </a:r>
            <a:r>
              <a:rPr spc="-55" dirty="0"/>
              <a:t> </a:t>
            </a:r>
            <a:r>
              <a:rPr spc="-5" dirty="0"/>
              <a:t>traversal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  <a:tab pos="2738120" algn="l"/>
              </a:tabLst>
            </a:pPr>
            <a:r>
              <a:rPr spc="-5" dirty="0"/>
              <a:t>Architecture</a:t>
            </a:r>
            <a:r>
              <a:rPr spc="-30" dirty="0"/>
              <a:t> </a:t>
            </a:r>
            <a:r>
              <a:rPr dirty="0"/>
              <a:t>of	</a:t>
            </a:r>
            <a:r>
              <a:rPr spc="-5" dirty="0"/>
              <a:t>web</a:t>
            </a:r>
            <a:r>
              <a:rPr spc="-10" dirty="0"/>
              <a:t> </a:t>
            </a:r>
            <a:r>
              <a:rPr spc="-5" dirty="0"/>
              <a:t>crawler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Crawling</a:t>
            </a:r>
            <a:r>
              <a:rPr spc="-40" dirty="0"/>
              <a:t> </a:t>
            </a:r>
            <a:r>
              <a:rPr spc="-5" dirty="0"/>
              <a:t>policies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Distributed</a:t>
            </a:r>
            <a:r>
              <a:rPr spc="-50" dirty="0"/>
              <a:t> </a:t>
            </a:r>
            <a:r>
              <a:rPr spc="-5" dirty="0"/>
              <a:t>crawling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0520" y="769619"/>
              <a:ext cx="4814316" cy="4808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4403" y="790701"/>
              <a:ext cx="4747260" cy="4740910"/>
            </a:xfrm>
            <a:custGeom>
              <a:avLst/>
              <a:gdLst/>
              <a:ahLst/>
              <a:cxnLst/>
              <a:rect l="l" t="t" r="r" b="b"/>
              <a:pathLst>
                <a:path w="4747260" h="4740910">
                  <a:moveTo>
                    <a:pt x="4295927" y="0"/>
                  </a:moveTo>
                  <a:lnTo>
                    <a:pt x="0" y="451485"/>
                  </a:lnTo>
                  <a:lnTo>
                    <a:pt x="450786" y="4740529"/>
                  </a:lnTo>
                  <a:lnTo>
                    <a:pt x="4746650" y="4288917"/>
                  </a:lnTo>
                  <a:lnTo>
                    <a:pt x="4295927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4403" y="790701"/>
              <a:ext cx="4747260" cy="4740910"/>
            </a:xfrm>
            <a:custGeom>
              <a:avLst/>
              <a:gdLst/>
              <a:ahLst/>
              <a:cxnLst/>
              <a:rect l="l" t="t" r="r" b="b"/>
              <a:pathLst>
                <a:path w="4747260" h="4740910">
                  <a:moveTo>
                    <a:pt x="0" y="451485"/>
                  </a:moveTo>
                  <a:lnTo>
                    <a:pt x="4295927" y="0"/>
                  </a:lnTo>
                  <a:lnTo>
                    <a:pt x="4746650" y="4288917"/>
                  </a:lnTo>
                  <a:lnTo>
                    <a:pt x="450786" y="4740529"/>
                  </a:lnTo>
                  <a:lnTo>
                    <a:pt x="0" y="451485"/>
                  </a:lnTo>
                  <a:close/>
                </a:path>
              </a:pathLst>
            </a:custGeom>
            <a:ln w="12699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80" y="864108"/>
              <a:ext cx="4613148" cy="46070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816" y="888745"/>
              <a:ext cx="4539615" cy="4533265"/>
            </a:xfrm>
            <a:custGeom>
              <a:avLst/>
              <a:gdLst/>
              <a:ahLst/>
              <a:cxnLst/>
              <a:rect l="l" t="t" r="r" b="b"/>
              <a:pathLst>
                <a:path w="4539615" h="4533265">
                  <a:moveTo>
                    <a:pt x="4313656" y="0"/>
                  </a:moveTo>
                  <a:lnTo>
                    <a:pt x="0" y="226059"/>
                  </a:lnTo>
                  <a:lnTo>
                    <a:pt x="225704" y="4532757"/>
                  </a:lnTo>
                  <a:lnTo>
                    <a:pt x="4539335" y="4306697"/>
                  </a:lnTo>
                  <a:lnTo>
                    <a:pt x="4313656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816" y="888745"/>
              <a:ext cx="4539615" cy="4533265"/>
            </a:xfrm>
            <a:custGeom>
              <a:avLst/>
              <a:gdLst/>
              <a:ahLst/>
              <a:cxnLst/>
              <a:rect l="l" t="t" r="r" b="b"/>
              <a:pathLst>
                <a:path w="4539615" h="4533265">
                  <a:moveTo>
                    <a:pt x="0" y="226059"/>
                  </a:moveTo>
                  <a:lnTo>
                    <a:pt x="4313656" y="0"/>
                  </a:lnTo>
                  <a:lnTo>
                    <a:pt x="4539335" y="4306697"/>
                  </a:lnTo>
                  <a:lnTo>
                    <a:pt x="225704" y="4532757"/>
                  </a:lnTo>
                  <a:lnTo>
                    <a:pt x="0" y="226059"/>
                  </a:lnTo>
                  <a:close/>
                </a:path>
              </a:pathLst>
            </a:custGeom>
            <a:ln w="12700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3600" y="1143000"/>
              <a:ext cx="2874645" cy="1828800"/>
            </a:xfrm>
            <a:custGeom>
              <a:avLst/>
              <a:gdLst/>
              <a:ahLst/>
              <a:cxnLst/>
              <a:rect l="l" t="t" r="r" b="b"/>
              <a:pathLst>
                <a:path w="2874645" h="1828800">
                  <a:moveTo>
                    <a:pt x="2874518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2874518" y="1828800"/>
                  </a:lnTo>
                  <a:lnTo>
                    <a:pt x="28745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4178" y="1235964"/>
              <a:ext cx="2185035" cy="282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9990" y="1381252"/>
              <a:ext cx="87122" cy="93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5890" y="1278000"/>
              <a:ext cx="139446" cy="1978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7838" y="1278000"/>
              <a:ext cx="139446" cy="1978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09614" y="1278000"/>
              <a:ext cx="139446" cy="1978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39990" y="1277873"/>
              <a:ext cx="72390" cy="687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4178" y="1235964"/>
              <a:ext cx="2185035" cy="282575"/>
            </a:xfrm>
            <a:custGeom>
              <a:avLst/>
              <a:gdLst/>
              <a:ahLst/>
              <a:cxnLst/>
              <a:rect l="l" t="t" r="r" b="b"/>
              <a:pathLst>
                <a:path w="2185034" h="282575">
                  <a:moveTo>
                    <a:pt x="1959355" y="4825"/>
                  </a:moveTo>
                  <a:lnTo>
                    <a:pt x="2185035" y="4825"/>
                  </a:lnTo>
                  <a:lnTo>
                    <a:pt x="2185035" y="47751"/>
                  </a:lnTo>
                  <a:lnTo>
                    <a:pt x="2094484" y="47751"/>
                  </a:lnTo>
                  <a:lnTo>
                    <a:pt x="2094484" y="277368"/>
                  </a:lnTo>
                  <a:lnTo>
                    <a:pt x="2046097" y="277368"/>
                  </a:lnTo>
                  <a:lnTo>
                    <a:pt x="2046097" y="47751"/>
                  </a:lnTo>
                  <a:lnTo>
                    <a:pt x="1959355" y="47751"/>
                  </a:lnTo>
                  <a:lnTo>
                    <a:pt x="1959355" y="4825"/>
                  </a:lnTo>
                  <a:close/>
                </a:path>
                <a:path w="2185034" h="282575">
                  <a:moveTo>
                    <a:pt x="1271904" y="4825"/>
                  </a:moveTo>
                  <a:lnTo>
                    <a:pt x="1445768" y="4825"/>
                  </a:lnTo>
                  <a:lnTo>
                    <a:pt x="1445768" y="47751"/>
                  </a:lnTo>
                  <a:lnTo>
                    <a:pt x="1320292" y="47751"/>
                  </a:lnTo>
                  <a:lnTo>
                    <a:pt x="1320292" y="111633"/>
                  </a:lnTo>
                  <a:lnTo>
                    <a:pt x="1410335" y="111633"/>
                  </a:lnTo>
                  <a:lnTo>
                    <a:pt x="1410335" y="152781"/>
                  </a:lnTo>
                  <a:lnTo>
                    <a:pt x="1320292" y="152781"/>
                  </a:lnTo>
                  <a:lnTo>
                    <a:pt x="1320292" y="234441"/>
                  </a:lnTo>
                  <a:lnTo>
                    <a:pt x="1443736" y="234441"/>
                  </a:lnTo>
                  <a:lnTo>
                    <a:pt x="1443736" y="277368"/>
                  </a:lnTo>
                  <a:lnTo>
                    <a:pt x="1271904" y="277368"/>
                  </a:lnTo>
                  <a:lnTo>
                    <a:pt x="1271904" y="4825"/>
                  </a:lnTo>
                  <a:close/>
                </a:path>
                <a:path w="2185034" h="282575">
                  <a:moveTo>
                    <a:pt x="1061593" y="4825"/>
                  </a:moveTo>
                  <a:lnTo>
                    <a:pt x="1109979" y="4825"/>
                  </a:lnTo>
                  <a:lnTo>
                    <a:pt x="1109979" y="234441"/>
                  </a:lnTo>
                  <a:lnTo>
                    <a:pt x="1233043" y="234441"/>
                  </a:lnTo>
                  <a:lnTo>
                    <a:pt x="1233043" y="277368"/>
                  </a:lnTo>
                  <a:lnTo>
                    <a:pt x="1061593" y="277368"/>
                  </a:lnTo>
                  <a:lnTo>
                    <a:pt x="1061593" y="4825"/>
                  </a:lnTo>
                  <a:close/>
                </a:path>
                <a:path w="2185034" h="282575">
                  <a:moveTo>
                    <a:pt x="1565528" y="2412"/>
                  </a:moveTo>
                  <a:lnTo>
                    <a:pt x="1618678" y="12646"/>
                  </a:lnTo>
                  <a:lnTo>
                    <a:pt x="1649714" y="42576"/>
                  </a:lnTo>
                  <a:lnTo>
                    <a:pt x="1655699" y="72389"/>
                  </a:lnTo>
                  <a:lnTo>
                    <a:pt x="1653557" y="87727"/>
                  </a:lnTo>
                  <a:lnTo>
                    <a:pt x="1647142" y="101361"/>
                  </a:lnTo>
                  <a:lnTo>
                    <a:pt x="1636464" y="113305"/>
                  </a:lnTo>
                  <a:lnTo>
                    <a:pt x="1621536" y="123571"/>
                  </a:lnTo>
                  <a:lnTo>
                    <a:pt x="1643705" y="134711"/>
                  </a:lnTo>
                  <a:lnTo>
                    <a:pt x="1659540" y="150590"/>
                  </a:lnTo>
                  <a:lnTo>
                    <a:pt x="1669041" y="171184"/>
                  </a:lnTo>
                  <a:lnTo>
                    <a:pt x="1672209" y="196469"/>
                  </a:lnTo>
                  <a:lnTo>
                    <a:pt x="1670466" y="214090"/>
                  </a:lnTo>
                  <a:lnTo>
                    <a:pt x="1644142" y="255524"/>
                  </a:lnTo>
                  <a:lnTo>
                    <a:pt x="1592814" y="276008"/>
                  </a:lnTo>
                  <a:lnTo>
                    <a:pt x="1571625" y="277368"/>
                  </a:lnTo>
                  <a:lnTo>
                    <a:pt x="1488313" y="277368"/>
                  </a:lnTo>
                  <a:lnTo>
                    <a:pt x="1488313" y="4952"/>
                  </a:lnTo>
                  <a:lnTo>
                    <a:pt x="1513772" y="3859"/>
                  </a:lnTo>
                  <a:lnTo>
                    <a:pt x="1535112" y="3063"/>
                  </a:lnTo>
                  <a:lnTo>
                    <a:pt x="1552356" y="2577"/>
                  </a:lnTo>
                  <a:lnTo>
                    <a:pt x="1565528" y="2412"/>
                  </a:lnTo>
                  <a:close/>
                </a:path>
                <a:path w="2185034" h="282575">
                  <a:moveTo>
                    <a:pt x="930528" y="126"/>
                  </a:moveTo>
                  <a:lnTo>
                    <a:pt x="952099" y="1813"/>
                  </a:lnTo>
                  <a:lnTo>
                    <a:pt x="972026" y="6858"/>
                  </a:lnTo>
                  <a:lnTo>
                    <a:pt x="990286" y="15236"/>
                  </a:lnTo>
                  <a:lnTo>
                    <a:pt x="1006855" y="26924"/>
                  </a:lnTo>
                  <a:lnTo>
                    <a:pt x="986536" y="65786"/>
                  </a:lnTo>
                  <a:lnTo>
                    <a:pt x="981676" y="61995"/>
                  </a:lnTo>
                  <a:lnTo>
                    <a:pt x="975661" y="58229"/>
                  </a:lnTo>
                  <a:lnTo>
                    <a:pt x="936152" y="43654"/>
                  </a:lnTo>
                  <a:lnTo>
                    <a:pt x="929386" y="43180"/>
                  </a:lnTo>
                  <a:lnTo>
                    <a:pt x="910357" y="44872"/>
                  </a:lnTo>
                  <a:lnTo>
                    <a:pt x="866013" y="70358"/>
                  </a:lnTo>
                  <a:lnTo>
                    <a:pt x="844224" y="121667"/>
                  </a:lnTo>
                  <a:lnTo>
                    <a:pt x="842772" y="143383"/>
                  </a:lnTo>
                  <a:lnTo>
                    <a:pt x="844198" y="164080"/>
                  </a:lnTo>
                  <a:lnTo>
                    <a:pt x="865504" y="212978"/>
                  </a:lnTo>
                  <a:lnTo>
                    <a:pt x="909010" y="237392"/>
                  </a:lnTo>
                  <a:lnTo>
                    <a:pt x="927607" y="239013"/>
                  </a:lnTo>
                  <a:lnTo>
                    <a:pt x="939917" y="238132"/>
                  </a:lnTo>
                  <a:lnTo>
                    <a:pt x="970152" y="171323"/>
                  </a:lnTo>
                  <a:lnTo>
                    <a:pt x="932434" y="171323"/>
                  </a:lnTo>
                  <a:lnTo>
                    <a:pt x="932434" y="130048"/>
                  </a:lnTo>
                  <a:lnTo>
                    <a:pt x="1018540" y="130048"/>
                  </a:lnTo>
                  <a:lnTo>
                    <a:pt x="1018540" y="252095"/>
                  </a:lnTo>
                  <a:lnTo>
                    <a:pt x="973963" y="274065"/>
                  </a:lnTo>
                  <a:lnTo>
                    <a:pt x="933261" y="281566"/>
                  </a:lnTo>
                  <a:lnTo>
                    <a:pt x="919734" y="282066"/>
                  </a:lnTo>
                  <a:lnTo>
                    <a:pt x="891992" y="279661"/>
                  </a:lnTo>
                  <a:lnTo>
                    <a:pt x="845510" y="260421"/>
                  </a:lnTo>
                  <a:lnTo>
                    <a:pt x="811768" y="222819"/>
                  </a:lnTo>
                  <a:lnTo>
                    <a:pt x="794623" y="172094"/>
                  </a:lnTo>
                  <a:lnTo>
                    <a:pt x="792479" y="142112"/>
                  </a:lnTo>
                  <a:lnTo>
                    <a:pt x="794815" y="112061"/>
                  </a:lnTo>
                  <a:lnTo>
                    <a:pt x="813536" y="60817"/>
                  </a:lnTo>
                  <a:lnTo>
                    <a:pt x="850233" y="22361"/>
                  </a:lnTo>
                  <a:lnTo>
                    <a:pt x="900525" y="2601"/>
                  </a:lnTo>
                  <a:lnTo>
                    <a:pt x="930528" y="126"/>
                  </a:lnTo>
                  <a:close/>
                </a:path>
                <a:path w="2185034" h="282575">
                  <a:moveTo>
                    <a:pt x="138049" y="126"/>
                  </a:moveTo>
                  <a:lnTo>
                    <a:pt x="159619" y="1813"/>
                  </a:lnTo>
                  <a:lnTo>
                    <a:pt x="179546" y="6858"/>
                  </a:lnTo>
                  <a:lnTo>
                    <a:pt x="197806" y="15236"/>
                  </a:lnTo>
                  <a:lnTo>
                    <a:pt x="214375" y="26924"/>
                  </a:lnTo>
                  <a:lnTo>
                    <a:pt x="194056" y="65786"/>
                  </a:lnTo>
                  <a:lnTo>
                    <a:pt x="189196" y="61995"/>
                  </a:lnTo>
                  <a:lnTo>
                    <a:pt x="183181" y="58229"/>
                  </a:lnTo>
                  <a:lnTo>
                    <a:pt x="143672" y="43654"/>
                  </a:lnTo>
                  <a:lnTo>
                    <a:pt x="136906" y="43180"/>
                  </a:lnTo>
                  <a:lnTo>
                    <a:pt x="117877" y="44872"/>
                  </a:lnTo>
                  <a:lnTo>
                    <a:pt x="73533" y="70358"/>
                  </a:lnTo>
                  <a:lnTo>
                    <a:pt x="51744" y="121667"/>
                  </a:lnTo>
                  <a:lnTo>
                    <a:pt x="50292" y="143383"/>
                  </a:lnTo>
                  <a:lnTo>
                    <a:pt x="51718" y="164080"/>
                  </a:lnTo>
                  <a:lnTo>
                    <a:pt x="73025" y="212978"/>
                  </a:lnTo>
                  <a:lnTo>
                    <a:pt x="116530" y="237392"/>
                  </a:lnTo>
                  <a:lnTo>
                    <a:pt x="135128" y="239013"/>
                  </a:lnTo>
                  <a:lnTo>
                    <a:pt x="147437" y="238132"/>
                  </a:lnTo>
                  <a:lnTo>
                    <a:pt x="177673" y="171323"/>
                  </a:lnTo>
                  <a:lnTo>
                    <a:pt x="139954" y="171323"/>
                  </a:lnTo>
                  <a:lnTo>
                    <a:pt x="139954" y="130048"/>
                  </a:lnTo>
                  <a:lnTo>
                    <a:pt x="226060" y="130048"/>
                  </a:lnTo>
                  <a:lnTo>
                    <a:pt x="226060" y="252095"/>
                  </a:lnTo>
                  <a:lnTo>
                    <a:pt x="181483" y="274065"/>
                  </a:lnTo>
                  <a:lnTo>
                    <a:pt x="140781" y="281566"/>
                  </a:lnTo>
                  <a:lnTo>
                    <a:pt x="127254" y="282066"/>
                  </a:lnTo>
                  <a:lnTo>
                    <a:pt x="99512" y="279661"/>
                  </a:lnTo>
                  <a:lnTo>
                    <a:pt x="53030" y="260421"/>
                  </a:lnTo>
                  <a:lnTo>
                    <a:pt x="19288" y="222819"/>
                  </a:lnTo>
                  <a:lnTo>
                    <a:pt x="2143" y="172094"/>
                  </a:lnTo>
                  <a:lnTo>
                    <a:pt x="0" y="142112"/>
                  </a:lnTo>
                  <a:lnTo>
                    <a:pt x="2335" y="112061"/>
                  </a:lnTo>
                  <a:lnTo>
                    <a:pt x="21056" y="60817"/>
                  </a:lnTo>
                  <a:lnTo>
                    <a:pt x="57753" y="22361"/>
                  </a:lnTo>
                  <a:lnTo>
                    <a:pt x="108045" y="2601"/>
                  </a:lnTo>
                  <a:lnTo>
                    <a:pt x="138049" y="126"/>
                  </a:lnTo>
                  <a:close/>
                </a:path>
                <a:path w="2185034" h="282575">
                  <a:moveTo>
                    <a:pt x="1819528" y="0"/>
                  </a:moveTo>
                  <a:lnTo>
                    <a:pt x="1871392" y="9128"/>
                  </a:lnTo>
                  <a:lnTo>
                    <a:pt x="1909445" y="36449"/>
                  </a:lnTo>
                  <a:lnTo>
                    <a:pt x="1932701" y="80248"/>
                  </a:lnTo>
                  <a:lnTo>
                    <a:pt x="1940432" y="138811"/>
                  </a:lnTo>
                  <a:lnTo>
                    <a:pt x="1938408" y="170001"/>
                  </a:lnTo>
                  <a:lnTo>
                    <a:pt x="1922216" y="222285"/>
                  </a:lnTo>
                  <a:lnTo>
                    <a:pt x="1890069" y="260260"/>
                  </a:lnTo>
                  <a:lnTo>
                    <a:pt x="1843968" y="279640"/>
                  </a:lnTo>
                  <a:lnTo>
                    <a:pt x="1815846" y="282066"/>
                  </a:lnTo>
                  <a:lnTo>
                    <a:pt x="1790009" y="279663"/>
                  </a:lnTo>
                  <a:lnTo>
                    <a:pt x="1747908" y="260475"/>
                  </a:lnTo>
                  <a:lnTo>
                    <a:pt x="1718810" y="222785"/>
                  </a:lnTo>
                  <a:lnTo>
                    <a:pt x="1704141" y="170310"/>
                  </a:lnTo>
                  <a:lnTo>
                    <a:pt x="1702307" y="138811"/>
                  </a:lnTo>
                  <a:lnTo>
                    <a:pt x="1704306" y="110785"/>
                  </a:lnTo>
                  <a:lnTo>
                    <a:pt x="1720256" y="61497"/>
                  </a:lnTo>
                  <a:lnTo>
                    <a:pt x="1751520" y="22663"/>
                  </a:lnTo>
                  <a:lnTo>
                    <a:pt x="1794192" y="2522"/>
                  </a:lnTo>
                  <a:lnTo>
                    <a:pt x="1819528" y="0"/>
                  </a:lnTo>
                  <a:close/>
                </a:path>
                <a:path w="2185034" h="282575">
                  <a:moveTo>
                    <a:pt x="641476" y="0"/>
                  </a:moveTo>
                  <a:lnTo>
                    <a:pt x="693340" y="9128"/>
                  </a:lnTo>
                  <a:lnTo>
                    <a:pt x="731393" y="36449"/>
                  </a:lnTo>
                  <a:lnTo>
                    <a:pt x="754649" y="80248"/>
                  </a:lnTo>
                  <a:lnTo>
                    <a:pt x="762380" y="138811"/>
                  </a:lnTo>
                  <a:lnTo>
                    <a:pt x="760356" y="170001"/>
                  </a:lnTo>
                  <a:lnTo>
                    <a:pt x="744164" y="222285"/>
                  </a:lnTo>
                  <a:lnTo>
                    <a:pt x="712017" y="260260"/>
                  </a:lnTo>
                  <a:lnTo>
                    <a:pt x="665916" y="279640"/>
                  </a:lnTo>
                  <a:lnTo>
                    <a:pt x="637794" y="282066"/>
                  </a:lnTo>
                  <a:lnTo>
                    <a:pt x="611957" y="279663"/>
                  </a:lnTo>
                  <a:lnTo>
                    <a:pt x="569856" y="260475"/>
                  </a:lnTo>
                  <a:lnTo>
                    <a:pt x="540758" y="222785"/>
                  </a:lnTo>
                  <a:lnTo>
                    <a:pt x="526089" y="170310"/>
                  </a:lnTo>
                  <a:lnTo>
                    <a:pt x="524255" y="138811"/>
                  </a:lnTo>
                  <a:lnTo>
                    <a:pt x="526254" y="110785"/>
                  </a:lnTo>
                  <a:lnTo>
                    <a:pt x="542204" y="61497"/>
                  </a:lnTo>
                  <a:lnTo>
                    <a:pt x="573468" y="22663"/>
                  </a:lnTo>
                  <a:lnTo>
                    <a:pt x="616140" y="2522"/>
                  </a:lnTo>
                  <a:lnTo>
                    <a:pt x="641476" y="0"/>
                  </a:lnTo>
                  <a:close/>
                </a:path>
                <a:path w="2185034" h="282575">
                  <a:moveTo>
                    <a:pt x="373253" y="0"/>
                  </a:moveTo>
                  <a:lnTo>
                    <a:pt x="425116" y="9128"/>
                  </a:lnTo>
                  <a:lnTo>
                    <a:pt x="463169" y="36449"/>
                  </a:lnTo>
                  <a:lnTo>
                    <a:pt x="486425" y="80248"/>
                  </a:lnTo>
                  <a:lnTo>
                    <a:pt x="494157" y="138811"/>
                  </a:lnTo>
                  <a:lnTo>
                    <a:pt x="492132" y="170001"/>
                  </a:lnTo>
                  <a:lnTo>
                    <a:pt x="475940" y="222285"/>
                  </a:lnTo>
                  <a:lnTo>
                    <a:pt x="443793" y="260260"/>
                  </a:lnTo>
                  <a:lnTo>
                    <a:pt x="397692" y="279640"/>
                  </a:lnTo>
                  <a:lnTo>
                    <a:pt x="369570" y="282066"/>
                  </a:lnTo>
                  <a:lnTo>
                    <a:pt x="343733" y="279663"/>
                  </a:lnTo>
                  <a:lnTo>
                    <a:pt x="301632" y="260475"/>
                  </a:lnTo>
                  <a:lnTo>
                    <a:pt x="272534" y="222785"/>
                  </a:lnTo>
                  <a:lnTo>
                    <a:pt x="257865" y="170310"/>
                  </a:lnTo>
                  <a:lnTo>
                    <a:pt x="256032" y="138811"/>
                  </a:lnTo>
                  <a:lnTo>
                    <a:pt x="258030" y="110785"/>
                  </a:lnTo>
                  <a:lnTo>
                    <a:pt x="273980" y="61497"/>
                  </a:lnTo>
                  <a:lnTo>
                    <a:pt x="305244" y="22663"/>
                  </a:lnTo>
                  <a:lnTo>
                    <a:pt x="347916" y="2522"/>
                  </a:lnTo>
                  <a:lnTo>
                    <a:pt x="373253" y="0"/>
                  </a:lnTo>
                  <a:close/>
                </a:path>
              </a:pathLst>
            </a:custGeom>
            <a:ln w="3175">
              <a:solidFill>
                <a:srgbClr val="554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74863" y="1461769"/>
              <a:ext cx="76834" cy="1211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73973" y="1460881"/>
              <a:ext cx="78613" cy="1229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04178" y="1689608"/>
              <a:ext cx="2675001" cy="28562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42781" y="1838452"/>
              <a:ext cx="87122" cy="93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77838" y="1735200"/>
              <a:ext cx="139446" cy="1978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09614" y="1735200"/>
              <a:ext cx="139446" cy="1978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42781" y="1735074"/>
              <a:ext cx="72390" cy="687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178" y="1693164"/>
              <a:ext cx="2675255" cy="282575"/>
            </a:xfrm>
            <a:custGeom>
              <a:avLst/>
              <a:gdLst/>
              <a:ahLst/>
              <a:cxnLst/>
              <a:rect l="l" t="t" r="r" b="b"/>
              <a:pathLst>
                <a:path w="2675254" h="282575">
                  <a:moveTo>
                    <a:pt x="2274697" y="4825"/>
                  </a:moveTo>
                  <a:lnTo>
                    <a:pt x="2448560" y="4825"/>
                  </a:lnTo>
                  <a:lnTo>
                    <a:pt x="2448560" y="47751"/>
                  </a:lnTo>
                  <a:lnTo>
                    <a:pt x="2323084" y="47751"/>
                  </a:lnTo>
                  <a:lnTo>
                    <a:pt x="2323084" y="111633"/>
                  </a:lnTo>
                  <a:lnTo>
                    <a:pt x="2413127" y="111633"/>
                  </a:lnTo>
                  <a:lnTo>
                    <a:pt x="2413127" y="152781"/>
                  </a:lnTo>
                  <a:lnTo>
                    <a:pt x="2323084" y="152781"/>
                  </a:lnTo>
                  <a:lnTo>
                    <a:pt x="2323084" y="234441"/>
                  </a:lnTo>
                  <a:lnTo>
                    <a:pt x="2446528" y="234441"/>
                  </a:lnTo>
                  <a:lnTo>
                    <a:pt x="2446528" y="277368"/>
                  </a:lnTo>
                  <a:lnTo>
                    <a:pt x="2274697" y="277368"/>
                  </a:lnTo>
                  <a:lnTo>
                    <a:pt x="2274697" y="4825"/>
                  </a:lnTo>
                  <a:close/>
                </a:path>
                <a:path w="2675254" h="282575">
                  <a:moveTo>
                    <a:pt x="1910842" y="4825"/>
                  </a:moveTo>
                  <a:lnTo>
                    <a:pt x="1961261" y="4825"/>
                  </a:lnTo>
                  <a:lnTo>
                    <a:pt x="2012442" y="169290"/>
                  </a:lnTo>
                  <a:lnTo>
                    <a:pt x="2067687" y="4825"/>
                  </a:lnTo>
                  <a:lnTo>
                    <a:pt x="2088896" y="4825"/>
                  </a:lnTo>
                  <a:lnTo>
                    <a:pt x="2144395" y="169290"/>
                  </a:lnTo>
                  <a:lnTo>
                    <a:pt x="2195322" y="4825"/>
                  </a:lnTo>
                  <a:lnTo>
                    <a:pt x="2245741" y="4825"/>
                  </a:lnTo>
                  <a:lnTo>
                    <a:pt x="2157603" y="281050"/>
                  </a:lnTo>
                  <a:lnTo>
                    <a:pt x="2137664" y="281050"/>
                  </a:lnTo>
                  <a:lnTo>
                    <a:pt x="2078101" y="109220"/>
                  </a:lnTo>
                  <a:lnTo>
                    <a:pt x="2020316" y="281050"/>
                  </a:lnTo>
                  <a:lnTo>
                    <a:pt x="2000377" y="281050"/>
                  </a:lnTo>
                  <a:lnTo>
                    <a:pt x="1910842" y="4825"/>
                  </a:lnTo>
                  <a:close/>
                </a:path>
                <a:path w="2675254" h="282575">
                  <a:moveTo>
                    <a:pt x="1271904" y="4825"/>
                  </a:moveTo>
                  <a:lnTo>
                    <a:pt x="1445768" y="4825"/>
                  </a:lnTo>
                  <a:lnTo>
                    <a:pt x="1445768" y="47751"/>
                  </a:lnTo>
                  <a:lnTo>
                    <a:pt x="1320292" y="47751"/>
                  </a:lnTo>
                  <a:lnTo>
                    <a:pt x="1320292" y="111633"/>
                  </a:lnTo>
                  <a:lnTo>
                    <a:pt x="1410335" y="111633"/>
                  </a:lnTo>
                  <a:lnTo>
                    <a:pt x="1410335" y="152781"/>
                  </a:lnTo>
                  <a:lnTo>
                    <a:pt x="1320292" y="152781"/>
                  </a:lnTo>
                  <a:lnTo>
                    <a:pt x="1320292" y="234441"/>
                  </a:lnTo>
                  <a:lnTo>
                    <a:pt x="1443736" y="234441"/>
                  </a:lnTo>
                  <a:lnTo>
                    <a:pt x="1443736" y="277368"/>
                  </a:lnTo>
                  <a:lnTo>
                    <a:pt x="1271904" y="277368"/>
                  </a:lnTo>
                  <a:lnTo>
                    <a:pt x="1271904" y="4825"/>
                  </a:lnTo>
                  <a:close/>
                </a:path>
                <a:path w="2675254" h="282575">
                  <a:moveTo>
                    <a:pt x="1061593" y="4825"/>
                  </a:moveTo>
                  <a:lnTo>
                    <a:pt x="1109979" y="4825"/>
                  </a:lnTo>
                  <a:lnTo>
                    <a:pt x="1109979" y="234441"/>
                  </a:lnTo>
                  <a:lnTo>
                    <a:pt x="1233043" y="234441"/>
                  </a:lnTo>
                  <a:lnTo>
                    <a:pt x="1233043" y="277368"/>
                  </a:lnTo>
                  <a:lnTo>
                    <a:pt x="1061593" y="277368"/>
                  </a:lnTo>
                  <a:lnTo>
                    <a:pt x="1061593" y="4825"/>
                  </a:lnTo>
                  <a:close/>
                </a:path>
                <a:path w="2675254" h="282575">
                  <a:moveTo>
                    <a:pt x="2568321" y="2412"/>
                  </a:moveTo>
                  <a:lnTo>
                    <a:pt x="2621470" y="12646"/>
                  </a:lnTo>
                  <a:lnTo>
                    <a:pt x="2652506" y="42576"/>
                  </a:lnTo>
                  <a:lnTo>
                    <a:pt x="2658491" y="72389"/>
                  </a:lnTo>
                  <a:lnTo>
                    <a:pt x="2656349" y="87727"/>
                  </a:lnTo>
                  <a:lnTo>
                    <a:pt x="2649934" y="101361"/>
                  </a:lnTo>
                  <a:lnTo>
                    <a:pt x="2639256" y="113305"/>
                  </a:lnTo>
                  <a:lnTo>
                    <a:pt x="2624328" y="123571"/>
                  </a:lnTo>
                  <a:lnTo>
                    <a:pt x="2646497" y="134711"/>
                  </a:lnTo>
                  <a:lnTo>
                    <a:pt x="2662332" y="150590"/>
                  </a:lnTo>
                  <a:lnTo>
                    <a:pt x="2671833" y="171184"/>
                  </a:lnTo>
                  <a:lnTo>
                    <a:pt x="2675001" y="196469"/>
                  </a:lnTo>
                  <a:lnTo>
                    <a:pt x="2673258" y="214090"/>
                  </a:lnTo>
                  <a:lnTo>
                    <a:pt x="2646934" y="255524"/>
                  </a:lnTo>
                  <a:lnTo>
                    <a:pt x="2595606" y="276008"/>
                  </a:lnTo>
                  <a:lnTo>
                    <a:pt x="2574417" y="277368"/>
                  </a:lnTo>
                  <a:lnTo>
                    <a:pt x="2491104" y="277368"/>
                  </a:lnTo>
                  <a:lnTo>
                    <a:pt x="2491104" y="4952"/>
                  </a:lnTo>
                  <a:lnTo>
                    <a:pt x="2516564" y="3859"/>
                  </a:lnTo>
                  <a:lnTo>
                    <a:pt x="2537904" y="3063"/>
                  </a:lnTo>
                  <a:lnTo>
                    <a:pt x="2555148" y="2577"/>
                  </a:lnTo>
                  <a:lnTo>
                    <a:pt x="2568321" y="2412"/>
                  </a:lnTo>
                  <a:close/>
                </a:path>
                <a:path w="2675254" h="282575">
                  <a:moveTo>
                    <a:pt x="1698625" y="126"/>
                  </a:moveTo>
                  <a:lnTo>
                    <a:pt x="1720675" y="1244"/>
                  </a:lnTo>
                  <a:lnTo>
                    <a:pt x="1739582" y="4587"/>
                  </a:lnTo>
                  <a:lnTo>
                    <a:pt x="1755346" y="10146"/>
                  </a:lnTo>
                  <a:lnTo>
                    <a:pt x="1767967" y="17907"/>
                  </a:lnTo>
                  <a:lnTo>
                    <a:pt x="1753362" y="59562"/>
                  </a:lnTo>
                  <a:lnTo>
                    <a:pt x="1740429" y="51562"/>
                  </a:lnTo>
                  <a:lnTo>
                    <a:pt x="1727152" y="45847"/>
                  </a:lnTo>
                  <a:lnTo>
                    <a:pt x="1713517" y="42418"/>
                  </a:lnTo>
                  <a:lnTo>
                    <a:pt x="1699514" y="41275"/>
                  </a:lnTo>
                  <a:lnTo>
                    <a:pt x="1691608" y="41824"/>
                  </a:lnTo>
                  <a:lnTo>
                    <a:pt x="1664335" y="63626"/>
                  </a:lnTo>
                  <a:lnTo>
                    <a:pt x="1664335" y="73151"/>
                  </a:lnTo>
                  <a:lnTo>
                    <a:pt x="1693588" y="109317"/>
                  </a:lnTo>
                  <a:lnTo>
                    <a:pt x="1729021" y="128393"/>
                  </a:lnTo>
                  <a:lnTo>
                    <a:pt x="1739836" y="134683"/>
                  </a:lnTo>
                  <a:lnTo>
                    <a:pt x="1770616" y="165451"/>
                  </a:lnTo>
                  <a:lnTo>
                    <a:pt x="1780540" y="206121"/>
                  </a:lnTo>
                  <a:lnTo>
                    <a:pt x="1778898" y="221956"/>
                  </a:lnTo>
                  <a:lnTo>
                    <a:pt x="1754377" y="260603"/>
                  </a:lnTo>
                  <a:lnTo>
                    <a:pt x="1705139" y="280713"/>
                  </a:lnTo>
                  <a:lnTo>
                    <a:pt x="1684274" y="282066"/>
                  </a:lnTo>
                  <a:lnTo>
                    <a:pt x="1665678" y="280828"/>
                  </a:lnTo>
                  <a:lnTo>
                    <a:pt x="1647999" y="277113"/>
                  </a:lnTo>
                  <a:lnTo>
                    <a:pt x="1631249" y="270922"/>
                  </a:lnTo>
                  <a:lnTo>
                    <a:pt x="1615440" y="262255"/>
                  </a:lnTo>
                  <a:lnTo>
                    <a:pt x="1633347" y="218948"/>
                  </a:lnTo>
                  <a:lnTo>
                    <a:pt x="1647586" y="227762"/>
                  </a:lnTo>
                  <a:lnTo>
                    <a:pt x="1661731" y="234029"/>
                  </a:lnTo>
                  <a:lnTo>
                    <a:pt x="1675780" y="237771"/>
                  </a:lnTo>
                  <a:lnTo>
                    <a:pt x="1689735" y="239013"/>
                  </a:lnTo>
                  <a:lnTo>
                    <a:pt x="1708330" y="237156"/>
                  </a:lnTo>
                  <a:lnTo>
                    <a:pt x="1721627" y="231584"/>
                  </a:lnTo>
                  <a:lnTo>
                    <a:pt x="1729614" y="222297"/>
                  </a:lnTo>
                  <a:lnTo>
                    <a:pt x="1732279" y="209296"/>
                  </a:lnTo>
                  <a:lnTo>
                    <a:pt x="1731658" y="202414"/>
                  </a:lnTo>
                  <a:lnTo>
                    <a:pt x="1706880" y="169275"/>
                  </a:lnTo>
                  <a:lnTo>
                    <a:pt x="1666488" y="146774"/>
                  </a:lnTo>
                  <a:lnTo>
                    <a:pt x="1654667" y="139969"/>
                  </a:lnTo>
                  <a:lnTo>
                    <a:pt x="1625107" y="111109"/>
                  </a:lnTo>
                  <a:lnTo>
                    <a:pt x="1616075" y="73533"/>
                  </a:lnTo>
                  <a:lnTo>
                    <a:pt x="1617507" y="58388"/>
                  </a:lnTo>
                  <a:lnTo>
                    <a:pt x="1639189" y="20955"/>
                  </a:lnTo>
                  <a:lnTo>
                    <a:pt x="1681337" y="1434"/>
                  </a:lnTo>
                  <a:lnTo>
                    <a:pt x="1698625" y="126"/>
                  </a:lnTo>
                  <a:close/>
                </a:path>
                <a:path w="2675254" h="282575">
                  <a:moveTo>
                    <a:pt x="930528" y="126"/>
                  </a:moveTo>
                  <a:lnTo>
                    <a:pt x="952099" y="1813"/>
                  </a:lnTo>
                  <a:lnTo>
                    <a:pt x="972026" y="6858"/>
                  </a:lnTo>
                  <a:lnTo>
                    <a:pt x="990286" y="15236"/>
                  </a:lnTo>
                  <a:lnTo>
                    <a:pt x="1006855" y="26924"/>
                  </a:lnTo>
                  <a:lnTo>
                    <a:pt x="986536" y="65786"/>
                  </a:lnTo>
                  <a:lnTo>
                    <a:pt x="981676" y="61995"/>
                  </a:lnTo>
                  <a:lnTo>
                    <a:pt x="975661" y="58229"/>
                  </a:lnTo>
                  <a:lnTo>
                    <a:pt x="936152" y="43654"/>
                  </a:lnTo>
                  <a:lnTo>
                    <a:pt x="929386" y="43180"/>
                  </a:lnTo>
                  <a:lnTo>
                    <a:pt x="910357" y="44872"/>
                  </a:lnTo>
                  <a:lnTo>
                    <a:pt x="866013" y="70358"/>
                  </a:lnTo>
                  <a:lnTo>
                    <a:pt x="844224" y="121667"/>
                  </a:lnTo>
                  <a:lnTo>
                    <a:pt x="842772" y="143383"/>
                  </a:lnTo>
                  <a:lnTo>
                    <a:pt x="844198" y="164080"/>
                  </a:lnTo>
                  <a:lnTo>
                    <a:pt x="865504" y="212978"/>
                  </a:lnTo>
                  <a:lnTo>
                    <a:pt x="909010" y="237392"/>
                  </a:lnTo>
                  <a:lnTo>
                    <a:pt x="927607" y="239013"/>
                  </a:lnTo>
                  <a:lnTo>
                    <a:pt x="939917" y="238132"/>
                  </a:lnTo>
                  <a:lnTo>
                    <a:pt x="970152" y="171323"/>
                  </a:lnTo>
                  <a:lnTo>
                    <a:pt x="932434" y="171323"/>
                  </a:lnTo>
                  <a:lnTo>
                    <a:pt x="932434" y="130048"/>
                  </a:lnTo>
                  <a:lnTo>
                    <a:pt x="1018540" y="130048"/>
                  </a:lnTo>
                  <a:lnTo>
                    <a:pt x="1018540" y="252095"/>
                  </a:lnTo>
                  <a:lnTo>
                    <a:pt x="973963" y="274065"/>
                  </a:lnTo>
                  <a:lnTo>
                    <a:pt x="933261" y="281566"/>
                  </a:lnTo>
                  <a:lnTo>
                    <a:pt x="919734" y="282066"/>
                  </a:lnTo>
                  <a:lnTo>
                    <a:pt x="891992" y="279661"/>
                  </a:lnTo>
                  <a:lnTo>
                    <a:pt x="845510" y="260421"/>
                  </a:lnTo>
                  <a:lnTo>
                    <a:pt x="811768" y="222819"/>
                  </a:lnTo>
                  <a:lnTo>
                    <a:pt x="794623" y="172094"/>
                  </a:lnTo>
                  <a:lnTo>
                    <a:pt x="792479" y="142112"/>
                  </a:lnTo>
                  <a:lnTo>
                    <a:pt x="794815" y="112061"/>
                  </a:lnTo>
                  <a:lnTo>
                    <a:pt x="813536" y="60817"/>
                  </a:lnTo>
                  <a:lnTo>
                    <a:pt x="850233" y="22361"/>
                  </a:lnTo>
                  <a:lnTo>
                    <a:pt x="900525" y="2601"/>
                  </a:lnTo>
                  <a:lnTo>
                    <a:pt x="930528" y="126"/>
                  </a:lnTo>
                  <a:close/>
                </a:path>
                <a:path w="2675254" h="282575">
                  <a:moveTo>
                    <a:pt x="138049" y="126"/>
                  </a:moveTo>
                  <a:lnTo>
                    <a:pt x="159619" y="1813"/>
                  </a:lnTo>
                  <a:lnTo>
                    <a:pt x="179546" y="6858"/>
                  </a:lnTo>
                  <a:lnTo>
                    <a:pt x="197806" y="15236"/>
                  </a:lnTo>
                  <a:lnTo>
                    <a:pt x="214375" y="26924"/>
                  </a:lnTo>
                  <a:lnTo>
                    <a:pt x="194056" y="65786"/>
                  </a:lnTo>
                  <a:lnTo>
                    <a:pt x="189196" y="61995"/>
                  </a:lnTo>
                  <a:lnTo>
                    <a:pt x="183181" y="58229"/>
                  </a:lnTo>
                  <a:lnTo>
                    <a:pt x="143672" y="43654"/>
                  </a:lnTo>
                  <a:lnTo>
                    <a:pt x="136906" y="43180"/>
                  </a:lnTo>
                  <a:lnTo>
                    <a:pt x="117877" y="44872"/>
                  </a:lnTo>
                  <a:lnTo>
                    <a:pt x="73533" y="70358"/>
                  </a:lnTo>
                  <a:lnTo>
                    <a:pt x="51744" y="121667"/>
                  </a:lnTo>
                  <a:lnTo>
                    <a:pt x="50292" y="143383"/>
                  </a:lnTo>
                  <a:lnTo>
                    <a:pt x="51718" y="164080"/>
                  </a:lnTo>
                  <a:lnTo>
                    <a:pt x="73025" y="212978"/>
                  </a:lnTo>
                  <a:lnTo>
                    <a:pt x="116530" y="237392"/>
                  </a:lnTo>
                  <a:lnTo>
                    <a:pt x="135128" y="239013"/>
                  </a:lnTo>
                  <a:lnTo>
                    <a:pt x="147437" y="238132"/>
                  </a:lnTo>
                  <a:lnTo>
                    <a:pt x="177673" y="171323"/>
                  </a:lnTo>
                  <a:lnTo>
                    <a:pt x="139954" y="171323"/>
                  </a:lnTo>
                  <a:lnTo>
                    <a:pt x="139954" y="130048"/>
                  </a:lnTo>
                  <a:lnTo>
                    <a:pt x="226060" y="130048"/>
                  </a:lnTo>
                  <a:lnTo>
                    <a:pt x="226060" y="252095"/>
                  </a:lnTo>
                  <a:lnTo>
                    <a:pt x="181483" y="274065"/>
                  </a:lnTo>
                  <a:lnTo>
                    <a:pt x="140781" y="281566"/>
                  </a:lnTo>
                  <a:lnTo>
                    <a:pt x="127254" y="282066"/>
                  </a:lnTo>
                  <a:lnTo>
                    <a:pt x="99512" y="279661"/>
                  </a:lnTo>
                  <a:lnTo>
                    <a:pt x="53030" y="260421"/>
                  </a:lnTo>
                  <a:lnTo>
                    <a:pt x="19288" y="222819"/>
                  </a:lnTo>
                  <a:lnTo>
                    <a:pt x="2143" y="172094"/>
                  </a:lnTo>
                  <a:lnTo>
                    <a:pt x="0" y="142112"/>
                  </a:lnTo>
                  <a:lnTo>
                    <a:pt x="2335" y="112061"/>
                  </a:lnTo>
                  <a:lnTo>
                    <a:pt x="21056" y="60817"/>
                  </a:lnTo>
                  <a:lnTo>
                    <a:pt x="57753" y="22361"/>
                  </a:lnTo>
                  <a:lnTo>
                    <a:pt x="108045" y="2601"/>
                  </a:lnTo>
                  <a:lnTo>
                    <a:pt x="138049" y="126"/>
                  </a:lnTo>
                  <a:close/>
                </a:path>
                <a:path w="2675254" h="282575">
                  <a:moveTo>
                    <a:pt x="641476" y="0"/>
                  </a:moveTo>
                  <a:lnTo>
                    <a:pt x="693340" y="9128"/>
                  </a:lnTo>
                  <a:lnTo>
                    <a:pt x="731393" y="36449"/>
                  </a:lnTo>
                  <a:lnTo>
                    <a:pt x="754649" y="80248"/>
                  </a:lnTo>
                  <a:lnTo>
                    <a:pt x="762380" y="138811"/>
                  </a:lnTo>
                  <a:lnTo>
                    <a:pt x="760356" y="170001"/>
                  </a:lnTo>
                  <a:lnTo>
                    <a:pt x="744164" y="222285"/>
                  </a:lnTo>
                  <a:lnTo>
                    <a:pt x="712017" y="260260"/>
                  </a:lnTo>
                  <a:lnTo>
                    <a:pt x="665916" y="279640"/>
                  </a:lnTo>
                  <a:lnTo>
                    <a:pt x="637794" y="282066"/>
                  </a:lnTo>
                  <a:lnTo>
                    <a:pt x="611957" y="279663"/>
                  </a:lnTo>
                  <a:lnTo>
                    <a:pt x="569856" y="260475"/>
                  </a:lnTo>
                  <a:lnTo>
                    <a:pt x="540758" y="222785"/>
                  </a:lnTo>
                  <a:lnTo>
                    <a:pt x="526089" y="170310"/>
                  </a:lnTo>
                  <a:lnTo>
                    <a:pt x="524255" y="138811"/>
                  </a:lnTo>
                  <a:lnTo>
                    <a:pt x="526254" y="110785"/>
                  </a:lnTo>
                  <a:lnTo>
                    <a:pt x="542204" y="61497"/>
                  </a:lnTo>
                  <a:lnTo>
                    <a:pt x="573468" y="22663"/>
                  </a:lnTo>
                  <a:lnTo>
                    <a:pt x="616140" y="2522"/>
                  </a:lnTo>
                  <a:lnTo>
                    <a:pt x="641476" y="0"/>
                  </a:lnTo>
                  <a:close/>
                </a:path>
                <a:path w="2675254" h="282575">
                  <a:moveTo>
                    <a:pt x="373253" y="0"/>
                  </a:moveTo>
                  <a:lnTo>
                    <a:pt x="425116" y="9128"/>
                  </a:lnTo>
                  <a:lnTo>
                    <a:pt x="463169" y="36449"/>
                  </a:lnTo>
                  <a:lnTo>
                    <a:pt x="486425" y="80248"/>
                  </a:lnTo>
                  <a:lnTo>
                    <a:pt x="494157" y="138811"/>
                  </a:lnTo>
                  <a:lnTo>
                    <a:pt x="492132" y="170001"/>
                  </a:lnTo>
                  <a:lnTo>
                    <a:pt x="475940" y="222285"/>
                  </a:lnTo>
                  <a:lnTo>
                    <a:pt x="443793" y="260260"/>
                  </a:lnTo>
                  <a:lnTo>
                    <a:pt x="397692" y="279640"/>
                  </a:lnTo>
                  <a:lnTo>
                    <a:pt x="369570" y="282066"/>
                  </a:lnTo>
                  <a:lnTo>
                    <a:pt x="343733" y="279663"/>
                  </a:lnTo>
                  <a:lnTo>
                    <a:pt x="301632" y="260475"/>
                  </a:lnTo>
                  <a:lnTo>
                    <a:pt x="272534" y="222785"/>
                  </a:lnTo>
                  <a:lnTo>
                    <a:pt x="257865" y="170310"/>
                  </a:lnTo>
                  <a:lnTo>
                    <a:pt x="256032" y="138811"/>
                  </a:lnTo>
                  <a:lnTo>
                    <a:pt x="258030" y="110785"/>
                  </a:lnTo>
                  <a:lnTo>
                    <a:pt x="273980" y="61497"/>
                  </a:lnTo>
                  <a:lnTo>
                    <a:pt x="305244" y="22663"/>
                  </a:lnTo>
                  <a:lnTo>
                    <a:pt x="347916" y="2522"/>
                  </a:lnTo>
                  <a:lnTo>
                    <a:pt x="373253" y="0"/>
                  </a:lnTo>
                  <a:close/>
                </a:path>
              </a:pathLst>
            </a:custGeom>
            <a:ln w="3175">
              <a:solidFill>
                <a:srgbClr val="554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6936" y="1688718"/>
              <a:ext cx="70104" cy="12153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4178" y="2150490"/>
              <a:ext cx="1671827" cy="2819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43040" y="2234818"/>
              <a:ext cx="66040" cy="100965"/>
            </a:xfrm>
            <a:custGeom>
              <a:avLst/>
              <a:gdLst/>
              <a:ahLst/>
              <a:cxnLst/>
              <a:rect l="l" t="t" r="r" b="b"/>
              <a:pathLst>
                <a:path w="66040" h="100964">
                  <a:moveTo>
                    <a:pt x="32765" y="0"/>
                  </a:moveTo>
                  <a:lnTo>
                    <a:pt x="0" y="100583"/>
                  </a:lnTo>
                  <a:lnTo>
                    <a:pt x="65531" y="100583"/>
                  </a:lnTo>
                  <a:lnTo>
                    <a:pt x="32765" y="0"/>
                  </a:lnTo>
                  <a:close/>
                </a:path>
              </a:pathLst>
            </a:custGeom>
            <a:ln w="3175">
              <a:solidFill>
                <a:srgbClr val="554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15859" y="2195194"/>
              <a:ext cx="80645" cy="797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99708" y="2195194"/>
              <a:ext cx="80644" cy="797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04178" y="2150490"/>
              <a:ext cx="1671955" cy="281940"/>
            </a:xfrm>
            <a:custGeom>
              <a:avLst/>
              <a:gdLst/>
              <a:ahLst/>
              <a:cxnLst/>
              <a:rect l="l" t="t" r="r" b="b"/>
              <a:pathLst>
                <a:path w="1671954" h="281939">
                  <a:moveTo>
                    <a:pt x="1245997" y="4699"/>
                  </a:moveTo>
                  <a:lnTo>
                    <a:pt x="1419860" y="4699"/>
                  </a:lnTo>
                  <a:lnTo>
                    <a:pt x="1419860" y="47625"/>
                  </a:lnTo>
                  <a:lnTo>
                    <a:pt x="1294384" y="47625"/>
                  </a:lnTo>
                  <a:lnTo>
                    <a:pt x="1294384" y="111506"/>
                  </a:lnTo>
                  <a:lnTo>
                    <a:pt x="1384427" y="111506"/>
                  </a:lnTo>
                  <a:lnTo>
                    <a:pt x="1384427" y="152654"/>
                  </a:lnTo>
                  <a:lnTo>
                    <a:pt x="1294384" y="152654"/>
                  </a:lnTo>
                  <a:lnTo>
                    <a:pt x="1294384" y="234314"/>
                  </a:lnTo>
                  <a:lnTo>
                    <a:pt x="1417827" y="234314"/>
                  </a:lnTo>
                  <a:lnTo>
                    <a:pt x="1417827" y="277241"/>
                  </a:lnTo>
                  <a:lnTo>
                    <a:pt x="1245997" y="277241"/>
                  </a:lnTo>
                  <a:lnTo>
                    <a:pt x="1245997" y="4699"/>
                  </a:lnTo>
                  <a:close/>
                </a:path>
                <a:path w="1671954" h="281939">
                  <a:moveTo>
                    <a:pt x="1035685" y="4699"/>
                  </a:moveTo>
                  <a:lnTo>
                    <a:pt x="1084072" y="4699"/>
                  </a:lnTo>
                  <a:lnTo>
                    <a:pt x="1084072" y="234314"/>
                  </a:lnTo>
                  <a:lnTo>
                    <a:pt x="1207135" y="234314"/>
                  </a:lnTo>
                  <a:lnTo>
                    <a:pt x="1207135" y="277241"/>
                  </a:lnTo>
                  <a:lnTo>
                    <a:pt x="1035685" y="277241"/>
                  </a:lnTo>
                  <a:lnTo>
                    <a:pt x="1035685" y="4699"/>
                  </a:lnTo>
                  <a:close/>
                </a:path>
                <a:path w="1671954" h="281939">
                  <a:moveTo>
                    <a:pt x="671829" y="4699"/>
                  </a:moveTo>
                  <a:lnTo>
                    <a:pt x="722249" y="4699"/>
                  </a:lnTo>
                  <a:lnTo>
                    <a:pt x="773429" y="169163"/>
                  </a:lnTo>
                  <a:lnTo>
                    <a:pt x="828675" y="4699"/>
                  </a:lnTo>
                  <a:lnTo>
                    <a:pt x="849884" y="4699"/>
                  </a:lnTo>
                  <a:lnTo>
                    <a:pt x="905382" y="169163"/>
                  </a:lnTo>
                  <a:lnTo>
                    <a:pt x="956310" y="4699"/>
                  </a:lnTo>
                  <a:lnTo>
                    <a:pt x="1006728" y="4699"/>
                  </a:lnTo>
                  <a:lnTo>
                    <a:pt x="918591" y="280924"/>
                  </a:lnTo>
                  <a:lnTo>
                    <a:pt x="898651" y="280924"/>
                  </a:lnTo>
                  <a:lnTo>
                    <a:pt x="839089" y="109093"/>
                  </a:lnTo>
                  <a:lnTo>
                    <a:pt x="781303" y="280924"/>
                  </a:lnTo>
                  <a:lnTo>
                    <a:pt x="761365" y="280924"/>
                  </a:lnTo>
                  <a:lnTo>
                    <a:pt x="671829" y="4699"/>
                  </a:lnTo>
                  <a:close/>
                </a:path>
                <a:path w="1671954" h="281939">
                  <a:moveTo>
                    <a:pt x="1537843" y="1905"/>
                  </a:moveTo>
                  <a:lnTo>
                    <a:pt x="1583275" y="6929"/>
                  </a:lnTo>
                  <a:lnTo>
                    <a:pt x="1615741" y="22002"/>
                  </a:lnTo>
                  <a:lnTo>
                    <a:pt x="1635230" y="47124"/>
                  </a:lnTo>
                  <a:lnTo>
                    <a:pt x="1641728" y="82296"/>
                  </a:lnTo>
                  <a:lnTo>
                    <a:pt x="1640826" y="94128"/>
                  </a:lnTo>
                  <a:lnTo>
                    <a:pt x="1619759" y="135608"/>
                  </a:lnTo>
                  <a:lnTo>
                    <a:pt x="1591310" y="154432"/>
                  </a:lnTo>
                  <a:lnTo>
                    <a:pt x="1671827" y="277241"/>
                  </a:lnTo>
                  <a:lnTo>
                    <a:pt x="1616075" y="277241"/>
                  </a:lnTo>
                  <a:lnTo>
                    <a:pt x="1543303" y="164719"/>
                  </a:lnTo>
                  <a:lnTo>
                    <a:pt x="1537251" y="164556"/>
                  </a:lnTo>
                  <a:lnTo>
                    <a:pt x="1530127" y="164274"/>
                  </a:lnTo>
                  <a:lnTo>
                    <a:pt x="1521908" y="163897"/>
                  </a:lnTo>
                  <a:lnTo>
                    <a:pt x="1512570" y="163449"/>
                  </a:lnTo>
                  <a:lnTo>
                    <a:pt x="1512570" y="277241"/>
                  </a:lnTo>
                  <a:lnTo>
                    <a:pt x="1462404" y="277241"/>
                  </a:lnTo>
                  <a:lnTo>
                    <a:pt x="1462404" y="4699"/>
                  </a:lnTo>
                  <a:lnTo>
                    <a:pt x="1465877" y="4605"/>
                  </a:lnTo>
                  <a:lnTo>
                    <a:pt x="1472279" y="4333"/>
                  </a:lnTo>
                  <a:lnTo>
                    <a:pt x="1481585" y="3895"/>
                  </a:lnTo>
                  <a:lnTo>
                    <a:pt x="1493774" y="3301"/>
                  </a:lnTo>
                  <a:lnTo>
                    <a:pt x="1506821" y="2708"/>
                  </a:lnTo>
                  <a:lnTo>
                    <a:pt x="1518523" y="2270"/>
                  </a:lnTo>
                  <a:lnTo>
                    <a:pt x="1528867" y="1998"/>
                  </a:lnTo>
                  <a:lnTo>
                    <a:pt x="1537843" y="1905"/>
                  </a:lnTo>
                  <a:close/>
                </a:path>
                <a:path w="1671954" h="281939">
                  <a:moveTo>
                    <a:pt x="561086" y="1016"/>
                  </a:moveTo>
                  <a:lnTo>
                    <a:pt x="582295" y="1016"/>
                  </a:lnTo>
                  <a:lnTo>
                    <a:pt x="691896" y="277241"/>
                  </a:lnTo>
                  <a:lnTo>
                    <a:pt x="638428" y="277241"/>
                  </a:lnTo>
                  <a:lnTo>
                    <a:pt x="618490" y="221996"/>
                  </a:lnTo>
                  <a:lnTo>
                    <a:pt x="525145" y="221996"/>
                  </a:lnTo>
                  <a:lnTo>
                    <a:pt x="506222" y="277241"/>
                  </a:lnTo>
                  <a:lnTo>
                    <a:pt x="455675" y="277241"/>
                  </a:lnTo>
                  <a:lnTo>
                    <a:pt x="452374" y="277241"/>
                  </a:lnTo>
                  <a:lnTo>
                    <a:pt x="399923" y="277241"/>
                  </a:lnTo>
                  <a:lnTo>
                    <a:pt x="327151" y="164719"/>
                  </a:lnTo>
                  <a:lnTo>
                    <a:pt x="321099" y="164556"/>
                  </a:lnTo>
                  <a:lnTo>
                    <a:pt x="313975" y="164274"/>
                  </a:lnTo>
                  <a:lnTo>
                    <a:pt x="305756" y="163897"/>
                  </a:lnTo>
                  <a:lnTo>
                    <a:pt x="296418" y="163449"/>
                  </a:lnTo>
                  <a:lnTo>
                    <a:pt x="296418" y="277241"/>
                  </a:lnTo>
                  <a:lnTo>
                    <a:pt x="246253" y="277241"/>
                  </a:lnTo>
                  <a:lnTo>
                    <a:pt x="246253" y="4699"/>
                  </a:lnTo>
                  <a:lnTo>
                    <a:pt x="249725" y="4605"/>
                  </a:lnTo>
                  <a:lnTo>
                    <a:pt x="256127" y="4333"/>
                  </a:lnTo>
                  <a:lnTo>
                    <a:pt x="265433" y="3895"/>
                  </a:lnTo>
                  <a:lnTo>
                    <a:pt x="277622" y="3301"/>
                  </a:lnTo>
                  <a:lnTo>
                    <a:pt x="290669" y="2708"/>
                  </a:lnTo>
                  <a:lnTo>
                    <a:pt x="302371" y="2270"/>
                  </a:lnTo>
                  <a:lnTo>
                    <a:pt x="312715" y="1998"/>
                  </a:lnTo>
                  <a:lnTo>
                    <a:pt x="321691" y="1905"/>
                  </a:lnTo>
                  <a:lnTo>
                    <a:pt x="367123" y="6929"/>
                  </a:lnTo>
                  <a:lnTo>
                    <a:pt x="399589" y="22002"/>
                  </a:lnTo>
                  <a:lnTo>
                    <a:pt x="419078" y="47124"/>
                  </a:lnTo>
                  <a:lnTo>
                    <a:pt x="425576" y="82296"/>
                  </a:lnTo>
                  <a:lnTo>
                    <a:pt x="424674" y="94128"/>
                  </a:lnTo>
                  <a:lnTo>
                    <a:pt x="403607" y="135608"/>
                  </a:lnTo>
                  <a:lnTo>
                    <a:pt x="375158" y="154432"/>
                  </a:lnTo>
                  <a:lnTo>
                    <a:pt x="453644" y="274066"/>
                  </a:lnTo>
                  <a:lnTo>
                    <a:pt x="561086" y="1016"/>
                  </a:lnTo>
                  <a:close/>
                </a:path>
                <a:path w="1671954" h="281939">
                  <a:moveTo>
                    <a:pt x="124841" y="0"/>
                  </a:moveTo>
                  <a:lnTo>
                    <a:pt x="147103" y="1210"/>
                  </a:lnTo>
                  <a:lnTo>
                    <a:pt x="167020" y="4825"/>
                  </a:lnTo>
                  <a:lnTo>
                    <a:pt x="184580" y="10822"/>
                  </a:lnTo>
                  <a:lnTo>
                    <a:pt x="199771" y="19176"/>
                  </a:lnTo>
                  <a:lnTo>
                    <a:pt x="179959" y="59182"/>
                  </a:lnTo>
                  <a:lnTo>
                    <a:pt x="170626" y="52107"/>
                  </a:lnTo>
                  <a:lnTo>
                    <a:pt x="158829" y="47069"/>
                  </a:lnTo>
                  <a:lnTo>
                    <a:pt x="144579" y="44055"/>
                  </a:lnTo>
                  <a:lnTo>
                    <a:pt x="127888" y="43053"/>
                  </a:lnTo>
                  <a:lnTo>
                    <a:pt x="111603" y="44838"/>
                  </a:lnTo>
                  <a:lnTo>
                    <a:pt x="72009" y="71628"/>
                  </a:lnTo>
                  <a:lnTo>
                    <a:pt x="51649" y="122955"/>
                  </a:lnTo>
                  <a:lnTo>
                    <a:pt x="50292" y="143891"/>
                  </a:lnTo>
                  <a:lnTo>
                    <a:pt x="51554" y="164584"/>
                  </a:lnTo>
                  <a:lnTo>
                    <a:pt x="70485" y="213233"/>
                  </a:lnTo>
                  <a:lnTo>
                    <a:pt x="108329" y="237289"/>
                  </a:lnTo>
                  <a:lnTo>
                    <a:pt x="124333" y="238887"/>
                  </a:lnTo>
                  <a:lnTo>
                    <a:pt x="142525" y="237170"/>
                  </a:lnTo>
                  <a:lnTo>
                    <a:pt x="158623" y="232013"/>
                  </a:lnTo>
                  <a:lnTo>
                    <a:pt x="172624" y="223402"/>
                  </a:lnTo>
                  <a:lnTo>
                    <a:pt x="184531" y="211328"/>
                  </a:lnTo>
                  <a:lnTo>
                    <a:pt x="207137" y="250444"/>
                  </a:lnTo>
                  <a:lnTo>
                    <a:pt x="190583" y="264205"/>
                  </a:lnTo>
                  <a:lnTo>
                    <a:pt x="170624" y="274050"/>
                  </a:lnTo>
                  <a:lnTo>
                    <a:pt x="147236" y="279965"/>
                  </a:lnTo>
                  <a:lnTo>
                    <a:pt x="120396" y="281939"/>
                  </a:lnTo>
                  <a:lnTo>
                    <a:pt x="93416" y="279584"/>
                  </a:lnTo>
                  <a:lnTo>
                    <a:pt x="49029" y="260776"/>
                  </a:lnTo>
                  <a:lnTo>
                    <a:pt x="17787" y="223797"/>
                  </a:lnTo>
                  <a:lnTo>
                    <a:pt x="1976" y="172553"/>
                  </a:lnTo>
                  <a:lnTo>
                    <a:pt x="0" y="141859"/>
                  </a:lnTo>
                  <a:lnTo>
                    <a:pt x="2190" y="112827"/>
                  </a:lnTo>
                  <a:lnTo>
                    <a:pt x="19716" y="62241"/>
                  </a:lnTo>
                  <a:lnTo>
                    <a:pt x="53814" y="22877"/>
                  </a:lnTo>
                  <a:lnTo>
                    <a:pt x="98720" y="2545"/>
                  </a:lnTo>
                  <a:lnTo>
                    <a:pt x="124841" y="0"/>
                  </a:lnTo>
                  <a:close/>
                </a:path>
              </a:pathLst>
            </a:custGeom>
            <a:ln w="3175">
              <a:solidFill>
                <a:srgbClr val="554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09284" y="3262376"/>
            <a:ext cx="3025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url’s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can be  specified here. This is 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google’s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Crawler.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5575" y="914400"/>
            <a:ext cx="5362575" cy="4572000"/>
            <a:chOff x="155575" y="914400"/>
            <a:chExt cx="5362575" cy="4572000"/>
          </a:xfrm>
        </p:grpSpPr>
        <p:sp>
          <p:nvSpPr>
            <p:cNvPr id="34" name="object 34"/>
            <p:cNvSpPr/>
            <p:nvPr/>
          </p:nvSpPr>
          <p:spPr>
            <a:xfrm>
              <a:off x="533400" y="914400"/>
              <a:ext cx="4457700" cy="44577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5575" y="914400"/>
              <a:ext cx="5362575" cy="45720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2033" y="717295"/>
            <a:ext cx="5098415" cy="359410"/>
            <a:chOff x="1542033" y="717295"/>
            <a:chExt cx="5098415" cy="359410"/>
          </a:xfrm>
        </p:grpSpPr>
        <p:sp>
          <p:nvSpPr>
            <p:cNvPr id="3" name="object 3"/>
            <p:cNvSpPr/>
            <p:nvPr/>
          </p:nvSpPr>
          <p:spPr>
            <a:xfrm>
              <a:off x="1542922" y="718184"/>
              <a:ext cx="5096636" cy="357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6182" y="825245"/>
              <a:ext cx="1956435" cy="127635"/>
            </a:xfrm>
            <a:custGeom>
              <a:avLst/>
              <a:gdLst/>
              <a:ahLst/>
              <a:cxnLst/>
              <a:rect l="l" t="t" r="r" b="b"/>
              <a:pathLst>
                <a:path w="1956435" h="127634">
                  <a:moveTo>
                    <a:pt x="1914525" y="0"/>
                  </a:moveTo>
                  <a:lnTo>
                    <a:pt x="1872995" y="127634"/>
                  </a:lnTo>
                  <a:lnTo>
                    <a:pt x="1956054" y="127634"/>
                  </a:lnTo>
                  <a:lnTo>
                    <a:pt x="1914525" y="0"/>
                  </a:lnTo>
                  <a:close/>
                </a:path>
                <a:path w="1956435" h="127634">
                  <a:moveTo>
                    <a:pt x="41529" y="0"/>
                  </a:moveTo>
                  <a:lnTo>
                    <a:pt x="0" y="127634"/>
                  </a:lnTo>
                  <a:lnTo>
                    <a:pt x="83058" y="127634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23967" y="775334"/>
              <a:ext cx="101854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7826" y="775334"/>
              <a:ext cx="101853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7605" y="771778"/>
              <a:ext cx="176402" cy="2503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2922" y="718184"/>
              <a:ext cx="5097145" cy="357505"/>
            </a:xfrm>
            <a:custGeom>
              <a:avLst/>
              <a:gdLst/>
              <a:ahLst/>
              <a:cxnLst/>
              <a:rect l="l" t="t" r="r" b="b"/>
              <a:pathLst>
                <a:path w="5097145" h="357505">
                  <a:moveTo>
                    <a:pt x="4813300" y="6095"/>
                  </a:moveTo>
                  <a:lnTo>
                    <a:pt x="4845812" y="6095"/>
                  </a:lnTo>
                  <a:lnTo>
                    <a:pt x="4920615" y="238887"/>
                  </a:lnTo>
                  <a:lnTo>
                    <a:pt x="4993767" y="6095"/>
                  </a:lnTo>
                  <a:lnTo>
                    <a:pt x="5026025" y="6095"/>
                  </a:lnTo>
                  <a:lnTo>
                    <a:pt x="5096636" y="351916"/>
                  </a:lnTo>
                  <a:lnTo>
                    <a:pt x="5037201" y="351916"/>
                  </a:lnTo>
                  <a:lnTo>
                    <a:pt x="5001259" y="165480"/>
                  </a:lnTo>
                  <a:lnTo>
                    <a:pt x="4931791" y="356362"/>
                  </a:lnTo>
                  <a:lnTo>
                    <a:pt x="4909820" y="356362"/>
                  </a:lnTo>
                  <a:lnTo>
                    <a:pt x="4840224" y="165480"/>
                  </a:lnTo>
                  <a:lnTo>
                    <a:pt x="4802886" y="351916"/>
                  </a:lnTo>
                  <a:lnTo>
                    <a:pt x="4743704" y="351916"/>
                  </a:lnTo>
                  <a:lnTo>
                    <a:pt x="4813300" y="6095"/>
                  </a:lnTo>
                  <a:close/>
                </a:path>
                <a:path w="5097145" h="357505">
                  <a:moveTo>
                    <a:pt x="4443730" y="6095"/>
                  </a:moveTo>
                  <a:lnTo>
                    <a:pt x="4505071" y="6095"/>
                  </a:lnTo>
                  <a:lnTo>
                    <a:pt x="4505071" y="141477"/>
                  </a:lnTo>
                  <a:lnTo>
                    <a:pt x="4642485" y="141477"/>
                  </a:lnTo>
                  <a:lnTo>
                    <a:pt x="4642485" y="6095"/>
                  </a:lnTo>
                  <a:lnTo>
                    <a:pt x="4703191" y="6095"/>
                  </a:lnTo>
                  <a:lnTo>
                    <a:pt x="4703191" y="351663"/>
                  </a:lnTo>
                  <a:lnTo>
                    <a:pt x="4642485" y="351663"/>
                  </a:lnTo>
                  <a:lnTo>
                    <a:pt x="4642485" y="195961"/>
                  </a:lnTo>
                  <a:lnTo>
                    <a:pt x="4505071" y="195961"/>
                  </a:lnTo>
                  <a:lnTo>
                    <a:pt x="4505071" y="351663"/>
                  </a:lnTo>
                  <a:lnTo>
                    <a:pt x="4443730" y="351663"/>
                  </a:lnTo>
                  <a:lnTo>
                    <a:pt x="4443730" y="6095"/>
                  </a:lnTo>
                  <a:close/>
                </a:path>
                <a:path w="5097145" h="357505">
                  <a:moveTo>
                    <a:pt x="4117340" y="6095"/>
                  </a:moveTo>
                  <a:lnTo>
                    <a:pt x="4403471" y="6095"/>
                  </a:lnTo>
                  <a:lnTo>
                    <a:pt x="4403471" y="60578"/>
                  </a:lnTo>
                  <a:lnTo>
                    <a:pt x="4288663" y="60578"/>
                  </a:lnTo>
                  <a:lnTo>
                    <a:pt x="4288663" y="351663"/>
                  </a:lnTo>
                  <a:lnTo>
                    <a:pt x="4227322" y="351663"/>
                  </a:lnTo>
                  <a:lnTo>
                    <a:pt x="4227322" y="60578"/>
                  </a:lnTo>
                  <a:lnTo>
                    <a:pt x="4117340" y="60578"/>
                  </a:lnTo>
                  <a:lnTo>
                    <a:pt x="4117340" y="6095"/>
                  </a:lnTo>
                  <a:close/>
                </a:path>
                <a:path w="5097145" h="357505">
                  <a:moveTo>
                    <a:pt x="4015104" y="6095"/>
                  </a:moveTo>
                  <a:lnTo>
                    <a:pt x="4076446" y="6095"/>
                  </a:lnTo>
                  <a:lnTo>
                    <a:pt x="4076446" y="351663"/>
                  </a:lnTo>
                  <a:lnTo>
                    <a:pt x="4015104" y="351663"/>
                  </a:lnTo>
                  <a:lnTo>
                    <a:pt x="4015104" y="6095"/>
                  </a:lnTo>
                  <a:close/>
                </a:path>
                <a:path w="5097145" h="357505">
                  <a:moveTo>
                    <a:pt x="2787141" y="6095"/>
                  </a:moveTo>
                  <a:lnTo>
                    <a:pt x="2848482" y="6095"/>
                  </a:lnTo>
                  <a:lnTo>
                    <a:pt x="2848482" y="297179"/>
                  </a:lnTo>
                  <a:lnTo>
                    <a:pt x="3004566" y="297179"/>
                  </a:lnTo>
                  <a:lnTo>
                    <a:pt x="3004566" y="351663"/>
                  </a:lnTo>
                  <a:lnTo>
                    <a:pt x="2787141" y="351663"/>
                  </a:lnTo>
                  <a:lnTo>
                    <a:pt x="2787141" y="6095"/>
                  </a:lnTo>
                  <a:close/>
                </a:path>
                <a:path w="5097145" h="357505">
                  <a:moveTo>
                    <a:pt x="1715769" y="6095"/>
                  </a:moveTo>
                  <a:lnTo>
                    <a:pt x="1745234" y="6095"/>
                  </a:lnTo>
                  <a:lnTo>
                    <a:pt x="1908428" y="214629"/>
                  </a:lnTo>
                  <a:lnTo>
                    <a:pt x="1908428" y="6095"/>
                  </a:lnTo>
                  <a:lnTo>
                    <a:pt x="1967356" y="6095"/>
                  </a:lnTo>
                  <a:lnTo>
                    <a:pt x="1967356" y="356362"/>
                  </a:lnTo>
                  <a:lnTo>
                    <a:pt x="1942464" y="356362"/>
                  </a:lnTo>
                  <a:lnTo>
                    <a:pt x="1774698" y="137667"/>
                  </a:lnTo>
                  <a:lnTo>
                    <a:pt x="1774698" y="351916"/>
                  </a:lnTo>
                  <a:lnTo>
                    <a:pt x="1715769" y="351916"/>
                  </a:lnTo>
                  <a:lnTo>
                    <a:pt x="1715769" y="6095"/>
                  </a:lnTo>
                  <a:close/>
                </a:path>
                <a:path w="5097145" h="357505">
                  <a:moveTo>
                    <a:pt x="1582801" y="6095"/>
                  </a:moveTo>
                  <a:lnTo>
                    <a:pt x="1644141" y="6095"/>
                  </a:lnTo>
                  <a:lnTo>
                    <a:pt x="1644141" y="351663"/>
                  </a:lnTo>
                  <a:lnTo>
                    <a:pt x="1582801" y="351663"/>
                  </a:lnTo>
                  <a:lnTo>
                    <a:pt x="1582801" y="6095"/>
                  </a:lnTo>
                  <a:close/>
                </a:path>
                <a:path w="5097145" h="357505">
                  <a:moveTo>
                    <a:pt x="1314958" y="6095"/>
                  </a:moveTo>
                  <a:lnTo>
                    <a:pt x="1376299" y="6095"/>
                  </a:lnTo>
                  <a:lnTo>
                    <a:pt x="1376299" y="297179"/>
                  </a:lnTo>
                  <a:lnTo>
                    <a:pt x="1532382" y="297179"/>
                  </a:lnTo>
                  <a:lnTo>
                    <a:pt x="1532382" y="351663"/>
                  </a:lnTo>
                  <a:lnTo>
                    <a:pt x="1314958" y="351663"/>
                  </a:lnTo>
                  <a:lnTo>
                    <a:pt x="1314958" y="6095"/>
                  </a:lnTo>
                  <a:close/>
                </a:path>
                <a:path w="5097145" h="357505">
                  <a:moveTo>
                    <a:pt x="853947" y="6095"/>
                  </a:moveTo>
                  <a:lnTo>
                    <a:pt x="917956" y="6095"/>
                  </a:lnTo>
                  <a:lnTo>
                    <a:pt x="982726" y="214629"/>
                  </a:lnTo>
                  <a:lnTo>
                    <a:pt x="1052830" y="6095"/>
                  </a:lnTo>
                  <a:lnTo>
                    <a:pt x="1079754" y="6095"/>
                  </a:lnTo>
                  <a:lnTo>
                    <a:pt x="1149985" y="214629"/>
                  </a:lnTo>
                  <a:lnTo>
                    <a:pt x="1214628" y="6095"/>
                  </a:lnTo>
                  <a:lnTo>
                    <a:pt x="1278636" y="6095"/>
                  </a:lnTo>
                  <a:lnTo>
                    <a:pt x="1166749" y="356362"/>
                  </a:lnTo>
                  <a:lnTo>
                    <a:pt x="1141476" y="356362"/>
                  </a:lnTo>
                  <a:lnTo>
                    <a:pt x="1066038" y="138429"/>
                  </a:lnTo>
                  <a:lnTo>
                    <a:pt x="992632" y="356362"/>
                  </a:lnTo>
                  <a:lnTo>
                    <a:pt x="967485" y="356362"/>
                  </a:lnTo>
                  <a:lnTo>
                    <a:pt x="853947" y="6095"/>
                  </a:lnTo>
                  <a:close/>
                </a:path>
                <a:path w="5097145" h="357505">
                  <a:moveTo>
                    <a:pt x="3814064" y="2539"/>
                  </a:moveTo>
                  <a:lnTo>
                    <a:pt x="3871644" y="8899"/>
                  </a:lnTo>
                  <a:lnTo>
                    <a:pt x="3912758" y="27987"/>
                  </a:lnTo>
                  <a:lnTo>
                    <a:pt x="3937418" y="59815"/>
                  </a:lnTo>
                  <a:lnTo>
                    <a:pt x="3945636" y="104393"/>
                  </a:lnTo>
                  <a:lnTo>
                    <a:pt x="3944494" y="119395"/>
                  </a:lnTo>
                  <a:lnTo>
                    <a:pt x="3927475" y="160400"/>
                  </a:lnTo>
                  <a:lnTo>
                    <a:pt x="3894970" y="189868"/>
                  </a:lnTo>
                  <a:lnTo>
                    <a:pt x="3881754" y="195961"/>
                  </a:lnTo>
                  <a:lnTo>
                    <a:pt x="3983863" y="351663"/>
                  </a:lnTo>
                  <a:lnTo>
                    <a:pt x="3913124" y="351663"/>
                  </a:lnTo>
                  <a:lnTo>
                    <a:pt x="3820922" y="208914"/>
                  </a:lnTo>
                  <a:lnTo>
                    <a:pt x="3813258" y="208746"/>
                  </a:lnTo>
                  <a:lnTo>
                    <a:pt x="3804189" y="208422"/>
                  </a:lnTo>
                  <a:lnTo>
                    <a:pt x="3793740" y="207932"/>
                  </a:lnTo>
                  <a:lnTo>
                    <a:pt x="3781932" y="207263"/>
                  </a:lnTo>
                  <a:lnTo>
                    <a:pt x="3781932" y="351663"/>
                  </a:lnTo>
                  <a:lnTo>
                    <a:pt x="3718305" y="351663"/>
                  </a:lnTo>
                  <a:lnTo>
                    <a:pt x="3718305" y="6095"/>
                  </a:lnTo>
                  <a:lnTo>
                    <a:pt x="3722715" y="5978"/>
                  </a:lnTo>
                  <a:lnTo>
                    <a:pt x="3730815" y="5635"/>
                  </a:lnTo>
                  <a:lnTo>
                    <a:pt x="3742630" y="5078"/>
                  </a:lnTo>
                  <a:lnTo>
                    <a:pt x="3758184" y="4317"/>
                  </a:lnTo>
                  <a:lnTo>
                    <a:pt x="3774666" y="3557"/>
                  </a:lnTo>
                  <a:lnTo>
                    <a:pt x="3789457" y="3000"/>
                  </a:lnTo>
                  <a:lnTo>
                    <a:pt x="3802582" y="2657"/>
                  </a:lnTo>
                  <a:lnTo>
                    <a:pt x="3814064" y="2539"/>
                  </a:lnTo>
                  <a:close/>
                </a:path>
                <a:path w="5097145" h="357505">
                  <a:moveTo>
                    <a:pt x="2584323" y="1397"/>
                  </a:moveTo>
                  <a:lnTo>
                    <a:pt x="2611247" y="1397"/>
                  </a:lnTo>
                  <a:lnTo>
                    <a:pt x="2750185" y="351663"/>
                  </a:lnTo>
                  <a:lnTo>
                    <a:pt x="2682493" y="351663"/>
                  </a:lnTo>
                  <a:lnTo>
                    <a:pt x="2657221" y="281559"/>
                  </a:lnTo>
                  <a:lnTo>
                    <a:pt x="2538856" y="281559"/>
                  </a:lnTo>
                  <a:lnTo>
                    <a:pt x="2514727" y="351663"/>
                  </a:lnTo>
                  <a:lnTo>
                    <a:pt x="2446528" y="351663"/>
                  </a:lnTo>
                  <a:lnTo>
                    <a:pt x="2584323" y="1397"/>
                  </a:lnTo>
                  <a:close/>
                </a:path>
                <a:path w="5097145" h="357505">
                  <a:moveTo>
                    <a:pt x="711327" y="1397"/>
                  </a:moveTo>
                  <a:lnTo>
                    <a:pt x="738251" y="1397"/>
                  </a:lnTo>
                  <a:lnTo>
                    <a:pt x="877189" y="351663"/>
                  </a:lnTo>
                  <a:lnTo>
                    <a:pt x="809497" y="351663"/>
                  </a:lnTo>
                  <a:lnTo>
                    <a:pt x="784225" y="281559"/>
                  </a:lnTo>
                  <a:lnTo>
                    <a:pt x="665860" y="281559"/>
                  </a:lnTo>
                  <a:lnTo>
                    <a:pt x="641731" y="351663"/>
                  </a:lnTo>
                  <a:lnTo>
                    <a:pt x="577722" y="351663"/>
                  </a:lnTo>
                  <a:lnTo>
                    <a:pt x="573532" y="351663"/>
                  </a:lnTo>
                  <a:lnTo>
                    <a:pt x="506984" y="351663"/>
                  </a:lnTo>
                  <a:lnTo>
                    <a:pt x="414782" y="208914"/>
                  </a:lnTo>
                  <a:lnTo>
                    <a:pt x="407118" y="208746"/>
                  </a:lnTo>
                  <a:lnTo>
                    <a:pt x="398049" y="208422"/>
                  </a:lnTo>
                  <a:lnTo>
                    <a:pt x="387600" y="207932"/>
                  </a:lnTo>
                  <a:lnTo>
                    <a:pt x="375793" y="207263"/>
                  </a:lnTo>
                  <a:lnTo>
                    <a:pt x="375793" y="351663"/>
                  </a:lnTo>
                  <a:lnTo>
                    <a:pt x="312166" y="351663"/>
                  </a:lnTo>
                  <a:lnTo>
                    <a:pt x="312166" y="6095"/>
                  </a:lnTo>
                  <a:lnTo>
                    <a:pt x="316575" y="5978"/>
                  </a:lnTo>
                  <a:lnTo>
                    <a:pt x="324675" y="5635"/>
                  </a:lnTo>
                  <a:lnTo>
                    <a:pt x="336490" y="5078"/>
                  </a:lnTo>
                  <a:lnTo>
                    <a:pt x="352044" y="4317"/>
                  </a:lnTo>
                  <a:lnTo>
                    <a:pt x="368526" y="3557"/>
                  </a:lnTo>
                  <a:lnTo>
                    <a:pt x="383317" y="3000"/>
                  </a:lnTo>
                  <a:lnTo>
                    <a:pt x="396442" y="2657"/>
                  </a:lnTo>
                  <a:lnTo>
                    <a:pt x="407924" y="2539"/>
                  </a:lnTo>
                  <a:lnTo>
                    <a:pt x="465504" y="8899"/>
                  </a:lnTo>
                  <a:lnTo>
                    <a:pt x="506618" y="27987"/>
                  </a:lnTo>
                  <a:lnTo>
                    <a:pt x="531278" y="59815"/>
                  </a:lnTo>
                  <a:lnTo>
                    <a:pt x="539496" y="104393"/>
                  </a:lnTo>
                  <a:lnTo>
                    <a:pt x="538354" y="119395"/>
                  </a:lnTo>
                  <a:lnTo>
                    <a:pt x="521334" y="160400"/>
                  </a:lnTo>
                  <a:lnTo>
                    <a:pt x="488830" y="189868"/>
                  </a:lnTo>
                  <a:lnTo>
                    <a:pt x="475615" y="195961"/>
                  </a:lnTo>
                  <a:lnTo>
                    <a:pt x="575183" y="347725"/>
                  </a:lnTo>
                  <a:lnTo>
                    <a:pt x="711327" y="1397"/>
                  </a:lnTo>
                  <a:close/>
                </a:path>
                <a:path w="5097145" h="357505">
                  <a:moveTo>
                    <a:pt x="3212338" y="126"/>
                  </a:moveTo>
                  <a:lnTo>
                    <a:pt x="3239672" y="2266"/>
                  </a:lnTo>
                  <a:lnTo>
                    <a:pt x="3264900" y="8667"/>
                  </a:lnTo>
                  <a:lnTo>
                    <a:pt x="3288008" y="19307"/>
                  </a:lnTo>
                  <a:lnTo>
                    <a:pt x="3308985" y="34162"/>
                  </a:lnTo>
                  <a:lnTo>
                    <a:pt x="3283330" y="83438"/>
                  </a:lnTo>
                  <a:lnTo>
                    <a:pt x="3277163" y="78603"/>
                  </a:lnTo>
                  <a:lnTo>
                    <a:pt x="3269519" y="73802"/>
                  </a:lnTo>
                  <a:lnTo>
                    <a:pt x="3228752" y="57118"/>
                  </a:lnTo>
                  <a:lnTo>
                    <a:pt x="3210941" y="54737"/>
                  </a:lnTo>
                  <a:lnTo>
                    <a:pt x="3186769" y="56884"/>
                  </a:lnTo>
                  <a:lnTo>
                    <a:pt x="3146522" y="74132"/>
                  </a:lnTo>
                  <a:lnTo>
                    <a:pt x="3117514" y="107997"/>
                  </a:lnTo>
                  <a:lnTo>
                    <a:pt x="3102794" y="154289"/>
                  </a:lnTo>
                  <a:lnTo>
                    <a:pt x="3100959" y="181863"/>
                  </a:lnTo>
                  <a:lnTo>
                    <a:pt x="3102768" y="208029"/>
                  </a:lnTo>
                  <a:lnTo>
                    <a:pt x="3117246" y="252122"/>
                  </a:lnTo>
                  <a:lnTo>
                    <a:pt x="3145627" y="284483"/>
                  </a:lnTo>
                  <a:lnTo>
                    <a:pt x="3184957" y="300970"/>
                  </a:lnTo>
                  <a:lnTo>
                    <a:pt x="3208528" y="303022"/>
                  </a:lnTo>
                  <a:lnTo>
                    <a:pt x="3224194" y="301902"/>
                  </a:lnTo>
                  <a:lnTo>
                    <a:pt x="3262503" y="285114"/>
                  </a:lnTo>
                  <a:lnTo>
                    <a:pt x="3262503" y="217169"/>
                  </a:lnTo>
                  <a:lnTo>
                    <a:pt x="3214624" y="217169"/>
                  </a:lnTo>
                  <a:lnTo>
                    <a:pt x="3214624" y="164845"/>
                  </a:lnTo>
                  <a:lnTo>
                    <a:pt x="3323843" y="164845"/>
                  </a:lnTo>
                  <a:lnTo>
                    <a:pt x="3323843" y="319531"/>
                  </a:lnTo>
                  <a:lnTo>
                    <a:pt x="3283910" y="341999"/>
                  </a:lnTo>
                  <a:lnTo>
                    <a:pt x="3232943" y="355012"/>
                  </a:lnTo>
                  <a:lnTo>
                    <a:pt x="3198622" y="357504"/>
                  </a:lnTo>
                  <a:lnTo>
                    <a:pt x="3163401" y="354476"/>
                  </a:lnTo>
                  <a:lnTo>
                    <a:pt x="3104485" y="330180"/>
                  </a:lnTo>
                  <a:lnTo>
                    <a:pt x="3061763" y="282529"/>
                  </a:lnTo>
                  <a:lnTo>
                    <a:pt x="3040046" y="218191"/>
                  </a:lnTo>
                  <a:lnTo>
                    <a:pt x="3037331" y="180212"/>
                  </a:lnTo>
                  <a:lnTo>
                    <a:pt x="3040286" y="142087"/>
                  </a:lnTo>
                  <a:lnTo>
                    <a:pt x="3063960" y="77075"/>
                  </a:lnTo>
                  <a:lnTo>
                    <a:pt x="3110468" y="28309"/>
                  </a:lnTo>
                  <a:lnTo>
                    <a:pt x="3174285" y="3266"/>
                  </a:lnTo>
                  <a:lnTo>
                    <a:pt x="3212338" y="126"/>
                  </a:lnTo>
                  <a:close/>
                </a:path>
                <a:path w="5097145" h="357505">
                  <a:moveTo>
                    <a:pt x="2197354" y="126"/>
                  </a:moveTo>
                  <a:lnTo>
                    <a:pt x="2224688" y="2266"/>
                  </a:lnTo>
                  <a:lnTo>
                    <a:pt x="2249916" y="8667"/>
                  </a:lnTo>
                  <a:lnTo>
                    <a:pt x="2273024" y="19307"/>
                  </a:lnTo>
                  <a:lnTo>
                    <a:pt x="2294001" y="34162"/>
                  </a:lnTo>
                  <a:lnTo>
                    <a:pt x="2268347" y="83438"/>
                  </a:lnTo>
                  <a:lnTo>
                    <a:pt x="2262179" y="78603"/>
                  </a:lnTo>
                  <a:lnTo>
                    <a:pt x="2254535" y="73802"/>
                  </a:lnTo>
                  <a:lnTo>
                    <a:pt x="2213768" y="57118"/>
                  </a:lnTo>
                  <a:lnTo>
                    <a:pt x="2195956" y="54737"/>
                  </a:lnTo>
                  <a:lnTo>
                    <a:pt x="2171785" y="56884"/>
                  </a:lnTo>
                  <a:lnTo>
                    <a:pt x="2131538" y="74132"/>
                  </a:lnTo>
                  <a:lnTo>
                    <a:pt x="2102530" y="107997"/>
                  </a:lnTo>
                  <a:lnTo>
                    <a:pt x="2087810" y="154289"/>
                  </a:lnTo>
                  <a:lnTo>
                    <a:pt x="2085975" y="181863"/>
                  </a:lnTo>
                  <a:lnTo>
                    <a:pt x="2087784" y="208029"/>
                  </a:lnTo>
                  <a:lnTo>
                    <a:pt x="2102262" y="252122"/>
                  </a:lnTo>
                  <a:lnTo>
                    <a:pt x="2130643" y="284483"/>
                  </a:lnTo>
                  <a:lnTo>
                    <a:pt x="2169973" y="300970"/>
                  </a:lnTo>
                  <a:lnTo>
                    <a:pt x="2193543" y="303022"/>
                  </a:lnTo>
                  <a:lnTo>
                    <a:pt x="2209210" y="301902"/>
                  </a:lnTo>
                  <a:lnTo>
                    <a:pt x="2247518" y="285114"/>
                  </a:lnTo>
                  <a:lnTo>
                    <a:pt x="2247518" y="217169"/>
                  </a:lnTo>
                  <a:lnTo>
                    <a:pt x="2199640" y="217169"/>
                  </a:lnTo>
                  <a:lnTo>
                    <a:pt x="2199640" y="164845"/>
                  </a:lnTo>
                  <a:lnTo>
                    <a:pt x="2308860" y="164845"/>
                  </a:lnTo>
                  <a:lnTo>
                    <a:pt x="2308860" y="319531"/>
                  </a:lnTo>
                  <a:lnTo>
                    <a:pt x="2268926" y="341999"/>
                  </a:lnTo>
                  <a:lnTo>
                    <a:pt x="2217959" y="355012"/>
                  </a:lnTo>
                  <a:lnTo>
                    <a:pt x="2183638" y="357504"/>
                  </a:lnTo>
                  <a:lnTo>
                    <a:pt x="2148417" y="354476"/>
                  </a:lnTo>
                  <a:lnTo>
                    <a:pt x="2089501" y="330180"/>
                  </a:lnTo>
                  <a:lnTo>
                    <a:pt x="2046779" y="282529"/>
                  </a:lnTo>
                  <a:lnTo>
                    <a:pt x="2025062" y="218191"/>
                  </a:lnTo>
                  <a:lnTo>
                    <a:pt x="2022348" y="180212"/>
                  </a:lnTo>
                  <a:lnTo>
                    <a:pt x="2025302" y="142087"/>
                  </a:lnTo>
                  <a:lnTo>
                    <a:pt x="2048976" y="77075"/>
                  </a:lnTo>
                  <a:lnTo>
                    <a:pt x="2095484" y="28309"/>
                  </a:lnTo>
                  <a:lnTo>
                    <a:pt x="2159301" y="3266"/>
                  </a:lnTo>
                  <a:lnTo>
                    <a:pt x="2197354" y="126"/>
                  </a:lnTo>
                  <a:close/>
                </a:path>
                <a:path w="5097145" h="357505">
                  <a:moveTo>
                    <a:pt x="158241" y="126"/>
                  </a:moveTo>
                  <a:lnTo>
                    <a:pt x="186461" y="1650"/>
                  </a:lnTo>
                  <a:lnTo>
                    <a:pt x="211693" y="6223"/>
                  </a:lnTo>
                  <a:lnTo>
                    <a:pt x="233947" y="13843"/>
                  </a:lnTo>
                  <a:lnTo>
                    <a:pt x="253238" y="24511"/>
                  </a:lnTo>
                  <a:lnTo>
                    <a:pt x="228091" y="75184"/>
                  </a:lnTo>
                  <a:lnTo>
                    <a:pt x="216255" y="66202"/>
                  </a:lnTo>
                  <a:lnTo>
                    <a:pt x="201310" y="59816"/>
                  </a:lnTo>
                  <a:lnTo>
                    <a:pt x="183247" y="56003"/>
                  </a:lnTo>
                  <a:lnTo>
                    <a:pt x="162052" y="54737"/>
                  </a:lnTo>
                  <a:lnTo>
                    <a:pt x="141406" y="56999"/>
                  </a:lnTo>
                  <a:lnTo>
                    <a:pt x="105973" y="75096"/>
                  </a:lnTo>
                  <a:lnTo>
                    <a:pt x="79164" y="110222"/>
                  </a:lnTo>
                  <a:lnTo>
                    <a:pt x="65361" y="155993"/>
                  </a:lnTo>
                  <a:lnTo>
                    <a:pt x="63627" y="182499"/>
                  </a:lnTo>
                  <a:lnTo>
                    <a:pt x="65224" y="208787"/>
                  </a:lnTo>
                  <a:lnTo>
                    <a:pt x="78039" y="252793"/>
                  </a:lnTo>
                  <a:lnTo>
                    <a:pt x="103116" y="284751"/>
                  </a:lnTo>
                  <a:lnTo>
                    <a:pt x="157479" y="303022"/>
                  </a:lnTo>
                  <a:lnTo>
                    <a:pt x="180605" y="300851"/>
                  </a:lnTo>
                  <a:lnTo>
                    <a:pt x="201040" y="294322"/>
                  </a:lnTo>
                  <a:lnTo>
                    <a:pt x="218809" y="283412"/>
                  </a:lnTo>
                  <a:lnTo>
                    <a:pt x="233934" y="268097"/>
                  </a:lnTo>
                  <a:lnTo>
                    <a:pt x="262509" y="317753"/>
                  </a:lnTo>
                  <a:lnTo>
                    <a:pt x="241555" y="335162"/>
                  </a:lnTo>
                  <a:lnTo>
                    <a:pt x="216233" y="347583"/>
                  </a:lnTo>
                  <a:lnTo>
                    <a:pt x="186553" y="355026"/>
                  </a:lnTo>
                  <a:lnTo>
                    <a:pt x="152527" y="357504"/>
                  </a:lnTo>
                  <a:lnTo>
                    <a:pt x="118354" y="354528"/>
                  </a:lnTo>
                  <a:lnTo>
                    <a:pt x="62104" y="330715"/>
                  </a:lnTo>
                  <a:lnTo>
                    <a:pt x="22502" y="283900"/>
                  </a:lnTo>
                  <a:lnTo>
                    <a:pt x="2500" y="218940"/>
                  </a:lnTo>
                  <a:lnTo>
                    <a:pt x="0" y="179959"/>
                  </a:lnTo>
                  <a:lnTo>
                    <a:pt x="2766" y="143164"/>
                  </a:lnTo>
                  <a:lnTo>
                    <a:pt x="24967" y="79053"/>
                  </a:lnTo>
                  <a:lnTo>
                    <a:pt x="68212" y="29166"/>
                  </a:lnTo>
                  <a:lnTo>
                    <a:pt x="125120" y="3361"/>
                  </a:lnTo>
                  <a:lnTo>
                    <a:pt x="158241" y="126"/>
                  </a:lnTo>
                  <a:close/>
                </a:path>
                <a:path w="5097145" h="357505">
                  <a:moveTo>
                    <a:pt x="3510534" y="0"/>
                  </a:moveTo>
                  <a:lnTo>
                    <a:pt x="3576256" y="11541"/>
                  </a:lnTo>
                  <a:lnTo>
                    <a:pt x="3624453" y="46227"/>
                  </a:lnTo>
                  <a:lnTo>
                    <a:pt x="3653996" y="101726"/>
                  </a:lnTo>
                  <a:lnTo>
                    <a:pt x="3663823" y="175894"/>
                  </a:lnTo>
                  <a:lnTo>
                    <a:pt x="3661251" y="215542"/>
                  </a:lnTo>
                  <a:lnTo>
                    <a:pt x="3640677" y="281836"/>
                  </a:lnTo>
                  <a:lnTo>
                    <a:pt x="3599936" y="329965"/>
                  </a:lnTo>
                  <a:lnTo>
                    <a:pt x="3541504" y="354453"/>
                  </a:lnTo>
                  <a:lnTo>
                    <a:pt x="3505835" y="357504"/>
                  </a:lnTo>
                  <a:lnTo>
                    <a:pt x="3473019" y="354478"/>
                  </a:lnTo>
                  <a:lnTo>
                    <a:pt x="3419627" y="330233"/>
                  </a:lnTo>
                  <a:lnTo>
                    <a:pt x="3382785" y="282461"/>
                  </a:lnTo>
                  <a:lnTo>
                    <a:pt x="3364255" y="215925"/>
                  </a:lnTo>
                  <a:lnTo>
                    <a:pt x="3361943" y="175894"/>
                  </a:lnTo>
                  <a:lnTo>
                    <a:pt x="3364468" y="140440"/>
                  </a:lnTo>
                  <a:lnTo>
                    <a:pt x="3384661" y="78007"/>
                  </a:lnTo>
                  <a:lnTo>
                    <a:pt x="3424291" y="28717"/>
                  </a:lnTo>
                  <a:lnTo>
                    <a:pt x="3478357" y="3190"/>
                  </a:lnTo>
                  <a:lnTo>
                    <a:pt x="351053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57200" y="1609420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ln w="12699">
            <a:solidFill>
              <a:srgbClr val="B03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411" y="1566417"/>
            <a:ext cx="6484620" cy="41497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616585">
              <a:lnSpc>
                <a:spcPct val="102800"/>
              </a:lnSpc>
              <a:spcBef>
                <a:spcPts val="20"/>
              </a:spcBef>
            </a:pPr>
            <a:r>
              <a:rPr sz="2200" spc="-5" dirty="0">
                <a:latin typeface="Times New Roman"/>
                <a:cs typeface="Times New Roman"/>
              </a:rPr>
              <a:t>Initialize queue (Q) </a:t>
            </a:r>
            <a:r>
              <a:rPr sz="2200" spc="-10" dirty="0">
                <a:latin typeface="Times New Roman"/>
                <a:cs typeface="Times New Roman"/>
              </a:rPr>
              <a:t>with </a:t>
            </a:r>
            <a:r>
              <a:rPr sz="2200" spc="-5" dirty="0">
                <a:latin typeface="Times New Roman"/>
                <a:cs typeface="Times New Roman"/>
              </a:rPr>
              <a:t>initial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known </a:t>
            </a:r>
            <a:r>
              <a:rPr sz="2200" spc="-60" dirty="0">
                <a:latin typeface="Times New Roman"/>
                <a:cs typeface="Times New Roman"/>
              </a:rPr>
              <a:t>URL’s.  </a:t>
            </a:r>
            <a:r>
              <a:rPr sz="2200" spc="-5" dirty="0">
                <a:latin typeface="Times New Roman"/>
                <a:cs typeface="Times New Roman"/>
              </a:rPr>
              <a:t>Until Q empty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page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10" dirty="0">
                <a:latin typeface="Times New Roman"/>
                <a:cs typeface="Times New Roman"/>
              </a:rPr>
              <a:t>time </a:t>
            </a:r>
            <a:r>
              <a:rPr sz="2200" spc="-5" dirty="0">
                <a:latin typeface="Times New Roman"/>
                <a:cs typeface="Times New Roman"/>
              </a:rPr>
              <a:t>limit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exhausted: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Times New Roman"/>
                <a:cs typeface="Times New Roman"/>
              </a:rPr>
              <a:t>Pop URL, L, from front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Q.</a:t>
            </a:r>
            <a:endParaRPr sz="2200">
              <a:latin typeface="Times New Roman"/>
              <a:cs typeface="Times New Roman"/>
            </a:endParaRPr>
          </a:p>
          <a:p>
            <a:pPr marL="641985" marR="295275" indent="-560070">
              <a:lnSpc>
                <a:spcPct val="102699"/>
              </a:lnSpc>
            </a:pPr>
            <a:r>
              <a:rPr sz="2200" spc="-5" dirty="0">
                <a:latin typeface="Times New Roman"/>
                <a:cs typeface="Times New Roman"/>
              </a:rPr>
              <a:t>If L is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an HTML page (.gif, .jpeg, </a:t>
            </a:r>
            <a:r>
              <a:rPr sz="2200" dirty="0">
                <a:latin typeface="Times New Roman"/>
                <a:cs typeface="Times New Roman"/>
              </a:rPr>
              <a:t>.ps, </a:t>
            </a:r>
            <a:r>
              <a:rPr sz="2200" spc="-5" dirty="0">
                <a:latin typeface="Times New Roman"/>
                <a:cs typeface="Times New Roman"/>
              </a:rPr>
              <a:t>.pdf, .ppt…)  exit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loop.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Times New Roman"/>
                <a:cs typeface="Times New Roman"/>
              </a:rPr>
              <a:t>If already visited L, </a:t>
            </a:r>
            <a:r>
              <a:rPr sz="2200" dirty="0">
                <a:latin typeface="Times New Roman"/>
                <a:cs typeface="Times New Roman"/>
              </a:rPr>
              <a:t>continue loop(get </a:t>
            </a:r>
            <a:r>
              <a:rPr sz="2200" spc="-5" dirty="0">
                <a:latin typeface="Times New Roman"/>
                <a:cs typeface="Times New Roman"/>
              </a:rPr>
              <a:t>next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url).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Times New Roman"/>
                <a:cs typeface="Times New Roman"/>
              </a:rPr>
              <a:t>Download page, </a:t>
            </a:r>
            <a:r>
              <a:rPr sz="2200" spc="-120" dirty="0">
                <a:latin typeface="Times New Roman"/>
                <a:cs typeface="Times New Roman"/>
              </a:rPr>
              <a:t>P,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L.</a:t>
            </a:r>
            <a:endParaRPr sz="2200">
              <a:latin typeface="Times New Roman"/>
              <a:cs typeface="Times New Roman"/>
            </a:endParaRPr>
          </a:p>
          <a:p>
            <a:pPr marL="641985" marR="448945" indent="-560070">
              <a:lnSpc>
                <a:spcPct val="102699"/>
              </a:lnSpc>
              <a:tabLst>
                <a:tab pos="1199515" algn="l"/>
              </a:tabLst>
            </a:pPr>
            <a:r>
              <a:rPr sz="2200" spc="-5" dirty="0">
                <a:latin typeface="Times New Roman"/>
                <a:cs typeface="Times New Roman"/>
              </a:rPr>
              <a:t>If cannot download P (e.g. 404 </a:t>
            </a:r>
            <a:r>
              <a:rPr sz="2200" spc="-15" dirty="0">
                <a:latin typeface="Times New Roman"/>
                <a:cs typeface="Times New Roman"/>
              </a:rPr>
              <a:t>error, </a:t>
            </a:r>
            <a:r>
              <a:rPr sz="2200" spc="-5" dirty="0">
                <a:latin typeface="Times New Roman"/>
                <a:cs typeface="Times New Roman"/>
              </a:rPr>
              <a:t>robot excluded)  exit	loop,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else.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Times New Roman"/>
                <a:cs typeface="Times New Roman"/>
              </a:rPr>
              <a:t>Index P (e.g. add to inverted index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store cached </a:t>
            </a:r>
            <a:r>
              <a:rPr sz="2200" dirty="0">
                <a:latin typeface="Times New Roman"/>
                <a:cs typeface="Times New Roman"/>
              </a:rPr>
              <a:t>copy).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Times New Roman"/>
                <a:cs typeface="Times New Roman"/>
              </a:rPr>
              <a:t>Parse P to </a:t>
            </a:r>
            <a:r>
              <a:rPr sz="2200" dirty="0">
                <a:latin typeface="Times New Roman"/>
                <a:cs typeface="Times New Roman"/>
              </a:rPr>
              <a:t>obtain </a:t>
            </a:r>
            <a:r>
              <a:rPr sz="2200" spc="-5" dirty="0">
                <a:latin typeface="Times New Roman"/>
                <a:cs typeface="Times New Roman"/>
              </a:rPr>
              <a:t>list of new </a:t>
            </a:r>
            <a:r>
              <a:rPr sz="2200" dirty="0">
                <a:latin typeface="Times New Roman"/>
                <a:cs typeface="Times New Roman"/>
              </a:rPr>
              <a:t>links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N.</a:t>
            </a:r>
            <a:endParaRPr sz="22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Times New Roman"/>
                <a:cs typeface="Times New Roman"/>
              </a:rPr>
              <a:t>Append N to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end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615" y="439547"/>
            <a:ext cx="3803650" cy="321310"/>
            <a:chOff x="533615" y="439547"/>
            <a:chExt cx="3803650" cy="321310"/>
          </a:xfrm>
        </p:grpSpPr>
        <p:sp>
          <p:nvSpPr>
            <p:cNvPr id="3" name="object 3"/>
            <p:cNvSpPr/>
            <p:nvPr/>
          </p:nvSpPr>
          <p:spPr>
            <a:xfrm>
              <a:off x="534504" y="440436"/>
              <a:ext cx="3801402" cy="319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2529" y="535940"/>
              <a:ext cx="74295" cy="114300"/>
            </a:xfrm>
            <a:custGeom>
              <a:avLst/>
              <a:gdLst/>
              <a:ahLst/>
              <a:cxnLst/>
              <a:rect l="l" t="t" r="r" b="b"/>
              <a:pathLst>
                <a:path w="74294" h="114300">
                  <a:moveTo>
                    <a:pt x="37083" y="0"/>
                  </a:moveTo>
                  <a:lnTo>
                    <a:pt x="0" y="114046"/>
                  </a:lnTo>
                  <a:lnTo>
                    <a:pt x="74168" y="114046"/>
                  </a:lnTo>
                  <a:lnTo>
                    <a:pt x="3708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5818" y="491490"/>
              <a:ext cx="95630" cy="103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7447" y="491363"/>
              <a:ext cx="91185" cy="89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0578" y="488188"/>
              <a:ext cx="157607" cy="223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504" y="440436"/>
              <a:ext cx="3801745" cy="319405"/>
            </a:xfrm>
            <a:custGeom>
              <a:avLst/>
              <a:gdLst/>
              <a:ahLst/>
              <a:cxnLst/>
              <a:rect l="l" t="t" r="r" b="b"/>
              <a:pathLst>
                <a:path w="3801745" h="319405">
                  <a:moveTo>
                    <a:pt x="3598202" y="5461"/>
                  </a:moveTo>
                  <a:lnTo>
                    <a:pt x="3801402" y="5461"/>
                  </a:lnTo>
                  <a:lnTo>
                    <a:pt x="3801402" y="54101"/>
                  </a:lnTo>
                  <a:lnTo>
                    <a:pt x="3652939" y="54101"/>
                  </a:lnTo>
                  <a:lnTo>
                    <a:pt x="3652939" y="126364"/>
                  </a:lnTo>
                  <a:lnTo>
                    <a:pt x="3761397" y="126364"/>
                  </a:lnTo>
                  <a:lnTo>
                    <a:pt x="3761397" y="172847"/>
                  </a:lnTo>
                  <a:lnTo>
                    <a:pt x="3652939" y="172847"/>
                  </a:lnTo>
                  <a:lnTo>
                    <a:pt x="3652939" y="313943"/>
                  </a:lnTo>
                  <a:lnTo>
                    <a:pt x="3598202" y="313943"/>
                  </a:lnTo>
                  <a:lnTo>
                    <a:pt x="3598202" y="5461"/>
                  </a:lnTo>
                  <a:close/>
                </a:path>
                <a:path w="3801745" h="319405">
                  <a:moveTo>
                    <a:pt x="2897162" y="5461"/>
                  </a:moveTo>
                  <a:lnTo>
                    <a:pt x="2951899" y="5461"/>
                  </a:lnTo>
                  <a:lnTo>
                    <a:pt x="2951899" y="153035"/>
                  </a:lnTo>
                  <a:lnTo>
                    <a:pt x="3056801" y="5461"/>
                  </a:lnTo>
                  <a:lnTo>
                    <a:pt x="3119031" y="5461"/>
                  </a:lnTo>
                  <a:lnTo>
                    <a:pt x="3022384" y="140208"/>
                  </a:lnTo>
                  <a:lnTo>
                    <a:pt x="3137573" y="313943"/>
                  </a:lnTo>
                  <a:lnTo>
                    <a:pt x="3072168" y="313943"/>
                  </a:lnTo>
                  <a:lnTo>
                    <a:pt x="2986189" y="182499"/>
                  </a:lnTo>
                  <a:lnTo>
                    <a:pt x="2951899" y="229488"/>
                  </a:lnTo>
                  <a:lnTo>
                    <a:pt x="2951899" y="313943"/>
                  </a:lnTo>
                  <a:lnTo>
                    <a:pt x="2897162" y="313943"/>
                  </a:lnTo>
                  <a:lnTo>
                    <a:pt x="2897162" y="5461"/>
                  </a:lnTo>
                  <a:close/>
                </a:path>
                <a:path w="3801745" h="319405">
                  <a:moveTo>
                    <a:pt x="1805978" y="5461"/>
                  </a:moveTo>
                  <a:lnTo>
                    <a:pt x="2061502" y="5461"/>
                  </a:lnTo>
                  <a:lnTo>
                    <a:pt x="2061502" y="54101"/>
                  </a:lnTo>
                  <a:lnTo>
                    <a:pt x="1958886" y="54101"/>
                  </a:lnTo>
                  <a:lnTo>
                    <a:pt x="1958886" y="313943"/>
                  </a:lnTo>
                  <a:lnTo>
                    <a:pt x="1904149" y="313943"/>
                  </a:lnTo>
                  <a:lnTo>
                    <a:pt x="1904149" y="54101"/>
                  </a:lnTo>
                  <a:lnTo>
                    <a:pt x="1805978" y="54101"/>
                  </a:lnTo>
                  <a:lnTo>
                    <a:pt x="1805978" y="5461"/>
                  </a:lnTo>
                  <a:close/>
                </a:path>
                <a:path w="3801745" h="319405">
                  <a:moveTo>
                    <a:pt x="1130846" y="5461"/>
                  </a:moveTo>
                  <a:lnTo>
                    <a:pt x="1157135" y="5461"/>
                  </a:lnTo>
                  <a:lnTo>
                    <a:pt x="1302804" y="191642"/>
                  </a:lnTo>
                  <a:lnTo>
                    <a:pt x="1302804" y="5461"/>
                  </a:lnTo>
                  <a:lnTo>
                    <a:pt x="1355509" y="5461"/>
                  </a:lnTo>
                  <a:lnTo>
                    <a:pt x="1355509" y="318135"/>
                  </a:lnTo>
                  <a:lnTo>
                    <a:pt x="1333157" y="318135"/>
                  </a:lnTo>
                  <a:lnTo>
                    <a:pt x="1183424" y="122936"/>
                  </a:lnTo>
                  <a:lnTo>
                    <a:pt x="1183424" y="314198"/>
                  </a:lnTo>
                  <a:lnTo>
                    <a:pt x="1130846" y="314198"/>
                  </a:lnTo>
                  <a:lnTo>
                    <a:pt x="1130846" y="5461"/>
                  </a:lnTo>
                  <a:close/>
                </a:path>
                <a:path w="3801745" h="319405">
                  <a:moveTo>
                    <a:pt x="1011466" y="5461"/>
                  </a:moveTo>
                  <a:lnTo>
                    <a:pt x="1066203" y="5461"/>
                  </a:lnTo>
                  <a:lnTo>
                    <a:pt x="1066203" y="313943"/>
                  </a:lnTo>
                  <a:lnTo>
                    <a:pt x="1011466" y="313943"/>
                  </a:lnTo>
                  <a:lnTo>
                    <a:pt x="1011466" y="5461"/>
                  </a:lnTo>
                  <a:close/>
                </a:path>
                <a:path w="3801745" h="319405">
                  <a:moveTo>
                    <a:pt x="512063" y="5461"/>
                  </a:moveTo>
                  <a:lnTo>
                    <a:pt x="708977" y="5461"/>
                  </a:lnTo>
                  <a:lnTo>
                    <a:pt x="708977" y="54101"/>
                  </a:lnTo>
                  <a:lnTo>
                    <a:pt x="566826" y="54101"/>
                  </a:lnTo>
                  <a:lnTo>
                    <a:pt x="566826" y="126364"/>
                  </a:lnTo>
                  <a:lnTo>
                    <a:pt x="668743" y="126364"/>
                  </a:lnTo>
                  <a:lnTo>
                    <a:pt x="668743" y="172847"/>
                  </a:lnTo>
                  <a:lnTo>
                    <a:pt x="566826" y="172847"/>
                  </a:lnTo>
                  <a:lnTo>
                    <a:pt x="566826" y="265302"/>
                  </a:lnTo>
                  <a:lnTo>
                    <a:pt x="706653" y="265302"/>
                  </a:lnTo>
                  <a:lnTo>
                    <a:pt x="706653" y="313943"/>
                  </a:lnTo>
                  <a:lnTo>
                    <a:pt x="512063" y="313943"/>
                  </a:lnTo>
                  <a:lnTo>
                    <a:pt x="512063" y="5461"/>
                  </a:lnTo>
                  <a:close/>
                </a:path>
                <a:path w="3801745" h="319405">
                  <a:moveTo>
                    <a:pt x="266700" y="5461"/>
                  </a:moveTo>
                  <a:lnTo>
                    <a:pt x="463613" y="5461"/>
                  </a:lnTo>
                  <a:lnTo>
                    <a:pt x="463613" y="54101"/>
                  </a:lnTo>
                  <a:lnTo>
                    <a:pt x="321462" y="54101"/>
                  </a:lnTo>
                  <a:lnTo>
                    <a:pt x="321462" y="126364"/>
                  </a:lnTo>
                  <a:lnTo>
                    <a:pt x="423379" y="126364"/>
                  </a:lnTo>
                  <a:lnTo>
                    <a:pt x="423379" y="172847"/>
                  </a:lnTo>
                  <a:lnTo>
                    <a:pt x="321462" y="172847"/>
                  </a:lnTo>
                  <a:lnTo>
                    <a:pt x="321462" y="265302"/>
                  </a:lnTo>
                  <a:lnTo>
                    <a:pt x="461289" y="265302"/>
                  </a:lnTo>
                  <a:lnTo>
                    <a:pt x="461289" y="313943"/>
                  </a:lnTo>
                  <a:lnTo>
                    <a:pt x="266700" y="313943"/>
                  </a:lnTo>
                  <a:lnTo>
                    <a:pt x="266700" y="5461"/>
                  </a:lnTo>
                  <a:close/>
                </a:path>
                <a:path w="3801745" h="319405">
                  <a:moveTo>
                    <a:pt x="0" y="5461"/>
                  </a:moveTo>
                  <a:lnTo>
                    <a:pt x="54762" y="5461"/>
                  </a:lnTo>
                  <a:lnTo>
                    <a:pt x="54762" y="153035"/>
                  </a:lnTo>
                  <a:lnTo>
                    <a:pt x="159626" y="5461"/>
                  </a:lnTo>
                  <a:lnTo>
                    <a:pt x="221970" y="5461"/>
                  </a:lnTo>
                  <a:lnTo>
                    <a:pt x="125310" y="140208"/>
                  </a:lnTo>
                  <a:lnTo>
                    <a:pt x="240499" y="313943"/>
                  </a:lnTo>
                  <a:lnTo>
                    <a:pt x="175005" y="313943"/>
                  </a:lnTo>
                  <a:lnTo>
                    <a:pt x="89090" y="182499"/>
                  </a:lnTo>
                  <a:lnTo>
                    <a:pt x="54762" y="229488"/>
                  </a:lnTo>
                  <a:lnTo>
                    <a:pt x="54762" y="313943"/>
                  </a:lnTo>
                  <a:lnTo>
                    <a:pt x="0" y="313943"/>
                  </a:lnTo>
                  <a:lnTo>
                    <a:pt x="0" y="5461"/>
                  </a:lnTo>
                  <a:close/>
                </a:path>
                <a:path w="3801745" h="319405">
                  <a:moveTo>
                    <a:pt x="821474" y="3301"/>
                  </a:moveTo>
                  <a:lnTo>
                    <a:pt x="884688" y="8921"/>
                  </a:lnTo>
                  <a:lnTo>
                    <a:pt x="928281" y="25780"/>
                  </a:lnTo>
                  <a:lnTo>
                    <a:pt x="953712" y="54435"/>
                  </a:lnTo>
                  <a:lnTo>
                    <a:pt x="962190" y="95758"/>
                  </a:lnTo>
                  <a:lnTo>
                    <a:pt x="954359" y="142190"/>
                  </a:lnTo>
                  <a:lnTo>
                    <a:pt x="930884" y="175371"/>
                  </a:lnTo>
                  <a:lnTo>
                    <a:pt x="891788" y="195288"/>
                  </a:lnTo>
                  <a:lnTo>
                    <a:pt x="837095" y="201929"/>
                  </a:lnTo>
                  <a:lnTo>
                    <a:pt x="830872" y="201929"/>
                  </a:lnTo>
                  <a:lnTo>
                    <a:pt x="822617" y="201422"/>
                  </a:lnTo>
                  <a:lnTo>
                    <a:pt x="812203" y="200405"/>
                  </a:lnTo>
                  <a:lnTo>
                    <a:pt x="812203" y="313943"/>
                  </a:lnTo>
                  <a:lnTo>
                    <a:pt x="757466" y="313943"/>
                  </a:lnTo>
                  <a:lnTo>
                    <a:pt x="757466" y="5587"/>
                  </a:lnTo>
                  <a:lnTo>
                    <a:pt x="781969" y="4587"/>
                  </a:lnTo>
                  <a:lnTo>
                    <a:pt x="800804" y="3873"/>
                  </a:lnTo>
                  <a:lnTo>
                    <a:pt x="813973" y="3444"/>
                  </a:lnTo>
                  <a:lnTo>
                    <a:pt x="821474" y="3301"/>
                  </a:lnTo>
                  <a:close/>
                </a:path>
                <a:path w="3801745" h="319405">
                  <a:moveTo>
                    <a:pt x="2453170" y="1269"/>
                  </a:moveTo>
                  <a:lnTo>
                    <a:pt x="2477173" y="1269"/>
                  </a:lnTo>
                  <a:lnTo>
                    <a:pt x="2601125" y="313943"/>
                  </a:lnTo>
                  <a:lnTo>
                    <a:pt x="2540673" y="313943"/>
                  </a:lnTo>
                  <a:lnTo>
                    <a:pt x="2518194" y="251460"/>
                  </a:lnTo>
                  <a:lnTo>
                    <a:pt x="2412530" y="251460"/>
                  </a:lnTo>
                  <a:lnTo>
                    <a:pt x="2391067" y="313943"/>
                  </a:lnTo>
                  <a:lnTo>
                    <a:pt x="2334171" y="313943"/>
                  </a:lnTo>
                  <a:lnTo>
                    <a:pt x="2330107" y="313943"/>
                  </a:lnTo>
                  <a:lnTo>
                    <a:pt x="2270925" y="313943"/>
                  </a:lnTo>
                  <a:lnTo>
                    <a:pt x="2188629" y="186562"/>
                  </a:lnTo>
                  <a:lnTo>
                    <a:pt x="2181816" y="186396"/>
                  </a:lnTo>
                  <a:lnTo>
                    <a:pt x="2173754" y="186086"/>
                  </a:lnTo>
                  <a:lnTo>
                    <a:pt x="2164429" y="185634"/>
                  </a:lnTo>
                  <a:lnTo>
                    <a:pt x="2153831" y="185038"/>
                  </a:lnTo>
                  <a:lnTo>
                    <a:pt x="2153831" y="313943"/>
                  </a:lnTo>
                  <a:lnTo>
                    <a:pt x="2097062" y="313943"/>
                  </a:lnTo>
                  <a:lnTo>
                    <a:pt x="2097062" y="5461"/>
                  </a:lnTo>
                  <a:lnTo>
                    <a:pt x="2100993" y="5363"/>
                  </a:lnTo>
                  <a:lnTo>
                    <a:pt x="2108222" y="5064"/>
                  </a:lnTo>
                  <a:lnTo>
                    <a:pt x="2118761" y="4550"/>
                  </a:lnTo>
                  <a:lnTo>
                    <a:pt x="2132622" y="3810"/>
                  </a:lnTo>
                  <a:lnTo>
                    <a:pt x="2147314" y="3143"/>
                  </a:lnTo>
                  <a:lnTo>
                    <a:pt x="2160530" y="2666"/>
                  </a:lnTo>
                  <a:lnTo>
                    <a:pt x="2172269" y="2381"/>
                  </a:lnTo>
                  <a:lnTo>
                    <a:pt x="2182533" y="2286"/>
                  </a:lnTo>
                  <a:lnTo>
                    <a:pt x="2233946" y="7975"/>
                  </a:lnTo>
                  <a:lnTo>
                    <a:pt x="2270655" y="25034"/>
                  </a:lnTo>
                  <a:lnTo>
                    <a:pt x="2292671" y="53453"/>
                  </a:lnTo>
                  <a:lnTo>
                    <a:pt x="2300008" y="93217"/>
                  </a:lnTo>
                  <a:lnTo>
                    <a:pt x="2299005" y="106624"/>
                  </a:lnTo>
                  <a:lnTo>
                    <a:pt x="2283879" y="143128"/>
                  </a:lnTo>
                  <a:lnTo>
                    <a:pt x="2254750" y="169507"/>
                  </a:lnTo>
                  <a:lnTo>
                    <a:pt x="2242985" y="175005"/>
                  </a:lnTo>
                  <a:lnTo>
                    <a:pt x="2331631" y="310134"/>
                  </a:lnTo>
                  <a:lnTo>
                    <a:pt x="2453170" y="1269"/>
                  </a:lnTo>
                  <a:close/>
                </a:path>
                <a:path w="3801745" h="319405">
                  <a:moveTo>
                    <a:pt x="2760002" y="126"/>
                  </a:moveTo>
                  <a:lnTo>
                    <a:pt x="2785243" y="1484"/>
                  </a:lnTo>
                  <a:lnTo>
                    <a:pt x="2807817" y="5556"/>
                  </a:lnTo>
                  <a:lnTo>
                    <a:pt x="2827724" y="12342"/>
                  </a:lnTo>
                  <a:lnTo>
                    <a:pt x="2844965" y="21843"/>
                  </a:lnTo>
                  <a:lnTo>
                    <a:pt x="2822359" y="67183"/>
                  </a:lnTo>
                  <a:lnTo>
                    <a:pt x="2811812" y="59108"/>
                  </a:lnTo>
                  <a:lnTo>
                    <a:pt x="2798467" y="53355"/>
                  </a:lnTo>
                  <a:lnTo>
                    <a:pt x="2782336" y="49912"/>
                  </a:lnTo>
                  <a:lnTo>
                    <a:pt x="2763431" y="48767"/>
                  </a:lnTo>
                  <a:lnTo>
                    <a:pt x="2745047" y="50792"/>
                  </a:lnTo>
                  <a:lnTo>
                    <a:pt x="2700185" y="81152"/>
                  </a:lnTo>
                  <a:lnTo>
                    <a:pt x="2681722" y="117760"/>
                  </a:lnTo>
                  <a:lnTo>
                    <a:pt x="2675547" y="162940"/>
                  </a:lnTo>
                  <a:lnTo>
                    <a:pt x="2676975" y="186422"/>
                  </a:lnTo>
                  <a:lnTo>
                    <a:pt x="2688405" y="225716"/>
                  </a:lnTo>
                  <a:lnTo>
                    <a:pt x="2725077" y="263271"/>
                  </a:lnTo>
                  <a:lnTo>
                    <a:pt x="2759367" y="270510"/>
                  </a:lnTo>
                  <a:lnTo>
                    <a:pt x="2779990" y="268577"/>
                  </a:lnTo>
                  <a:lnTo>
                    <a:pt x="2798244" y="262763"/>
                  </a:lnTo>
                  <a:lnTo>
                    <a:pt x="2814141" y="253043"/>
                  </a:lnTo>
                  <a:lnTo>
                    <a:pt x="2827693" y="239394"/>
                  </a:lnTo>
                  <a:lnTo>
                    <a:pt x="2853093" y="283590"/>
                  </a:lnTo>
                  <a:lnTo>
                    <a:pt x="2834398" y="299166"/>
                  </a:lnTo>
                  <a:lnTo>
                    <a:pt x="2811833" y="310276"/>
                  </a:lnTo>
                  <a:lnTo>
                    <a:pt x="2785388" y="316934"/>
                  </a:lnTo>
                  <a:lnTo>
                    <a:pt x="2755049" y="319150"/>
                  </a:lnTo>
                  <a:lnTo>
                    <a:pt x="2724475" y="316503"/>
                  </a:lnTo>
                  <a:lnTo>
                    <a:pt x="2674235" y="295255"/>
                  </a:lnTo>
                  <a:lnTo>
                    <a:pt x="2638923" y="253434"/>
                  </a:lnTo>
                  <a:lnTo>
                    <a:pt x="2621016" y="195470"/>
                  </a:lnTo>
                  <a:lnTo>
                    <a:pt x="2618778" y="160654"/>
                  </a:lnTo>
                  <a:lnTo>
                    <a:pt x="2621254" y="127845"/>
                  </a:lnTo>
                  <a:lnTo>
                    <a:pt x="2641066" y="70608"/>
                  </a:lnTo>
                  <a:lnTo>
                    <a:pt x="2679670" y="26058"/>
                  </a:lnTo>
                  <a:lnTo>
                    <a:pt x="2730446" y="3008"/>
                  </a:lnTo>
                  <a:lnTo>
                    <a:pt x="2760002" y="126"/>
                  </a:lnTo>
                  <a:close/>
                </a:path>
                <a:path w="3801745" h="319405">
                  <a:moveTo>
                    <a:pt x="1560360" y="126"/>
                  </a:moveTo>
                  <a:lnTo>
                    <a:pt x="1584765" y="2030"/>
                  </a:lnTo>
                  <a:lnTo>
                    <a:pt x="1607302" y="7731"/>
                  </a:lnTo>
                  <a:lnTo>
                    <a:pt x="1627957" y="17218"/>
                  </a:lnTo>
                  <a:lnTo>
                    <a:pt x="1646720" y="30479"/>
                  </a:lnTo>
                  <a:lnTo>
                    <a:pt x="1623733" y="74549"/>
                  </a:lnTo>
                  <a:lnTo>
                    <a:pt x="1618230" y="70189"/>
                  </a:lnTo>
                  <a:lnTo>
                    <a:pt x="1611429" y="65865"/>
                  </a:lnTo>
                  <a:lnTo>
                    <a:pt x="1575060" y="50926"/>
                  </a:lnTo>
                  <a:lnTo>
                    <a:pt x="1559090" y="48767"/>
                  </a:lnTo>
                  <a:lnTo>
                    <a:pt x="1537537" y="50696"/>
                  </a:lnTo>
                  <a:lnTo>
                    <a:pt x="1501672" y="66127"/>
                  </a:lnTo>
                  <a:lnTo>
                    <a:pt x="1475760" y="96369"/>
                  </a:lnTo>
                  <a:lnTo>
                    <a:pt x="1462564" y="137707"/>
                  </a:lnTo>
                  <a:lnTo>
                    <a:pt x="1460919" y="162305"/>
                  </a:lnTo>
                  <a:lnTo>
                    <a:pt x="1462538" y="185717"/>
                  </a:lnTo>
                  <a:lnTo>
                    <a:pt x="1475492" y="225063"/>
                  </a:lnTo>
                  <a:lnTo>
                    <a:pt x="1500854" y="253954"/>
                  </a:lnTo>
                  <a:lnTo>
                    <a:pt x="1557058" y="270510"/>
                  </a:lnTo>
                  <a:lnTo>
                    <a:pt x="1571008" y="269509"/>
                  </a:lnTo>
                  <a:lnTo>
                    <a:pt x="1605191" y="193928"/>
                  </a:lnTo>
                  <a:lnTo>
                    <a:pt x="1562519" y="193928"/>
                  </a:lnTo>
                  <a:lnTo>
                    <a:pt x="1562519" y="147192"/>
                  </a:lnTo>
                  <a:lnTo>
                    <a:pt x="1659928" y="147192"/>
                  </a:lnTo>
                  <a:lnTo>
                    <a:pt x="1659928" y="285241"/>
                  </a:lnTo>
                  <a:lnTo>
                    <a:pt x="1624245" y="305333"/>
                  </a:lnTo>
                  <a:lnTo>
                    <a:pt x="1578743" y="316944"/>
                  </a:lnTo>
                  <a:lnTo>
                    <a:pt x="1548168" y="319150"/>
                  </a:lnTo>
                  <a:lnTo>
                    <a:pt x="1516735" y="316436"/>
                  </a:lnTo>
                  <a:lnTo>
                    <a:pt x="1464157" y="294719"/>
                  </a:lnTo>
                  <a:lnTo>
                    <a:pt x="1426009" y="252239"/>
                  </a:lnTo>
                  <a:lnTo>
                    <a:pt x="1406578" y="194760"/>
                  </a:lnTo>
                  <a:lnTo>
                    <a:pt x="1404150" y="160781"/>
                  </a:lnTo>
                  <a:lnTo>
                    <a:pt x="1406793" y="126805"/>
                  </a:lnTo>
                  <a:lnTo>
                    <a:pt x="1427938" y="68806"/>
                  </a:lnTo>
                  <a:lnTo>
                    <a:pt x="1469420" y="25255"/>
                  </a:lnTo>
                  <a:lnTo>
                    <a:pt x="1526379" y="2915"/>
                  </a:lnTo>
                  <a:lnTo>
                    <a:pt x="1560360" y="126"/>
                  </a:lnTo>
                  <a:close/>
                </a:path>
                <a:path w="3801745" h="319405">
                  <a:moveTo>
                    <a:pt x="3412782" y="0"/>
                  </a:moveTo>
                  <a:lnTo>
                    <a:pt x="3471551" y="10302"/>
                  </a:lnTo>
                  <a:lnTo>
                    <a:pt x="3514509" y="41275"/>
                  </a:lnTo>
                  <a:lnTo>
                    <a:pt x="3540909" y="90804"/>
                  </a:lnTo>
                  <a:lnTo>
                    <a:pt x="3549688" y="157099"/>
                  </a:lnTo>
                  <a:lnTo>
                    <a:pt x="3547400" y="192434"/>
                  </a:lnTo>
                  <a:lnTo>
                    <a:pt x="3529060" y="251628"/>
                  </a:lnTo>
                  <a:lnTo>
                    <a:pt x="3492673" y="294558"/>
                  </a:lnTo>
                  <a:lnTo>
                    <a:pt x="3440476" y="316414"/>
                  </a:lnTo>
                  <a:lnTo>
                    <a:pt x="3408591" y="319150"/>
                  </a:lnTo>
                  <a:lnTo>
                    <a:pt x="3379349" y="316456"/>
                  </a:lnTo>
                  <a:lnTo>
                    <a:pt x="3331724" y="294826"/>
                  </a:lnTo>
                  <a:lnTo>
                    <a:pt x="3298839" y="252128"/>
                  </a:lnTo>
                  <a:lnTo>
                    <a:pt x="3282265" y="192744"/>
                  </a:lnTo>
                  <a:lnTo>
                    <a:pt x="3280194" y="157099"/>
                  </a:lnTo>
                  <a:lnTo>
                    <a:pt x="3282436" y="125406"/>
                  </a:lnTo>
                  <a:lnTo>
                    <a:pt x="3300446" y="69641"/>
                  </a:lnTo>
                  <a:lnTo>
                    <a:pt x="3335861" y="25610"/>
                  </a:lnTo>
                  <a:lnTo>
                    <a:pt x="3384109" y="2837"/>
                  </a:lnTo>
                  <a:lnTo>
                    <a:pt x="341278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83734" y="439673"/>
            <a:ext cx="2115820" cy="321310"/>
            <a:chOff x="4483734" y="439673"/>
            <a:chExt cx="2115820" cy="321310"/>
          </a:xfrm>
        </p:grpSpPr>
        <p:sp>
          <p:nvSpPr>
            <p:cNvPr id="10" name="object 10"/>
            <p:cNvSpPr/>
            <p:nvPr/>
          </p:nvSpPr>
          <p:spPr>
            <a:xfrm>
              <a:off x="4484623" y="440562"/>
              <a:ext cx="2113660" cy="319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5442" y="605027"/>
              <a:ext cx="98424" cy="1057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5916" y="535939"/>
              <a:ext cx="74295" cy="114300"/>
            </a:xfrm>
            <a:custGeom>
              <a:avLst/>
              <a:gdLst/>
              <a:ahLst/>
              <a:cxnLst/>
              <a:rect l="l" t="t" r="r" b="b"/>
              <a:pathLst>
                <a:path w="74295" h="114300">
                  <a:moveTo>
                    <a:pt x="37084" y="0"/>
                  </a:moveTo>
                  <a:lnTo>
                    <a:pt x="0" y="114046"/>
                  </a:lnTo>
                  <a:lnTo>
                    <a:pt x="74168" y="114046"/>
                  </a:lnTo>
                  <a:lnTo>
                    <a:pt x="370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51474" y="491489"/>
              <a:ext cx="95630" cy="103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5442" y="487933"/>
              <a:ext cx="81787" cy="775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4623" y="440562"/>
              <a:ext cx="2113915" cy="319405"/>
            </a:xfrm>
            <a:custGeom>
              <a:avLst/>
              <a:gdLst/>
              <a:ahLst/>
              <a:cxnLst/>
              <a:rect l="l" t="t" r="r" b="b"/>
              <a:pathLst>
                <a:path w="2113915" h="319405">
                  <a:moveTo>
                    <a:pt x="1696339" y="5334"/>
                  </a:moveTo>
                  <a:lnTo>
                    <a:pt x="1893189" y="5334"/>
                  </a:lnTo>
                  <a:lnTo>
                    <a:pt x="1893189" y="53975"/>
                  </a:lnTo>
                  <a:lnTo>
                    <a:pt x="1751076" y="53975"/>
                  </a:lnTo>
                  <a:lnTo>
                    <a:pt x="1751076" y="126237"/>
                  </a:lnTo>
                  <a:lnTo>
                    <a:pt x="1852929" y="126237"/>
                  </a:lnTo>
                  <a:lnTo>
                    <a:pt x="1852929" y="172720"/>
                  </a:lnTo>
                  <a:lnTo>
                    <a:pt x="1751076" y="172720"/>
                  </a:lnTo>
                  <a:lnTo>
                    <a:pt x="1751076" y="265175"/>
                  </a:lnTo>
                  <a:lnTo>
                    <a:pt x="1890902" y="265175"/>
                  </a:lnTo>
                  <a:lnTo>
                    <a:pt x="1890902" y="313816"/>
                  </a:lnTo>
                  <a:lnTo>
                    <a:pt x="1696339" y="313816"/>
                  </a:lnTo>
                  <a:lnTo>
                    <a:pt x="1696339" y="5334"/>
                  </a:lnTo>
                  <a:close/>
                </a:path>
                <a:path w="2113915" h="319405">
                  <a:moveTo>
                    <a:pt x="411606" y="5334"/>
                  </a:moveTo>
                  <a:lnTo>
                    <a:pt x="608456" y="5334"/>
                  </a:lnTo>
                  <a:lnTo>
                    <a:pt x="608456" y="53975"/>
                  </a:lnTo>
                  <a:lnTo>
                    <a:pt x="466343" y="53975"/>
                  </a:lnTo>
                  <a:lnTo>
                    <a:pt x="466343" y="126237"/>
                  </a:lnTo>
                  <a:lnTo>
                    <a:pt x="568198" y="126237"/>
                  </a:lnTo>
                  <a:lnTo>
                    <a:pt x="568198" y="172720"/>
                  </a:lnTo>
                  <a:lnTo>
                    <a:pt x="466343" y="172720"/>
                  </a:lnTo>
                  <a:lnTo>
                    <a:pt x="466343" y="265175"/>
                  </a:lnTo>
                  <a:lnTo>
                    <a:pt x="606171" y="265175"/>
                  </a:lnTo>
                  <a:lnTo>
                    <a:pt x="606171" y="313816"/>
                  </a:lnTo>
                  <a:lnTo>
                    <a:pt x="411606" y="313816"/>
                  </a:lnTo>
                  <a:lnTo>
                    <a:pt x="411606" y="5334"/>
                  </a:lnTo>
                  <a:close/>
                </a:path>
                <a:path w="2113915" h="319405">
                  <a:moveTo>
                    <a:pt x="0" y="5334"/>
                  </a:moveTo>
                  <a:lnTo>
                    <a:pt x="57150" y="5334"/>
                  </a:lnTo>
                  <a:lnTo>
                    <a:pt x="115062" y="191515"/>
                  </a:lnTo>
                  <a:lnTo>
                    <a:pt x="177546" y="5334"/>
                  </a:lnTo>
                  <a:lnTo>
                    <a:pt x="201549" y="5334"/>
                  </a:lnTo>
                  <a:lnTo>
                    <a:pt x="264287" y="191515"/>
                  </a:lnTo>
                  <a:lnTo>
                    <a:pt x="322072" y="5334"/>
                  </a:lnTo>
                  <a:lnTo>
                    <a:pt x="379095" y="5334"/>
                  </a:lnTo>
                  <a:lnTo>
                    <a:pt x="279273" y="318008"/>
                  </a:lnTo>
                  <a:lnTo>
                    <a:pt x="256793" y="318008"/>
                  </a:lnTo>
                  <a:lnTo>
                    <a:pt x="189356" y="123444"/>
                  </a:lnTo>
                  <a:lnTo>
                    <a:pt x="123825" y="318008"/>
                  </a:lnTo>
                  <a:lnTo>
                    <a:pt x="101346" y="318008"/>
                  </a:lnTo>
                  <a:lnTo>
                    <a:pt x="0" y="5334"/>
                  </a:lnTo>
                  <a:close/>
                </a:path>
                <a:path w="2113915" h="319405">
                  <a:moveTo>
                    <a:pt x="977011" y="3175"/>
                  </a:moveTo>
                  <a:lnTo>
                    <a:pt x="1040225" y="8794"/>
                  </a:lnTo>
                  <a:lnTo>
                    <a:pt x="1083817" y="25653"/>
                  </a:lnTo>
                  <a:lnTo>
                    <a:pt x="1109249" y="54308"/>
                  </a:lnTo>
                  <a:lnTo>
                    <a:pt x="1117727" y="95631"/>
                  </a:lnTo>
                  <a:lnTo>
                    <a:pt x="1109896" y="142063"/>
                  </a:lnTo>
                  <a:lnTo>
                    <a:pt x="1086421" y="175244"/>
                  </a:lnTo>
                  <a:lnTo>
                    <a:pt x="1047325" y="195161"/>
                  </a:lnTo>
                  <a:lnTo>
                    <a:pt x="992631" y="201802"/>
                  </a:lnTo>
                  <a:lnTo>
                    <a:pt x="986409" y="201802"/>
                  </a:lnTo>
                  <a:lnTo>
                    <a:pt x="978153" y="201295"/>
                  </a:lnTo>
                  <a:lnTo>
                    <a:pt x="967739" y="200278"/>
                  </a:lnTo>
                  <a:lnTo>
                    <a:pt x="967739" y="313816"/>
                  </a:lnTo>
                  <a:lnTo>
                    <a:pt x="913002" y="313816"/>
                  </a:lnTo>
                  <a:lnTo>
                    <a:pt x="913002" y="5461"/>
                  </a:lnTo>
                  <a:lnTo>
                    <a:pt x="937506" y="4460"/>
                  </a:lnTo>
                  <a:lnTo>
                    <a:pt x="956341" y="3746"/>
                  </a:lnTo>
                  <a:lnTo>
                    <a:pt x="969510" y="3317"/>
                  </a:lnTo>
                  <a:lnTo>
                    <a:pt x="977011" y="3175"/>
                  </a:lnTo>
                  <a:close/>
                </a:path>
                <a:path w="2113915" h="319405">
                  <a:moveTo>
                    <a:pt x="744347" y="2539"/>
                  </a:moveTo>
                  <a:lnTo>
                    <a:pt x="787114" y="7683"/>
                  </a:lnTo>
                  <a:lnTo>
                    <a:pt x="831238" y="34496"/>
                  </a:lnTo>
                  <a:lnTo>
                    <a:pt x="846454" y="81787"/>
                  </a:lnTo>
                  <a:lnTo>
                    <a:pt x="844028" y="99123"/>
                  </a:lnTo>
                  <a:lnTo>
                    <a:pt x="836755" y="114553"/>
                  </a:lnTo>
                  <a:lnTo>
                    <a:pt x="824648" y="128079"/>
                  </a:lnTo>
                  <a:lnTo>
                    <a:pt x="807720" y="139700"/>
                  </a:lnTo>
                  <a:lnTo>
                    <a:pt x="832889" y="152348"/>
                  </a:lnTo>
                  <a:lnTo>
                    <a:pt x="850868" y="170307"/>
                  </a:lnTo>
                  <a:lnTo>
                    <a:pt x="861655" y="193599"/>
                  </a:lnTo>
                  <a:lnTo>
                    <a:pt x="865251" y="222250"/>
                  </a:lnTo>
                  <a:lnTo>
                    <a:pt x="863252" y="242206"/>
                  </a:lnTo>
                  <a:lnTo>
                    <a:pt x="833374" y="289051"/>
                  </a:lnTo>
                  <a:lnTo>
                    <a:pt x="796972" y="307625"/>
                  </a:lnTo>
                  <a:lnTo>
                    <a:pt x="751331" y="313816"/>
                  </a:lnTo>
                  <a:lnTo>
                    <a:pt x="656971" y="313816"/>
                  </a:lnTo>
                  <a:lnTo>
                    <a:pt x="656971" y="5461"/>
                  </a:lnTo>
                  <a:lnTo>
                    <a:pt x="685786" y="4200"/>
                  </a:lnTo>
                  <a:lnTo>
                    <a:pt x="709945" y="3286"/>
                  </a:lnTo>
                  <a:lnTo>
                    <a:pt x="729462" y="2728"/>
                  </a:lnTo>
                  <a:lnTo>
                    <a:pt x="744347" y="2539"/>
                  </a:lnTo>
                  <a:close/>
                </a:path>
                <a:path w="2113915" h="319405">
                  <a:moveTo>
                    <a:pt x="1226439" y="1142"/>
                  </a:moveTo>
                  <a:lnTo>
                    <a:pt x="1250441" y="1142"/>
                  </a:lnTo>
                  <a:lnTo>
                    <a:pt x="1374393" y="313816"/>
                  </a:lnTo>
                  <a:lnTo>
                    <a:pt x="1313941" y="313816"/>
                  </a:lnTo>
                  <a:lnTo>
                    <a:pt x="1291463" y="251333"/>
                  </a:lnTo>
                  <a:lnTo>
                    <a:pt x="1185799" y="251333"/>
                  </a:lnTo>
                  <a:lnTo>
                    <a:pt x="1164336" y="313816"/>
                  </a:lnTo>
                  <a:lnTo>
                    <a:pt x="1103376" y="313816"/>
                  </a:lnTo>
                  <a:lnTo>
                    <a:pt x="1226439" y="1142"/>
                  </a:lnTo>
                  <a:close/>
                </a:path>
                <a:path w="2113915" h="319405">
                  <a:moveTo>
                    <a:pt x="2021077" y="0"/>
                  </a:moveTo>
                  <a:lnTo>
                    <a:pt x="2046057" y="1260"/>
                  </a:lnTo>
                  <a:lnTo>
                    <a:pt x="2067464" y="5032"/>
                  </a:lnTo>
                  <a:lnTo>
                    <a:pt x="2085300" y="11304"/>
                  </a:lnTo>
                  <a:lnTo>
                    <a:pt x="2099564" y="20065"/>
                  </a:lnTo>
                  <a:lnTo>
                    <a:pt x="2082927" y="67183"/>
                  </a:lnTo>
                  <a:lnTo>
                    <a:pt x="2068331" y="58181"/>
                  </a:lnTo>
                  <a:lnTo>
                    <a:pt x="2053320" y="51752"/>
                  </a:lnTo>
                  <a:lnTo>
                    <a:pt x="2037903" y="47894"/>
                  </a:lnTo>
                  <a:lnTo>
                    <a:pt x="2022094" y="46609"/>
                  </a:lnTo>
                  <a:lnTo>
                    <a:pt x="2013188" y="47230"/>
                  </a:lnTo>
                  <a:lnTo>
                    <a:pt x="1982987" y="74930"/>
                  </a:lnTo>
                  <a:lnTo>
                    <a:pt x="1982342" y="82550"/>
                  </a:lnTo>
                  <a:lnTo>
                    <a:pt x="1986010" y="95986"/>
                  </a:lnTo>
                  <a:lnTo>
                    <a:pt x="1997011" y="109648"/>
                  </a:lnTo>
                  <a:lnTo>
                    <a:pt x="2015347" y="123572"/>
                  </a:lnTo>
                  <a:lnTo>
                    <a:pt x="2041017" y="137795"/>
                  </a:lnTo>
                  <a:lnTo>
                    <a:pt x="2055449" y="145194"/>
                  </a:lnTo>
                  <a:lnTo>
                    <a:pt x="2067702" y="152320"/>
                  </a:lnTo>
                  <a:lnTo>
                    <a:pt x="2097801" y="179419"/>
                  </a:lnTo>
                  <a:lnTo>
                    <a:pt x="2113228" y="222954"/>
                  </a:lnTo>
                  <a:lnTo>
                    <a:pt x="2113660" y="233172"/>
                  </a:lnTo>
                  <a:lnTo>
                    <a:pt x="2111825" y="251102"/>
                  </a:lnTo>
                  <a:lnTo>
                    <a:pt x="2084197" y="294894"/>
                  </a:lnTo>
                  <a:lnTo>
                    <a:pt x="2049510" y="313007"/>
                  </a:lnTo>
                  <a:lnTo>
                    <a:pt x="2004822" y="319024"/>
                  </a:lnTo>
                  <a:lnTo>
                    <a:pt x="1983799" y="317640"/>
                  </a:lnTo>
                  <a:lnTo>
                    <a:pt x="1963801" y="313483"/>
                  </a:lnTo>
                  <a:lnTo>
                    <a:pt x="1944850" y="306540"/>
                  </a:lnTo>
                  <a:lnTo>
                    <a:pt x="1926971" y="296799"/>
                  </a:lnTo>
                  <a:lnTo>
                    <a:pt x="1947164" y="247650"/>
                  </a:lnTo>
                  <a:lnTo>
                    <a:pt x="1963304" y="257631"/>
                  </a:lnTo>
                  <a:lnTo>
                    <a:pt x="1979326" y="264731"/>
                  </a:lnTo>
                  <a:lnTo>
                    <a:pt x="1995205" y="268974"/>
                  </a:lnTo>
                  <a:lnTo>
                    <a:pt x="2010917" y="270383"/>
                  </a:lnTo>
                  <a:lnTo>
                    <a:pt x="2032013" y="268285"/>
                  </a:lnTo>
                  <a:lnTo>
                    <a:pt x="2047097" y="261985"/>
                  </a:lnTo>
                  <a:lnTo>
                    <a:pt x="2056155" y="251469"/>
                  </a:lnTo>
                  <a:lnTo>
                    <a:pt x="2059177" y="236727"/>
                  </a:lnTo>
                  <a:lnTo>
                    <a:pt x="2058463" y="228917"/>
                  </a:lnTo>
                  <a:lnTo>
                    <a:pt x="2030428" y="191468"/>
                  </a:lnTo>
                  <a:lnTo>
                    <a:pt x="1984672" y="166022"/>
                  </a:lnTo>
                  <a:lnTo>
                    <a:pt x="1971262" y="158321"/>
                  </a:lnTo>
                  <a:lnTo>
                    <a:pt x="1942242" y="132683"/>
                  </a:lnTo>
                  <a:lnTo>
                    <a:pt x="1928012" y="92390"/>
                  </a:lnTo>
                  <a:lnTo>
                    <a:pt x="1927605" y="83058"/>
                  </a:lnTo>
                  <a:lnTo>
                    <a:pt x="1929229" y="65912"/>
                  </a:lnTo>
                  <a:lnTo>
                    <a:pt x="1953767" y="23622"/>
                  </a:lnTo>
                  <a:lnTo>
                    <a:pt x="2001452" y="1476"/>
                  </a:lnTo>
                  <a:lnTo>
                    <a:pt x="2021077" y="0"/>
                  </a:lnTo>
                  <a:close/>
                </a:path>
                <a:path w="2113915" h="319405">
                  <a:moveTo>
                    <a:pt x="1548256" y="0"/>
                  </a:moveTo>
                  <a:lnTo>
                    <a:pt x="1572662" y="1903"/>
                  </a:lnTo>
                  <a:lnTo>
                    <a:pt x="1595199" y="7604"/>
                  </a:lnTo>
                  <a:lnTo>
                    <a:pt x="1615854" y="17091"/>
                  </a:lnTo>
                  <a:lnTo>
                    <a:pt x="1634616" y="30352"/>
                  </a:lnTo>
                  <a:lnTo>
                    <a:pt x="1611629" y="74422"/>
                  </a:lnTo>
                  <a:lnTo>
                    <a:pt x="1606127" y="70062"/>
                  </a:lnTo>
                  <a:lnTo>
                    <a:pt x="1599326" y="65738"/>
                  </a:lnTo>
                  <a:lnTo>
                    <a:pt x="1562957" y="50799"/>
                  </a:lnTo>
                  <a:lnTo>
                    <a:pt x="1546987" y="48640"/>
                  </a:lnTo>
                  <a:lnTo>
                    <a:pt x="1525434" y="50569"/>
                  </a:lnTo>
                  <a:lnTo>
                    <a:pt x="1489569" y="66000"/>
                  </a:lnTo>
                  <a:lnTo>
                    <a:pt x="1463657" y="96242"/>
                  </a:lnTo>
                  <a:lnTo>
                    <a:pt x="1450461" y="137580"/>
                  </a:lnTo>
                  <a:lnTo>
                    <a:pt x="1448815" y="162178"/>
                  </a:lnTo>
                  <a:lnTo>
                    <a:pt x="1450433" y="185590"/>
                  </a:lnTo>
                  <a:lnTo>
                    <a:pt x="1463335" y="224936"/>
                  </a:lnTo>
                  <a:lnTo>
                    <a:pt x="1488697" y="253827"/>
                  </a:lnTo>
                  <a:lnTo>
                    <a:pt x="1523853" y="268547"/>
                  </a:lnTo>
                  <a:lnTo>
                    <a:pt x="1544954" y="270383"/>
                  </a:lnTo>
                  <a:lnTo>
                    <a:pt x="1558905" y="269382"/>
                  </a:lnTo>
                  <a:lnTo>
                    <a:pt x="1593088" y="193801"/>
                  </a:lnTo>
                  <a:lnTo>
                    <a:pt x="1550415" y="193801"/>
                  </a:lnTo>
                  <a:lnTo>
                    <a:pt x="1550415" y="147065"/>
                  </a:lnTo>
                  <a:lnTo>
                    <a:pt x="1647825" y="147065"/>
                  </a:lnTo>
                  <a:lnTo>
                    <a:pt x="1647825" y="285114"/>
                  </a:lnTo>
                  <a:lnTo>
                    <a:pt x="1612141" y="305206"/>
                  </a:lnTo>
                  <a:lnTo>
                    <a:pt x="1566640" y="316817"/>
                  </a:lnTo>
                  <a:lnTo>
                    <a:pt x="1536064" y="319024"/>
                  </a:lnTo>
                  <a:lnTo>
                    <a:pt x="1504632" y="316309"/>
                  </a:lnTo>
                  <a:lnTo>
                    <a:pt x="1452054" y="294592"/>
                  </a:lnTo>
                  <a:lnTo>
                    <a:pt x="1413906" y="252112"/>
                  </a:lnTo>
                  <a:lnTo>
                    <a:pt x="1394475" y="194633"/>
                  </a:lnTo>
                  <a:lnTo>
                    <a:pt x="1392047" y="160654"/>
                  </a:lnTo>
                  <a:lnTo>
                    <a:pt x="1394690" y="126678"/>
                  </a:lnTo>
                  <a:lnTo>
                    <a:pt x="1415835" y="68679"/>
                  </a:lnTo>
                  <a:lnTo>
                    <a:pt x="1457317" y="25128"/>
                  </a:lnTo>
                  <a:lnTo>
                    <a:pt x="1514276" y="2788"/>
                  </a:lnTo>
                  <a:lnTo>
                    <a:pt x="154825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745478" y="439547"/>
            <a:ext cx="521970" cy="321310"/>
            <a:chOff x="6745478" y="439547"/>
            <a:chExt cx="521970" cy="321310"/>
          </a:xfrm>
        </p:grpSpPr>
        <p:sp>
          <p:nvSpPr>
            <p:cNvPr id="17" name="object 17"/>
            <p:cNvSpPr/>
            <p:nvPr/>
          </p:nvSpPr>
          <p:spPr>
            <a:xfrm>
              <a:off x="6746367" y="440436"/>
              <a:ext cx="519937" cy="3191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52691" y="488188"/>
              <a:ext cx="157607" cy="223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6367" y="440436"/>
              <a:ext cx="520065" cy="319405"/>
            </a:xfrm>
            <a:custGeom>
              <a:avLst/>
              <a:gdLst/>
              <a:ahLst/>
              <a:cxnLst/>
              <a:rect l="l" t="t" r="r" b="b"/>
              <a:pathLst>
                <a:path w="520065" h="319405">
                  <a:moveTo>
                    <a:pt x="0" y="5461"/>
                  </a:moveTo>
                  <a:lnTo>
                    <a:pt x="255524" y="5461"/>
                  </a:lnTo>
                  <a:lnTo>
                    <a:pt x="255524" y="54101"/>
                  </a:lnTo>
                  <a:lnTo>
                    <a:pt x="152907" y="54101"/>
                  </a:lnTo>
                  <a:lnTo>
                    <a:pt x="152907" y="313943"/>
                  </a:lnTo>
                  <a:lnTo>
                    <a:pt x="98171" y="313943"/>
                  </a:lnTo>
                  <a:lnTo>
                    <a:pt x="98171" y="54101"/>
                  </a:lnTo>
                  <a:lnTo>
                    <a:pt x="0" y="54101"/>
                  </a:lnTo>
                  <a:lnTo>
                    <a:pt x="0" y="5461"/>
                  </a:lnTo>
                  <a:close/>
                </a:path>
                <a:path w="520065" h="319405">
                  <a:moveTo>
                    <a:pt x="383031" y="0"/>
                  </a:moveTo>
                  <a:lnTo>
                    <a:pt x="441801" y="10302"/>
                  </a:lnTo>
                  <a:lnTo>
                    <a:pt x="484758" y="41275"/>
                  </a:lnTo>
                  <a:lnTo>
                    <a:pt x="511159" y="90804"/>
                  </a:lnTo>
                  <a:lnTo>
                    <a:pt x="519937" y="157099"/>
                  </a:lnTo>
                  <a:lnTo>
                    <a:pt x="517650" y="192434"/>
                  </a:lnTo>
                  <a:lnTo>
                    <a:pt x="499310" y="251628"/>
                  </a:lnTo>
                  <a:lnTo>
                    <a:pt x="462922" y="294558"/>
                  </a:lnTo>
                  <a:lnTo>
                    <a:pt x="410725" y="316414"/>
                  </a:lnTo>
                  <a:lnTo>
                    <a:pt x="378840" y="319150"/>
                  </a:lnTo>
                  <a:lnTo>
                    <a:pt x="349599" y="316456"/>
                  </a:lnTo>
                  <a:lnTo>
                    <a:pt x="301974" y="294826"/>
                  </a:lnTo>
                  <a:lnTo>
                    <a:pt x="269089" y="252128"/>
                  </a:lnTo>
                  <a:lnTo>
                    <a:pt x="252515" y="192744"/>
                  </a:lnTo>
                  <a:lnTo>
                    <a:pt x="250443" y="157099"/>
                  </a:lnTo>
                  <a:lnTo>
                    <a:pt x="252686" y="125406"/>
                  </a:lnTo>
                  <a:lnTo>
                    <a:pt x="270696" y="69641"/>
                  </a:lnTo>
                  <a:lnTo>
                    <a:pt x="306111" y="25610"/>
                  </a:lnTo>
                  <a:lnTo>
                    <a:pt x="354359" y="2837"/>
                  </a:lnTo>
                  <a:lnTo>
                    <a:pt x="38303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34669" y="961008"/>
            <a:ext cx="1158240" cy="316865"/>
            <a:chOff x="534669" y="961008"/>
            <a:chExt cx="1158240" cy="316865"/>
          </a:xfrm>
        </p:grpSpPr>
        <p:sp>
          <p:nvSpPr>
            <p:cNvPr id="21" name="object 21"/>
            <p:cNvSpPr/>
            <p:nvPr/>
          </p:nvSpPr>
          <p:spPr>
            <a:xfrm>
              <a:off x="535558" y="961897"/>
              <a:ext cx="1156461" cy="3148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6810" y="1009649"/>
              <a:ext cx="118859" cy="2151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5558" y="961897"/>
              <a:ext cx="1156970" cy="314960"/>
            </a:xfrm>
            <a:custGeom>
              <a:avLst/>
              <a:gdLst/>
              <a:ahLst/>
              <a:cxnLst/>
              <a:rect l="l" t="t" r="r" b="b"/>
              <a:pathLst>
                <a:path w="1156970" h="314959">
                  <a:moveTo>
                    <a:pt x="684745" y="2159"/>
                  </a:moveTo>
                  <a:lnTo>
                    <a:pt x="881634" y="2159"/>
                  </a:lnTo>
                  <a:lnTo>
                    <a:pt x="881634" y="50800"/>
                  </a:lnTo>
                  <a:lnTo>
                    <a:pt x="739521" y="50800"/>
                  </a:lnTo>
                  <a:lnTo>
                    <a:pt x="739521" y="123062"/>
                  </a:lnTo>
                  <a:lnTo>
                    <a:pt x="841375" y="123062"/>
                  </a:lnTo>
                  <a:lnTo>
                    <a:pt x="841375" y="169544"/>
                  </a:lnTo>
                  <a:lnTo>
                    <a:pt x="739521" y="169544"/>
                  </a:lnTo>
                  <a:lnTo>
                    <a:pt x="739521" y="262000"/>
                  </a:lnTo>
                  <a:lnTo>
                    <a:pt x="879347" y="262000"/>
                  </a:lnTo>
                  <a:lnTo>
                    <a:pt x="879347" y="310641"/>
                  </a:lnTo>
                  <a:lnTo>
                    <a:pt x="684745" y="310641"/>
                  </a:lnTo>
                  <a:lnTo>
                    <a:pt x="684745" y="2159"/>
                  </a:lnTo>
                  <a:close/>
                </a:path>
                <a:path w="1156970" h="314959">
                  <a:moveTo>
                    <a:pt x="119341" y="2159"/>
                  </a:moveTo>
                  <a:lnTo>
                    <a:pt x="145669" y="2159"/>
                  </a:lnTo>
                  <a:lnTo>
                    <a:pt x="291401" y="188340"/>
                  </a:lnTo>
                  <a:lnTo>
                    <a:pt x="291401" y="2159"/>
                  </a:lnTo>
                  <a:lnTo>
                    <a:pt x="344043" y="2159"/>
                  </a:lnTo>
                  <a:lnTo>
                    <a:pt x="344043" y="314832"/>
                  </a:lnTo>
                  <a:lnTo>
                    <a:pt x="321729" y="314832"/>
                  </a:lnTo>
                  <a:lnTo>
                    <a:pt x="171996" y="119634"/>
                  </a:lnTo>
                  <a:lnTo>
                    <a:pt x="171996" y="310896"/>
                  </a:lnTo>
                  <a:lnTo>
                    <a:pt x="119341" y="310896"/>
                  </a:lnTo>
                  <a:lnTo>
                    <a:pt x="119341" y="2159"/>
                  </a:lnTo>
                  <a:close/>
                </a:path>
                <a:path w="1156970" h="314959">
                  <a:moveTo>
                    <a:pt x="0" y="2159"/>
                  </a:moveTo>
                  <a:lnTo>
                    <a:pt x="54762" y="2159"/>
                  </a:lnTo>
                  <a:lnTo>
                    <a:pt x="54762" y="310641"/>
                  </a:lnTo>
                  <a:lnTo>
                    <a:pt x="0" y="310641"/>
                  </a:lnTo>
                  <a:lnTo>
                    <a:pt x="0" y="2159"/>
                  </a:lnTo>
                  <a:close/>
                </a:path>
                <a:path w="1156970" h="314959">
                  <a:moveTo>
                    <a:pt x="906907" y="1904"/>
                  </a:moveTo>
                  <a:lnTo>
                    <a:pt x="962913" y="2159"/>
                  </a:lnTo>
                  <a:lnTo>
                    <a:pt x="1025525" y="106425"/>
                  </a:lnTo>
                  <a:lnTo>
                    <a:pt x="1094359" y="2159"/>
                  </a:lnTo>
                  <a:lnTo>
                    <a:pt x="1151636" y="2159"/>
                  </a:lnTo>
                  <a:lnTo>
                    <a:pt x="1053973" y="151637"/>
                  </a:lnTo>
                  <a:lnTo>
                    <a:pt x="1156461" y="310641"/>
                  </a:lnTo>
                  <a:lnTo>
                    <a:pt x="1096898" y="310641"/>
                  </a:lnTo>
                  <a:lnTo>
                    <a:pt x="1024001" y="199643"/>
                  </a:lnTo>
                  <a:lnTo>
                    <a:pt x="956691" y="310641"/>
                  </a:lnTo>
                  <a:lnTo>
                    <a:pt x="899541" y="310641"/>
                  </a:lnTo>
                  <a:lnTo>
                    <a:pt x="991997" y="150749"/>
                  </a:lnTo>
                  <a:lnTo>
                    <a:pt x="906907" y="1904"/>
                  </a:lnTo>
                  <a:close/>
                </a:path>
                <a:path w="1156970" h="314959">
                  <a:moveTo>
                    <a:pt x="489724" y="0"/>
                  </a:moveTo>
                  <a:lnTo>
                    <a:pt x="550137" y="9890"/>
                  </a:lnTo>
                  <a:lnTo>
                    <a:pt x="596595" y="39497"/>
                  </a:lnTo>
                  <a:lnTo>
                    <a:pt x="626210" y="85407"/>
                  </a:lnTo>
                  <a:lnTo>
                    <a:pt x="636079" y="144272"/>
                  </a:lnTo>
                  <a:lnTo>
                    <a:pt x="631628" y="195092"/>
                  </a:lnTo>
                  <a:lnTo>
                    <a:pt x="618273" y="236680"/>
                  </a:lnTo>
                  <a:lnTo>
                    <a:pt x="596015" y="269033"/>
                  </a:lnTo>
                  <a:lnTo>
                    <a:pt x="564854" y="292147"/>
                  </a:lnTo>
                  <a:lnTo>
                    <a:pt x="524788" y="306017"/>
                  </a:lnTo>
                  <a:lnTo>
                    <a:pt x="475818" y="310641"/>
                  </a:lnTo>
                  <a:lnTo>
                    <a:pt x="407377" y="310641"/>
                  </a:lnTo>
                  <a:lnTo>
                    <a:pt x="407377" y="2286"/>
                  </a:lnTo>
                  <a:lnTo>
                    <a:pt x="437085" y="1285"/>
                  </a:lnTo>
                  <a:lnTo>
                    <a:pt x="460714" y="571"/>
                  </a:lnTo>
                  <a:lnTo>
                    <a:pt x="478261" y="142"/>
                  </a:lnTo>
                  <a:lnTo>
                    <a:pt x="48972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286758" y="1843775"/>
            <a:ext cx="4625418" cy="34871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87" y="1503427"/>
            <a:ext cx="7451090" cy="5058410"/>
            <a:chOff x="351287" y="1503427"/>
            <a:chExt cx="7451090" cy="5058410"/>
          </a:xfrm>
        </p:grpSpPr>
        <p:sp>
          <p:nvSpPr>
            <p:cNvPr id="3" name="object 3"/>
            <p:cNvSpPr/>
            <p:nvPr/>
          </p:nvSpPr>
          <p:spPr>
            <a:xfrm>
              <a:off x="387095" y="1708404"/>
              <a:ext cx="55626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" y="1540763"/>
              <a:ext cx="4158996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1120" y="3468623"/>
              <a:ext cx="4975859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280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pc="-5" dirty="0"/>
              <a:t>What is a </a:t>
            </a:r>
            <a:r>
              <a:rPr spc="-10" dirty="0"/>
              <a:t>web </a:t>
            </a:r>
            <a:r>
              <a:rPr spc="-70" dirty="0"/>
              <a:t>crawler?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059660"/>
            <a:ext cx="5559425" cy="38055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Why is web crawler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required?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How does web crawler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work?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Crawling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strategies</a:t>
            </a:r>
            <a:endParaRPr sz="2600">
              <a:latin typeface="Trebuchet MS"/>
              <a:cs typeface="Trebuchet MS"/>
            </a:endParaRPr>
          </a:p>
          <a:p>
            <a:pPr marL="1010919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solidFill>
                  <a:srgbClr val="852E74"/>
                </a:solidFill>
                <a:latin typeface="Trebuchet MS"/>
                <a:cs typeface="Trebuchet MS"/>
              </a:rPr>
              <a:t>Breadth first search</a:t>
            </a:r>
            <a:r>
              <a:rPr sz="2600" b="1" spc="-75" dirty="0">
                <a:solidFill>
                  <a:srgbClr val="852E74"/>
                </a:solidFill>
                <a:latin typeface="Trebuchet MS"/>
                <a:cs typeface="Trebuchet MS"/>
              </a:rPr>
              <a:t> </a:t>
            </a:r>
            <a:r>
              <a:rPr sz="2600" b="1" spc="-10" dirty="0">
                <a:solidFill>
                  <a:srgbClr val="852E74"/>
                </a:solidFill>
                <a:latin typeface="Trebuchet MS"/>
                <a:cs typeface="Trebuchet MS"/>
              </a:rPr>
              <a:t>traversal</a:t>
            </a:r>
            <a:endParaRPr sz="2600">
              <a:latin typeface="Trebuchet MS"/>
              <a:cs typeface="Trebuchet MS"/>
            </a:endParaRPr>
          </a:p>
          <a:p>
            <a:pPr marL="111125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Trebuchet MS"/>
                <a:cs typeface="Trebuchet MS"/>
              </a:rPr>
              <a:t>depth </a:t>
            </a:r>
            <a:r>
              <a:rPr sz="2600" dirty="0">
                <a:latin typeface="Trebuchet MS"/>
                <a:cs typeface="Trebuchet MS"/>
              </a:rPr>
              <a:t>first search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traversal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  <a:tab pos="2738120" algn="l"/>
              </a:tabLst>
            </a:pPr>
            <a:r>
              <a:rPr sz="2600" spc="-5" dirty="0">
                <a:latin typeface="Trebuchet MS"/>
                <a:cs typeface="Trebuchet MS"/>
              </a:rPr>
              <a:t>Architecture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	</a:t>
            </a:r>
            <a:r>
              <a:rPr sz="2600" spc="-5" dirty="0">
                <a:latin typeface="Trebuchet MS"/>
                <a:cs typeface="Trebuchet MS"/>
              </a:rPr>
              <a:t>web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crawler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Crawling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policies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Distributed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crawling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9086" y="366013"/>
            <a:ext cx="4485640" cy="373380"/>
            <a:chOff x="1839086" y="366013"/>
            <a:chExt cx="4485640" cy="373380"/>
          </a:xfrm>
        </p:grpSpPr>
        <p:sp>
          <p:nvSpPr>
            <p:cNvPr id="3" name="object 3"/>
            <p:cNvSpPr/>
            <p:nvPr/>
          </p:nvSpPr>
          <p:spPr>
            <a:xfrm>
              <a:off x="1839975" y="367537"/>
              <a:ext cx="4483354" cy="370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18330" y="431164"/>
              <a:ext cx="2405887" cy="3081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9086" y="366013"/>
              <a:ext cx="1983739" cy="3732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318006"/>
            <a:ext cx="6711315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Trebuchet MS"/>
                <a:cs typeface="Trebuchet MS"/>
              </a:rPr>
              <a:t>Alternate </a:t>
            </a:r>
            <a:r>
              <a:rPr sz="2600" b="1" dirty="0">
                <a:latin typeface="Trebuchet MS"/>
                <a:cs typeface="Trebuchet MS"/>
              </a:rPr>
              <a:t>way of looking at </a:t>
            </a:r>
            <a:r>
              <a:rPr sz="2600" b="1" spc="-5" dirty="0">
                <a:latin typeface="Trebuchet MS"/>
                <a:cs typeface="Trebuchet MS"/>
              </a:rPr>
              <a:t>the</a:t>
            </a:r>
            <a:r>
              <a:rPr sz="2600" b="1" spc="-6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problem.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rebuchet MS"/>
              <a:cs typeface="Trebuchet MS"/>
            </a:endParaRPr>
          </a:p>
          <a:p>
            <a:pPr marL="286385" marR="487680" indent="-274320">
              <a:lnSpc>
                <a:spcPct val="100000"/>
              </a:lnSpc>
              <a:buClr>
                <a:srgbClr val="B03E9A"/>
              </a:buClr>
              <a:buSzPct val="73076"/>
              <a:buFont typeface="Wingdings"/>
              <a:buChar char=""/>
              <a:tabLst>
                <a:tab pos="287020" algn="l"/>
              </a:tabLst>
            </a:pPr>
            <a:r>
              <a:rPr sz="2600" spc="-40" dirty="0">
                <a:latin typeface="Trebuchet MS"/>
                <a:cs typeface="Trebuchet MS"/>
              </a:rPr>
              <a:t>Web </a:t>
            </a:r>
            <a:r>
              <a:rPr sz="2600" spc="-5" dirty="0">
                <a:latin typeface="Trebuchet MS"/>
                <a:cs typeface="Trebuchet MS"/>
              </a:rPr>
              <a:t>is </a:t>
            </a:r>
            <a:r>
              <a:rPr sz="2600" dirty="0">
                <a:latin typeface="Trebuchet MS"/>
                <a:cs typeface="Trebuchet MS"/>
              </a:rPr>
              <a:t>a </a:t>
            </a:r>
            <a:r>
              <a:rPr sz="2600" spc="-5" dirty="0">
                <a:latin typeface="Trebuchet MS"/>
                <a:cs typeface="Trebuchet MS"/>
              </a:rPr>
              <a:t>huge directed </a:t>
            </a:r>
            <a:r>
              <a:rPr sz="2600" dirty="0">
                <a:latin typeface="Trebuchet MS"/>
                <a:cs typeface="Trebuchet MS"/>
              </a:rPr>
              <a:t>graph, </a:t>
            </a:r>
            <a:r>
              <a:rPr sz="2600" spc="-5" dirty="0">
                <a:latin typeface="Trebuchet MS"/>
                <a:cs typeface="Trebuchet MS"/>
              </a:rPr>
              <a:t>with  documents as vertices and hyperlinks as  edges.</a:t>
            </a:r>
            <a:endParaRPr sz="2600">
              <a:latin typeface="Trebuchet MS"/>
              <a:cs typeface="Trebuchet MS"/>
            </a:endParaRPr>
          </a:p>
          <a:p>
            <a:pPr marL="385445" marR="20320" indent="-385445">
              <a:lnSpc>
                <a:spcPct val="119200"/>
              </a:lnSpc>
              <a:buClr>
                <a:srgbClr val="B03E9A"/>
              </a:buClr>
              <a:buSzPct val="73076"/>
              <a:buFont typeface="Wingdings"/>
              <a:buChar char=""/>
              <a:tabLst>
                <a:tab pos="385445" algn="l"/>
                <a:tab pos="386080" algn="l"/>
              </a:tabLst>
            </a:pPr>
            <a:r>
              <a:rPr sz="2600" spc="-5" dirty="0">
                <a:latin typeface="Trebuchet MS"/>
                <a:cs typeface="Trebuchet MS"/>
              </a:rPr>
              <a:t>Need to explore the </a:t>
            </a:r>
            <a:r>
              <a:rPr sz="2600" dirty="0">
                <a:latin typeface="Trebuchet MS"/>
                <a:cs typeface="Trebuchet MS"/>
              </a:rPr>
              <a:t>graph </a:t>
            </a:r>
            <a:r>
              <a:rPr sz="2600" spc="-5" dirty="0">
                <a:latin typeface="Trebuchet MS"/>
                <a:cs typeface="Trebuchet MS"/>
              </a:rPr>
              <a:t>using </a:t>
            </a:r>
            <a:r>
              <a:rPr sz="2600" dirty="0">
                <a:latin typeface="Trebuchet MS"/>
                <a:cs typeface="Trebuchet MS"/>
              </a:rPr>
              <a:t>a suitable  graph </a:t>
            </a:r>
            <a:r>
              <a:rPr sz="2600" spc="-5" dirty="0">
                <a:latin typeface="Trebuchet MS"/>
                <a:cs typeface="Trebuchet MS"/>
              </a:rPr>
              <a:t>traversal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algorithm.</a:t>
            </a:r>
            <a:endParaRPr sz="26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Wingdings"/>
              <a:buChar char=""/>
              <a:tabLst>
                <a:tab pos="385445" algn="l"/>
                <a:tab pos="386080" algn="l"/>
              </a:tabLst>
            </a:pPr>
            <a:r>
              <a:rPr dirty="0"/>
              <a:t>	</a:t>
            </a:r>
            <a:r>
              <a:rPr sz="2600" b="1" spc="-90" dirty="0">
                <a:latin typeface="Trebuchet MS"/>
                <a:cs typeface="Trebuchet MS"/>
              </a:rPr>
              <a:t>W.r.t. </a:t>
            </a:r>
            <a:r>
              <a:rPr sz="2600" b="1" spc="5" dirty="0">
                <a:latin typeface="Trebuchet MS"/>
                <a:cs typeface="Trebuchet MS"/>
              </a:rPr>
              <a:t>previous </a:t>
            </a:r>
            <a:r>
              <a:rPr sz="2600" b="1" dirty="0">
                <a:latin typeface="Trebuchet MS"/>
                <a:cs typeface="Trebuchet MS"/>
              </a:rPr>
              <a:t>ex: </a:t>
            </a:r>
            <a:r>
              <a:rPr sz="2600" spc="-5" dirty="0">
                <a:latin typeface="Trebuchet MS"/>
                <a:cs typeface="Trebuchet MS"/>
              </a:rPr>
              <a:t>nodes are represented  by rectangles and directed edges are  drawn </a:t>
            </a:r>
            <a:r>
              <a:rPr sz="2600" dirty="0">
                <a:latin typeface="Trebuchet MS"/>
                <a:cs typeface="Trebuchet MS"/>
              </a:rPr>
              <a:t>as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arrows.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4008" y="425576"/>
            <a:ext cx="1812289" cy="314960"/>
            <a:chOff x="1334008" y="425576"/>
            <a:chExt cx="1812289" cy="314960"/>
          </a:xfrm>
        </p:grpSpPr>
        <p:sp>
          <p:nvSpPr>
            <p:cNvPr id="3" name="object 3"/>
            <p:cNvSpPr/>
            <p:nvPr/>
          </p:nvSpPr>
          <p:spPr>
            <a:xfrm>
              <a:off x="1334897" y="426465"/>
              <a:ext cx="1810512" cy="3126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8745" y="589787"/>
              <a:ext cx="98424" cy="1057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7382" y="520699"/>
              <a:ext cx="74295" cy="114300"/>
            </a:xfrm>
            <a:custGeom>
              <a:avLst/>
              <a:gdLst/>
              <a:ahLst/>
              <a:cxnLst/>
              <a:rect l="l" t="t" r="r" b="b"/>
              <a:pathLst>
                <a:path w="74294" h="114300">
                  <a:moveTo>
                    <a:pt x="37084" y="0"/>
                  </a:moveTo>
                  <a:lnTo>
                    <a:pt x="0" y="114046"/>
                  </a:lnTo>
                  <a:lnTo>
                    <a:pt x="74168" y="114046"/>
                  </a:lnTo>
                  <a:lnTo>
                    <a:pt x="370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6588" y="476249"/>
              <a:ext cx="118872" cy="2151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8745" y="472693"/>
              <a:ext cx="81787" cy="775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6936" y="476122"/>
              <a:ext cx="91058" cy="899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4897" y="426465"/>
              <a:ext cx="1811020" cy="313055"/>
            </a:xfrm>
            <a:custGeom>
              <a:avLst/>
              <a:gdLst/>
              <a:ahLst/>
              <a:cxnLst/>
              <a:rect l="l" t="t" r="r" b="b"/>
              <a:pathLst>
                <a:path w="1811020" h="313055">
                  <a:moveTo>
                    <a:pt x="1578864" y="4191"/>
                  </a:moveTo>
                  <a:lnTo>
                    <a:pt x="1633601" y="4191"/>
                  </a:lnTo>
                  <a:lnTo>
                    <a:pt x="1633601" y="125095"/>
                  </a:lnTo>
                  <a:lnTo>
                    <a:pt x="1756410" y="125095"/>
                  </a:lnTo>
                  <a:lnTo>
                    <a:pt x="1756410" y="4191"/>
                  </a:lnTo>
                  <a:lnTo>
                    <a:pt x="1810512" y="4191"/>
                  </a:lnTo>
                  <a:lnTo>
                    <a:pt x="1810512" y="312674"/>
                  </a:lnTo>
                  <a:lnTo>
                    <a:pt x="1756410" y="312674"/>
                  </a:lnTo>
                  <a:lnTo>
                    <a:pt x="1756410" y="173736"/>
                  </a:lnTo>
                  <a:lnTo>
                    <a:pt x="1633601" y="173736"/>
                  </a:lnTo>
                  <a:lnTo>
                    <a:pt x="1633601" y="312674"/>
                  </a:lnTo>
                  <a:lnTo>
                    <a:pt x="1578864" y="312674"/>
                  </a:lnTo>
                  <a:lnTo>
                    <a:pt x="1578864" y="4191"/>
                  </a:lnTo>
                  <a:close/>
                </a:path>
                <a:path w="1811020" h="313055">
                  <a:moveTo>
                    <a:pt x="1287907" y="4191"/>
                  </a:moveTo>
                  <a:lnTo>
                    <a:pt x="1543304" y="4191"/>
                  </a:lnTo>
                  <a:lnTo>
                    <a:pt x="1543304" y="52832"/>
                  </a:lnTo>
                  <a:lnTo>
                    <a:pt x="1440815" y="52832"/>
                  </a:lnTo>
                  <a:lnTo>
                    <a:pt x="1440815" y="312674"/>
                  </a:lnTo>
                  <a:lnTo>
                    <a:pt x="1385951" y="312674"/>
                  </a:lnTo>
                  <a:lnTo>
                    <a:pt x="1385951" y="52832"/>
                  </a:lnTo>
                  <a:lnTo>
                    <a:pt x="1287907" y="52832"/>
                  </a:lnTo>
                  <a:lnTo>
                    <a:pt x="1287907" y="4191"/>
                  </a:lnTo>
                  <a:close/>
                </a:path>
                <a:path w="1811020" h="313055">
                  <a:moveTo>
                    <a:pt x="519684" y="4191"/>
                  </a:moveTo>
                  <a:lnTo>
                    <a:pt x="716660" y="4191"/>
                  </a:lnTo>
                  <a:lnTo>
                    <a:pt x="716660" y="52832"/>
                  </a:lnTo>
                  <a:lnTo>
                    <a:pt x="574421" y="52832"/>
                  </a:lnTo>
                  <a:lnTo>
                    <a:pt x="574421" y="125095"/>
                  </a:lnTo>
                  <a:lnTo>
                    <a:pt x="676402" y="125095"/>
                  </a:lnTo>
                  <a:lnTo>
                    <a:pt x="676402" y="171576"/>
                  </a:lnTo>
                  <a:lnTo>
                    <a:pt x="574421" y="171576"/>
                  </a:lnTo>
                  <a:lnTo>
                    <a:pt x="574421" y="264033"/>
                  </a:lnTo>
                  <a:lnTo>
                    <a:pt x="714247" y="264033"/>
                  </a:lnTo>
                  <a:lnTo>
                    <a:pt x="714247" y="312674"/>
                  </a:lnTo>
                  <a:lnTo>
                    <a:pt x="519684" y="312674"/>
                  </a:lnTo>
                  <a:lnTo>
                    <a:pt x="519684" y="4191"/>
                  </a:lnTo>
                  <a:close/>
                </a:path>
                <a:path w="1811020" h="313055">
                  <a:moveTo>
                    <a:pt x="1120267" y="2032"/>
                  </a:moveTo>
                  <a:lnTo>
                    <a:pt x="1180623" y="11922"/>
                  </a:lnTo>
                  <a:lnTo>
                    <a:pt x="1227073" y="41529"/>
                  </a:lnTo>
                  <a:lnTo>
                    <a:pt x="1256680" y="87439"/>
                  </a:lnTo>
                  <a:lnTo>
                    <a:pt x="1266571" y="146304"/>
                  </a:lnTo>
                  <a:lnTo>
                    <a:pt x="1262116" y="197124"/>
                  </a:lnTo>
                  <a:lnTo>
                    <a:pt x="1248753" y="238712"/>
                  </a:lnTo>
                  <a:lnTo>
                    <a:pt x="1226486" y="271065"/>
                  </a:lnTo>
                  <a:lnTo>
                    <a:pt x="1195319" y="294179"/>
                  </a:lnTo>
                  <a:lnTo>
                    <a:pt x="1155254" y="308049"/>
                  </a:lnTo>
                  <a:lnTo>
                    <a:pt x="1106297" y="312674"/>
                  </a:lnTo>
                  <a:lnTo>
                    <a:pt x="1037844" y="312674"/>
                  </a:lnTo>
                  <a:lnTo>
                    <a:pt x="1037844" y="4318"/>
                  </a:lnTo>
                  <a:lnTo>
                    <a:pt x="1067563" y="3317"/>
                  </a:lnTo>
                  <a:lnTo>
                    <a:pt x="1091199" y="2603"/>
                  </a:lnTo>
                  <a:lnTo>
                    <a:pt x="1108763" y="2174"/>
                  </a:lnTo>
                  <a:lnTo>
                    <a:pt x="1120267" y="2032"/>
                  </a:lnTo>
                  <a:close/>
                </a:path>
                <a:path w="1811020" h="313055">
                  <a:moveTo>
                    <a:pt x="87375" y="1397"/>
                  </a:moveTo>
                  <a:lnTo>
                    <a:pt x="130159" y="6540"/>
                  </a:lnTo>
                  <a:lnTo>
                    <a:pt x="174394" y="33353"/>
                  </a:lnTo>
                  <a:lnTo>
                    <a:pt x="189611" y="80645"/>
                  </a:lnTo>
                  <a:lnTo>
                    <a:pt x="187184" y="97980"/>
                  </a:lnTo>
                  <a:lnTo>
                    <a:pt x="179911" y="113411"/>
                  </a:lnTo>
                  <a:lnTo>
                    <a:pt x="167804" y="126936"/>
                  </a:lnTo>
                  <a:lnTo>
                    <a:pt x="150875" y="138557"/>
                  </a:lnTo>
                  <a:lnTo>
                    <a:pt x="175972" y="151205"/>
                  </a:lnTo>
                  <a:lnTo>
                    <a:pt x="193913" y="169164"/>
                  </a:lnTo>
                  <a:lnTo>
                    <a:pt x="204686" y="192456"/>
                  </a:lnTo>
                  <a:lnTo>
                    <a:pt x="208280" y="221107"/>
                  </a:lnTo>
                  <a:lnTo>
                    <a:pt x="206301" y="241063"/>
                  </a:lnTo>
                  <a:lnTo>
                    <a:pt x="176530" y="287909"/>
                  </a:lnTo>
                  <a:lnTo>
                    <a:pt x="140065" y="306482"/>
                  </a:lnTo>
                  <a:lnTo>
                    <a:pt x="94361" y="312674"/>
                  </a:lnTo>
                  <a:lnTo>
                    <a:pt x="0" y="312674"/>
                  </a:lnTo>
                  <a:lnTo>
                    <a:pt x="0" y="4318"/>
                  </a:lnTo>
                  <a:lnTo>
                    <a:pt x="28832" y="3057"/>
                  </a:lnTo>
                  <a:lnTo>
                    <a:pt x="53022" y="2143"/>
                  </a:lnTo>
                  <a:lnTo>
                    <a:pt x="72544" y="1585"/>
                  </a:lnTo>
                  <a:lnTo>
                    <a:pt x="87375" y="1397"/>
                  </a:lnTo>
                  <a:close/>
                </a:path>
                <a:path w="1811020" h="313055">
                  <a:moveTo>
                    <a:pt x="341503" y="1016"/>
                  </a:moveTo>
                  <a:lnTo>
                    <a:pt x="392936" y="6705"/>
                  </a:lnTo>
                  <a:lnTo>
                    <a:pt x="429688" y="23764"/>
                  </a:lnTo>
                  <a:lnTo>
                    <a:pt x="451748" y="52183"/>
                  </a:lnTo>
                  <a:lnTo>
                    <a:pt x="459104" y="91948"/>
                  </a:lnTo>
                  <a:lnTo>
                    <a:pt x="458083" y="105354"/>
                  </a:lnTo>
                  <a:lnTo>
                    <a:pt x="442848" y="141859"/>
                  </a:lnTo>
                  <a:lnTo>
                    <a:pt x="413791" y="168237"/>
                  </a:lnTo>
                  <a:lnTo>
                    <a:pt x="401954" y="173736"/>
                  </a:lnTo>
                  <a:lnTo>
                    <a:pt x="493141" y="312674"/>
                  </a:lnTo>
                  <a:lnTo>
                    <a:pt x="430022" y="312674"/>
                  </a:lnTo>
                  <a:lnTo>
                    <a:pt x="347726" y="185293"/>
                  </a:lnTo>
                  <a:lnTo>
                    <a:pt x="340842" y="185126"/>
                  </a:lnTo>
                  <a:lnTo>
                    <a:pt x="332755" y="184816"/>
                  </a:lnTo>
                  <a:lnTo>
                    <a:pt x="323455" y="184364"/>
                  </a:lnTo>
                  <a:lnTo>
                    <a:pt x="312928" y="183769"/>
                  </a:lnTo>
                  <a:lnTo>
                    <a:pt x="312928" y="312674"/>
                  </a:lnTo>
                  <a:lnTo>
                    <a:pt x="256031" y="312674"/>
                  </a:lnTo>
                  <a:lnTo>
                    <a:pt x="256031" y="4191"/>
                  </a:lnTo>
                  <a:lnTo>
                    <a:pt x="260034" y="4093"/>
                  </a:lnTo>
                  <a:lnTo>
                    <a:pt x="267287" y="3794"/>
                  </a:lnTo>
                  <a:lnTo>
                    <a:pt x="277802" y="3280"/>
                  </a:lnTo>
                  <a:lnTo>
                    <a:pt x="291591" y="2539"/>
                  </a:lnTo>
                  <a:lnTo>
                    <a:pt x="306355" y="1873"/>
                  </a:lnTo>
                  <a:lnTo>
                    <a:pt x="319595" y="1397"/>
                  </a:lnTo>
                  <a:lnTo>
                    <a:pt x="331311" y="1111"/>
                  </a:lnTo>
                  <a:lnTo>
                    <a:pt x="341503" y="1016"/>
                  </a:lnTo>
                  <a:close/>
                </a:path>
                <a:path w="1811020" h="313055">
                  <a:moveTo>
                    <a:pt x="857504" y="0"/>
                  </a:moveTo>
                  <a:lnTo>
                    <a:pt x="881507" y="0"/>
                  </a:lnTo>
                  <a:lnTo>
                    <a:pt x="1005585" y="312674"/>
                  </a:lnTo>
                  <a:lnTo>
                    <a:pt x="945134" y="312674"/>
                  </a:lnTo>
                  <a:lnTo>
                    <a:pt x="922654" y="250189"/>
                  </a:lnTo>
                  <a:lnTo>
                    <a:pt x="816864" y="250189"/>
                  </a:lnTo>
                  <a:lnTo>
                    <a:pt x="795401" y="312674"/>
                  </a:lnTo>
                  <a:lnTo>
                    <a:pt x="734567" y="312674"/>
                  </a:lnTo>
                  <a:lnTo>
                    <a:pt x="85750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198367" y="588558"/>
            <a:ext cx="113664" cy="51435"/>
            <a:chOff x="3198367" y="588558"/>
            <a:chExt cx="113664" cy="51435"/>
          </a:xfrm>
        </p:grpSpPr>
        <p:sp>
          <p:nvSpPr>
            <p:cNvPr id="11" name="object 11"/>
            <p:cNvSpPr/>
            <p:nvPr/>
          </p:nvSpPr>
          <p:spPr>
            <a:xfrm>
              <a:off x="3199256" y="589447"/>
              <a:ext cx="111403" cy="494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9256" y="589447"/>
              <a:ext cx="111760" cy="49530"/>
            </a:xfrm>
            <a:custGeom>
              <a:avLst/>
              <a:gdLst/>
              <a:ahLst/>
              <a:cxnLst/>
              <a:rect l="l" t="t" r="r" b="b"/>
              <a:pathLst>
                <a:path w="111760" h="49529">
                  <a:moveTo>
                    <a:pt x="0" y="49489"/>
                  </a:moveTo>
                  <a:lnTo>
                    <a:pt x="111403" y="49489"/>
                  </a:lnTo>
                  <a:lnTo>
                    <a:pt x="111403" y="0"/>
                  </a:lnTo>
                  <a:lnTo>
                    <a:pt x="0" y="0"/>
                  </a:lnTo>
                  <a:lnTo>
                    <a:pt x="0" y="49489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365500" y="424433"/>
            <a:ext cx="3472815" cy="321310"/>
            <a:chOff x="3365500" y="424433"/>
            <a:chExt cx="3472815" cy="321310"/>
          </a:xfrm>
        </p:grpSpPr>
        <p:sp>
          <p:nvSpPr>
            <p:cNvPr id="14" name="object 14"/>
            <p:cNvSpPr/>
            <p:nvPr/>
          </p:nvSpPr>
          <p:spPr>
            <a:xfrm>
              <a:off x="3366389" y="425322"/>
              <a:ext cx="3470783" cy="3190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8617" y="520699"/>
              <a:ext cx="1313180" cy="114300"/>
            </a:xfrm>
            <a:custGeom>
              <a:avLst/>
              <a:gdLst/>
              <a:ahLst/>
              <a:cxnLst/>
              <a:rect l="l" t="t" r="r" b="b"/>
              <a:pathLst>
                <a:path w="1313179" h="114300">
                  <a:moveTo>
                    <a:pt x="1276096" y="0"/>
                  </a:moveTo>
                  <a:lnTo>
                    <a:pt x="1239012" y="114046"/>
                  </a:lnTo>
                  <a:lnTo>
                    <a:pt x="1313180" y="114046"/>
                  </a:lnTo>
                  <a:lnTo>
                    <a:pt x="1276096" y="0"/>
                  </a:lnTo>
                  <a:close/>
                </a:path>
                <a:path w="1313179" h="114300">
                  <a:moveTo>
                    <a:pt x="37084" y="0"/>
                  </a:moveTo>
                  <a:lnTo>
                    <a:pt x="0" y="114046"/>
                  </a:lnTo>
                  <a:lnTo>
                    <a:pt x="74168" y="114046"/>
                  </a:lnTo>
                  <a:lnTo>
                    <a:pt x="370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1567" y="476122"/>
              <a:ext cx="91058" cy="899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23536" y="476122"/>
              <a:ext cx="91058" cy="899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4251" y="476122"/>
              <a:ext cx="91059" cy="899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6389" y="425322"/>
              <a:ext cx="3470910" cy="319405"/>
            </a:xfrm>
            <a:custGeom>
              <a:avLst/>
              <a:gdLst/>
              <a:ahLst/>
              <a:cxnLst/>
              <a:rect l="l" t="t" r="r" b="b"/>
              <a:pathLst>
                <a:path w="3470909" h="319405">
                  <a:moveTo>
                    <a:pt x="3276600" y="5334"/>
                  </a:moveTo>
                  <a:lnTo>
                    <a:pt x="3331337" y="5334"/>
                  </a:lnTo>
                  <a:lnTo>
                    <a:pt x="3331337" y="265175"/>
                  </a:lnTo>
                  <a:lnTo>
                    <a:pt x="3470783" y="265175"/>
                  </a:lnTo>
                  <a:lnTo>
                    <a:pt x="3470783" y="313816"/>
                  </a:lnTo>
                  <a:lnTo>
                    <a:pt x="3276600" y="313816"/>
                  </a:lnTo>
                  <a:lnTo>
                    <a:pt x="3276600" y="5334"/>
                  </a:lnTo>
                  <a:close/>
                </a:path>
                <a:path w="3470909" h="319405">
                  <a:moveTo>
                    <a:pt x="2273808" y="5334"/>
                  </a:moveTo>
                  <a:lnTo>
                    <a:pt x="2470785" y="5334"/>
                  </a:lnTo>
                  <a:lnTo>
                    <a:pt x="2470785" y="53975"/>
                  </a:lnTo>
                  <a:lnTo>
                    <a:pt x="2328545" y="53975"/>
                  </a:lnTo>
                  <a:lnTo>
                    <a:pt x="2328545" y="126237"/>
                  </a:lnTo>
                  <a:lnTo>
                    <a:pt x="2430526" y="126237"/>
                  </a:lnTo>
                  <a:lnTo>
                    <a:pt x="2430526" y="172719"/>
                  </a:lnTo>
                  <a:lnTo>
                    <a:pt x="2328545" y="172719"/>
                  </a:lnTo>
                  <a:lnTo>
                    <a:pt x="2328545" y="265175"/>
                  </a:lnTo>
                  <a:lnTo>
                    <a:pt x="2468372" y="265175"/>
                  </a:lnTo>
                  <a:lnTo>
                    <a:pt x="2468372" y="313816"/>
                  </a:lnTo>
                  <a:lnTo>
                    <a:pt x="2273808" y="313816"/>
                  </a:lnTo>
                  <a:lnTo>
                    <a:pt x="2273808" y="5334"/>
                  </a:lnTo>
                  <a:close/>
                </a:path>
                <a:path w="3470909" h="319405">
                  <a:moveTo>
                    <a:pt x="1975103" y="5334"/>
                  </a:moveTo>
                  <a:lnTo>
                    <a:pt x="2035302" y="5334"/>
                  </a:lnTo>
                  <a:lnTo>
                    <a:pt x="2106676" y="213740"/>
                  </a:lnTo>
                  <a:lnTo>
                    <a:pt x="2182114" y="5334"/>
                  </a:lnTo>
                  <a:lnTo>
                    <a:pt x="2241041" y="5334"/>
                  </a:lnTo>
                  <a:lnTo>
                    <a:pt x="2120646" y="318007"/>
                  </a:lnTo>
                  <a:lnTo>
                    <a:pt x="2090420" y="318007"/>
                  </a:lnTo>
                  <a:lnTo>
                    <a:pt x="1975103" y="5334"/>
                  </a:lnTo>
                  <a:close/>
                </a:path>
                <a:path w="3470909" h="319405">
                  <a:moveTo>
                    <a:pt x="1210183" y="5334"/>
                  </a:moveTo>
                  <a:lnTo>
                    <a:pt x="1465580" y="5334"/>
                  </a:lnTo>
                  <a:lnTo>
                    <a:pt x="1465580" y="53975"/>
                  </a:lnTo>
                  <a:lnTo>
                    <a:pt x="1363090" y="53975"/>
                  </a:lnTo>
                  <a:lnTo>
                    <a:pt x="1363090" y="313816"/>
                  </a:lnTo>
                  <a:lnTo>
                    <a:pt x="1308227" y="313816"/>
                  </a:lnTo>
                  <a:lnTo>
                    <a:pt x="1308227" y="53975"/>
                  </a:lnTo>
                  <a:lnTo>
                    <a:pt x="1210183" y="53975"/>
                  </a:lnTo>
                  <a:lnTo>
                    <a:pt x="1210183" y="5334"/>
                  </a:lnTo>
                  <a:close/>
                </a:path>
                <a:path w="3470909" h="319405">
                  <a:moveTo>
                    <a:pt x="829183" y="5334"/>
                  </a:moveTo>
                  <a:lnTo>
                    <a:pt x="1084580" y="5334"/>
                  </a:lnTo>
                  <a:lnTo>
                    <a:pt x="1084580" y="53975"/>
                  </a:lnTo>
                  <a:lnTo>
                    <a:pt x="982090" y="53975"/>
                  </a:lnTo>
                  <a:lnTo>
                    <a:pt x="982090" y="313816"/>
                  </a:lnTo>
                  <a:lnTo>
                    <a:pt x="927226" y="313816"/>
                  </a:lnTo>
                  <a:lnTo>
                    <a:pt x="927226" y="53975"/>
                  </a:lnTo>
                  <a:lnTo>
                    <a:pt x="829183" y="53975"/>
                  </a:lnTo>
                  <a:lnTo>
                    <a:pt x="829183" y="5334"/>
                  </a:lnTo>
                  <a:close/>
                </a:path>
                <a:path w="3470909" h="319405">
                  <a:moveTo>
                    <a:pt x="252602" y="5334"/>
                  </a:moveTo>
                  <a:lnTo>
                    <a:pt x="307339" y="5334"/>
                  </a:lnTo>
                  <a:lnTo>
                    <a:pt x="307339" y="313816"/>
                  </a:lnTo>
                  <a:lnTo>
                    <a:pt x="252602" y="313816"/>
                  </a:lnTo>
                  <a:lnTo>
                    <a:pt x="252602" y="5334"/>
                  </a:lnTo>
                  <a:close/>
                </a:path>
                <a:path w="3470909" h="319405">
                  <a:moveTo>
                    <a:pt x="0" y="5334"/>
                  </a:moveTo>
                  <a:lnTo>
                    <a:pt x="203200" y="5334"/>
                  </a:lnTo>
                  <a:lnTo>
                    <a:pt x="203200" y="53975"/>
                  </a:lnTo>
                  <a:lnTo>
                    <a:pt x="54737" y="53975"/>
                  </a:lnTo>
                  <a:lnTo>
                    <a:pt x="54737" y="126237"/>
                  </a:lnTo>
                  <a:lnTo>
                    <a:pt x="163195" y="126237"/>
                  </a:lnTo>
                  <a:lnTo>
                    <a:pt x="163195" y="172719"/>
                  </a:lnTo>
                  <a:lnTo>
                    <a:pt x="54737" y="172719"/>
                  </a:lnTo>
                  <a:lnTo>
                    <a:pt x="54737" y="313816"/>
                  </a:lnTo>
                  <a:lnTo>
                    <a:pt x="0" y="313816"/>
                  </a:lnTo>
                  <a:lnTo>
                    <a:pt x="0" y="5334"/>
                  </a:lnTo>
                  <a:close/>
                </a:path>
                <a:path w="3470909" h="319405">
                  <a:moveTo>
                    <a:pt x="2604643" y="2159"/>
                  </a:moveTo>
                  <a:lnTo>
                    <a:pt x="2656076" y="7848"/>
                  </a:lnTo>
                  <a:lnTo>
                    <a:pt x="2692828" y="24907"/>
                  </a:lnTo>
                  <a:lnTo>
                    <a:pt x="2714888" y="53326"/>
                  </a:lnTo>
                  <a:lnTo>
                    <a:pt x="2722245" y="93090"/>
                  </a:lnTo>
                  <a:lnTo>
                    <a:pt x="2721223" y="106497"/>
                  </a:lnTo>
                  <a:lnTo>
                    <a:pt x="2705989" y="143001"/>
                  </a:lnTo>
                  <a:lnTo>
                    <a:pt x="2676931" y="169380"/>
                  </a:lnTo>
                  <a:lnTo>
                    <a:pt x="2665095" y="174878"/>
                  </a:lnTo>
                  <a:lnTo>
                    <a:pt x="2756281" y="313816"/>
                  </a:lnTo>
                  <a:lnTo>
                    <a:pt x="2693162" y="313816"/>
                  </a:lnTo>
                  <a:lnTo>
                    <a:pt x="2610866" y="186436"/>
                  </a:lnTo>
                  <a:lnTo>
                    <a:pt x="2603982" y="186269"/>
                  </a:lnTo>
                  <a:lnTo>
                    <a:pt x="2595895" y="185959"/>
                  </a:lnTo>
                  <a:lnTo>
                    <a:pt x="2586595" y="185507"/>
                  </a:lnTo>
                  <a:lnTo>
                    <a:pt x="2576068" y="184912"/>
                  </a:lnTo>
                  <a:lnTo>
                    <a:pt x="2576068" y="313816"/>
                  </a:lnTo>
                  <a:lnTo>
                    <a:pt x="2519172" y="313816"/>
                  </a:lnTo>
                  <a:lnTo>
                    <a:pt x="2519172" y="5334"/>
                  </a:lnTo>
                  <a:lnTo>
                    <a:pt x="2523174" y="5236"/>
                  </a:lnTo>
                  <a:lnTo>
                    <a:pt x="2530427" y="4937"/>
                  </a:lnTo>
                  <a:lnTo>
                    <a:pt x="2540942" y="4423"/>
                  </a:lnTo>
                  <a:lnTo>
                    <a:pt x="2554732" y="3682"/>
                  </a:lnTo>
                  <a:lnTo>
                    <a:pt x="2569495" y="3016"/>
                  </a:lnTo>
                  <a:lnTo>
                    <a:pt x="2582735" y="2539"/>
                  </a:lnTo>
                  <a:lnTo>
                    <a:pt x="2594451" y="2254"/>
                  </a:lnTo>
                  <a:lnTo>
                    <a:pt x="2604643" y="2159"/>
                  </a:lnTo>
                  <a:close/>
                </a:path>
                <a:path w="3470909" h="319405">
                  <a:moveTo>
                    <a:pt x="457326" y="2159"/>
                  </a:moveTo>
                  <a:lnTo>
                    <a:pt x="508760" y="7848"/>
                  </a:lnTo>
                  <a:lnTo>
                    <a:pt x="545512" y="24907"/>
                  </a:lnTo>
                  <a:lnTo>
                    <a:pt x="567572" y="53326"/>
                  </a:lnTo>
                  <a:lnTo>
                    <a:pt x="574928" y="93090"/>
                  </a:lnTo>
                  <a:lnTo>
                    <a:pt x="573907" y="106497"/>
                  </a:lnTo>
                  <a:lnTo>
                    <a:pt x="558673" y="143001"/>
                  </a:lnTo>
                  <a:lnTo>
                    <a:pt x="529615" y="169380"/>
                  </a:lnTo>
                  <a:lnTo>
                    <a:pt x="517778" y="174878"/>
                  </a:lnTo>
                  <a:lnTo>
                    <a:pt x="608964" y="313816"/>
                  </a:lnTo>
                  <a:lnTo>
                    <a:pt x="545846" y="313816"/>
                  </a:lnTo>
                  <a:lnTo>
                    <a:pt x="463550" y="186436"/>
                  </a:lnTo>
                  <a:lnTo>
                    <a:pt x="456666" y="186269"/>
                  </a:lnTo>
                  <a:lnTo>
                    <a:pt x="448579" y="185959"/>
                  </a:lnTo>
                  <a:lnTo>
                    <a:pt x="439279" y="185507"/>
                  </a:lnTo>
                  <a:lnTo>
                    <a:pt x="428751" y="184912"/>
                  </a:lnTo>
                  <a:lnTo>
                    <a:pt x="428751" y="313816"/>
                  </a:lnTo>
                  <a:lnTo>
                    <a:pt x="371856" y="313816"/>
                  </a:lnTo>
                  <a:lnTo>
                    <a:pt x="371856" y="5334"/>
                  </a:lnTo>
                  <a:lnTo>
                    <a:pt x="375858" y="5236"/>
                  </a:lnTo>
                  <a:lnTo>
                    <a:pt x="383111" y="4937"/>
                  </a:lnTo>
                  <a:lnTo>
                    <a:pt x="393626" y="4423"/>
                  </a:lnTo>
                  <a:lnTo>
                    <a:pt x="407415" y="3682"/>
                  </a:lnTo>
                  <a:lnTo>
                    <a:pt x="422179" y="3016"/>
                  </a:lnTo>
                  <a:lnTo>
                    <a:pt x="435419" y="2539"/>
                  </a:lnTo>
                  <a:lnTo>
                    <a:pt x="447135" y="2254"/>
                  </a:lnTo>
                  <a:lnTo>
                    <a:pt x="457326" y="2159"/>
                  </a:lnTo>
                  <a:close/>
                </a:path>
                <a:path w="3470909" h="319405">
                  <a:moveTo>
                    <a:pt x="3096260" y="1142"/>
                  </a:moveTo>
                  <a:lnTo>
                    <a:pt x="3120263" y="1142"/>
                  </a:lnTo>
                  <a:lnTo>
                    <a:pt x="3244341" y="313816"/>
                  </a:lnTo>
                  <a:lnTo>
                    <a:pt x="3183890" y="313816"/>
                  </a:lnTo>
                  <a:lnTo>
                    <a:pt x="3161411" y="251332"/>
                  </a:lnTo>
                  <a:lnTo>
                    <a:pt x="3055620" y="251332"/>
                  </a:lnTo>
                  <a:lnTo>
                    <a:pt x="3034157" y="313816"/>
                  </a:lnTo>
                  <a:lnTo>
                    <a:pt x="2973324" y="313816"/>
                  </a:lnTo>
                  <a:lnTo>
                    <a:pt x="3096260" y="1142"/>
                  </a:lnTo>
                  <a:close/>
                </a:path>
                <a:path w="3470909" h="319405">
                  <a:moveTo>
                    <a:pt x="1857248" y="1142"/>
                  </a:moveTo>
                  <a:lnTo>
                    <a:pt x="1881251" y="1142"/>
                  </a:lnTo>
                  <a:lnTo>
                    <a:pt x="2005330" y="313816"/>
                  </a:lnTo>
                  <a:lnTo>
                    <a:pt x="1944877" y="313816"/>
                  </a:lnTo>
                  <a:lnTo>
                    <a:pt x="1922399" y="251332"/>
                  </a:lnTo>
                  <a:lnTo>
                    <a:pt x="1816608" y="251332"/>
                  </a:lnTo>
                  <a:lnTo>
                    <a:pt x="1795145" y="313816"/>
                  </a:lnTo>
                  <a:lnTo>
                    <a:pt x="1738249" y="313816"/>
                  </a:lnTo>
                  <a:lnTo>
                    <a:pt x="1734312" y="313816"/>
                  </a:lnTo>
                  <a:lnTo>
                    <a:pt x="1675130" y="313816"/>
                  </a:lnTo>
                  <a:lnTo>
                    <a:pt x="1592834" y="186436"/>
                  </a:lnTo>
                  <a:lnTo>
                    <a:pt x="1585950" y="186269"/>
                  </a:lnTo>
                  <a:lnTo>
                    <a:pt x="1577863" y="185959"/>
                  </a:lnTo>
                  <a:lnTo>
                    <a:pt x="1568563" y="185507"/>
                  </a:lnTo>
                  <a:lnTo>
                    <a:pt x="1558036" y="184912"/>
                  </a:lnTo>
                  <a:lnTo>
                    <a:pt x="1558036" y="313816"/>
                  </a:lnTo>
                  <a:lnTo>
                    <a:pt x="1501139" y="313816"/>
                  </a:lnTo>
                  <a:lnTo>
                    <a:pt x="1501139" y="5334"/>
                  </a:lnTo>
                  <a:lnTo>
                    <a:pt x="1505142" y="5236"/>
                  </a:lnTo>
                  <a:lnTo>
                    <a:pt x="1512395" y="4937"/>
                  </a:lnTo>
                  <a:lnTo>
                    <a:pt x="1522910" y="4423"/>
                  </a:lnTo>
                  <a:lnTo>
                    <a:pt x="1536700" y="3682"/>
                  </a:lnTo>
                  <a:lnTo>
                    <a:pt x="1551463" y="3016"/>
                  </a:lnTo>
                  <a:lnTo>
                    <a:pt x="1564703" y="2539"/>
                  </a:lnTo>
                  <a:lnTo>
                    <a:pt x="1576419" y="2254"/>
                  </a:lnTo>
                  <a:lnTo>
                    <a:pt x="1586611" y="2159"/>
                  </a:lnTo>
                  <a:lnTo>
                    <a:pt x="1638044" y="7848"/>
                  </a:lnTo>
                  <a:lnTo>
                    <a:pt x="1674796" y="24907"/>
                  </a:lnTo>
                  <a:lnTo>
                    <a:pt x="1696856" y="53326"/>
                  </a:lnTo>
                  <a:lnTo>
                    <a:pt x="1704213" y="93090"/>
                  </a:lnTo>
                  <a:lnTo>
                    <a:pt x="1703191" y="106497"/>
                  </a:lnTo>
                  <a:lnTo>
                    <a:pt x="1687957" y="143001"/>
                  </a:lnTo>
                  <a:lnTo>
                    <a:pt x="1658899" y="169380"/>
                  </a:lnTo>
                  <a:lnTo>
                    <a:pt x="1647063" y="174878"/>
                  </a:lnTo>
                  <a:lnTo>
                    <a:pt x="1735836" y="310006"/>
                  </a:lnTo>
                  <a:lnTo>
                    <a:pt x="1857248" y="1142"/>
                  </a:lnTo>
                  <a:close/>
                </a:path>
                <a:path w="3470909" h="319405">
                  <a:moveTo>
                    <a:pt x="2862199" y="0"/>
                  </a:moveTo>
                  <a:lnTo>
                    <a:pt x="2887180" y="1260"/>
                  </a:lnTo>
                  <a:lnTo>
                    <a:pt x="2908601" y="5032"/>
                  </a:lnTo>
                  <a:lnTo>
                    <a:pt x="2926474" y="11304"/>
                  </a:lnTo>
                  <a:lnTo>
                    <a:pt x="2940812" y="20065"/>
                  </a:lnTo>
                  <a:lnTo>
                    <a:pt x="2924175" y="67182"/>
                  </a:lnTo>
                  <a:lnTo>
                    <a:pt x="2909526" y="58181"/>
                  </a:lnTo>
                  <a:lnTo>
                    <a:pt x="2894520" y="51752"/>
                  </a:lnTo>
                  <a:lnTo>
                    <a:pt x="2879133" y="47894"/>
                  </a:lnTo>
                  <a:lnTo>
                    <a:pt x="2863341" y="46609"/>
                  </a:lnTo>
                  <a:lnTo>
                    <a:pt x="2854362" y="47230"/>
                  </a:lnTo>
                  <a:lnTo>
                    <a:pt x="2824126" y="74930"/>
                  </a:lnTo>
                  <a:lnTo>
                    <a:pt x="2823464" y="82550"/>
                  </a:lnTo>
                  <a:lnTo>
                    <a:pt x="2827133" y="95986"/>
                  </a:lnTo>
                  <a:lnTo>
                    <a:pt x="2838148" y="109648"/>
                  </a:lnTo>
                  <a:lnTo>
                    <a:pt x="2856521" y="123572"/>
                  </a:lnTo>
                  <a:lnTo>
                    <a:pt x="2882265" y="137794"/>
                  </a:lnTo>
                  <a:lnTo>
                    <a:pt x="2896641" y="145194"/>
                  </a:lnTo>
                  <a:lnTo>
                    <a:pt x="2908887" y="152320"/>
                  </a:lnTo>
                  <a:lnTo>
                    <a:pt x="2938938" y="179419"/>
                  </a:lnTo>
                  <a:lnTo>
                    <a:pt x="2954458" y="222954"/>
                  </a:lnTo>
                  <a:lnTo>
                    <a:pt x="2954909" y="233172"/>
                  </a:lnTo>
                  <a:lnTo>
                    <a:pt x="2953053" y="251102"/>
                  </a:lnTo>
                  <a:lnTo>
                    <a:pt x="2925318" y="294893"/>
                  </a:lnTo>
                  <a:lnTo>
                    <a:pt x="2890742" y="313007"/>
                  </a:lnTo>
                  <a:lnTo>
                    <a:pt x="2846070" y="319024"/>
                  </a:lnTo>
                  <a:lnTo>
                    <a:pt x="2824991" y="317640"/>
                  </a:lnTo>
                  <a:lnTo>
                    <a:pt x="2804985" y="313483"/>
                  </a:lnTo>
                  <a:lnTo>
                    <a:pt x="2786026" y="306540"/>
                  </a:lnTo>
                  <a:lnTo>
                    <a:pt x="2768091" y="296799"/>
                  </a:lnTo>
                  <a:lnTo>
                    <a:pt x="2788285" y="247650"/>
                  </a:lnTo>
                  <a:lnTo>
                    <a:pt x="2804481" y="257631"/>
                  </a:lnTo>
                  <a:lnTo>
                    <a:pt x="2820511" y="264731"/>
                  </a:lnTo>
                  <a:lnTo>
                    <a:pt x="2836398" y="268974"/>
                  </a:lnTo>
                  <a:lnTo>
                    <a:pt x="2852166" y="270382"/>
                  </a:lnTo>
                  <a:lnTo>
                    <a:pt x="2873261" y="268285"/>
                  </a:lnTo>
                  <a:lnTo>
                    <a:pt x="2888345" y="261985"/>
                  </a:lnTo>
                  <a:lnTo>
                    <a:pt x="2897403" y="251469"/>
                  </a:lnTo>
                  <a:lnTo>
                    <a:pt x="2900426" y="236727"/>
                  </a:lnTo>
                  <a:lnTo>
                    <a:pt x="2899711" y="228917"/>
                  </a:lnTo>
                  <a:lnTo>
                    <a:pt x="2871565" y="191468"/>
                  </a:lnTo>
                  <a:lnTo>
                    <a:pt x="2825849" y="166022"/>
                  </a:lnTo>
                  <a:lnTo>
                    <a:pt x="2812446" y="158321"/>
                  </a:lnTo>
                  <a:lnTo>
                    <a:pt x="2783427" y="132683"/>
                  </a:lnTo>
                  <a:lnTo>
                    <a:pt x="2769151" y="92390"/>
                  </a:lnTo>
                  <a:lnTo>
                    <a:pt x="2768727" y="83057"/>
                  </a:lnTo>
                  <a:lnTo>
                    <a:pt x="2770370" y="65912"/>
                  </a:lnTo>
                  <a:lnTo>
                    <a:pt x="2795016" y="23622"/>
                  </a:lnTo>
                  <a:lnTo>
                    <a:pt x="2842629" y="1476"/>
                  </a:lnTo>
                  <a:lnTo>
                    <a:pt x="2862199" y="0"/>
                  </a:lnTo>
                  <a:close/>
                </a:path>
                <a:path w="3470909" h="319405">
                  <a:moveTo>
                    <a:pt x="714883" y="0"/>
                  </a:moveTo>
                  <a:lnTo>
                    <a:pt x="739864" y="1260"/>
                  </a:lnTo>
                  <a:lnTo>
                    <a:pt x="761285" y="5032"/>
                  </a:lnTo>
                  <a:lnTo>
                    <a:pt x="779158" y="11304"/>
                  </a:lnTo>
                  <a:lnTo>
                    <a:pt x="793496" y="20065"/>
                  </a:lnTo>
                  <a:lnTo>
                    <a:pt x="776859" y="67182"/>
                  </a:lnTo>
                  <a:lnTo>
                    <a:pt x="762210" y="58181"/>
                  </a:lnTo>
                  <a:lnTo>
                    <a:pt x="747204" y="51752"/>
                  </a:lnTo>
                  <a:lnTo>
                    <a:pt x="731817" y="47894"/>
                  </a:lnTo>
                  <a:lnTo>
                    <a:pt x="716026" y="46609"/>
                  </a:lnTo>
                  <a:lnTo>
                    <a:pt x="707046" y="47230"/>
                  </a:lnTo>
                  <a:lnTo>
                    <a:pt x="676810" y="74930"/>
                  </a:lnTo>
                  <a:lnTo>
                    <a:pt x="676148" y="82550"/>
                  </a:lnTo>
                  <a:lnTo>
                    <a:pt x="679817" y="95986"/>
                  </a:lnTo>
                  <a:lnTo>
                    <a:pt x="690832" y="109648"/>
                  </a:lnTo>
                  <a:lnTo>
                    <a:pt x="709205" y="123572"/>
                  </a:lnTo>
                  <a:lnTo>
                    <a:pt x="734949" y="137794"/>
                  </a:lnTo>
                  <a:lnTo>
                    <a:pt x="749325" y="145194"/>
                  </a:lnTo>
                  <a:lnTo>
                    <a:pt x="761571" y="152320"/>
                  </a:lnTo>
                  <a:lnTo>
                    <a:pt x="791622" y="179419"/>
                  </a:lnTo>
                  <a:lnTo>
                    <a:pt x="807142" y="222954"/>
                  </a:lnTo>
                  <a:lnTo>
                    <a:pt x="807593" y="233172"/>
                  </a:lnTo>
                  <a:lnTo>
                    <a:pt x="805737" y="251102"/>
                  </a:lnTo>
                  <a:lnTo>
                    <a:pt x="778001" y="294893"/>
                  </a:lnTo>
                  <a:lnTo>
                    <a:pt x="743426" y="313007"/>
                  </a:lnTo>
                  <a:lnTo>
                    <a:pt x="698753" y="319024"/>
                  </a:lnTo>
                  <a:lnTo>
                    <a:pt x="677675" y="317640"/>
                  </a:lnTo>
                  <a:lnTo>
                    <a:pt x="657669" y="313483"/>
                  </a:lnTo>
                  <a:lnTo>
                    <a:pt x="638710" y="306540"/>
                  </a:lnTo>
                  <a:lnTo>
                    <a:pt x="620776" y="296799"/>
                  </a:lnTo>
                  <a:lnTo>
                    <a:pt x="640969" y="247650"/>
                  </a:lnTo>
                  <a:lnTo>
                    <a:pt x="657165" y="257631"/>
                  </a:lnTo>
                  <a:lnTo>
                    <a:pt x="673195" y="264731"/>
                  </a:lnTo>
                  <a:lnTo>
                    <a:pt x="689082" y="268974"/>
                  </a:lnTo>
                  <a:lnTo>
                    <a:pt x="704850" y="270382"/>
                  </a:lnTo>
                  <a:lnTo>
                    <a:pt x="725945" y="268285"/>
                  </a:lnTo>
                  <a:lnTo>
                    <a:pt x="741029" y="261985"/>
                  </a:lnTo>
                  <a:lnTo>
                    <a:pt x="750087" y="251469"/>
                  </a:lnTo>
                  <a:lnTo>
                    <a:pt x="753110" y="236727"/>
                  </a:lnTo>
                  <a:lnTo>
                    <a:pt x="752395" y="228917"/>
                  </a:lnTo>
                  <a:lnTo>
                    <a:pt x="724249" y="191468"/>
                  </a:lnTo>
                  <a:lnTo>
                    <a:pt x="678533" y="166022"/>
                  </a:lnTo>
                  <a:lnTo>
                    <a:pt x="665130" y="158321"/>
                  </a:lnTo>
                  <a:lnTo>
                    <a:pt x="636111" y="132683"/>
                  </a:lnTo>
                  <a:lnTo>
                    <a:pt x="621835" y="92390"/>
                  </a:lnTo>
                  <a:lnTo>
                    <a:pt x="621411" y="83057"/>
                  </a:lnTo>
                  <a:lnTo>
                    <a:pt x="623054" y="65912"/>
                  </a:lnTo>
                  <a:lnTo>
                    <a:pt x="647700" y="23622"/>
                  </a:lnTo>
                  <a:lnTo>
                    <a:pt x="695313" y="1476"/>
                  </a:lnTo>
                  <a:lnTo>
                    <a:pt x="71488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5940" y="982725"/>
            <a:ext cx="7404100" cy="52717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5080" indent="-2286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Trebuchet MS"/>
                <a:cs typeface="Trebuchet MS"/>
              </a:rPr>
              <a:t>Given </a:t>
            </a:r>
            <a:r>
              <a:rPr sz="2200" spc="-10" dirty="0">
                <a:latin typeface="Trebuchet MS"/>
                <a:cs typeface="Trebuchet MS"/>
              </a:rPr>
              <a:t>any </a:t>
            </a:r>
            <a:r>
              <a:rPr sz="2200" spc="-5" dirty="0">
                <a:latin typeface="Trebuchet MS"/>
                <a:cs typeface="Trebuchet MS"/>
              </a:rPr>
              <a:t>graph </a:t>
            </a:r>
            <a:r>
              <a:rPr sz="2200" spc="-10" dirty="0">
                <a:latin typeface="Trebuchet MS"/>
                <a:cs typeface="Trebuchet MS"/>
              </a:rPr>
              <a:t>and </a:t>
            </a:r>
            <a:r>
              <a:rPr sz="2200" spc="-5" dirty="0">
                <a:latin typeface="Trebuchet MS"/>
                <a:cs typeface="Trebuchet MS"/>
              </a:rPr>
              <a:t>a set of seeds at </a:t>
            </a:r>
            <a:r>
              <a:rPr sz="2200" spc="-10" dirty="0">
                <a:latin typeface="Trebuchet MS"/>
                <a:cs typeface="Trebuchet MS"/>
              </a:rPr>
              <a:t>which </a:t>
            </a:r>
            <a:r>
              <a:rPr sz="2200" dirty="0">
                <a:latin typeface="Trebuchet MS"/>
                <a:cs typeface="Trebuchet MS"/>
              </a:rPr>
              <a:t>to </a:t>
            </a:r>
            <a:r>
              <a:rPr sz="2200" spc="-5" dirty="0">
                <a:latin typeface="Trebuchet MS"/>
                <a:cs typeface="Trebuchet MS"/>
              </a:rPr>
              <a:t>start, the  graph </a:t>
            </a:r>
            <a:r>
              <a:rPr sz="2200" spc="-10" dirty="0">
                <a:latin typeface="Trebuchet MS"/>
                <a:cs typeface="Trebuchet MS"/>
              </a:rPr>
              <a:t>can </a:t>
            </a:r>
            <a:r>
              <a:rPr sz="2200" spc="-5" dirty="0">
                <a:latin typeface="Trebuchet MS"/>
                <a:cs typeface="Trebuchet MS"/>
              </a:rPr>
              <a:t>be </a:t>
            </a:r>
            <a:r>
              <a:rPr sz="2200" spc="-10" dirty="0">
                <a:latin typeface="Trebuchet MS"/>
                <a:cs typeface="Trebuchet MS"/>
              </a:rPr>
              <a:t>traversed using </a:t>
            </a: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algorithm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rebuchet MS"/>
              <a:cs typeface="Trebuchet MS"/>
            </a:endParaRPr>
          </a:p>
          <a:p>
            <a:pPr marL="344805" indent="-332740">
              <a:lnSpc>
                <a:spcPct val="100000"/>
              </a:lnSpc>
              <a:buAutoNum type="arabicPeriod"/>
              <a:tabLst>
                <a:tab pos="345440" algn="l"/>
              </a:tabLst>
            </a:pPr>
            <a:r>
              <a:rPr sz="2200" spc="-5" dirty="0">
                <a:latin typeface="Trebuchet MS"/>
                <a:cs typeface="Trebuchet MS"/>
              </a:rPr>
              <a:t>Put all the given seeds </a:t>
            </a:r>
            <a:r>
              <a:rPr sz="2200" spc="-10" dirty="0">
                <a:latin typeface="Trebuchet MS"/>
                <a:cs typeface="Trebuchet MS"/>
              </a:rPr>
              <a:t>into </a:t>
            </a: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queue;</a:t>
            </a:r>
            <a:endParaRPr sz="2200">
              <a:latin typeface="Trebuchet MS"/>
              <a:cs typeface="Trebuchet MS"/>
            </a:endParaRPr>
          </a:p>
          <a:p>
            <a:pPr marL="286385" marR="875665" indent="-274320">
              <a:lnSpc>
                <a:spcPts val="2380"/>
              </a:lnSpc>
              <a:spcBef>
                <a:spcPts val="630"/>
              </a:spcBef>
              <a:buFont typeface="Trebuchet MS"/>
              <a:buAutoNum type="arabicPeriod"/>
              <a:tabLst>
                <a:tab pos="345440" algn="l"/>
              </a:tabLst>
            </a:pPr>
            <a:r>
              <a:rPr dirty="0"/>
              <a:t>	</a:t>
            </a:r>
            <a:r>
              <a:rPr sz="2200" spc="-20" dirty="0">
                <a:latin typeface="Trebuchet MS"/>
                <a:cs typeface="Trebuchet MS"/>
              </a:rPr>
              <a:t>Prepare </a:t>
            </a:r>
            <a:r>
              <a:rPr sz="2200" spc="-5" dirty="0">
                <a:latin typeface="Trebuchet MS"/>
                <a:cs typeface="Trebuchet MS"/>
              </a:rPr>
              <a:t>to </a:t>
            </a:r>
            <a:r>
              <a:rPr sz="2200" spc="-10" dirty="0">
                <a:latin typeface="Trebuchet MS"/>
                <a:cs typeface="Trebuchet MS"/>
              </a:rPr>
              <a:t>keep </a:t>
            </a:r>
            <a:r>
              <a:rPr sz="2200" spc="-5" dirty="0">
                <a:latin typeface="Trebuchet MS"/>
                <a:cs typeface="Trebuchet MS"/>
              </a:rPr>
              <a:t>a list of </a:t>
            </a:r>
            <a:r>
              <a:rPr sz="2200" spc="-10" dirty="0">
                <a:latin typeface="Trebuchet MS"/>
                <a:cs typeface="Trebuchet MS"/>
              </a:rPr>
              <a:t>“visited” nodes (initially  empty);</a:t>
            </a:r>
            <a:endParaRPr sz="2200">
              <a:latin typeface="Trebuchet MS"/>
              <a:cs typeface="Trebuchet MS"/>
            </a:endParaRPr>
          </a:p>
          <a:p>
            <a:pPr marL="328930" indent="-31686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329565" algn="l"/>
              </a:tabLst>
            </a:pPr>
            <a:r>
              <a:rPr sz="2200" spc="-5" dirty="0">
                <a:latin typeface="Trebuchet MS"/>
                <a:cs typeface="Trebuchet MS"/>
              </a:rPr>
              <a:t>As long as the </a:t>
            </a:r>
            <a:r>
              <a:rPr sz="2200" spc="-10" dirty="0">
                <a:latin typeface="Trebuchet MS"/>
                <a:cs typeface="Trebuchet MS"/>
              </a:rPr>
              <a:t>queue </a:t>
            </a:r>
            <a:r>
              <a:rPr sz="2200" spc="-5" dirty="0">
                <a:latin typeface="Trebuchet MS"/>
                <a:cs typeface="Trebuchet MS"/>
              </a:rPr>
              <a:t>is </a:t>
            </a:r>
            <a:r>
              <a:rPr sz="2200" spc="-10" dirty="0">
                <a:latin typeface="Trebuchet MS"/>
                <a:cs typeface="Trebuchet MS"/>
              </a:rPr>
              <a:t>not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empty:</a:t>
            </a:r>
            <a:endParaRPr sz="2200">
              <a:latin typeface="Trebuchet MS"/>
              <a:cs typeface="Trebuchet MS"/>
            </a:endParaRPr>
          </a:p>
          <a:p>
            <a:pPr marL="764540" lvl="1" indent="-333375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765175" algn="l"/>
              </a:tabLst>
            </a:pPr>
            <a:r>
              <a:rPr sz="2200" spc="-20" dirty="0">
                <a:latin typeface="Trebuchet MS"/>
                <a:cs typeface="Trebuchet MS"/>
              </a:rPr>
              <a:t>Remove </a:t>
            </a:r>
            <a:r>
              <a:rPr sz="2200" spc="-5" dirty="0">
                <a:latin typeface="Trebuchet MS"/>
                <a:cs typeface="Trebuchet MS"/>
              </a:rPr>
              <a:t>the first </a:t>
            </a:r>
            <a:r>
              <a:rPr sz="2200" spc="-10" dirty="0">
                <a:latin typeface="Trebuchet MS"/>
                <a:cs typeface="Trebuchet MS"/>
              </a:rPr>
              <a:t>node </a:t>
            </a:r>
            <a:r>
              <a:rPr sz="2200" spc="-5" dirty="0">
                <a:latin typeface="Trebuchet MS"/>
                <a:cs typeface="Trebuchet MS"/>
              </a:rPr>
              <a:t>from </a:t>
            </a:r>
            <a:r>
              <a:rPr sz="2200" spc="-10" dirty="0">
                <a:latin typeface="Trebuchet MS"/>
                <a:cs typeface="Trebuchet MS"/>
              </a:rPr>
              <a:t>the</a:t>
            </a:r>
            <a:r>
              <a:rPr sz="2200" spc="-5" dirty="0">
                <a:latin typeface="Trebuchet MS"/>
                <a:cs typeface="Trebuchet MS"/>
              </a:rPr>
              <a:t> queue;</a:t>
            </a:r>
            <a:endParaRPr sz="2200">
              <a:latin typeface="Trebuchet MS"/>
              <a:cs typeface="Trebuchet MS"/>
            </a:endParaRPr>
          </a:p>
          <a:p>
            <a:pPr marL="843280" lvl="1" indent="-412115">
              <a:lnSpc>
                <a:spcPct val="100000"/>
              </a:lnSpc>
              <a:spcBef>
                <a:spcPts val="335"/>
              </a:spcBef>
              <a:buAutoNum type="alphaLcPeriod"/>
              <a:tabLst>
                <a:tab pos="843280" algn="l"/>
                <a:tab pos="843915" algn="l"/>
              </a:tabLst>
            </a:pPr>
            <a:r>
              <a:rPr sz="2200" spc="-5" dirty="0">
                <a:latin typeface="Trebuchet MS"/>
                <a:cs typeface="Trebuchet MS"/>
              </a:rPr>
              <a:t>Append that </a:t>
            </a:r>
            <a:r>
              <a:rPr sz="2200" spc="-10" dirty="0">
                <a:latin typeface="Trebuchet MS"/>
                <a:cs typeface="Trebuchet MS"/>
              </a:rPr>
              <a:t>node </a:t>
            </a:r>
            <a:r>
              <a:rPr sz="2200" spc="-5" dirty="0">
                <a:latin typeface="Trebuchet MS"/>
                <a:cs typeface="Trebuchet MS"/>
              </a:rPr>
              <a:t>to the list of </a:t>
            </a:r>
            <a:r>
              <a:rPr sz="2200" spc="-10" dirty="0">
                <a:latin typeface="Trebuchet MS"/>
                <a:cs typeface="Trebuchet MS"/>
              </a:rPr>
              <a:t>“visited”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nodes</a:t>
            </a:r>
            <a:endParaRPr sz="2200">
              <a:latin typeface="Trebuchet MS"/>
              <a:cs typeface="Trebuchet MS"/>
            </a:endParaRPr>
          </a:p>
          <a:p>
            <a:pPr marL="842010" lvl="1" indent="-410209">
              <a:lnSpc>
                <a:spcPct val="100000"/>
              </a:lnSpc>
              <a:spcBef>
                <a:spcPts val="335"/>
              </a:spcBef>
              <a:buAutoNum type="alphaLcPeriod"/>
              <a:tabLst>
                <a:tab pos="841375" algn="l"/>
                <a:tab pos="842010" algn="l"/>
              </a:tabLst>
            </a:pPr>
            <a:r>
              <a:rPr sz="2200" spc="-5" dirty="0">
                <a:latin typeface="Trebuchet MS"/>
                <a:cs typeface="Trebuchet MS"/>
              </a:rPr>
              <a:t>For each </a:t>
            </a:r>
            <a:r>
              <a:rPr sz="2200" spc="-10" dirty="0">
                <a:latin typeface="Trebuchet MS"/>
                <a:cs typeface="Trebuchet MS"/>
              </a:rPr>
              <a:t>edge </a:t>
            </a:r>
            <a:r>
              <a:rPr sz="2200" spc="-5" dirty="0">
                <a:latin typeface="Trebuchet MS"/>
                <a:cs typeface="Trebuchet MS"/>
              </a:rPr>
              <a:t>starting at that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node:</a:t>
            </a:r>
            <a:endParaRPr sz="2200">
              <a:latin typeface="Trebuchet MS"/>
              <a:cs typeface="Trebuchet MS"/>
            </a:endParaRPr>
          </a:p>
          <a:p>
            <a:pPr marL="286385" marR="209550" indent="-192405">
              <a:lnSpc>
                <a:spcPct val="90100"/>
              </a:lnSpc>
              <a:spcBef>
                <a:spcPts val="600"/>
              </a:spcBef>
              <a:buAutoNum type="romanLcPeriod"/>
              <a:tabLst>
                <a:tab pos="361950" algn="l"/>
              </a:tabLst>
            </a:pPr>
            <a:r>
              <a:rPr sz="2200" spc="-5" dirty="0">
                <a:latin typeface="Trebuchet MS"/>
                <a:cs typeface="Trebuchet MS"/>
              </a:rPr>
              <a:t>If the </a:t>
            </a:r>
            <a:r>
              <a:rPr sz="2200" spc="-10" dirty="0">
                <a:latin typeface="Trebuchet MS"/>
                <a:cs typeface="Trebuchet MS"/>
              </a:rPr>
              <a:t>node </a:t>
            </a:r>
            <a:r>
              <a:rPr sz="2200" spc="-5" dirty="0">
                <a:latin typeface="Trebuchet MS"/>
                <a:cs typeface="Trebuchet MS"/>
              </a:rPr>
              <a:t>at the </a:t>
            </a:r>
            <a:r>
              <a:rPr sz="2200" spc="-10" dirty="0">
                <a:latin typeface="Trebuchet MS"/>
                <a:cs typeface="Trebuchet MS"/>
              </a:rPr>
              <a:t>end </a:t>
            </a:r>
            <a:r>
              <a:rPr sz="2200" spc="-5" dirty="0">
                <a:latin typeface="Trebuchet MS"/>
                <a:cs typeface="Trebuchet MS"/>
              </a:rPr>
              <a:t>of the edge </a:t>
            </a:r>
            <a:r>
              <a:rPr sz="2200" spc="-10" dirty="0">
                <a:latin typeface="Trebuchet MS"/>
                <a:cs typeface="Trebuchet MS"/>
              </a:rPr>
              <a:t>already appears </a:t>
            </a:r>
            <a:r>
              <a:rPr sz="2200" spc="-5" dirty="0">
                <a:latin typeface="Trebuchet MS"/>
                <a:cs typeface="Trebuchet MS"/>
              </a:rPr>
              <a:t>on  the list of </a:t>
            </a:r>
            <a:r>
              <a:rPr sz="2200" spc="-10" dirty="0">
                <a:latin typeface="Trebuchet MS"/>
                <a:cs typeface="Trebuchet MS"/>
              </a:rPr>
              <a:t>“visited” nodes </a:t>
            </a:r>
            <a:r>
              <a:rPr sz="2200" spc="-5" dirty="0">
                <a:latin typeface="Trebuchet MS"/>
                <a:cs typeface="Trebuchet MS"/>
              </a:rPr>
              <a:t>or it is </a:t>
            </a:r>
            <a:r>
              <a:rPr sz="2200" spc="-10" dirty="0">
                <a:latin typeface="Trebuchet MS"/>
                <a:cs typeface="Trebuchet MS"/>
              </a:rPr>
              <a:t>already </a:t>
            </a:r>
            <a:r>
              <a:rPr sz="2200" spc="-5" dirty="0">
                <a:latin typeface="Trebuchet MS"/>
                <a:cs typeface="Trebuchet MS"/>
              </a:rPr>
              <a:t>in </a:t>
            </a:r>
            <a:r>
              <a:rPr sz="2200" spc="-10" dirty="0">
                <a:latin typeface="Trebuchet MS"/>
                <a:cs typeface="Trebuchet MS"/>
              </a:rPr>
              <a:t>the </a:t>
            </a:r>
            <a:r>
              <a:rPr sz="2200" spc="-5" dirty="0">
                <a:latin typeface="Trebuchet MS"/>
                <a:cs typeface="Trebuchet MS"/>
              </a:rPr>
              <a:t>queue,  then do </a:t>
            </a:r>
            <a:r>
              <a:rPr sz="2200" spc="-10" dirty="0">
                <a:latin typeface="Trebuchet MS"/>
                <a:cs typeface="Trebuchet MS"/>
              </a:rPr>
              <a:t>nothing </a:t>
            </a:r>
            <a:r>
              <a:rPr sz="2200" spc="-5" dirty="0">
                <a:latin typeface="Trebuchet MS"/>
                <a:cs typeface="Trebuchet MS"/>
              </a:rPr>
              <a:t>more </a:t>
            </a:r>
            <a:r>
              <a:rPr sz="2200" spc="-10" dirty="0">
                <a:latin typeface="Trebuchet MS"/>
                <a:cs typeface="Trebuchet MS"/>
              </a:rPr>
              <a:t>with </a:t>
            </a:r>
            <a:r>
              <a:rPr sz="2200" spc="-5" dirty="0">
                <a:latin typeface="Trebuchet MS"/>
                <a:cs typeface="Trebuchet MS"/>
              </a:rPr>
              <a:t>that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edge;</a:t>
            </a:r>
            <a:endParaRPr sz="2200">
              <a:latin typeface="Trebuchet MS"/>
              <a:cs typeface="Trebuchet MS"/>
            </a:endParaRPr>
          </a:p>
          <a:p>
            <a:pPr marL="286385" marR="487045" indent="-192405">
              <a:lnSpc>
                <a:spcPts val="2380"/>
              </a:lnSpc>
              <a:spcBef>
                <a:spcPts val="630"/>
              </a:spcBef>
              <a:buAutoNum type="romanLcPeriod"/>
              <a:tabLst>
                <a:tab pos="441325" algn="l"/>
              </a:tabLst>
            </a:pPr>
            <a:r>
              <a:rPr sz="2200" spc="-5" dirty="0">
                <a:latin typeface="Trebuchet MS"/>
                <a:cs typeface="Trebuchet MS"/>
              </a:rPr>
              <a:t>Otherwise, </a:t>
            </a:r>
            <a:r>
              <a:rPr sz="2200" spc="-10" dirty="0">
                <a:latin typeface="Trebuchet MS"/>
                <a:cs typeface="Trebuchet MS"/>
              </a:rPr>
              <a:t>append </a:t>
            </a: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node </a:t>
            </a:r>
            <a:r>
              <a:rPr sz="2200" spc="-5" dirty="0">
                <a:latin typeface="Trebuchet MS"/>
                <a:cs typeface="Trebuchet MS"/>
              </a:rPr>
              <a:t>at </a:t>
            </a:r>
            <a:r>
              <a:rPr sz="2200" spc="-10" dirty="0">
                <a:latin typeface="Trebuchet MS"/>
                <a:cs typeface="Trebuchet MS"/>
              </a:rPr>
              <a:t>the end </a:t>
            </a:r>
            <a:r>
              <a:rPr sz="2200" spc="-5" dirty="0">
                <a:latin typeface="Trebuchet MS"/>
                <a:cs typeface="Trebuchet MS"/>
              </a:rPr>
              <a:t>of the edge  to the </a:t>
            </a:r>
            <a:r>
              <a:rPr sz="2200" spc="-10" dirty="0">
                <a:latin typeface="Trebuchet MS"/>
                <a:cs typeface="Trebuchet MS"/>
              </a:rPr>
              <a:t>end </a:t>
            </a:r>
            <a:r>
              <a:rPr sz="2200" spc="-5" dirty="0">
                <a:latin typeface="Trebuchet MS"/>
                <a:cs typeface="Trebuchet MS"/>
              </a:rPr>
              <a:t>of </a:t>
            </a:r>
            <a:r>
              <a:rPr sz="2200" spc="-10" dirty="0">
                <a:latin typeface="Trebuchet MS"/>
                <a:cs typeface="Trebuchet MS"/>
              </a:rPr>
              <a:t>the </a:t>
            </a:r>
            <a:r>
              <a:rPr sz="2200" spc="-5" dirty="0">
                <a:latin typeface="Trebuchet MS"/>
                <a:cs typeface="Trebuchet MS"/>
              </a:rPr>
              <a:t>queue.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3134" y="717423"/>
            <a:ext cx="5963285" cy="359410"/>
            <a:chOff x="1103134" y="717423"/>
            <a:chExt cx="5963285" cy="359410"/>
          </a:xfrm>
        </p:grpSpPr>
        <p:sp>
          <p:nvSpPr>
            <p:cNvPr id="3" name="object 3"/>
            <p:cNvSpPr/>
            <p:nvPr/>
          </p:nvSpPr>
          <p:spPr>
            <a:xfrm>
              <a:off x="1104023" y="718312"/>
              <a:ext cx="5961113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4463" y="902716"/>
              <a:ext cx="110108" cy="1182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7461" y="825246"/>
              <a:ext cx="3449954" cy="127635"/>
            </a:xfrm>
            <a:custGeom>
              <a:avLst/>
              <a:gdLst/>
              <a:ahLst/>
              <a:cxnLst/>
              <a:rect l="l" t="t" r="r" b="b"/>
              <a:pathLst>
                <a:path w="3449954" h="127634">
                  <a:moveTo>
                    <a:pt x="3408044" y="0"/>
                  </a:moveTo>
                  <a:lnTo>
                    <a:pt x="3366516" y="127634"/>
                  </a:lnTo>
                  <a:lnTo>
                    <a:pt x="3449574" y="127634"/>
                  </a:lnTo>
                  <a:lnTo>
                    <a:pt x="3408044" y="0"/>
                  </a:lnTo>
                  <a:close/>
                </a:path>
                <a:path w="3449954" h="127634">
                  <a:moveTo>
                    <a:pt x="41528" y="0"/>
                  </a:moveTo>
                  <a:lnTo>
                    <a:pt x="0" y="127634"/>
                  </a:lnTo>
                  <a:lnTo>
                    <a:pt x="83057" y="127634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8799" y="775462"/>
              <a:ext cx="132969" cy="240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39559" y="775335"/>
              <a:ext cx="101727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95747" y="775335"/>
              <a:ext cx="10172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6256" y="775335"/>
              <a:ext cx="101726" cy="1005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4911" y="775335"/>
              <a:ext cx="101726" cy="1005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4463" y="771525"/>
              <a:ext cx="91427" cy="866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4023" y="718312"/>
              <a:ext cx="5961380" cy="357505"/>
            </a:xfrm>
            <a:custGeom>
              <a:avLst/>
              <a:gdLst/>
              <a:ahLst/>
              <a:cxnLst/>
              <a:rect l="l" t="t" r="r" b="b"/>
              <a:pathLst>
                <a:path w="5961380" h="357505">
                  <a:moveTo>
                    <a:pt x="5198351" y="5968"/>
                  </a:moveTo>
                  <a:lnTo>
                    <a:pt x="5418950" y="5968"/>
                  </a:lnTo>
                  <a:lnTo>
                    <a:pt x="5418950" y="60451"/>
                  </a:lnTo>
                  <a:lnTo>
                    <a:pt x="5259692" y="60451"/>
                  </a:lnTo>
                  <a:lnTo>
                    <a:pt x="5259692" y="141350"/>
                  </a:lnTo>
                  <a:lnTo>
                    <a:pt x="5373865" y="141350"/>
                  </a:lnTo>
                  <a:lnTo>
                    <a:pt x="5373865" y="193548"/>
                  </a:lnTo>
                  <a:lnTo>
                    <a:pt x="5259692" y="193548"/>
                  </a:lnTo>
                  <a:lnTo>
                    <a:pt x="5259692" y="297052"/>
                  </a:lnTo>
                  <a:lnTo>
                    <a:pt x="5416283" y="297052"/>
                  </a:lnTo>
                  <a:lnTo>
                    <a:pt x="5416283" y="351536"/>
                  </a:lnTo>
                  <a:lnTo>
                    <a:pt x="5198351" y="351536"/>
                  </a:lnTo>
                  <a:lnTo>
                    <a:pt x="5198351" y="5968"/>
                  </a:lnTo>
                  <a:close/>
                </a:path>
                <a:path w="5961380" h="357505">
                  <a:moveTo>
                    <a:pt x="4931651" y="5968"/>
                  </a:moveTo>
                  <a:lnTo>
                    <a:pt x="4992992" y="5968"/>
                  </a:lnTo>
                  <a:lnTo>
                    <a:pt x="4992992" y="297052"/>
                  </a:lnTo>
                  <a:lnTo>
                    <a:pt x="5149202" y="297052"/>
                  </a:lnTo>
                  <a:lnTo>
                    <a:pt x="5149202" y="351536"/>
                  </a:lnTo>
                  <a:lnTo>
                    <a:pt x="4931651" y="351536"/>
                  </a:lnTo>
                  <a:lnTo>
                    <a:pt x="4931651" y="5968"/>
                  </a:lnTo>
                  <a:close/>
                </a:path>
                <a:path w="5961380" h="357505">
                  <a:moveTo>
                    <a:pt x="4470768" y="5968"/>
                  </a:moveTo>
                  <a:lnTo>
                    <a:pt x="4534649" y="5968"/>
                  </a:lnTo>
                  <a:lnTo>
                    <a:pt x="4599546" y="214502"/>
                  </a:lnTo>
                  <a:lnTo>
                    <a:pt x="4669650" y="5968"/>
                  </a:lnTo>
                  <a:lnTo>
                    <a:pt x="4696447" y="5968"/>
                  </a:lnTo>
                  <a:lnTo>
                    <a:pt x="4766805" y="214502"/>
                  </a:lnTo>
                  <a:lnTo>
                    <a:pt x="4831448" y="5968"/>
                  </a:lnTo>
                  <a:lnTo>
                    <a:pt x="4895329" y="5968"/>
                  </a:lnTo>
                  <a:lnTo>
                    <a:pt x="4783569" y="356235"/>
                  </a:lnTo>
                  <a:lnTo>
                    <a:pt x="4758296" y="356235"/>
                  </a:lnTo>
                  <a:lnTo>
                    <a:pt x="4682858" y="138302"/>
                  </a:lnTo>
                  <a:lnTo>
                    <a:pt x="4609452" y="356235"/>
                  </a:lnTo>
                  <a:lnTo>
                    <a:pt x="4584179" y="356235"/>
                  </a:lnTo>
                  <a:lnTo>
                    <a:pt x="4470768" y="5968"/>
                  </a:lnTo>
                  <a:close/>
                </a:path>
                <a:path w="5961380" h="357505">
                  <a:moveTo>
                    <a:pt x="3171304" y="5968"/>
                  </a:moveTo>
                  <a:lnTo>
                    <a:pt x="3457435" y="5968"/>
                  </a:lnTo>
                  <a:lnTo>
                    <a:pt x="3457435" y="60451"/>
                  </a:lnTo>
                  <a:lnTo>
                    <a:pt x="3342500" y="60451"/>
                  </a:lnTo>
                  <a:lnTo>
                    <a:pt x="3342500" y="351536"/>
                  </a:lnTo>
                  <a:lnTo>
                    <a:pt x="3281159" y="351536"/>
                  </a:lnTo>
                  <a:lnTo>
                    <a:pt x="3281159" y="60451"/>
                  </a:lnTo>
                  <a:lnTo>
                    <a:pt x="3171304" y="60451"/>
                  </a:lnTo>
                  <a:lnTo>
                    <a:pt x="3171304" y="5968"/>
                  </a:lnTo>
                  <a:close/>
                </a:path>
                <a:path w="5961380" h="357505">
                  <a:moveTo>
                    <a:pt x="2526398" y="5968"/>
                  </a:moveTo>
                  <a:lnTo>
                    <a:pt x="2587739" y="5968"/>
                  </a:lnTo>
                  <a:lnTo>
                    <a:pt x="2587739" y="351536"/>
                  </a:lnTo>
                  <a:lnTo>
                    <a:pt x="2526398" y="351536"/>
                  </a:lnTo>
                  <a:lnTo>
                    <a:pt x="2526398" y="5968"/>
                  </a:lnTo>
                  <a:close/>
                </a:path>
                <a:path w="5961380" h="357505">
                  <a:moveTo>
                    <a:pt x="2243315" y="5968"/>
                  </a:moveTo>
                  <a:lnTo>
                    <a:pt x="2471026" y="5968"/>
                  </a:lnTo>
                  <a:lnTo>
                    <a:pt x="2471026" y="60451"/>
                  </a:lnTo>
                  <a:lnTo>
                    <a:pt x="2304656" y="60451"/>
                  </a:lnTo>
                  <a:lnTo>
                    <a:pt x="2304656" y="141350"/>
                  </a:lnTo>
                  <a:lnTo>
                    <a:pt x="2426195" y="141350"/>
                  </a:lnTo>
                  <a:lnTo>
                    <a:pt x="2426195" y="193548"/>
                  </a:lnTo>
                  <a:lnTo>
                    <a:pt x="2304656" y="193548"/>
                  </a:lnTo>
                  <a:lnTo>
                    <a:pt x="2304656" y="351536"/>
                  </a:lnTo>
                  <a:lnTo>
                    <a:pt x="2243315" y="351536"/>
                  </a:lnTo>
                  <a:lnTo>
                    <a:pt x="2243315" y="5968"/>
                  </a:lnTo>
                  <a:close/>
                </a:path>
                <a:path w="5961380" h="357505">
                  <a:moveTo>
                    <a:pt x="1770875" y="5968"/>
                  </a:moveTo>
                  <a:lnTo>
                    <a:pt x="1832216" y="5968"/>
                  </a:lnTo>
                  <a:lnTo>
                    <a:pt x="1832216" y="141350"/>
                  </a:lnTo>
                  <a:lnTo>
                    <a:pt x="1969757" y="141350"/>
                  </a:lnTo>
                  <a:lnTo>
                    <a:pt x="1969757" y="5968"/>
                  </a:lnTo>
                  <a:lnTo>
                    <a:pt x="2030336" y="5968"/>
                  </a:lnTo>
                  <a:lnTo>
                    <a:pt x="2030336" y="351536"/>
                  </a:lnTo>
                  <a:lnTo>
                    <a:pt x="1969757" y="351536"/>
                  </a:lnTo>
                  <a:lnTo>
                    <a:pt x="1969757" y="195834"/>
                  </a:lnTo>
                  <a:lnTo>
                    <a:pt x="1832216" y="195834"/>
                  </a:lnTo>
                  <a:lnTo>
                    <a:pt x="1832216" y="351536"/>
                  </a:lnTo>
                  <a:lnTo>
                    <a:pt x="1770875" y="351536"/>
                  </a:lnTo>
                  <a:lnTo>
                    <a:pt x="1770875" y="5968"/>
                  </a:lnTo>
                  <a:close/>
                </a:path>
                <a:path w="5961380" h="357505">
                  <a:moveTo>
                    <a:pt x="1444612" y="5968"/>
                  </a:moveTo>
                  <a:lnTo>
                    <a:pt x="1730743" y="5968"/>
                  </a:lnTo>
                  <a:lnTo>
                    <a:pt x="1730743" y="60451"/>
                  </a:lnTo>
                  <a:lnTo>
                    <a:pt x="1615808" y="60451"/>
                  </a:lnTo>
                  <a:lnTo>
                    <a:pt x="1615808" y="351536"/>
                  </a:lnTo>
                  <a:lnTo>
                    <a:pt x="1554467" y="351536"/>
                  </a:lnTo>
                  <a:lnTo>
                    <a:pt x="1554467" y="60451"/>
                  </a:lnTo>
                  <a:lnTo>
                    <a:pt x="1444612" y="60451"/>
                  </a:lnTo>
                  <a:lnTo>
                    <a:pt x="1444612" y="5968"/>
                  </a:lnTo>
                  <a:close/>
                </a:path>
                <a:path w="5961380" h="357505">
                  <a:moveTo>
                    <a:pt x="583679" y="5968"/>
                  </a:moveTo>
                  <a:lnTo>
                    <a:pt x="804278" y="5968"/>
                  </a:lnTo>
                  <a:lnTo>
                    <a:pt x="804278" y="60451"/>
                  </a:lnTo>
                  <a:lnTo>
                    <a:pt x="645020" y="60451"/>
                  </a:lnTo>
                  <a:lnTo>
                    <a:pt x="645020" y="141350"/>
                  </a:lnTo>
                  <a:lnTo>
                    <a:pt x="759193" y="141350"/>
                  </a:lnTo>
                  <a:lnTo>
                    <a:pt x="759193" y="193548"/>
                  </a:lnTo>
                  <a:lnTo>
                    <a:pt x="645020" y="193548"/>
                  </a:lnTo>
                  <a:lnTo>
                    <a:pt x="645020" y="297052"/>
                  </a:lnTo>
                  <a:lnTo>
                    <a:pt x="801611" y="297052"/>
                  </a:lnTo>
                  <a:lnTo>
                    <a:pt x="801611" y="351536"/>
                  </a:lnTo>
                  <a:lnTo>
                    <a:pt x="583679" y="351536"/>
                  </a:lnTo>
                  <a:lnTo>
                    <a:pt x="583679" y="5968"/>
                  </a:lnTo>
                  <a:close/>
                </a:path>
                <a:path w="5961380" h="357505">
                  <a:moveTo>
                    <a:pt x="1256525" y="3555"/>
                  </a:moveTo>
                  <a:lnTo>
                    <a:pt x="1324263" y="14620"/>
                  </a:lnTo>
                  <a:lnTo>
                    <a:pt x="1376286" y="47878"/>
                  </a:lnTo>
                  <a:lnTo>
                    <a:pt x="1409433" y="99313"/>
                  </a:lnTo>
                  <a:lnTo>
                    <a:pt x="1420482" y="165226"/>
                  </a:lnTo>
                  <a:lnTo>
                    <a:pt x="1415497" y="222154"/>
                  </a:lnTo>
                  <a:lnTo>
                    <a:pt x="1400543" y="268732"/>
                  </a:lnTo>
                  <a:lnTo>
                    <a:pt x="1375619" y="304958"/>
                  </a:lnTo>
                  <a:lnTo>
                    <a:pt x="1340726" y="330835"/>
                  </a:lnTo>
                  <a:lnTo>
                    <a:pt x="1295863" y="346360"/>
                  </a:lnTo>
                  <a:lnTo>
                    <a:pt x="1241031" y="351536"/>
                  </a:lnTo>
                  <a:lnTo>
                    <a:pt x="1164323" y="351536"/>
                  </a:lnTo>
                  <a:lnTo>
                    <a:pt x="1164323" y="6223"/>
                  </a:lnTo>
                  <a:lnTo>
                    <a:pt x="1197589" y="5056"/>
                  </a:lnTo>
                  <a:lnTo>
                    <a:pt x="1224045" y="4222"/>
                  </a:lnTo>
                  <a:lnTo>
                    <a:pt x="1243690" y="3722"/>
                  </a:lnTo>
                  <a:lnTo>
                    <a:pt x="1256525" y="3555"/>
                  </a:lnTo>
                  <a:close/>
                </a:path>
                <a:path w="5961380" h="357505">
                  <a:moveTo>
                    <a:pt x="97891" y="2921"/>
                  </a:moveTo>
                  <a:lnTo>
                    <a:pt x="145811" y="8651"/>
                  </a:lnTo>
                  <a:lnTo>
                    <a:pt x="181978" y="25908"/>
                  </a:lnTo>
                  <a:lnTo>
                    <a:pt x="210428" y="71467"/>
                  </a:lnTo>
                  <a:lnTo>
                    <a:pt x="212331" y="91566"/>
                  </a:lnTo>
                  <a:lnTo>
                    <a:pt x="209616" y="111047"/>
                  </a:lnTo>
                  <a:lnTo>
                    <a:pt x="201472" y="128349"/>
                  </a:lnTo>
                  <a:lnTo>
                    <a:pt x="187899" y="143484"/>
                  </a:lnTo>
                  <a:lnTo>
                    <a:pt x="168897" y="156463"/>
                  </a:lnTo>
                  <a:lnTo>
                    <a:pt x="197067" y="170660"/>
                  </a:lnTo>
                  <a:lnTo>
                    <a:pt x="217189" y="190785"/>
                  </a:lnTo>
                  <a:lnTo>
                    <a:pt x="229261" y="216864"/>
                  </a:lnTo>
                  <a:lnTo>
                    <a:pt x="233286" y="248920"/>
                  </a:lnTo>
                  <a:lnTo>
                    <a:pt x="231069" y="271307"/>
                  </a:lnTo>
                  <a:lnTo>
                    <a:pt x="213301" y="308748"/>
                  </a:lnTo>
                  <a:lnTo>
                    <a:pt x="178610" y="335944"/>
                  </a:lnTo>
                  <a:lnTo>
                    <a:pt x="132578" y="349799"/>
                  </a:lnTo>
                  <a:lnTo>
                    <a:pt x="105676" y="351536"/>
                  </a:lnTo>
                  <a:lnTo>
                    <a:pt x="0" y="351536"/>
                  </a:lnTo>
                  <a:lnTo>
                    <a:pt x="0" y="6223"/>
                  </a:lnTo>
                  <a:lnTo>
                    <a:pt x="32301" y="4742"/>
                  </a:lnTo>
                  <a:lnTo>
                    <a:pt x="59385" y="3714"/>
                  </a:lnTo>
                  <a:lnTo>
                    <a:pt x="81249" y="3115"/>
                  </a:lnTo>
                  <a:lnTo>
                    <a:pt x="97891" y="2921"/>
                  </a:lnTo>
                  <a:close/>
                </a:path>
                <a:path w="5961380" h="357505">
                  <a:moveTo>
                    <a:pt x="5568429" y="2412"/>
                  </a:moveTo>
                  <a:lnTo>
                    <a:pt x="5626029" y="8772"/>
                  </a:lnTo>
                  <a:lnTo>
                    <a:pt x="5667187" y="27860"/>
                  </a:lnTo>
                  <a:lnTo>
                    <a:pt x="5691891" y="59688"/>
                  </a:lnTo>
                  <a:lnTo>
                    <a:pt x="5700128" y="104266"/>
                  </a:lnTo>
                  <a:lnTo>
                    <a:pt x="5698987" y="119268"/>
                  </a:lnTo>
                  <a:lnTo>
                    <a:pt x="5681967" y="160274"/>
                  </a:lnTo>
                  <a:lnTo>
                    <a:pt x="5649338" y="189741"/>
                  </a:lnTo>
                  <a:lnTo>
                    <a:pt x="5636120" y="195834"/>
                  </a:lnTo>
                  <a:lnTo>
                    <a:pt x="5738355" y="351536"/>
                  </a:lnTo>
                  <a:lnTo>
                    <a:pt x="5667489" y="351536"/>
                  </a:lnTo>
                  <a:lnTo>
                    <a:pt x="5575287" y="208787"/>
                  </a:lnTo>
                  <a:lnTo>
                    <a:pt x="5567643" y="208619"/>
                  </a:lnTo>
                  <a:lnTo>
                    <a:pt x="5558618" y="208295"/>
                  </a:lnTo>
                  <a:lnTo>
                    <a:pt x="5548212" y="207805"/>
                  </a:lnTo>
                  <a:lnTo>
                    <a:pt x="5536425" y="207137"/>
                  </a:lnTo>
                  <a:lnTo>
                    <a:pt x="5536425" y="351536"/>
                  </a:lnTo>
                  <a:lnTo>
                    <a:pt x="5472671" y="351536"/>
                  </a:lnTo>
                  <a:lnTo>
                    <a:pt x="5472671" y="5968"/>
                  </a:lnTo>
                  <a:lnTo>
                    <a:pt x="5477098" y="5851"/>
                  </a:lnTo>
                  <a:lnTo>
                    <a:pt x="5485228" y="5508"/>
                  </a:lnTo>
                  <a:lnTo>
                    <a:pt x="5497049" y="4951"/>
                  </a:lnTo>
                  <a:lnTo>
                    <a:pt x="5512549" y="4190"/>
                  </a:lnTo>
                  <a:lnTo>
                    <a:pt x="5529049" y="3430"/>
                  </a:lnTo>
                  <a:lnTo>
                    <a:pt x="5543870" y="2873"/>
                  </a:lnTo>
                  <a:lnTo>
                    <a:pt x="5557001" y="2530"/>
                  </a:lnTo>
                  <a:lnTo>
                    <a:pt x="5568429" y="2412"/>
                  </a:lnTo>
                  <a:close/>
                </a:path>
                <a:path w="5961380" h="357505">
                  <a:moveTo>
                    <a:pt x="2755125" y="2412"/>
                  </a:moveTo>
                  <a:lnTo>
                    <a:pt x="2812725" y="8772"/>
                  </a:lnTo>
                  <a:lnTo>
                    <a:pt x="2853883" y="27860"/>
                  </a:lnTo>
                  <a:lnTo>
                    <a:pt x="2878587" y="59688"/>
                  </a:lnTo>
                  <a:lnTo>
                    <a:pt x="2886824" y="104266"/>
                  </a:lnTo>
                  <a:lnTo>
                    <a:pt x="2885683" y="119268"/>
                  </a:lnTo>
                  <a:lnTo>
                    <a:pt x="2868663" y="160274"/>
                  </a:lnTo>
                  <a:lnTo>
                    <a:pt x="2836034" y="189741"/>
                  </a:lnTo>
                  <a:lnTo>
                    <a:pt x="2822816" y="195834"/>
                  </a:lnTo>
                  <a:lnTo>
                    <a:pt x="2925051" y="351536"/>
                  </a:lnTo>
                  <a:lnTo>
                    <a:pt x="2854185" y="351536"/>
                  </a:lnTo>
                  <a:lnTo>
                    <a:pt x="2761983" y="208787"/>
                  </a:lnTo>
                  <a:lnTo>
                    <a:pt x="2754339" y="208619"/>
                  </a:lnTo>
                  <a:lnTo>
                    <a:pt x="2745314" y="208295"/>
                  </a:lnTo>
                  <a:lnTo>
                    <a:pt x="2734908" y="207805"/>
                  </a:lnTo>
                  <a:lnTo>
                    <a:pt x="2723121" y="207137"/>
                  </a:lnTo>
                  <a:lnTo>
                    <a:pt x="2723121" y="351536"/>
                  </a:lnTo>
                  <a:lnTo>
                    <a:pt x="2659367" y="351536"/>
                  </a:lnTo>
                  <a:lnTo>
                    <a:pt x="2659367" y="5968"/>
                  </a:lnTo>
                  <a:lnTo>
                    <a:pt x="2663794" y="5851"/>
                  </a:lnTo>
                  <a:lnTo>
                    <a:pt x="2671924" y="5508"/>
                  </a:lnTo>
                  <a:lnTo>
                    <a:pt x="2683745" y="4951"/>
                  </a:lnTo>
                  <a:lnTo>
                    <a:pt x="2699245" y="4190"/>
                  </a:lnTo>
                  <a:lnTo>
                    <a:pt x="2715745" y="3430"/>
                  </a:lnTo>
                  <a:lnTo>
                    <a:pt x="2730566" y="2873"/>
                  </a:lnTo>
                  <a:lnTo>
                    <a:pt x="2743697" y="2530"/>
                  </a:lnTo>
                  <a:lnTo>
                    <a:pt x="2755125" y="2412"/>
                  </a:lnTo>
                  <a:close/>
                </a:path>
                <a:path w="5961380" h="357505">
                  <a:moveTo>
                    <a:pt x="383781" y="2412"/>
                  </a:moveTo>
                  <a:lnTo>
                    <a:pt x="441381" y="8772"/>
                  </a:lnTo>
                  <a:lnTo>
                    <a:pt x="482539" y="27860"/>
                  </a:lnTo>
                  <a:lnTo>
                    <a:pt x="507243" y="59688"/>
                  </a:lnTo>
                  <a:lnTo>
                    <a:pt x="515480" y="104266"/>
                  </a:lnTo>
                  <a:lnTo>
                    <a:pt x="514339" y="119268"/>
                  </a:lnTo>
                  <a:lnTo>
                    <a:pt x="497319" y="160274"/>
                  </a:lnTo>
                  <a:lnTo>
                    <a:pt x="464690" y="189741"/>
                  </a:lnTo>
                  <a:lnTo>
                    <a:pt x="451472" y="195834"/>
                  </a:lnTo>
                  <a:lnTo>
                    <a:pt x="553707" y="351536"/>
                  </a:lnTo>
                  <a:lnTo>
                    <a:pt x="482841" y="351536"/>
                  </a:lnTo>
                  <a:lnTo>
                    <a:pt x="390639" y="208787"/>
                  </a:lnTo>
                  <a:lnTo>
                    <a:pt x="382995" y="208619"/>
                  </a:lnTo>
                  <a:lnTo>
                    <a:pt x="373970" y="208295"/>
                  </a:lnTo>
                  <a:lnTo>
                    <a:pt x="363564" y="207805"/>
                  </a:lnTo>
                  <a:lnTo>
                    <a:pt x="351777" y="207137"/>
                  </a:lnTo>
                  <a:lnTo>
                    <a:pt x="351777" y="351536"/>
                  </a:lnTo>
                  <a:lnTo>
                    <a:pt x="288023" y="351536"/>
                  </a:lnTo>
                  <a:lnTo>
                    <a:pt x="288023" y="5968"/>
                  </a:lnTo>
                  <a:lnTo>
                    <a:pt x="292450" y="5851"/>
                  </a:lnTo>
                  <a:lnTo>
                    <a:pt x="300580" y="5508"/>
                  </a:lnTo>
                  <a:lnTo>
                    <a:pt x="312401" y="4951"/>
                  </a:lnTo>
                  <a:lnTo>
                    <a:pt x="327901" y="4190"/>
                  </a:lnTo>
                  <a:lnTo>
                    <a:pt x="344401" y="3430"/>
                  </a:lnTo>
                  <a:lnTo>
                    <a:pt x="359222" y="2873"/>
                  </a:lnTo>
                  <a:lnTo>
                    <a:pt x="372353" y="2530"/>
                  </a:lnTo>
                  <a:lnTo>
                    <a:pt x="383781" y="2412"/>
                  </a:lnTo>
                  <a:close/>
                </a:path>
                <a:path w="5961380" h="357505">
                  <a:moveTo>
                    <a:pt x="4328147" y="1270"/>
                  </a:moveTo>
                  <a:lnTo>
                    <a:pt x="4354944" y="1270"/>
                  </a:lnTo>
                  <a:lnTo>
                    <a:pt x="4493882" y="351536"/>
                  </a:lnTo>
                  <a:lnTo>
                    <a:pt x="4426191" y="351536"/>
                  </a:lnTo>
                  <a:lnTo>
                    <a:pt x="4400918" y="281432"/>
                  </a:lnTo>
                  <a:lnTo>
                    <a:pt x="4282554" y="281432"/>
                  </a:lnTo>
                  <a:lnTo>
                    <a:pt x="4258551" y="351536"/>
                  </a:lnTo>
                  <a:lnTo>
                    <a:pt x="4194543" y="351536"/>
                  </a:lnTo>
                  <a:lnTo>
                    <a:pt x="4190352" y="351536"/>
                  </a:lnTo>
                  <a:lnTo>
                    <a:pt x="4123677" y="351536"/>
                  </a:lnTo>
                  <a:lnTo>
                    <a:pt x="4031475" y="208787"/>
                  </a:lnTo>
                  <a:lnTo>
                    <a:pt x="4023831" y="208619"/>
                  </a:lnTo>
                  <a:lnTo>
                    <a:pt x="4014806" y="208295"/>
                  </a:lnTo>
                  <a:lnTo>
                    <a:pt x="4004400" y="207805"/>
                  </a:lnTo>
                  <a:lnTo>
                    <a:pt x="3992613" y="207137"/>
                  </a:lnTo>
                  <a:lnTo>
                    <a:pt x="3992613" y="351536"/>
                  </a:lnTo>
                  <a:lnTo>
                    <a:pt x="3928859" y="351536"/>
                  </a:lnTo>
                  <a:lnTo>
                    <a:pt x="3928859" y="5968"/>
                  </a:lnTo>
                  <a:lnTo>
                    <a:pt x="3933286" y="5851"/>
                  </a:lnTo>
                  <a:lnTo>
                    <a:pt x="3941416" y="5508"/>
                  </a:lnTo>
                  <a:lnTo>
                    <a:pt x="3953237" y="4951"/>
                  </a:lnTo>
                  <a:lnTo>
                    <a:pt x="3968737" y="4190"/>
                  </a:lnTo>
                  <a:lnTo>
                    <a:pt x="3985237" y="3430"/>
                  </a:lnTo>
                  <a:lnTo>
                    <a:pt x="4000058" y="2873"/>
                  </a:lnTo>
                  <a:lnTo>
                    <a:pt x="4013189" y="2530"/>
                  </a:lnTo>
                  <a:lnTo>
                    <a:pt x="4024617" y="2412"/>
                  </a:lnTo>
                  <a:lnTo>
                    <a:pt x="4082217" y="8772"/>
                  </a:lnTo>
                  <a:lnTo>
                    <a:pt x="4123375" y="27860"/>
                  </a:lnTo>
                  <a:lnTo>
                    <a:pt x="4148079" y="59688"/>
                  </a:lnTo>
                  <a:lnTo>
                    <a:pt x="4156316" y="104266"/>
                  </a:lnTo>
                  <a:lnTo>
                    <a:pt x="4155175" y="119268"/>
                  </a:lnTo>
                  <a:lnTo>
                    <a:pt x="4138155" y="160274"/>
                  </a:lnTo>
                  <a:lnTo>
                    <a:pt x="4105526" y="189741"/>
                  </a:lnTo>
                  <a:lnTo>
                    <a:pt x="4092308" y="195834"/>
                  </a:lnTo>
                  <a:lnTo>
                    <a:pt x="4191876" y="347599"/>
                  </a:lnTo>
                  <a:lnTo>
                    <a:pt x="4328147" y="1270"/>
                  </a:lnTo>
                  <a:close/>
                </a:path>
                <a:path w="5961380" h="357505">
                  <a:moveTo>
                    <a:pt x="961631" y="1270"/>
                  </a:moveTo>
                  <a:lnTo>
                    <a:pt x="988428" y="1270"/>
                  </a:lnTo>
                  <a:lnTo>
                    <a:pt x="1127366" y="351536"/>
                  </a:lnTo>
                  <a:lnTo>
                    <a:pt x="1059675" y="351536"/>
                  </a:lnTo>
                  <a:lnTo>
                    <a:pt x="1034402" y="281432"/>
                  </a:lnTo>
                  <a:lnTo>
                    <a:pt x="916038" y="281432"/>
                  </a:lnTo>
                  <a:lnTo>
                    <a:pt x="892035" y="351536"/>
                  </a:lnTo>
                  <a:lnTo>
                    <a:pt x="823836" y="351536"/>
                  </a:lnTo>
                  <a:lnTo>
                    <a:pt x="961631" y="1270"/>
                  </a:lnTo>
                  <a:close/>
                </a:path>
                <a:path w="5961380" h="357505">
                  <a:moveTo>
                    <a:pt x="5857227" y="0"/>
                  </a:moveTo>
                  <a:lnTo>
                    <a:pt x="5885230" y="1404"/>
                  </a:lnTo>
                  <a:lnTo>
                    <a:pt x="5909233" y="5619"/>
                  </a:lnTo>
                  <a:lnTo>
                    <a:pt x="5929236" y="12644"/>
                  </a:lnTo>
                  <a:lnTo>
                    <a:pt x="5945238" y="22478"/>
                  </a:lnTo>
                  <a:lnTo>
                    <a:pt x="5926569" y="75311"/>
                  </a:lnTo>
                  <a:lnTo>
                    <a:pt x="5910235" y="65216"/>
                  </a:lnTo>
                  <a:lnTo>
                    <a:pt x="5893438" y="57991"/>
                  </a:lnTo>
                  <a:lnTo>
                    <a:pt x="5876188" y="53647"/>
                  </a:lnTo>
                  <a:lnTo>
                    <a:pt x="5858497" y="52197"/>
                  </a:lnTo>
                  <a:lnTo>
                    <a:pt x="5848446" y="52889"/>
                  </a:lnTo>
                  <a:lnTo>
                    <a:pt x="5816809" y="76263"/>
                  </a:lnTo>
                  <a:lnTo>
                    <a:pt x="5813920" y="92583"/>
                  </a:lnTo>
                  <a:lnTo>
                    <a:pt x="5818020" y="107584"/>
                  </a:lnTo>
                  <a:lnTo>
                    <a:pt x="5830335" y="122872"/>
                  </a:lnTo>
                  <a:lnTo>
                    <a:pt x="5850889" y="138445"/>
                  </a:lnTo>
                  <a:lnTo>
                    <a:pt x="5879706" y="154304"/>
                  </a:lnTo>
                  <a:lnTo>
                    <a:pt x="5895829" y="162615"/>
                  </a:lnTo>
                  <a:lnTo>
                    <a:pt x="5909535" y="170592"/>
                  </a:lnTo>
                  <a:lnTo>
                    <a:pt x="5943174" y="201041"/>
                  </a:lnTo>
                  <a:lnTo>
                    <a:pt x="5959097" y="238934"/>
                  </a:lnTo>
                  <a:lnTo>
                    <a:pt x="5961113" y="261238"/>
                  </a:lnTo>
                  <a:lnTo>
                    <a:pt x="5959041" y="281267"/>
                  </a:lnTo>
                  <a:lnTo>
                    <a:pt x="5942468" y="315799"/>
                  </a:lnTo>
                  <a:lnTo>
                    <a:pt x="5909985" y="342161"/>
                  </a:lnTo>
                  <a:lnTo>
                    <a:pt x="5865547" y="355687"/>
                  </a:lnTo>
                  <a:lnTo>
                    <a:pt x="5839066" y="357377"/>
                  </a:lnTo>
                  <a:lnTo>
                    <a:pt x="5815468" y="355828"/>
                  </a:lnTo>
                  <a:lnTo>
                    <a:pt x="5793060" y="351170"/>
                  </a:lnTo>
                  <a:lnTo>
                    <a:pt x="5771843" y="343394"/>
                  </a:lnTo>
                  <a:lnTo>
                    <a:pt x="5751817" y="332486"/>
                  </a:lnTo>
                  <a:lnTo>
                    <a:pt x="5774423" y="277495"/>
                  </a:lnTo>
                  <a:lnTo>
                    <a:pt x="5792542" y="288643"/>
                  </a:lnTo>
                  <a:lnTo>
                    <a:pt x="5810507" y="296576"/>
                  </a:lnTo>
                  <a:lnTo>
                    <a:pt x="5828305" y="301319"/>
                  </a:lnTo>
                  <a:lnTo>
                    <a:pt x="5845924" y="302895"/>
                  </a:lnTo>
                  <a:lnTo>
                    <a:pt x="5869593" y="300537"/>
                  </a:lnTo>
                  <a:lnTo>
                    <a:pt x="5886500" y="293465"/>
                  </a:lnTo>
                  <a:lnTo>
                    <a:pt x="5896644" y="281678"/>
                  </a:lnTo>
                  <a:lnTo>
                    <a:pt x="5900026" y="265175"/>
                  </a:lnTo>
                  <a:lnTo>
                    <a:pt x="5899218" y="256434"/>
                  </a:lnTo>
                  <a:lnTo>
                    <a:pt x="5879146" y="223206"/>
                  </a:lnTo>
                  <a:lnTo>
                    <a:pt x="5834748" y="195452"/>
                  </a:lnTo>
                  <a:lnTo>
                    <a:pt x="5816480" y="185975"/>
                  </a:lnTo>
                  <a:lnTo>
                    <a:pt x="5801474" y="177355"/>
                  </a:lnTo>
                  <a:lnTo>
                    <a:pt x="5768978" y="148637"/>
                  </a:lnTo>
                  <a:lnTo>
                    <a:pt x="5753033" y="103489"/>
                  </a:lnTo>
                  <a:lnTo>
                    <a:pt x="5752579" y="92963"/>
                  </a:lnTo>
                  <a:lnTo>
                    <a:pt x="5754412" y="73796"/>
                  </a:lnTo>
                  <a:lnTo>
                    <a:pt x="5781916" y="26415"/>
                  </a:lnTo>
                  <a:lnTo>
                    <a:pt x="5815428" y="6635"/>
                  </a:lnTo>
                  <a:lnTo>
                    <a:pt x="5835297" y="1662"/>
                  </a:lnTo>
                  <a:lnTo>
                    <a:pt x="5857227" y="0"/>
                  </a:lnTo>
                  <a:close/>
                </a:path>
                <a:path w="5961380" h="357505">
                  <a:moveTo>
                    <a:pt x="3774935" y="0"/>
                  </a:moveTo>
                  <a:lnTo>
                    <a:pt x="3803174" y="1524"/>
                  </a:lnTo>
                  <a:lnTo>
                    <a:pt x="3828449" y="6096"/>
                  </a:lnTo>
                  <a:lnTo>
                    <a:pt x="3850748" y="13716"/>
                  </a:lnTo>
                  <a:lnTo>
                    <a:pt x="3870058" y="24384"/>
                  </a:lnTo>
                  <a:lnTo>
                    <a:pt x="3844785" y="75057"/>
                  </a:lnTo>
                  <a:lnTo>
                    <a:pt x="3832948" y="66075"/>
                  </a:lnTo>
                  <a:lnTo>
                    <a:pt x="3818004" y="59689"/>
                  </a:lnTo>
                  <a:lnTo>
                    <a:pt x="3799940" y="55876"/>
                  </a:lnTo>
                  <a:lnTo>
                    <a:pt x="3778745" y="54610"/>
                  </a:lnTo>
                  <a:lnTo>
                    <a:pt x="3758173" y="56872"/>
                  </a:lnTo>
                  <a:lnTo>
                    <a:pt x="3722791" y="74969"/>
                  </a:lnTo>
                  <a:lnTo>
                    <a:pt x="3695931" y="110095"/>
                  </a:lnTo>
                  <a:lnTo>
                    <a:pt x="3682163" y="155866"/>
                  </a:lnTo>
                  <a:lnTo>
                    <a:pt x="3680447" y="182372"/>
                  </a:lnTo>
                  <a:lnTo>
                    <a:pt x="3682042" y="208661"/>
                  </a:lnTo>
                  <a:lnTo>
                    <a:pt x="3694806" y="252666"/>
                  </a:lnTo>
                  <a:lnTo>
                    <a:pt x="3719829" y="284624"/>
                  </a:lnTo>
                  <a:lnTo>
                    <a:pt x="3774300" y="302895"/>
                  </a:lnTo>
                  <a:lnTo>
                    <a:pt x="3797372" y="300724"/>
                  </a:lnTo>
                  <a:lnTo>
                    <a:pt x="3817813" y="294195"/>
                  </a:lnTo>
                  <a:lnTo>
                    <a:pt x="3835611" y="283285"/>
                  </a:lnTo>
                  <a:lnTo>
                    <a:pt x="3850754" y="267970"/>
                  </a:lnTo>
                  <a:lnTo>
                    <a:pt x="3879202" y="317626"/>
                  </a:lnTo>
                  <a:lnTo>
                    <a:pt x="3858322" y="335035"/>
                  </a:lnTo>
                  <a:lnTo>
                    <a:pt x="3833037" y="347456"/>
                  </a:lnTo>
                  <a:lnTo>
                    <a:pt x="3803371" y="354899"/>
                  </a:lnTo>
                  <a:lnTo>
                    <a:pt x="3769347" y="357377"/>
                  </a:lnTo>
                  <a:lnTo>
                    <a:pt x="3735156" y="354401"/>
                  </a:lnTo>
                  <a:lnTo>
                    <a:pt x="3678871" y="330588"/>
                  </a:lnTo>
                  <a:lnTo>
                    <a:pt x="3639249" y="283773"/>
                  </a:lnTo>
                  <a:lnTo>
                    <a:pt x="3619195" y="218813"/>
                  </a:lnTo>
                  <a:lnTo>
                    <a:pt x="3616693" y="179832"/>
                  </a:lnTo>
                  <a:lnTo>
                    <a:pt x="3619477" y="143037"/>
                  </a:lnTo>
                  <a:lnTo>
                    <a:pt x="3641714" y="78926"/>
                  </a:lnTo>
                  <a:lnTo>
                    <a:pt x="3684959" y="29039"/>
                  </a:lnTo>
                  <a:lnTo>
                    <a:pt x="3741831" y="3234"/>
                  </a:lnTo>
                  <a:lnTo>
                    <a:pt x="3774935" y="0"/>
                  </a:lnTo>
                  <a:close/>
                </a:path>
                <a:path w="5961380" h="357505">
                  <a:moveTo>
                    <a:pt x="3043923" y="0"/>
                  </a:moveTo>
                  <a:lnTo>
                    <a:pt x="3071926" y="1404"/>
                  </a:lnTo>
                  <a:lnTo>
                    <a:pt x="3095929" y="5619"/>
                  </a:lnTo>
                  <a:lnTo>
                    <a:pt x="3115932" y="12644"/>
                  </a:lnTo>
                  <a:lnTo>
                    <a:pt x="3131934" y="22478"/>
                  </a:lnTo>
                  <a:lnTo>
                    <a:pt x="3113265" y="75311"/>
                  </a:lnTo>
                  <a:lnTo>
                    <a:pt x="3096931" y="65216"/>
                  </a:lnTo>
                  <a:lnTo>
                    <a:pt x="3080134" y="57991"/>
                  </a:lnTo>
                  <a:lnTo>
                    <a:pt x="3062884" y="53647"/>
                  </a:lnTo>
                  <a:lnTo>
                    <a:pt x="3045193" y="52197"/>
                  </a:lnTo>
                  <a:lnTo>
                    <a:pt x="3035142" y="52889"/>
                  </a:lnTo>
                  <a:lnTo>
                    <a:pt x="3003505" y="76263"/>
                  </a:lnTo>
                  <a:lnTo>
                    <a:pt x="3000616" y="92583"/>
                  </a:lnTo>
                  <a:lnTo>
                    <a:pt x="3004716" y="107584"/>
                  </a:lnTo>
                  <a:lnTo>
                    <a:pt x="3017031" y="122872"/>
                  </a:lnTo>
                  <a:lnTo>
                    <a:pt x="3037585" y="138445"/>
                  </a:lnTo>
                  <a:lnTo>
                    <a:pt x="3066402" y="154304"/>
                  </a:lnTo>
                  <a:lnTo>
                    <a:pt x="3082525" y="162615"/>
                  </a:lnTo>
                  <a:lnTo>
                    <a:pt x="3096231" y="170592"/>
                  </a:lnTo>
                  <a:lnTo>
                    <a:pt x="3129870" y="201041"/>
                  </a:lnTo>
                  <a:lnTo>
                    <a:pt x="3145793" y="238934"/>
                  </a:lnTo>
                  <a:lnTo>
                    <a:pt x="3147809" y="261238"/>
                  </a:lnTo>
                  <a:lnTo>
                    <a:pt x="3145737" y="281267"/>
                  </a:lnTo>
                  <a:lnTo>
                    <a:pt x="3129164" y="315799"/>
                  </a:lnTo>
                  <a:lnTo>
                    <a:pt x="3096681" y="342161"/>
                  </a:lnTo>
                  <a:lnTo>
                    <a:pt x="3052243" y="355687"/>
                  </a:lnTo>
                  <a:lnTo>
                    <a:pt x="3025762" y="357377"/>
                  </a:lnTo>
                  <a:lnTo>
                    <a:pt x="3002164" y="355828"/>
                  </a:lnTo>
                  <a:lnTo>
                    <a:pt x="2979756" y="351170"/>
                  </a:lnTo>
                  <a:lnTo>
                    <a:pt x="2958539" y="343394"/>
                  </a:lnTo>
                  <a:lnTo>
                    <a:pt x="2938513" y="332486"/>
                  </a:lnTo>
                  <a:lnTo>
                    <a:pt x="2961119" y="277495"/>
                  </a:lnTo>
                  <a:lnTo>
                    <a:pt x="2979238" y="288643"/>
                  </a:lnTo>
                  <a:lnTo>
                    <a:pt x="2997203" y="296576"/>
                  </a:lnTo>
                  <a:lnTo>
                    <a:pt x="3015001" y="301319"/>
                  </a:lnTo>
                  <a:lnTo>
                    <a:pt x="3032620" y="302895"/>
                  </a:lnTo>
                  <a:lnTo>
                    <a:pt x="3056289" y="300537"/>
                  </a:lnTo>
                  <a:lnTo>
                    <a:pt x="3073196" y="293465"/>
                  </a:lnTo>
                  <a:lnTo>
                    <a:pt x="3083340" y="281678"/>
                  </a:lnTo>
                  <a:lnTo>
                    <a:pt x="3086722" y="265175"/>
                  </a:lnTo>
                  <a:lnTo>
                    <a:pt x="3085914" y="256434"/>
                  </a:lnTo>
                  <a:lnTo>
                    <a:pt x="3065842" y="223206"/>
                  </a:lnTo>
                  <a:lnTo>
                    <a:pt x="3021444" y="195452"/>
                  </a:lnTo>
                  <a:lnTo>
                    <a:pt x="3003176" y="185975"/>
                  </a:lnTo>
                  <a:lnTo>
                    <a:pt x="2988170" y="177355"/>
                  </a:lnTo>
                  <a:lnTo>
                    <a:pt x="2955674" y="148637"/>
                  </a:lnTo>
                  <a:lnTo>
                    <a:pt x="2939729" y="103489"/>
                  </a:lnTo>
                  <a:lnTo>
                    <a:pt x="2939275" y="92963"/>
                  </a:lnTo>
                  <a:lnTo>
                    <a:pt x="2941108" y="73796"/>
                  </a:lnTo>
                  <a:lnTo>
                    <a:pt x="2968612" y="26415"/>
                  </a:lnTo>
                  <a:lnTo>
                    <a:pt x="3002124" y="6635"/>
                  </a:lnTo>
                  <a:lnTo>
                    <a:pt x="3021993" y="1662"/>
                  </a:lnTo>
                  <a:lnTo>
                    <a:pt x="304392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39784" y="1905000"/>
            <a:ext cx="6082226" cy="40539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87" y="1503427"/>
            <a:ext cx="7451090" cy="5058410"/>
            <a:chOff x="351287" y="1503427"/>
            <a:chExt cx="7451090" cy="5058410"/>
          </a:xfrm>
        </p:grpSpPr>
        <p:sp>
          <p:nvSpPr>
            <p:cNvPr id="3" name="object 3"/>
            <p:cNvSpPr/>
            <p:nvPr/>
          </p:nvSpPr>
          <p:spPr>
            <a:xfrm>
              <a:off x="387095" y="1708404"/>
              <a:ext cx="55626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" y="1540763"/>
              <a:ext cx="4158996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1704" y="3941063"/>
              <a:ext cx="4672584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280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pc="-5" dirty="0"/>
              <a:t>What is a </a:t>
            </a:r>
            <a:r>
              <a:rPr spc="-10" dirty="0"/>
              <a:t>web </a:t>
            </a:r>
            <a:r>
              <a:rPr spc="-70" dirty="0"/>
              <a:t>crawler?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Why is web crawler</a:t>
            </a:r>
            <a:r>
              <a:rPr spc="-25" dirty="0"/>
              <a:t> </a:t>
            </a:r>
            <a:r>
              <a:rPr dirty="0"/>
              <a:t>required?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How does web crawler</a:t>
            </a:r>
            <a:r>
              <a:rPr spc="-30" dirty="0"/>
              <a:t> </a:t>
            </a:r>
            <a:r>
              <a:rPr spc="-5" dirty="0"/>
              <a:t>work?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Crawling</a:t>
            </a:r>
            <a:r>
              <a:rPr spc="-45" dirty="0"/>
              <a:t> </a:t>
            </a:r>
            <a:r>
              <a:rPr dirty="0"/>
              <a:t>strategies</a:t>
            </a:r>
          </a:p>
          <a:p>
            <a:pPr marL="1111250">
              <a:lnSpc>
                <a:spcPct val="100000"/>
              </a:lnSpc>
              <a:spcBef>
                <a:spcPts val="600"/>
              </a:spcBef>
            </a:pPr>
            <a:r>
              <a:rPr dirty="0"/>
              <a:t>Breadth first search</a:t>
            </a:r>
            <a:r>
              <a:rPr spc="-90" dirty="0"/>
              <a:t> </a:t>
            </a:r>
            <a:r>
              <a:rPr spc="-5" dirty="0"/>
              <a:t>traversal</a:t>
            </a:r>
          </a:p>
          <a:p>
            <a:pPr marL="111125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solidFill>
                  <a:srgbClr val="B03E9A"/>
                </a:solidFill>
                <a:latin typeface="Trebuchet MS"/>
                <a:cs typeface="Trebuchet MS"/>
              </a:rPr>
              <a:t>Depth </a:t>
            </a:r>
            <a:r>
              <a:rPr b="1" dirty="0">
                <a:solidFill>
                  <a:srgbClr val="B03E9A"/>
                </a:solidFill>
                <a:latin typeface="Trebuchet MS"/>
                <a:cs typeface="Trebuchet MS"/>
              </a:rPr>
              <a:t>first search</a:t>
            </a:r>
            <a:r>
              <a:rPr b="1" spc="-45" dirty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B03E9A"/>
                </a:solidFill>
                <a:latin typeface="Trebuchet MS"/>
                <a:cs typeface="Trebuchet MS"/>
              </a:rPr>
              <a:t>traversal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  <a:tab pos="2738120" algn="l"/>
              </a:tabLst>
            </a:pPr>
            <a:r>
              <a:rPr spc="-5" dirty="0"/>
              <a:t>Architecture</a:t>
            </a:r>
            <a:r>
              <a:rPr spc="-30" dirty="0"/>
              <a:t> </a:t>
            </a:r>
            <a:r>
              <a:rPr dirty="0"/>
              <a:t>of	</a:t>
            </a:r>
            <a:r>
              <a:rPr spc="-5" dirty="0"/>
              <a:t>web</a:t>
            </a:r>
            <a:r>
              <a:rPr spc="-10" dirty="0"/>
              <a:t> </a:t>
            </a:r>
            <a:r>
              <a:rPr spc="-5" dirty="0"/>
              <a:t>crawler</a:t>
            </a: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Crawling</a:t>
            </a:r>
            <a:r>
              <a:rPr spc="-40" dirty="0"/>
              <a:t> </a:t>
            </a:r>
            <a:r>
              <a:rPr spc="-5" dirty="0"/>
              <a:t>policies</a:t>
            </a: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20" dirty="0"/>
              <a:t>Parallel</a:t>
            </a:r>
            <a:r>
              <a:rPr spc="-55" dirty="0"/>
              <a:t> </a:t>
            </a:r>
            <a:r>
              <a:rPr spc="-5" dirty="0"/>
              <a:t>crawling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6397" y="717423"/>
            <a:ext cx="5356860" cy="359410"/>
            <a:chOff x="1406397" y="717423"/>
            <a:chExt cx="5356860" cy="359410"/>
          </a:xfrm>
        </p:grpSpPr>
        <p:sp>
          <p:nvSpPr>
            <p:cNvPr id="3" name="object 3"/>
            <p:cNvSpPr/>
            <p:nvPr/>
          </p:nvSpPr>
          <p:spPr>
            <a:xfrm>
              <a:off x="1407286" y="718312"/>
              <a:ext cx="5354573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00701" y="825246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8" y="0"/>
                  </a:moveTo>
                  <a:lnTo>
                    <a:pt x="0" y="127634"/>
                  </a:lnTo>
                  <a:lnTo>
                    <a:pt x="83058" y="127634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2954" y="775462"/>
              <a:ext cx="106933" cy="115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7738" y="775462"/>
              <a:ext cx="132968" cy="240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6283" y="775335"/>
              <a:ext cx="10172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2471" y="775335"/>
              <a:ext cx="10172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2980" y="775335"/>
              <a:ext cx="101726" cy="1005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7286" y="718312"/>
              <a:ext cx="5354955" cy="357505"/>
            </a:xfrm>
            <a:custGeom>
              <a:avLst/>
              <a:gdLst/>
              <a:ahLst/>
              <a:cxnLst/>
              <a:rect l="l" t="t" r="r" b="b"/>
              <a:pathLst>
                <a:path w="5354955" h="357505">
                  <a:moveTo>
                    <a:pt x="4591812" y="5968"/>
                  </a:moveTo>
                  <a:lnTo>
                    <a:pt x="4812411" y="5968"/>
                  </a:lnTo>
                  <a:lnTo>
                    <a:pt x="4812411" y="60451"/>
                  </a:lnTo>
                  <a:lnTo>
                    <a:pt x="4653153" y="60451"/>
                  </a:lnTo>
                  <a:lnTo>
                    <a:pt x="4653153" y="141350"/>
                  </a:lnTo>
                  <a:lnTo>
                    <a:pt x="4767326" y="141350"/>
                  </a:lnTo>
                  <a:lnTo>
                    <a:pt x="4767326" y="193548"/>
                  </a:lnTo>
                  <a:lnTo>
                    <a:pt x="4653153" y="193548"/>
                  </a:lnTo>
                  <a:lnTo>
                    <a:pt x="4653153" y="297052"/>
                  </a:lnTo>
                  <a:lnTo>
                    <a:pt x="4809744" y="297052"/>
                  </a:lnTo>
                  <a:lnTo>
                    <a:pt x="4809744" y="351536"/>
                  </a:lnTo>
                  <a:lnTo>
                    <a:pt x="4591812" y="351536"/>
                  </a:lnTo>
                  <a:lnTo>
                    <a:pt x="4591812" y="5968"/>
                  </a:lnTo>
                  <a:close/>
                </a:path>
                <a:path w="5354955" h="357505">
                  <a:moveTo>
                    <a:pt x="4325112" y="5968"/>
                  </a:moveTo>
                  <a:lnTo>
                    <a:pt x="4386453" y="5968"/>
                  </a:lnTo>
                  <a:lnTo>
                    <a:pt x="4386453" y="297052"/>
                  </a:lnTo>
                  <a:lnTo>
                    <a:pt x="4542663" y="297052"/>
                  </a:lnTo>
                  <a:lnTo>
                    <a:pt x="4542663" y="351536"/>
                  </a:lnTo>
                  <a:lnTo>
                    <a:pt x="4325112" y="351536"/>
                  </a:lnTo>
                  <a:lnTo>
                    <a:pt x="4325112" y="5968"/>
                  </a:lnTo>
                  <a:close/>
                </a:path>
                <a:path w="5354955" h="357505">
                  <a:moveTo>
                    <a:pt x="3864229" y="5968"/>
                  </a:moveTo>
                  <a:lnTo>
                    <a:pt x="3928110" y="5968"/>
                  </a:lnTo>
                  <a:lnTo>
                    <a:pt x="3993007" y="214502"/>
                  </a:lnTo>
                  <a:lnTo>
                    <a:pt x="4063111" y="5968"/>
                  </a:lnTo>
                  <a:lnTo>
                    <a:pt x="4089908" y="5968"/>
                  </a:lnTo>
                  <a:lnTo>
                    <a:pt x="4160266" y="214502"/>
                  </a:lnTo>
                  <a:lnTo>
                    <a:pt x="4224909" y="5968"/>
                  </a:lnTo>
                  <a:lnTo>
                    <a:pt x="4288790" y="5968"/>
                  </a:lnTo>
                  <a:lnTo>
                    <a:pt x="4177029" y="356235"/>
                  </a:lnTo>
                  <a:lnTo>
                    <a:pt x="4151757" y="356235"/>
                  </a:lnTo>
                  <a:lnTo>
                    <a:pt x="4076318" y="138302"/>
                  </a:lnTo>
                  <a:lnTo>
                    <a:pt x="4002913" y="356235"/>
                  </a:lnTo>
                  <a:lnTo>
                    <a:pt x="3977640" y="356235"/>
                  </a:lnTo>
                  <a:lnTo>
                    <a:pt x="3864229" y="5968"/>
                  </a:lnTo>
                  <a:close/>
                </a:path>
                <a:path w="5354955" h="357505">
                  <a:moveTo>
                    <a:pt x="2564765" y="5968"/>
                  </a:moveTo>
                  <a:lnTo>
                    <a:pt x="2850896" y="5968"/>
                  </a:lnTo>
                  <a:lnTo>
                    <a:pt x="2850896" y="60451"/>
                  </a:lnTo>
                  <a:lnTo>
                    <a:pt x="2735961" y="60451"/>
                  </a:lnTo>
                  <a:lnTo>
                    <a:pt x="2735961" y="351536"/>
                  </a:lnTo>
                  <a:lnTo>
                    <a:pt x="2674620" y="351536"/>
                  </a:lnTo>
                  <a:lnTo>
                    <a:pt x="2674620" y="60451"/>
                  </a:lnTo>
                  <a:lnTo>
                    <a:pt x="2564765" y="60451"/>
                  </a:lnTo>
                  <a:lnTo>
                    <a:pt x="2564765" y="5968"/>
                  </a:lnTo>
                  <a:close/>
                </a:path>
                <a:path w="5354955" h="357505">
                  <a:moveTo>
                    <a:pt x="1919859" y="5968"/>
                  </a:moveTo>
                  <a:lnTo>
                    <a:pt x="1981200" y="5968"/>
                  </a:lnTo>
                  <a:lnTo>
                    <a:pt x="1981200" y="351536"/>
                  </a:lnTo>
                  <a:lnTo>
                    <a:pt x="1919859" y="351536"/>
                  </a:lnTo>
                  <a:lnTo>
                    <a:pt x="1919859" y="5968"/>
                  </a:lnTo>
                  <a:close/>
                </a:path>
                <a:path w="5354955" h="357505">
                  <a:moveTo>
                    <a:pt x="1636776" y="5968"/>
                  </a:moveTo>
                  <a:lnTo>
                    <a:pt x="1864487" y="5968"/>
                  </a:lnTo>
                  <a:lnTo>
                    <a:pt x="1864487" y="60451"/>
                  </a:lnTo>
                  <a:lnTo>
                    <a:pt x="1698117" y="60451"/>
                  </a:lnTo>
                  <a:lnTo>
                    <a:pt x="1698117" y="141350"/>
                  </a:lnTo>
                  <a:lnTo>
                    <a:pt x="1819656" y="141350"/>
                  </a:lnTo>
                  <a:lnTo>
                    <a:pt x="1819656" y="193548"/>
                  </a:lnTo>
                  <a:lnTo>
                    <a:pt x="1698117" y="193548"/>
                  </a:lnTo>
                  <a:lnTo>
                    <a:pt x="1698117" y="351536"/>
                  </a:lnTo>
                  <a:lnTo>
                    <a:pt x="1636776" y="351536"/>
                  </a:lnTo>
                  <a:lnTo>
                    <a:pt x="1636776" y="5968"/>
                  </a:lnTo>
                  <a:close/>
                </a:path>
                <a:path w="5354955" h="357505">
                  <a:moveTo>
                    <a:pt x="1164336" y="5968"/>
                  </a:moveTo>
                  <a:lnTo>
                    <a:pt x="1225677" y="5968"/>
                  </a:lnTo>
                  <a:lnTo>
                    <a:pt x="1225677" y="141350"/>
                  </a:lnTo>
                  <a:lnTo>
                    <a:pt x="1363218" y="141350"/>
                  </a:lnTo>
                  <a:lnTo>
                    <a:pt x="1363218" y="5968"/>
                  </a:lnTo>
                  <a:lnTo>
                    <a:pt x="1423796" y="5968"/>
                  </a:lnTo>
                  <a:lnTo>
                    <a:pt x="1423796" y="351536"/>
                  </a:lnTo>
                  <a:lnTo>
                    <a:pt x="1363218" y="351536"/>
                  </a:lnTo>
                  <a:lnTo>
                    <a:pt x="1363218" y="195834"/>
                  </a:lnTo>
                  <a:lnTo>
                    <a:pt x="1225677" y="195834"/>
                  </a:lnTo>
                  <a:lnTo>
                    <a:pt x="1225677" y="351536"/>
                  </a:lnTo>
                  <a:lnTo>
                    <a:pt x="1164336" y="351536"/>
                  </a:lnTo>
                  <a:lnTo>
                    <a:pt x="1164336" y="5968"/>
                  </a:lnTo>
                  <a:close/>
                </a:path>
                <a:path w="5354955" h="357505">
                  <a:moveTo>
                    <a:pt x="838073" y="5968"/>
                  </a:moveTo>
                  <a:lnTo>
                    <a:pt x="1124204" y="5968"/>
                  </a:lnTo>
                  <a:lnTo>
                    <a:pt x="1124204" y="60451"/>
                  </a:lnTo>
                  <a:lnTo>
                    <a:pt x="1009269" y="60451"/>
                  </a:lnTo>
                  <a:lnTo>
                    <a:pt x="1009269" y="351536"/>
                  </a:lnTo>
                  <a:lnTo>
                    <a:pt x="947927" y="351536"/>
                  </a:lnTo>
                  <a:lnTo>
                    <a:pt x="947927" y="60451"/>
                  </a:lnTo>
                  <a:lnTo>
                    <a:pt x="838073" y="60451"/>
                  </a:lnTo>
                  <a:lnTo>
                    <a:pt x="838073" y="5968"/>
                  </a:lnTo>
                  <a:close/>
                </a:path>
                <a:path w="5354955" h="357505">
                  <a:moveTo>
                    <a:pt x="310895" y="5968"/>
                  </a:moveTo>
                  <a:lnTo>
                    <a:pt x="531494" y="5968"/>
                  </a:lnTo>
                  <a:lnTo>
                    <a:pt x="531494" y="60451"/>
                  </a:lnTo>
                  <a:lnTo>
                    <a:pt x="372237" y="60451"/>
                  </a:lnTo>
                  <a:lnTo>
                    <a:pt x="372237" y="141350"/>
                  </a:lnTo>
                  <a:lnTo>
                    <a:pt x="486410" y="141350"/>
                  </a:lnTo>
                  <a:lnTo>
                    <a:pt x="486410" y="193548"/>
                  </a:lnTo>
                  <a:lnTo>
                    <a:pt x="372237" y="193548"/>
                  </a:lnTo>
                  <a:lnTo>
                    <a:pt x="372237" y="297052"/>
                  </a:lnTo>
                  <a:lnTo>
                    <a:pt x="528827" y="297052"/>
                  </a:lnTo>
                  <a:lnTo>
                    <a:pt x="528827" y="351536"/>
                  </a:lnTo>
                  <a:lnTo>
                    <a:pt x="310895" y="351536"/>
                  </a:lnTo>
                  <a:lnTo>
                    <a:pt x="310895" y="5968"/>
                  </a:lnTo>
                  <a:close/>
                </a:path>
                <a:path w="5354955" h="357505">
                  <a:moveTo>
                    <a:pt x="656970" y="3555"/>
                  </a:moveTo>
                  <a:lnTo>
                    <a:pt x="695112" y="5127"/>
                  </a:lnTo>
                  <a:lnTo>
                    <a:pt x="754965" y="17700"/>
                  </a:lnTo>
                  <a:lnTo>
                    <a:pt x="793200" y="43037"/>
                  </a:lnTo>
                  <a:lnTo>
                    <a:pt x="812198" y="82280"/>
                  </a:lnTo>
                  <a:lnTo>
                    <a:pt x="814577" y="107187"/>
                  </a:lnTo>
                  <a:lnTo>
                    <a:pt x="808969" y="149981"/>
                  </a:lnTo>
                  <a:lnTo>
                    <a:pt x="792144" y="183266"/>
                  </a:lnTo>
                  <a:lnTo>
                    <a:pt x="764103" y="207040"/>
                  </a:lnTo>
                  <a:lnTo>
                    <a:pt x="724844" y="221305"/>
                  </a:lnTo>
                  <a:lnTo>
                    <a:pt x="674369" y="226060"/>
                  </a:lnTo>
                  <a:lnTo>
                    <a:pt x="668774" y="225962"/>
                  </a:lnTo>
                  <a:lnTo>
                    <a:pt x="662273" y="225663"/>
                  </a:lnTo>
                  <a:lnTo>
                    <a:pt x="654867" y="225149"/>
                  </a:lnTo>
                  <a:lnTo>
                    <a:pt x="646557" y="224409"/>
                  </a:lnTo>
                  <a:lnTo>
                    <a:pt x="646557" y="351536"/>
                  </a:lnTo>
                  <a:lnTo>
                    <a:pt x="585215" y="351536"/>
                  </a:lnTo>
                  <a:lnTo>
                    <a:pt x="585215" y="6223"/>
                  </a:lnTo>
                  <a:lnTo>
                    <a:pt x="612697" y="5056"/>
                  </a:lnTo>
                  <a:lnTo>
                    <a:pt x="633809" y="4222"/>
                  </a:lnTo>
                  <a:lnTo>
                    <a:pt x="648563" y="3722"/>
                  </a:lnTo>
                  <a:lnTo>
                    <a:pt x="656970" y="3555"/>
                  </a:lnTo>
                  <a:close/>
                </a:path>
                <a:path w="5354955" h="357505">
                  <a:moveTo>
                    <a:pt x="92201" y="3555"/>
                  </a:moveTo>
                  <a:lnTo>
                    <a:pt x="159940" y="14620"/>
                  </a:lnTo>
                  <a:lnTo>
                    <a:pt x="211962" y="47878"/>
                  </a:lnTo>
                  <a:lnTo>
                    <a:pt x="245110" y="99313"/>
                  </a:lnTo>
                  <a:lnTo>
                    <a:pt x="256158" y="165226"/>
                  </a:lnTo>
                  <a:lnTo>
                    <a:pt x="251174" y="222154"/>
                  </a:lnTo>
                  <a:lnTo>
                    <a:pt x="236219" y="268732"/>
                  </a:lnTo>
                  <a:lnTo>
                    <a:pt x="211296" y="304958"/>
                  </a:lnTo>
                  <a:lnTo>
                    <a:pt x="176402" y="330835"/>
                  </a:lnTo>
                  <a:lnTo>
                    <a:pt x="131540" y="346360"/>
                  </a:lnTo>
                  <a:lnTo>
                    <a:pt x="76707" y="351536"/>
                  </a:lnTo>
                  <a:lnTo>
                    <a:pt x="0" y="351536"/>
                  </a:lnTo>
                  <a:lnTo>
                    <a:pt x="0" y="6223"/>
                  </a:lnTo>
                  <a:lnTo>
                    <a:pt x="33266" y="5056"/>
                  </a:lnTo>
                  <a:lnTo>
                    <a:pt x="59721" y="4222"/>
                  </a:lnTo>
                  <a:lnTo>
                    <a:pt x="79367" y="3722"/>
                  </a:lnTo>
                  <a:lnTo>
                    <a:pt x="92201" y="3555"/>
                  </a:lnTo>
                  <a:close/>
                </a:path>
                <a:path w="5354955" h="357505">
                  <a:moveTo>
                    <a:pt x="4961890" y="2412"/>
                  </a:moveTo>
                  <a:lnTo>
                    <a:pt x="5019490" y="8772"/>
                  </a:lnTo>
                  <a:lnTo>
                    <a:pt x="5060648" y="27860"/>
                  </a:lnTo>
                  <a:lnTo>
                    <a:pt x="5085351" y="59688"/>
                  </a:lnTo>
                  <a:lnTo>
                    <a:pt x="5093589" y="104266"/>
                  </a:lnTo>
                  <a:lnTo>
                    <a:pt x="5092447" y="119268"/>
                  </a:lnTo>
                  <a:lnTo>
                    <a:pt x="5075428" y="160274"/>
                  </a:lnTo>
                  <a:lnTo>
                    <a:pt x="5042798" y="189741"/>
                  </a:lnTo>
                  <a:lnTo>
                    <a:pt x="5029581" y="195834"/>
                  </a:lnTo>
                  <a:lnTo>
                    <a:pt x="5131816" y="351536"/>
                  </a:lnTo>
                  <a:lnTo>
                    <a:pt x="5060950" y="351536"/>
                  </a:lnTo>
                  <a:lnTo>
                    <a:pt x="4968748" y="208787"/>
                  </a:lnTo>
                  <a:lnTo>
                    <a:pt x="4961104" y="208619"/>
                  </a:lnTo>
                  <a:lnTo>
                    <a:pt x="4952079" y="208295"/>
                  </a:lnTo>
                  <a:lnTo>
                    <a:pt x="4941673" y="207805"/>
                  </a:lnTo>
                  <a:lnTo>
                    <a:pt x="4929886" y="207137"/>
                  </a:lnTo>
                  <a:lnTo>
                    <a:pt x="4929886" y="351536"/>
                  </a:lnTo>
                  <a:lnTo>
                    <a:pt x="4866132" y="351536"/>
                  </a:lnTo>
                  <a:lnTo>
                    <a:pt x="4866132" y="5968"/>
                  </a:lnTo>
                  <a:lnTo>
                    <a:pt x="4870559" y="5851"/>
                  </a:lnTo>
                  <a:lnTo>
                    <a:pt x="4878689" y="5508"/>
                  </a:lnTo>
                  <a:lnTo>
                    <a:pt x="4890510" y="4951"/>
                  </a:lnTo>
                  <a:lnTo>
                    <a:pt x="4906010" y="4190"/>
                  </a:lnTo>
                  <a:lnTo>
                    <a:pt x="4922510" y="3430"/>
                  </a:lnTo>
                  <a:lnTo>
                    <a:pt x="4937331" y="2873"/>
                  </a:lnTo>
                  <a:lnTo>
                    <a:pt x="4950461" y="2530"/>
                  </a:lnTo>
                  <a:lnTo>
                    <a:pt x="4961890" y="2412"/>
                  </a:lnTo>
                  <a:close/>
                </a:path>
                <a:path w="5354955" h="357505">
                  <a:moveTo>
                    <a:pt x="2148586" y="2412"/>
                  </a:moveTo>
                  <a:lnTo>
                    <a:pt x="2206186" y="8772"/>
                  </a:lnTo>
                  <a:lnTo>
                    <a:pt x="2247344" y="27860"/>
                  </a:lnTo>
                  <a:lnTo>
                    <a:pt x="2272047" y="59688"/>
                  </a:lnTo>
                  <a:lnTo>
                    <a:pt x="2280285" y="104266"/>
                  </a:lnTo>
                  <a:lnTo>
                    <a:pt x="2279143" y="119268"/>
                  </a:lnTo>
                  <a:lnTo>
                    <a:pt x="2262124" y="160274"/>
                  </a:lnTo>
                  <a:lnTo>
                    <a:pt x="2229494" y="189741"/>
                  </a:lnTo>
                  <a:lnTo>
                    <a:pt x="2216277" y="195834"/>
                  </a:lnTo>
                  <a:lnTo>
                    <a:pt x="2318512" y="351536"/>
                  </a:lnTo>
                  <a:lnTo>
                    <a:pt x="2247646" y="351536"/>
                  </a:lnTo>
                  <a:lnTo>
                    <a:pt x="2155443" y="208787"/>
                  </a:lnTo>
                  <a:lnTo>
                    <a:pt x="2147800" y="208619"/>
                  </a:lnTo>
                  <a:lnTo>
                    <a:pt x="2138775" y="208295"/>
                  </a:lnTo>
                  <a:lnTo>
                    <a:pt x="2128369" y="207805"/>
                  </a:lnTo>
                  <a:lnTo>
                    <a:pt x="2116582" y="207137"/>
                  </a:lnTo>
                  <a:lnTo>
                    <a:pt x="2116582" y="351536"/>
                  </a:lnTo>
                  <a:lnTo>
                    <a:pt x="2052827" y="351536"/>
                  </a:lnTo>
                  <a:lnTo>
                    <a:pt x="2052827" y="5968"/>
                  </a:lnTo>
                  <a:lnTo>
                    <a:pt x="2057255" y="5851"/>
                  </a:lnTo>
                  <a:lnTo>
                    <a:pt x="2065385" y="5508"/>
                  </a:lnTo>
                  <a:lnTo>
                    <a:pt x="2077206" y="4951"/>
                  </a:lnTo>
                  <a:lnTo>
                    <a:pt x="2092705" y="4190"/>
                  </a:lnTo>
                  <a:lnTo>
                    <a:pt x="2109206" y="3430"/>
                  </a:lnTo>
                  <a:lnTo>
                    <a:pt x="2124027" y="2873"/>
                  </a:lnTo>
                  <a:lnTo>
                    <a:pt x="2137157" y="2530"/>
                  </a:lnTo>
                  <a:lnTo>
                    <a:pt x="2148586" y="2412"/>
                  </a:lnTo>
                  <a:close/>
                </a:path>
                <a:path w="5354955" h="357505">
                  <a:moveTo>
                    <a:pt x="3721608" y="1270"/>
                  </a:moveTo>
                  <a:lnTo>
                    <a:pt x="3748404" y="1270"/>
                  </a:lnTo>
                  <a:lnTo>
                    <a:pt x="3887342" y="351536"/>
                  </a:lnTo>
                  <a:lnTo>
                    <a:pt x="3819652" y="351536"/>
                  </a:lnTo>
                  <a:lnTo>
                    <a:pt x="3794379" y="281432"/>
                  </a:lnTo>
                  <a:lnTo>
                    <a:pt x="3676015" y="281432"/>
                  </a:lnTo>
                  <a:lnTo>
                    <a:pt x="3652012" y="351536"/>
                  </a:lnTo>
                  <a:lnTo>
                    <a:pt x="3588004" y="351536"/>
                  </a:lnTo>
                  <a:lnTo>
                    <a:pt x="3583813" y="351536"/>
                  </a:lnTo>
                  <a:lnTo>
                    <a:pt x="3517138" y="351536"/>
                  </a:lnTo>
                  <a:lnTo>
                    <a:pt x="3424936" y="208787"/>
                  </a:lnTo>
                  <a:lnTo>
                    <a:pt x="3417292" y="208619"/>
                  </a:lnTo>
                  <a:lnTo>
                    <a:pt x="3408267" y="208295"/>
                  </a:lnTo>
                  <a:lnTo>
                    <a:pt x="3397861" y="207805"/>
                  </a:lnTo>
                  <a:lnTo>
                    <a:pt x="3386074" y="207137"/>
                  </a:lnTo>
                  <a:lnTo>
                    <a:pt x="3386074" y="351536"/>
                  </a:lnTo>
                  <a:lnTo>
                    <a:pt x="3322320" y="351536"/>
                  </a:lnTo>
                  <a:lnTo>
                    <a:pt x="3322320" y="5968"/>
                  </a:lnTo>
                  <a:lnTo>
                    <a:pt x="3326747" y="5851"/>
                  </a:lnTo>
                  <a:lnTo>
                    <a:pt x="3334877" y="5508"/>
                  </a:lnTo>
                  <a:lnTo>
                    <a:pt x="3346698" y="4951"/>
                  </a:lnTo>
                  <a:lnTo>
                    <a:pt x="3362198" y="4190"/>
                  </a:lnTo>
                  <a:lnTo>
                    <a:pt x="3378698" y="3430"/>
                  </a:lnTo>
                  <a:lnTo>
                    <a:pt x="3393519" y="2873"/>
                  </a:lnTo>
                  <a:lnTo>
                    <a:pt x="3406649" y="2530"/>
                  </a:lnTo>
                  <a:lnTo>
                    <a:pt x="3418078" y="2412"/>
                  </a:lnTo>
                  <a:lnTo>
                    <a:pt x="3475678" y="8772"/>
                  </a:lnTo>
                  <a:lnTo>
                    <a:pt x="3516836" y="27860"/>
                  </a:lnTo>
                  <a:lnTo>
                    <a:pt x="3541539" y="59688"/>
                  </a:lnTo>
                  <a:lnTo>
                    <a:pt x="3549777" y="104266"/>
                  </a:lnTo>
                  <a:lnTo>
                    <a:pt x="3548635" y="119268"/>
                  </a:lnTo>
                  <a:lnTo>
                    <a:pt x="3531616" y="160274"/>
                  </a:lnTo>
                  <a:lnTo>
                    <a:pt x="3498986" y="189741"/>
                  </a:lnTo>
                  <a:lnTo>
                    <a:pt x="3485768" y="195834"/>
                  </a:lnTo>
                  <a:lnTo>
                    <a:pt x="3585337" y="347599"/>
                  </a:lnTo>
                  <a:lnTo>
                    <a:pt x="3721608" y="1270"/>
                  </a:lnTo>
                  <a:close/>
                </a:path>
                <a:path w="5354955" h="357505">
                  <a:moveTo>
                    <a:pt x="5250688" y="0"/>
                  </a:moveTo>
                  <a:lnTo>
                    <a:pt x="5278691" y="1404"/>
                  </a:lnTo>
                  <a:lnTo>
                    <a:pt x="5302694" y="5619"/>
                  </a:lnTo>
                  <a:lnTo>
                    <a:pt x="5322697" y="12644"/>
                  </a:lnTo>
                  <a:lnTo>
                    <a:pt x="5338698" y="22478"/>
                  </a:lnTo>
                  <a:lnTo>
                    <a:pt x="5320030" y="75311"/>
                  </a:lnTo>
                  <a:lnTo>
                    <a:pt x="5303696" y="65216"/>
                  </a:lnTo>
                  <a:lnTo>
                    <a:pt x="5286898" y="57991"/>
                  </a:lnTo>
                  <a:lnTo>
                    <a:pt x="5269648" y="53647"/>
                  </a:lnTo>
                  <a:lnTo>
                    <a:pt x="5251958" y="52197"/>
                  </a:lnTo>
                  <a:lnTo>
                    <a:pt x="5241907" y="52889"/>
                  </a:lnTo>
                  <a:lnTo>
                    <a:pt x="5210270" y="76263"/>
                  </a:lnTo>
                  <a:lnTo>
                    <a:pt x="5207381" y="92583"/>
                  </a:lnTo>
                  <a:lnTo>
                    <a:pt x="5211480" y="107584"/>
                  </a:lnTo>
                  <a:lnTo>
                    <a:pt x="5223795" y="122872"/>
                  </a:lnTo>
                  <a:lnTo>
                    <a:pt x="5244349" y="138445"/>
                  </a:lnTo>
                  <a:lnTo>
                    <a:pt x="5273167" y="154304"/>
                  </a:lnTo>
                  <a:lnTo>
                    <a:pt x="5289290" y="162615"/>
                  </a:lnTo>
                  <a:lnTo>
                    <a:pt x="5302996" y="170592"/>
                  </a:lnTo>
                  <a:lnTo>
                    <a:pt x="5336635" y="201041"/>
                  </a:lnTo>
                  <a:lnTo>
                    <a:pt x="5352557" y="238934"/>
                  </a:lnTo>
                  <a:lnTo>
                    <a:pt x="5354573" y="261238"/>
                  </a:lnTo>
                  <a:lnTo>
                    <a:pt x="5352502" y="281267"/>
                  </a:lnTo>
                  <a:lnTo>
                    <a:pt x="5335928" y="315799"/>
                  </a:lnTo>
                  <a:lnTo>
                    <a:pt x="5303446" y="342161"/>
                  </a:lnTo>
                  <a:lnTo>
                    <a:pt x="5259008" y="355687"/>
                  </a:lnTo>
                  <a:lnTo>
                    <a:pt x="5232527" y="357377"/>
                  </a:lnTo>
                  <a:lnTo>
                    <a:pt x="5208928" y="355828"/>
                  </a:lnTo>
                  <a:lnTo>
                    <a:pt x="5186521" y="351170"/>
                  </a:lnTo>
                  <a:lnTo>
                    <a:pt x="5165304" y="343394"/>
                  </a:lnTo>
                  <a:lnTo>
                    <a:pt x="5145278" y="332486"/>
                  </a:lnTo>
                  <a:lnTo>
                    <a:pt x="5167884" y="277495"/>
                  </a:lnTo>
                  <a:lnTo>
                    <a:pt x="5186003" y="288643"/>
                  </a:lnTo>
                  <a:lnTo>
                    <a:pt x="5203967" y="296576"/>
                  </a:lnTo>
                  <a:lnTo>
                    <a:pt x="5221765" y="301319"/>
                  </a:lnTo>
                  <a:lnTo>
                    <a:pt x="5239385" y="302895"/>
                  </a:lnTo>
                  <a:lnTo>
                    <a:pt x="5263054" y="300537"/>
                  </a:lnTo>
                  <a:lnTo>
                    <a:pt x="5279961" y="293465"/>
                  </a:lnTo>
                  <a:lnTo>
                    <a:pt x="5290105" y="281678"/>
                  </a:lnTo>
                  <a:lnTo>
                    <a:pt x="5293487" y="265175"/>
                  </a:lnTo>
                  <a:lnTo>
                    <a:pt x="5292679" y="256434"/>
                  </a:lnTo>
                  <a:lnTo>
                    <a:pt x="5272607" y="223206"/>
                  </a:lnTo>
                  <a:lnTo>
                    <a:pt x="5228209" y="195452"/>
                  </a:lnTo>
                  <a:lnTo>
                    <a:pt x="5209940" y="185975"/>
                  </a:lnTo>
                  <a:lnTo>
                    <a:pt x="5194935" y="177355"/>
                  </a:lnTo>
                  <a:lnTo>
                    <a:pt x="5162438" y="148637"/>
                  </a:lnTo>
                  <a:lnTo>
                    <a:pt x="5146494" y="103489"/>
                  </a:lnTo>
                  <a:lnTo>
                    <a:pt x="5146040" y="92963"/>
                  </a:lnTo>
                  <a:lnTo>
                    <a:pt x="5147873" y="73796"/>
                  </a:lnTo>
                  <a:lnTo>
                    <a:pt x="5175377" y="26415"/>
                  </a:lnTo>
                  <a:lnTo>
                    <a:pt x="5208889" y="6635"/>
                  </a:lnTo>
                  <a:lnTo>
                    <a:pt x="5228758" y="1662"/>
                  </a:lnTo>
                  <a:lnTo>
                    <a:pt x="5250688" y="0"/>
                  </a:lnTo>
                  <a:close/>
                </a:path>
                <a:path w="5354955" h="357505">
                  <a:moveTo>
                    <a:pt x="3168396" y="0"/>
                  </a:moveTo>
                  <a:lnTo>
                    <a:pt x="3196635" y="1524"/>
                  </a:lnTo>
                  <a:lnTo>
                    <a:pt x="3221910" y="6096"/>
                  </a:lnTo>
                  <a:lnTo>
                    <a:pt x="3244209" y="13716"/>
                  </a:lnTo>
                  <a:lnTo>
                    <a:pt x="3263518" y="24384"/>
                  </a:lnTo>
                  <a:lnTo>
                    <a:pt x="3238246" y="75057"/>
                  </a:lnTo>
                  <a:lnTo>
                    <a:pt x="3226409" y="66075"/>
                  </a:lnTo>
                  <a:lnTo>
                    <a:pt x="3211464" y="59689"/>
                  </a:lnTo>
                  <a:lnTo>
                    <a:pt x="3193401" y="55876"/>
                  </a:lnTo>
                  <a:lnTo>
                    <a:pt x="3172205" y="54610"/>
                  </a:lnTo>
                  <a:lnTo>
                    <a:pt x="3151633" y="56872"/>
                  </a:lnTo>
                  <a:lnTo>
                    <a:pt x="3116252" y="74969"/>
                  </a:lnTo>
                  <a:lnTo>
                    <a:pt x="3089392" y="110095"/>
                  </a:lnTo>
                  <a:lnTo>
                    <a:pt x="3075624" y="155866"/>
                  </a:lnTo>
                  <a:lnTo>
                    <a:pt x="3073908" y="182372"/>
                  </a:lnTo>
                  <a:lnTo>
                    <a:pt x="3075503" y="208661"/>
                  </a:lnTo>
                  <a:lnTo>
                    <a:pt x="3088266" y="252666"/>
                  </a:lnTo>
                  <a:lnTo>
                    <a:pt x="3113289" y="284624"/>
                  </a:lnTo>
                  <a:lnTo>
                    <a:pt x="3167761" y="302895"/>
                  </a:lnTo>
                  <a:lnTo>
                    <a:pt x="3190833" y="300724"/>
                  </a:lnTo>
                  <a:lnTo>
                    <a:pt x="3211274" y="294195"/>
                  </a:lnTo>
                  <a:lnTo>
                    <a:pt x="3229072" y="283285"/>
                  </a:lnTo>
                  <a:lnTo>
                    <a:pt x="3244215" y="267970"/>
                  </a:lnTo>
                  <a:lnTo>
                    <a:pt x="3272663" y="317626"/>
                  </a:lnTo>
                  <a:lnTo>
                    <a:pt x="3251783" y="335035"/>
                  </a:lnTo>
                  <a:lnTo>
                    <a:pt x="3226498" y="347456"/>
                  </a:lnTo>
                  <a:lnTo>
                    <a:pt x="3196832" y="354899"/>
                  </a:lnTo>
                  <a:lnTo>
                    <a:pt x="3162808" y="357377"/>
                  </a:lnTo>
                  <a:lnTo>
                    <a:pt x="3128617" y="354401"/>
                  </a:lnTo>
                  <a:lnTo>
                    <a:pt x="3072332" y="330588"/>
                  </a:lnTo>
                  <a:lnTo>
                    <a:pt x="3032710" y="283773"/>
                  </a:lnTo>
                  <a:lnTo>
                    <a:pt x="3012656" y="218813"/>
                  </a:lnTo>
                  <a:lnTo>
                    <a:pt x="3010154" y="179832"/>
                  </a:lnTo>
                  <a:lnTo>
                    <a:pt x="3012938" y="143037"/>
                  </a:lnTo>
                  <a:lnTo>
                    <a:pt x="3035174" y="78926"/>
                  </a:lnTo>
                  <a:lnTo>
                    <a:pt x="3078420" y="29039"/>
                  </a:lnTo>
                  <a:lnTo>
                    <a:pt x="3135292" y="3234"/>
                  </a:lnTo>
                  <a:lnTo>
                    <a:pt x="3168396" y="0"/>
                  </a:lnTo>
                  <a:close/>
                </a:path>
                <a:path w="5354955" h="357505">
                  <a:moveTo>
                    <a:pt x="2437384" y="0"/>
                  </a:moveTo>
                  <a:lnTo>
                    <a:pt x="2465387" y="1404"/>
                  </a:lnTo>
                  <a:lnTo>
                    <a:pt x="2489390" y="5619"/>
                  </a:lnTo>
                  <a:lnTo>
                    <a:pt x="2509392" y="12644"/>
                  </a:lnTo>
                  <a:lnTo>
                    <a:pt x="2525395" y="22478"/>
                  </a:lnTo>
                  <a:lnTo>
                    <a:pt x="2506726" y="75311"/>
                  </a:lnTo>
                  <a:lnTo>
                    <a:pt x="2490392" y="65216"/>
                  </a:lnTo>
                  <a:lnTo>
                    <a:pt x="2473594" y="57991"/>
                  </a:lnTo>
                  <a:lnTo>
                    <a:pt x="2456344" y="53647"/>
                  </a:lnTo>
                  <a:lnTo>
                    <a:pt x="2438654" y="52197"/>
                  </a:lnTo>
                  <a:lnTo>
                    <a:pt x="2428603" y="52889"/>
                  </a:lnTo>
                  <a:lnTo>
                    <a:pt x="2396966" y="76263"/>
                  </a:lnTo>
                  <a:lnTo>
                    <a:pt x="2394077" y="92583"/>
                  </a:lnTo>
                  <a:lnTo>
                    <a:pt x="2398176" y="107584"/>
                  </a:lnTo>
                  <a:lnTo>
                    <a:pt x="2410491" y="122872"/>
                  </a:lnTo>
                  <a:lnTo>
                    <a:pt x="2431045" y="138445"/>
                  </a:lnTo>
                  <a:lnTo>
                    <a:pt x="2459863" y="154304"/>
                  </a:lnTo>
                  <a:lnTo>
                    <a:pt x="2475986" y="162615"/>
                  </a:lnTo>
                  <a:lnTo>
                    <a:pt x="2489692" y="170592"/>
                  </a:lnTo>
                  <a:lnTo>
                    <a:pt x="2523331" y="201041"/>
                  </a:lnTo>
                  <a:lnTo>
                    <a:pt x="2539253" y="238934"/>
                  </a:lnTo>
                  <a:lnTo>
                    <a:pt x="2541270" y="261238"/>
                  </a:lnTo>
                  <a:lnTo>
                    <a:pt x="2539198" y="281267"/>
                  </a:lnTo>
                  <a:lnTo>
                    <a:pt x="2522624" y="315799"/>
                  </a:lnTo>
                  <a:lnTo>
                    <a:pt x="2490142" y="342161"/>
                  </a:lnTo>
                  <a:lnTo>
                    <a:pt x="2445704" y="355687"/>
                  </a:lnTo>
                  <a:lnTo>
                    <a:pt x="2419223" y="357377"/>
                  </a:lnTo>
                  <a:lnTo>
                    <a:pt x="2395624" y="355828"/>
                  </a:lnTo>
                  <a:lnTo>
                    <a:pt x="2373217" y="351170"/>
                  </a:lnTo>
                  <a:lnTo>
                    <a:pt x="2352000" y="343394"/>
                  </a:lnTo>
                  <a:lnTo>
                    <a:pt x="2331974" y="332486"/>
                  </a:lnTo>
                  <a:lnTo>
                    <a:pt x="2354579" y="277495"/>
                  </a:lnTo>
                  <a:lnTo>
                    <a:pt x="2372699" y="288643"/>
                  </a:lnTo>
                  <a:lnTo>
                    <a:pt x="2390663" y="296576"/>
                  </a:lnTo>
                  <a:lnTo>
                    <a:pt x="2408461" y="301319"/>
                  </a:lnTo>
                  <a:lnTo>
                    <a:pt x="2426080" y="302895"/>
                  </a:lnTo>
                  <a:lnTo>
                    <a:pt x="2449750" y="300537"/>
                  </a:lnTo>
                  <a:lnTo>
                    <a:pt x="2466657" y="293465"/>
                  </a:lnTo>
                  <a:lnTo>
                    <a:pt x="2476801" y="281678"/>
                  </a:lnTo>
                  <a:lnTo>
                    <a:pt x="2480183" y="265175"/>
                  </a:lnTo>
                  <a:lnTo>
                    <a:pt x="2479375" y="256434"/>
                  </a:lnTo>
                  <a:lnTo>
                    <a:pt x="2459303" y="223206"/>
                  </a:lnTo>
                  <a:lnTo>
                    <a:pt x="2414904" y="195452"/>
                  </a:lnTo>
                  <a:lnTo>
                    <a:pt x="2396636" y="185975"/>
                  </a:lnTo>
                  <a:lnTo>
                    <a:pt x="2381631" y="177355"/>
                  </a:lnTo>
                  <a:lnTo>
                    <a:pt x="2349134" y="148637"/>
                  </a:lnTo>
                  <a:lnTo>
                    <a:pt x="2333190" y="103489"/>
                  </a:lnTo>
                  <a:lnTo>
                    <a:pt x="2332736" y="92963"/>
                  </a:lnTo>
                  <a:lnTo>
                    <a:pt x="2334569" y="73796"/>
                  </a:lnTo>
                  <a:lnTo>
                    <a:pt x="2362073" y="26415"/>
                  </a:lnTo>
                  <a:lnTo>
                    <a:pt x="2395585" y="6635"/>
                  </a:lnTo>
                  <a:lnTo>
                    <a:pt x="2415454" y="1662"/>
                  </a:lnTo>
                  <a:lnTo>
                    <a:pt x="24373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0540" y="1556427"/>
            <a:ext cx="6595109" cy="3180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Trebuchet MS"/>
                <a:cs typeface="Trebuchet MS"/>
              </a:rPr>
              <a:t>Use </a:t>
            </a:r>
            <a:r>
              <a:rPr sz="2600" spc="-5" dirty="0">
                <a:latin typeface="Trebuchet MS"/>
                <a:cs typeface="Trebuchet MS"/>
              </a:rPr>
              <a:t>depth first </a:t>
            </a:r>
            <a:r>
              <a:rPr sz="2600" dirty="0">
                <a:latin typeface="Trebuchet MS"/>
                <a:cs typeface="Trebuchet MS"/>
              </a:rPr>
              <a:t>search </a:t>
            </a:r>
            <a:r>
              <a:rPr sz="2600" spc="-5" dirty="0">
                <a:latin typeface="Trebuchet MS"/>
                <a:cs typeface="Trebuchet MS"/>
              </a:rPr>
              <a:t>(DFS)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algorithm</a:t>
            </a:r>
            <a:endParaRPr sz="2600">
              <a:latin typeface="Trebuchet MS"/>
              <a:cs typeface="Trebuchet MS"/>
            </a:endParaRPr>
          </a:p>
          <a:p>
            <a:pPr marL="311785" marR="20574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Char char="•"/>
              <a:tabLst>
                <a:tab pos="311785" algn="l"/>
                <a:tab pos="312420" algn="l"/>
              </a:tabLst>
            </a:pPr>
            <a:r>
              <a:rPr sz="2600" spc="-5" dirty="0">
                <a:latin typeface="Trebuchet MS"/>
                <a:cs typeface="Trebuchet MS"/>
              </a:rPr>
              <a:t>Get the </a:t>
            </a:r>
            <a:r>
              <a:rPr sz="2600" spc="5" dirty="0">
                <a:latin typeface="Trebuchet MS"/>
                <a:cs typeface="Trebuchet MS"/>
              </a:rPr>
              <a:t>1</a:t>
            </a:r>
            <a:r>
              <a:rPr sz="2550" spc="7" baseline="26143" dirty="0">
                <a:latin typeface="Trebuchet MS"/>
                <a:cs typeface="Trebuchet MS"/>
              </a:rPr>
              <a:t>st </a:t>
            </a:r>
            <a:r>
              <a:rPr sz="2600" dirty="0">
                <a:latin typeface="Trebuchet MS"/>
                <a:cs typeface="Trebuchet MS"/>
              </a:rPr>
              <a:t>link </a:t>
            </a:r>
            <a:r>
              <a:rPr sz="2600" spc="-5" dirty="0">
                <a:latin typeface="Trebuchet MS"/>
                <a:cs typeface="Trebuchet MS"/>
              </a:rPr>
              <a:t>not </a:t>
            </a:r>
            <a:r>
              <a:rPr sz="2600" dirty="0">
                <a:latin typeface="Trebuchet MS"/>
                <a:cs typeface="Trebuchet MS"/>
              </a:rPr>
              <a:t>visited </a:t>
            </a:r>
            <a:r>
              <a:rPr sz="2600" spc="-5" dirty="0">
                <a:latin typeface="Trebuchet MS"/>
                <a:cs typeface="Trebuchet MS"/>
              </a:rPr>
              <a:t>from the </a:t>
            </a:r>
            <a:r>
              <a:rPr sz="2600" dirty="0">
                <a:latin typeface="Trebuchet MS"/>
                <a:cs typeface="Trebuchet MS"/>
              </a:rPr>
              <a:t>start  page</a:t>
            </a:r>
            <a:endParaRPr sz="2600">
              <a:latin typeface="Trebuchet MS"/>
              <a:cs typeface="Trebuchet MS"/>
            </a:endParaRPr>
          </a:p>
          <a:p>
            <a:pPr marL="3124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Char char="•"/>
              <a:tabLst>
                <a:tab pos="311785" algn="l"/>
                <a:tab pos="312420" algn="l"/>
              </a:tabLst>
            </a:pPr>
            <a:r>
              <a:rPr sz="2600" spc="-15" dirty="0">
                <a:latin typeface="Trebuchet MS"/>
                <a:cs typeface="Trebuchet MS"/>
              </a:rPr>
              <a:t>Visit </a:t>
            </a:r>
            <a:r>
              <a:rPr sz="2600" dirty="0">
                <a:latin typeface="Trebuchet MS"/>
                <a:cs typeface="Trebuchet MS"/>
              </a:rPr>
              <a:t>link </a:t>
            </a:r>
            <a:r>
              <a:rPr sz="2600" spc="-5" dirty="0">
                <a:latin typeface="Trebuchet MS"/>
                <a:cs typeface="Trebuchet MS"/>
              </a:rPr>
              <a:t>and </a:t>
            </a:r>
            <a:r>
              <a:rPr sz="2600" dirty="0">
                <a:latin typeface="Trebuchet MS"/>
                <a:cs typeface="Trebuchet MS"/>
              </a:rPr>
              <a:t>get </a:t>
            </a:r>
            <a:r>
              <a:rPr sz="2600" spc="5" dirty="0">
                <a:latin typeface="Trebuchet MS"/>
                <a:cs typeface="Trebuchet MS"/>
              </a:rPr>
              <a:t>1</a:t>
            </a:r>
            <a:r>
              <a:rPr sz="2550" spc="7" baseline="26143" dirty="0">
                <a:latin typeface="Trebuchet MS"/>
                <a:cs typeface="Trebuchet MS"/>
              </a:rPr>
              <a:t>st </a:t>
            </a:r>
            <a:r>
              <a:rPr sz="2600" dirty="0">
                <a:latin typeface="Trebuchet MS"/>
                <a:cs typeface="Trebuchet MS"/>
              </a:rPr>
              <a:t>non-visited</a:t>
            </a:r>
            <a:r>
              <a:rPr sz="2600" spc="-34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link</a:t>
            </a:r>
            <a:endParaRPr sz="2600">
              <a:latin typeface="Trebuchet MS"/>
              <a:cs typeface="Trebuchet MS"/>
            </a:endParaRPr>
          </a:p>
          <a:p>
            <a:pPr marL="3124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Char char="•"/>
              <a:tabLst>
                <a:tab pos="311785" algn="l"/>
                <a:tab pos="312420" algn="l"/>
              </a:tabLst>
            </a:pPr>
            <a:r>
              <a:rPr sz="2600" spc="-20" dirty="0">
                <a:latin typeface="Trebuchet MS"/>
                <a:cs typeface="Trebuchet MS"/>
              </a:rPr>
              <a:t>Repeat </a:t>
            </a:r>
            <a:r>
              <a:rPr sz="2600" spc="-5" dirty="0">
                <a:latin typeface="Trebuchet MS"/>
                <a:cs typeface="Trebuchet MS"/>
              </a:rPr>
              <a:t>above </a:t>
            </a:r>
            <a:r>
              <a:rPr sz="2600" dirty="0">
                <a:latin typeface="Trebuchet MS"/>
                <a:cs typeface="Trebuchet MS"/>
              </a:rPr>
              <a:t>step </a:t>
            </a:r>
            <a:r>
              <a:rPr sz="2600" spc="-5" dirty="0">
                <a:latin typeface="Trebuchet MS"/>
                <a:cs typeface="Trebuchet MS"/>
              </a:rPr>
              <a:t>till </a:t>
            </a:r>
            <a:r>
              <a:rPr sz="2600" dirty="0">
                <a:latin typeface="Trebuchet MS"/>
                <a:cs typeface="Trebuchet MS"/>
              </a:rPr>
              <a:t>no </a:t>
            </a:r>
            <a:r>
              <a:rPr sz="2600" spc="5" dirty="0">
                <a:latin typeface="Trebuchet MS"/>
                <a:cs typeface="Trebuchet MS"/>
              </a:rPr>
              <a:t>non-visited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links</a:t>
            </a:r>
            <a:endParaRPr sz="2600">
              <a:latin typeface="Trebuchet MS"/>
              <a:cs typeface="Trebuchet MS"/>
            </a:endParaRPr>
          </a:p>
          <a:p>
            <a:pPr marL="311785" marR="3048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Char char="•"/>
              <a:tabLst>
                <a:tab pos="311785" algn="l"/>
                <a:tab pos="312420" algn="l"/>
              </a:tabLst>
            </a:pPr>
            <a:r>
              <a:rPr sz="2600" spc="-5" dirty="0">
                <a:latin typeface="Trebuchet MS"/>
                <a:cs typeface="Trebuchet MS"/>
              </a:rPr>
              <a:t>Go to next </a:t>
            </a:r>
            <a:r>
              <a:rPr sz="2600" dirty="0">
                <a:latin typeface="Trebuchet MS"/>
                <a:cs typeface="Trebuchet MS"/>
              </a:rPr>
              <a:t>non-visited link </a:t>
            </a:r>
            <a:r>
              <a:rPr sz="2600" spc="-5" dirty="0">
                <a:latin typeface="Trebuchet MS"/>
                <a:cs typeface="Trebuchet MS"/>
              </a:rPr>
              <a:t>in the previous  level and repeat </a:t>
            </a:r>
            <a:r>
              <a:rPr sz="2600" spc="10" dirty="0">
                <a:latin typeface="Trebuchet MS"/>
                <a:cs typeface="Trebuchet MS"/>
              </a:rPr>
              <a:t>2</a:t>
            </a:r>
            <a:r>
              <a:rPr sz="2550" spc="15" baseline="26143" dirty="0">
                <a:latin typeface="Trebuchet MS"/>
                <a:cs typeface="Trebuchet MS"/>
              </a:rPr>
              <a:t>nd</a:t>
            </a:r>
            <a:r>
              <a:rPr sz="2550" spc="352" baseline="26143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step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5625" y="717423"/>
            <a:ext cx="5523230" cy="359410"/>
            <a:chOff x="1325625" y="717423"/>
            <a:chExt cx="5523230" cy="359410"/>
          </a:xfrm>
        </p:grpSpPr>
        <p:sp>
          <p:nvSpPr>
            <p:cNvPr id="3" name="object 3"/>
            <p:cNvSpPr/>
            <p:nvPr/>
          </p:nvSpPr>
          <p:spPr>
            <a:xfrm>
              <a:off x="1326514" y="718312"/>
              <a:ext cx="5521070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10785" y="825246"/>
              <a:ext cx="1471930" cy="127635"/>
            </a:xfrm>
            <a:custGeom>
              <a:avLst/>
              <a:gdLst/>
              <a:ahLst/>
              <a:cxnLst/>
              <a:rect l="l" t="t" r="r" b="b"/>
              <a:pathLst>
                <a:path w="1471929" h="127634">
                  <a:moveTo>
                    <a:pt x="1429892" y="0"/>
                  </a:moveTo>
                  <a:lnTo>
                    <a:pt x="1388364" y="127634"/>
                  </a:lnTo>
                  <a:lnTo>
                    <a:pt x="1471422" y="127634"/>
                  </a:lnTo>
                  <a:lnTo>
                    <a:pt x="1429892" y="0"/>
                  </a:lnTo>
                  <a:close/>
                </a:path>
                <a:path w="1471929" h="127634">
                  <a:moveTo>
                    <a:pt x="41528" y="0"/>
                  </a:moveTo>
                  <a:lnTo>
                    <a:pt x="0" y="127634"/>
                  </a:lnTo>
                  <a:lnTo>
                    <a:pt x="83057" y="127634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2182" y="775462"/>
              <a:ext cx="106933" cy="115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6966" y="775462"/>
              <a:ext cx="132968" cy="240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44031" y="775335"/>
              <a:ext cx="10172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2555" y="775335"/>
              <a:ext cx="101726" cy="1005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208" y="775335"/>
              <a:ext cx="10172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6514" y="718312"/>
              <a:ext cx="5521325" cy="357505"/>
            </a:xfrm>
            <a:custGeom>
              <a:avLst/>
              <a:gdLst/>
              <a:ahLst/>
              <a:cxnLst/>
              <a:rect l="l" t="t" r="r" b="b"/>
              <a:pathLst>
                <a:path w="5521325" h="357505">
                  <a:moveTo>
                    <a:pt x="5303520" y="5968"/>
                  </a:moveTo>
                  <a:lnTo>
                    <a:pt x="5364861" y="5968"/>
                  </a:lnTo>
                  <a:lnTo>
                    <a:pt x="5364861" y="297052"/>
                  </a:lnTo>
                  <a:lnTo>
                    <a:pt x="5521070" y="297052"/>
                  </a:lnTo>
                  <a:lnTo>
                    <a:pt x="5521070" y="351536"/>
                  </a:lnTo>
                  <a:lnTo>
                    <a:pt x="5303520" y="351536"/>
                  </a:lnTo>
                  <a:lnTo>
                    <a:pt x="5303520" y="5968"/>
                  </a:lnTo>
                  <a:close/>
                </a:path>
                <a:path w="5521325" h="357505">
                  <a:moveTo>
                    <a:pt x="4180332" y="5968"/>
                  </a:moveTo>
                  <a:lnTo>
                    <a:pt x="4400931" y="5968"/>
                  </a:lnTo>
                  <a:lnTo>
                    <a:pt x="4400931" y="60451"/>
                  </a:lnTo>
                  <a:lnTo>
                    <a:pt x="4241673" y="60451"/>
                  </a:lnTo>
                  <a:lnTo>
                    <a:pt x="4241673" y="141350"/>
                  </a:lnTo>
                  <a:lnTo>
                    <a:pt x="4355846" y="141350"/>
                  </a:lnTo>
                  <a:lnTo>
                    <a:pt x="4355846" y="193548"/>
                  </a:lnTo>
                  <a:lnTo>
                    <a:pt x="4241673" y="193548"/>
                  </a:lnTo>
                  <a:lnTo>
                    <a:pt x="4241673" y="297052"/>
                  </a:lnTo>
                  <a:lnTo>
                    <a:pt x="4398264" y="297052"/>
                  </a:lnTo>
                  <a:lnTo>
                    <a:pt x="4398264" y="351536"/>
                  </a:lnTo>
                  <a:lnTo>
                    <a:pt x="4180332" y="351536"/>
                  </a:lnTo>
                  <a:lnTo>
                    <a:pt x="4180332" y="5968"/>
                  </a:lnTo>
                  <a:close/>
                </a:path>
                <a:path w="5521325" h="357505">
                  <a:moveTo>
                    <a:pt x="3845941" y="5968"/>
                  </a:moveTo>
                  <a:lnTo>
                    <a:pt x="3913378" y="5968"/>
                  </a:lnTo>
                  <a:lnTo>
                    <a:pt x="3993388" y="239522"/>
                  </a:lnTo>
                  <a:lnTo>
                    <a:pt x="4077843" y="5968"/>
                  </a:lnTo>
                  <a:lnTo>
                    <a:pt x="4143883" y="5968"/>
                  </a:lnTo>
                  <a:lnTo>
                    <a:pt x="4008882" y="356235"/>
                  </a:lnTo>
                  <a:lnTo>
                    <a:pt x="3975227" y="356235"/>
                  </a:lnTo>
                  <a:lnTo>
                    <a:pt x="3845941" y="5968"/>
                  </a:lnTo>
                  <a:close/>
                </a:path>
                <a:path w="5521325" h="357505">
                  <a:moveTo>
                    <a:pt x="2986913" y="5968"/>
                  </a:moveTo>
                  <a:lnTo>
                    <a:pt x="3273044" y="5968"/>
                  </a:lnTo>
                  <a:lnTo>
                    <a:pt x="3273044" y="60451"/>
                  </a:lnTo>
                  <a:lnTo>
                    <a:pt x="3158109" y="60451"/>
                  </a:lnTo>
                  <a:lnTo>
                    <a:pt x="3158109" y="351536"/>
                  </a:lnTo>
                  <a:lnTo>
                    <a:pt x="3096768" y="351536"/>
                  </a:lnTo>
                  <a:lnTo>
                    <a:pt x="3096768" y="60451"/>
                  </a:lnTo>
                  <a:lnTo>
                    <a:pt x="2986913" y="60451"/>
                  </a:lnTo>
                  <a:lnTo>
                    <a:pt x="2986913" y="5968"/>
                  </a:lnTo>
                  <a:close/>
                </a:path>
                <a:path w="5521325" h="357505">
                  <a:moveTo>
                    <a:pt x="2564765" y="5968"/>
                  </a:moveTo>
                  <a:lnTo>
                    <a:pt x="2850896" y="5968"/>
                  </a:lnTo>
                  <a:lnTo>
                    <a:pt x="2850896" y="60451"/>
                  </a:lnTo>
                  <a:lnTo>
                    <a:pt x="2735961" y="60451"/>
                  </a:lnTo>
                  <a:lnTo>
                    <a:pt x="2735961" y="351536"/>
                  </a:lnTo>
                  <a:lnTo>
                    <a:pt x="2674620" y="351536"/>
                  </a:lnTo>
                  <a:lnTo>
                    <a:pt x="2674620" y="60451"/>
                  </a:lnTo>
                  <a:lnTo>
                    <a:pt x="2564765" y="60451"/>
                  </a:lnTo>
                  <a:lnTo>
                    <a:pt x="2564765" y="5968"/>
                  </a:lnTo>
                  <a:close/>
                </a:path>
                <a:path w="5521325" h="357505">
                  <a:moveTo>
                    <a:pt x="1919859" y="5968"/>
                  </a:moveTo>
                  <a:lnTo>
                    <a:pt x="1981200" y="5968"/>
                  </a:lnTo>
                  <a:lnTo>
                    <a:pt x="1981200" y="351536"/>
                  </a:lnTo>
                  <a:lnTo>
                    <a:pt x="1919859" y="351536"/>
                  </a:lnTo>
                  <a:lnTo>
                    <a:pt x="1919859" y="5968"/>
                  </a:lnTo>
                  <a:close/>
                </a:path>
                <a:path w="5521325" h="357505">
                  <a:moveTo>
                    <a:pt x="1636776" y="5968"/>
                  </a:moveTo>
                  <a:lnTo>
                    <a:pt x="1864487" y="5968"/>
                  </a:lnTo>
                  <a:lnTo>
                    <a:pt x="1864487" y="60451"/>
                  </a:lnTo>
                  <a:lnTo>
                    <a:pt x="1698116" y="60451"/>
                  </a:lnTo>
                  <a:lnTo>
                    <a:pt x="1698116" y="141350"/>
                  </a:lnTo>
                  <a:lnTo>
                    <a:pt x="1819655" y="141350"/>
                  </a:lnTo>
                  <a:lnTo>
                    <a:pt x="1819655" y="193548"/>
                  </a:lnTo>
                  <a:lnTo>
                    <a:pt x="1698116" y="193548"/>
                  </a:lnTo>
                  <a:lnTo>
                    <a:pt x="1698116" y="351536"/>
                  </a:lnTo>
                  <a:lnTo>
                    <a:pt x="1636776" y="351536"/>
                  </a:lnTo>
                  <a:lnTo>
                    <a:pt x="1636776" y="5968"/>
                  </a:lnTo>
                  <a:close/>
                </a:path>
                <a:path w="5521325" h="357505">
                  <a:moveTo>
                    <a:pt x="1164336" y="5968"/>
                  </a:moveTo>
                  <a:lnTo>
                    <a:pt x="1225677" y="5968"/>
                  </a:lnTo>
                  <a:lnTo>
                    <a:pt x="1225677" y="141350"/>
                  </a:lnTo>
                  <a:lnTo>
                    <a:pt x="1363217" y="141350"/>
                  </a:lnTo>
                  <a:lnTo>
                    <a:pt x="1363217" y="5968"/>
                  </a:lnTo>
                  <a:lnTo>
                    <a:pt x="1423797" y="5968"/>
                  </a:lnTo>
                  <a:lnTo>
                    <a:pt x="1423797" y="351536"/>
                  </a:lnTo>
                  <a:lnTo>
                    <a:pt x="1363217" y="351536"/>
                  </a:lnTo>
                  <a:lnTo>
                    <a:pt x="1363217" y="195834"/>
                  </a:lnTo>
                  <a:lnTo>
                    <a:pt x="1225677" y="195834"/>
                  </a:lnTo>
                  <a:lnTo>
                    <a:pt x="1225677" y="351536"/>
                  </a:lnTo>
                  <a:lnTo>
                    <a:pt x="1164336" y="351536"/>
                  </a:lnTo>
                  <a:lnTo>
                    <a:pt x="1164336" y="5968"/>
                  </a:lnTo>
                  <a:close/>
                </a:path>
                <a:path w="5521325" h="357505">
                  <a:moveTo>
                    <a:pt x="838072" y="5968"/>
                  </a:moveTo>
                  <a:lnTo>
                    <a:pt x="1124204" y="5968"/>
                  </a:lnTo>
                  <a:lnTo>
                    <a:pt x="1124204" y="60451"/>
                  </a:lnTo>
                  <a:lnTo>
                    <a:pt x="1009268" y="60451"/>
                  </a:lnTo>
                  <a:lnTo>
                    <a:pt x="1009268" y="351536"/>
                  </a:lnTo>
                  <a:lnTo>
                    <a:pt x="947928" y="351536"/>
                  </a:lnTo>
                  <a:lnTo>
                    <a:pt x="947928" y="60451"/>
                  </a:lnTo>
                  <a:lnTo>
                    <a:pt x="838072" y="60451"/>
                  </a:lnTo>
                  <a:lnTo>
                    <a:pt x="838072" y="5968"/>
                  </a:lnTo>
                  <a:close/>
                </a:path>
                <a:path w="5521325" h="357505">
                  <a:moveTo>
                    <a:pt x="310896" y="5968"/>
                  </a:moveTo>
                  <a:lnTo>
                    <a:pt x="531495" y="5968"/>
                  </a:lnTo>
                  <a:lnTo>
                    <a:pt x="531495" y="60451"/>
                  </a:lnTo>
                  <a:lnTo>
                    <a:pt x="372236" y="60451"/>
                  </a:lnTo>
                  <a:lnTo>
                    <a:pt x="372236" y="141350"/>
                  </a:lnTo>
                  <a:lnTo>
                    <a:pt x="486409" y="141350"/>
                  </a:lnTo>
                  <a:lnTo>
                    <a:pt x="486409" y="193548"/>
                  </a:lnTo>
                  <a:lnTo>
                    <a:pt x="372236" y="193548"/>
                  </a:lnTo>
                  <a:lnTo>
                    <a:pt x="372236" y="297052"/>
                  </a:lnTo>
                  <a:lnTo>
                    <a:pt x="528828" y="297052"/>
                  </a:lnTo>
                  <a:lnTo>
                    <a:pt x="528828" y="351536"/>
                  </a:lnTo>
                  <a:lnTo>
                    <a:pt x="310896" y="351536"/>
                  </a:lnTo>
                  <a:lnTo>
                    <a:pt x="310896" y="5968"/>
                  </a:lnTo>
                  <a:close/>
                </a:path>
                <a:path w="5521325" h="357505">
                  <a:moveTo>
                    <a:pt x="656971" y="3555"/>
                  </a:moveTo>
                  <a:lnTo>
                    <a:pt x="695112" y="5127"/>
                  </a:lnTo>
                  <a:lnTo>
                    <a:pt x="754965" y="17700"/>
                  </a:lnTo>
                  <a:lnTo>
                    <a:pt x="793200" y="43037"/>
                  </a:lnTo>
                  <a:lnTo>
                    <a:pt x="812198" y="82280"/>
                  </a:lnTo>
                  <a:lnTo>
                    <a:pt x="814578" y="107187"/>
                  </a:lnTo>
                  <a:lnTo>
                    <a:pt x="808969" y="149981"/>
                  </a:lnTo>
                  <a:lnTo>
                    <a:pt x="792144" y="183266"/>
                  </a:lnTo>
                  <a:lnTo>
                    <a:pt x="764103" y="207040"/>
                  </a:lnTo>
                  <a:lnTo>
                    <a:pt x="724844" y="221305"/>
                  </a:lnTo>
                  <a:lnTo>
                    <a:pt x="674370" y="226060"/>
                  </a:lnTo>
                  <a:lnTo>
                    <a:pt x="668774" y="225962"/>
                  </a:lnTo>
                  <a:lnTo>
                    <a:pt x="662273" y="225663"/>
                  </a:lnTo>
                  <a:lnTo>
                    <a:pt x="654867" y="225149"/>
                  </a:lnTo>
                  <a:lnTo>
                    <a:pt x="646557" y="224409"/>
                  </a:lnTo>
                  <a:lnTo>
                    <a:pt x="646557" y="351536"/>
                  </a:lnTo>
                  <a:lnTo>
                    <a:pt x="585216" y="351536"/>
                  </a:lnTo>
                  <a:lnTo>
                    <a:pt x="585216" y="6223"/>
                  </a:lnTo>
                  <a:lnTo>
                    <a:pt x="612697" y="5056"/>
                  </a:lnTo>
                  <a:lnTo>
                    <a:pt x="633809" y="4222"/>
                  </a:lnTo>
                  <a:lnTo>
                    <a:pt x="648563" y="3722"/>
                  </a:lnTo>
                  <a:lnTo>
                    <a:pt x="656971" y="3555"/>
                  </a:lnTo>
                  <a:close/>
                </a:path>
                <a:path w="5521325" h="357505">
                  <a:moveTo>
                    <a:pt x="92201" y="3555"/>
                  </a:moveTo>
                  <a:lnTo>
                    <a:pt x="159940" y="14620"/>
                  </a:lnTo>
                  <a:lnTo>
                    <a:pt x="211962" y="47878"/>
                  </a:lnTo>
                  <a:lnTo>
                    <a:pt x="245109" y="99313"/>
                  </a:lnTo>
                  <a:lnTo>
                    <a:pt x="256159" y="165226"/>
                  </a:lnTo>
                  <a:lnTo>
                    <a:pt x="251174" y="222154"/>
                  </a:lnTo>
                  <a:lnTo>
                    <a:pt x="236220" y="268732"/>
                  </a:lnTo>
                  <a:lnTo>
                    <a:pt x="211296" y="304958"/>
                  </a:lnTo>
                  <a:lnTo>
                    <a:pt x="176403" y="330835"/>
                  </a:lnTo>
                  <a:lnTo>
                    <a:pt x="131540" y="346360"/>
                  </a:lnTo>
                  <a:lnTo>
                    <a:pt x="76707" y="351536"/>
                  </a:lnTo>
                  <a:lnTo>
                    <a:pt x="0" y="351536"/>
                  </a:lnTo>
                  <a:lnTo>
                    <a:pt x="0" y="6223"/>
                  </a:lnTo>
                  <a:lnTo>
                    <a:pt x="33266" y="5056"/>
                  </a:lnTo>
                  <a:lnTo>
                    <a:pt x="59721" y="4222"/>
                  </a:lnTo>
                  <a:lnTo>
                    <a:pt x="79367" y="3722"/>
                  </a:lnTo>
                  <a:lnTo>
                    <a:pt x="92201" y="3555"/>
                  </a:lnTo>
                  <a:close/>
                </a:path>
                <a:path w="5521325" h="357505">
                  <a:moveTo>
                    <a:pt x="4550410" y="2412"/>
                  </a:moveTo>
                  <a:lnTo>
                    <a:pt x="4608010" y="8772"/>
                  </a:lnTo>
                  <a:lnTo>
                    <a:pt x="4649168" y="27860"/>
                  </a:lnTo>
                  <a:lnTo>
                    <a:pt x="4673871" y="59688"/>
                  </a:lnTo>
                  <a:lnTo>
                    <a:pt x="4682109" y="104266"/>
                  </a:lnTo>
                  <a:lnTo>
                    <a:pt x="4680967" y="119268"/>
                  </a:lnTo>
                  <a:lnTo>
                    <a:pt x="4663948" y="160274"/>
                  </a:lnTo>
                  <a:lnTo>
                    <a:pt x="4631318" y="189741"/>
                  </a:lnTo>
                  <a:lnTo>
                    <a:pt x="4618101" y="195834"/>
                  </a:lnTo>
                  <a:lnTo>
                    <a:pt x="4720336" y="351536"/>
                  </a:lnTo>
                  <a:lnTo>
                    <a:pt x="4649470" y="351536"/>
                  </a:lnTo>
                  <a:lnTo>
                    <a:pt x="4557268" y="208787"/>
                  </a:lnTo>
                  <a:lnTo>
                    <a:pt x="4549624" y="208619"/>
                  </a:lnTo>
                  <a:lnTo>
                    <a:pt x="4540599" y="208295"/>
                  </a:lnTo>
                  <a:lnTo>
                    <a:pt x="4530193" y="207805"/>
                  </a:lnTo>
                  <a:lnTo>
                    <a:pt x="4518406" y="207137"/>
                  </a:lnTo>
                  <a:lnTo>
                    <a:pt x="4518406" y="351536"/>
                  </a:lnTo>
                  <a:lnTo>
                    <a:pt x="4454652" y="351536"/>
                  </a:lnTo>
                  <a:lnTo>
                    <a:pt x="4454652" y="5968"/>
                  </a:lnTo>
                  <a:lnTo>
                    <a:pt x="4459079" y="5851"/>
                  </a:lnTo>
                  <a:lnTo>
                    <a:pt x="4467209" y="5508"/>
                  </a:lnTo>
                  <a:lnTo>
                    <a:pt x="4479030" y="4951"/>
                  </a:lnTo>
                  <a:lnTo>
                    <a:pt x="4494530" y="4190"/>
                  </a:lnTo>
                  <a:lnTo>
                    <a:pt x="4511030" y="3430"/>
                  </a:lnTo>
                  <a:lnTo>
                    <a:pt x="4525851" y="2873"/>
                  </a:lnTo>
                  <a:lnTo>
                    <a:pt x="4538981" y="2530"/>
                  </a:lnTo>
                  <a:lnTo>
                    <a:pt x="4550410" y="2412"/>
                  </a:lnTo>
                  <a:close/>
                </a:path>
                <a:path w="5521325" h="357505">
                  <a:moveTo>
                    <a:pt x="2148586" y="2412"/>
                  </a:moveTo>
                  <a:lnTo>
                    <a:pt x="2206186" y="8772"/>
                  </a:lnTo>
                  <a:lnTo>
                    <a:pt x="2247344" y="27860"/>
                  </a:lnTo>
                  <a:lnTo>
                    <a:pt x="2272047" y="59688"/>
                  </a:lnTo>
                  <a:lnTo>
                    <a:pt x="2280285" y="104266"/>
                  </a:lnTo>
                  <a:lnTo>
                    <a:pt x="2279143" y="119268"/>
                  </a:lnTo>
                  <a:lnTo>
                    <a:pt x="2262124" y="160274"/>
                  </a:lnTo>
                  <a:lnTo>
                    <a:pt x="2229494" y="189741"/>
                  </a:lnTo>
                  <a:lnTo>
                    <a:pt x="2216277" y="195834"/>
                  </a:lnTo>
                  <a:lnTo>
                    <a:pt x="2318512" y="351536"/>
                  </a:lnTo>
                  <a:lnTo>
                    <a:pt x="2247646" y="351536"/>
                  </a:lnTo>
                  <a:lnTo>
                    <a:pt x="2155444" y="208787"/>
                  </a:lnTo>
                  <a:lnTo>
                    <a:pt x="2147800" y="208619"/>
                  </a:lnTo>
                  <a:lnTo>
                    <a:pt x="2138775" y="208295"/>
                  </a:lnTo>
                  <a:lnTo>
                    <a:pt x="2128369" y="207805"/>
                  </a:lnTo>
                  <a:lnTo>
                    <a:pt x="2116582" y="207137"/>
                  </a:lnTo>
                  <a:lnTo>
                    <a:pt x="2116582" y="351536"/>
                  </a:lnTo>
                  <a:lnTo>
                    <a:pt x="2052827" y="351536"/>
                  </a:lnTo>
                  <a:lnTo>
                    <a:pt x="2052827" y="5968"/>
                  </a:lnTo>
                  <a:lnTo>
                    <a:pt x="2057255" y="5851"/>
                  </a:lnTo>
                  <a:lnTo>
                    <a:pt x="2065385" y="5508"/>
                  </a:lnTo>
                  <a:lnTo>
                    <a:pt x="2077206" y="4951"/>
                  </a:lnTo>
                  <a:lnTo>
                    <a:pt x="2092706" y="4190"/>
                  </a:lnTo>
                  <a:lnTo>
                    <a:pt x="2109206" y="3430"/>
                  </a:lnTo>
                  <a:lnTo>
                    <a:pt x="2124027" y="2873"/>
                  </a:lnTo>
                  <a:lnTo>
                    <a:pt x="2137157" y="2530"/>
                  </a:lnTo>
                  <a:lnTo>
                    <a:pt x="2148586" y="2412"/>
                  </a:lnTo>
                  <a:close/>
                </a:path>
                <a:path w="5521325" h="357505">
                  <a:moveTo>
                    <a:pt x="5100828" y="1270"/>
                  </a:moveTo>
                  <a:lnTo>
                    <a:pt x="5127625" y="1270"/>
                  </a:lnTo>
                  <a:lnTo>
                    <a:pt x="5266563" y="351536"/>
                  </a:lnTo>
                  <a:lnTo>
                    <a:pt x="5198871" y="351536"/>
                  </a:lnTo>
                  <a:lnTo>
                    <a:pt x="5173599" y="281432"/>
                  </a:lnTo>
                  <a:lnTo>
                    <a:pt x="5055235" y="281432"/>
                  </a:lnTo>
                  <a:lnTo>
                    <a:pt x="5031232" y="351536"/>
                  </a:lnTo>
                  <a:lnTo>
                    <a:pt x="4963033" y="351536"/>
                  </a:lnTo>
                  <a:lnTo>
                    <a:pt x="5100828" y="1270"/>
                  </a:lnTo>
                  <a:close/>
                </a:path>
                <a:path w="5521325" h="357505">
                  <a:moveTo>
                    <a:pt x="3712464" y="1270"/>
                  </a:moveTo>
                  <a:lnTo>
                    <a:pt x="3739261" y="1270"/>
                  </a:lnTo>
                  <a:lnTo>
                    <a:pt x="3878199" y="351536"/>
                  </a:lnTo>
                  <a:lnTo>
                    <a:pt x="3810508" y="351536"/>
                  </a:lnTo>
                  <a:lnTo>
                    <a:pt x="3785235" y="281432"/>
                  </a:lnTo>
                  <a:lnTo>
                    <a:pt x="3666871" y="281432"/>
                  </a:lnTo>
                  <a:lnTo>
                    <a:pt x="3642868" y="351536"/>
                  </a:lnTo>
                  <a:lnTo>
                    <a:pt x="3578860" y="351536"/>
                  </a:lnTo>
                  <a:lnTo>
                    <a:pt x="3574669" y="351536"/>
                  </a:lnTo>
                  <a:lnTo>
                    <a:pt x="3507994" y="351536"/>
                  </a:lnTo>
                  <a:lnTo>
                    <a:pt x="3415792" y="208787"/>
                  </a:lnTo>
                  <a:lnTo>
                    <a:pt x="3408148" y="208619"/>
                  </a:lnTo>
                  <a:lnTo>
                    <a:pt x="3399123" y="208295"/>
                  </a:lnTo>
                  <a:lnTo>
                    <a:pt x="3388717" y="207805"/>
                  </a:lnTo>
                  <a:lnTo>
                    <a:pt x="3376930" y="207137"/>
                  </a:lnTo>
                  <a:lnTo>
                    <a:pt x="3376930" y="351536"/>
                  </a:lnTo>
                  <a:lnTo>
                    <a:pt x="3313176" y="351536"/>
                  </a:lnTo>
                  <a:lnTo>
                    <a:pt x="3313176" y="5968"/>
                  </a:lnTo>
                  <a:lnTo>
                    <a:pt x="3317603" y="5851"/>
                  </a:lnTo>
                  <a:lnTo>
                    <a:pt x="3325733" y="5508"/>
                  </a:lnTo>
                  <a:lnTo>
                    <a:pt x="3337554" y="4951"/>
                  </a:lnTo>
                  <a:lnTo>
                    <a:pt x="3353054" y="4190"/>
                  </a:lnTo>
                  <a:lnTo>
                    <a:pt x="3369554" y="3430"/>
                  </a:lnTo>
                  <a:lnTo>
                    <a:pt x="3384375" y="2873"/>
                  </a:lnTo>
                  <a:lnTo>
                    <a:pt x="3397505" y="2530"/>
                  </a:lnTo>
                  <a:lnTo>
                    <a:pt x="3408934" y="2412"/>
                  </a:lnTo>
                  <a:lnTo>
                    <a:pt x="3466534" y="8772"/>
                  </a:lnTo>
                  <a:lnTo>
                    <a:pt x="3507692" y="27860"/>
                  </a:lnTo>
                  <a:lnTo>
                    <a:pt x="3532395" y="59688"/>
                  </a:lnTo>
                  <a:lnTo>
                    <a:pt x="3540633" y="104266"/>
                  </a:lnTo>
                  <a:lnTo>
                    <a:pt x="3539491" y="119268"/>
                  </a:lnTo>
                  <a:lnTo>
                    <a:pt x="3522472" y="160274"/>
                  </a:lnTo>
                  <a:lnTo>
                    <a:pt x="3489842" y="189741"/>
                  </a:lnTo>
                  <a:lnTo>
                    <a:pt x="3476625" y="195834"/>
                  </a:lnTo>
                  <a:lnTo>
                    <a:pt x="3576193" y="347599"/>
                  </a:lnTo>
                  <a:lnTo>
                    <a:pt x="3712464" y="1270"/>
                  </a:lnTo>
                  <a:close/>
                </a:path>
                <a:path w="5521325" h="357505">
                  <a:moveTo>
                    <a:pt x="4839208" y="0"/>
                  </a:moveTo>
                  <a:lnTo>
                    <a:pt x="4867211" y="1404"/>
                  </a:lnTo>
                  <a:lnTo>
                    <a:pt x="4891214" y="5619"/>
                  </a:lnTo>
                  <a:lnTo>
                    <a:pt x="4911217" y="12644"/>
                  </a:lnTo>
                  <a:lnTo>
                    <a:pt x="4927219" y="22478"/>
                  </a:lnTo>
                  <a:lnTo>
                    <a:pt x="4908550" y="75311"/>
                  </a:lnTo>
                  <a:lnTo>
                    <a:pt x="4892216" y="65216"/>
                  </a:lnTo>
                  <a:lnTo>
                    <a:pt x="4875418" y="57991"/>
                  </a:lnTo>
                  <a:lnTo>
                    <a:pt x="4858168" y="53647"/>
                  </a:lnTo>
                  <a:lnTo>
                    <a:pt x="4840478" y="52197"/>
                  </a:lnTo>
                  <a:lnTo>
                    <a:pt x="4830427" y="52889"/>
                  </a:lnTo>
                  <a:lnTo>
                    <a:pt x="4798790" y="76263"/>
                  </a:lnTo>
                  <a:lnTo>
                    <a:pt x="4795901" y="92583"/>
                  </a:lnTo>
                  <a:lnTo>
                    <a:pt x="4800000" y="107584"/>
                  </a:lnTo>
                  <a:lnTo>
                    <a:pt x="4812315" y="122872"/>
                  </a:lnTo>
                  <a:lnTo>
                    <a:pt x="4832869" y="138445"/>
                  </a:lnTo>
                  <a:lnTo>
                    <a:pt x="4861687" y="154304"/>
                  </a:lnTo>
                  <a:lnTo>
                    <a:pt x="4877810" y="162615"/>
                  </a:lnTo>
                  <a:lnTo>
                    <a:pt x="4891516" y="170592"/>
                  </a:lnTo>
                  <a:lnTo>
                    <a:pt x="4925155" y="201041"/>
                  </a:lnTo>
                  <a:lnTo>
                    <a:pt x="4941077" y="238934"/>
                  </a:lnTo>
                  <a:lnTo>
                    <a:pt x="4943094" y="261238"/>
                  </a:lnTo>
                  <a:lnTo>
                    <a:pt x="4941022" y="281267"/>
                  </a:lnTo>
                  <a:lnTo>
                    <a:pt x="4924448" y="315799"/>
                  </a:lnTo>
                  <a:lnTo>
                    <a:pt x="4891966" y="342161"/>
                  </a:lnTo>
                  <a:lnTo>
                    <a:pt x="4847528" y="355687"/>
                  </a:lnTo>
                  <a:lnTo>
                    <a:pt x="4821047" y="357377"/>
                  </a:lnTo>
                  <a:lnTo>
                    <a:pt x="4797448" y="355828"/>
                  </a:lnTo>
                  <a:lnTo>
                    <a:pt x="4775041" y="351170"/>
                  </a:lnTo>
                  <a:lnTo>
                    <a:pt x="4753824" y="343394"/>
                  </a:lnTo>
                  <a:lnTo>
                    <a:pt x="4733798" y="332486"/>
                  </a:lnTo>
                  <a:lnTo>
                    <a:pt x="4756404" y="277495"/>
                  </a:lnTo>
                  <a:lnTo>
                    <a:pt x="4774523" y="288643"/>
                  </a:lnTo>
                  <a:lnTo>
                    <a:pt x="4792487" y="296576"/>
                  </a:lnTo>
                  <a:lnTo>
                    <a:pt x="4810285" y="301319"/>
                  </a:lnTo>
                  <a:lnTo>
                    <a:pt x="4827905" y="302895"/>
                  </a:lnTo>
                  <a:lnTo>
                    <a:pt x="4851574" y="300537"/>
                  </a:lnTo>
                  <a:lnTo>
                    <a:pt x="4868481" y="293465"/>
                  </a:lnTo>
                  <a:lnTo>
                    <a:pt x="4878625" y="281678"/>
                  </a:lnTo>
                  <a:lnTo>
                    <a:pt x="4882007" y="265175"/>
                  </a:lnTo>
                  <a:lnTo>
                    <a:pt x="4881199" y="256434"/>
                  </a:lnTo>
                  <a:lnTo>
                    <a:pt x="4861127" y="223206"/>
                  </a:lnTo>
                  <a:lnTo>
                    <a:pt x="4816729" y="195452"/>
                  </a:lnTo>
                  <a:lnTo>
                    <a:pt x="4798460" y="185975"/>
                  </a:lnTo>
                  <a:lnTo>
                    <a:pt x="4783455" y="177355"/>
                  </a:lnTo>
                  <a:lnTo>
                    <a:pt x="4750958" y="148637"/>
                  </a:lnTo>
                  <a:lnTo>
                    <a:pt x="4735014" y="103489"/>
                  </a:lnTo>
                  <a:lnTo>
                    <a:pt x="4734560" y="92963"/>
                  </a:lnTo>
                  <a:lnTo>
                    <a:pt x="4736393" y="73796"/>
                  </a:lnTo>
                  <a:lnTo>
                    <a:pt x="4763897" y="26415"/>
                  </a:lnTo>
                  <a:lnTo>
                    <a:pt x="4797409" y="6635"/>
                  </a:lnTo>
                  <a:lnTo>
                    <a:pt x="4817278" y="1662"/>
                  </a:lnTo>
                  <a:lnTo>
                    <a:pt x="4839208" y="0"/>
                  </a:lnTo>
                  <a:close/>
                </a:path>
                <a:path w="5521325" h="357505">
                  <a:moveTo>
                    <a:pt x="2437384" y="0"/>
                  </a:moveTo>
                  <a:lnTo>
                    <a:pt x="2465387" y="1404"/>
                  </a:lnTo>
                  <a:lnTo>
                    <a:pt x="2489390" y="5619"/>
                  </a:lnTo>
                  <a:lnTo>
                    <a:pt x="2509392" y="12644"/>
                  </a:lnTo>
                  <a:lnTo>
                    <a:pt x="2525395" y="22478"/>
                  </a:lnTo>
                  <a:lnTo>
                    <a:pt x="2506726" y="75311"/>
                  </a:lnTo>
                  <a:lnTo>
                    <a:pt x="2490392" y="65216"/>
                  </a:lnTo>
                  <a:lnTo>
                    <a:pt x="2473594" y="57991"/>
                  </a:lnTo>
                  <a:lnTo>
                    <a:pt x="2456344" y="53647"/>
                  </a:lnTo>
                  <a:lnTo>
                    <a:pt x="2438654" y="52197"/>
                  </a:lnTo>
                  <a:lnTo>
                    <a:pt x="2428603" y="52889"/>
                  </a:lnTo>
                  <a:lnTo>
                    <a:pt x="2396966" y="76263"/>
                  </a:lnTo>
                  <a:lnTo>
                    <a:pt x="2394077" y="92583"/>
                  </a:lnTo>
                  <a:lnTo>
                    <a:pt x="2398176" y="107584"/>
                  </a:lnTo>
                  <a:lnTo>
                    <a:pt x="2410491" y="122872"/>
                  </a:lnTo>
                  <a:lnTo>
                    <a:pt x="2431045" y="138445"/>
                  </a:lnTo>
                  <a:lnTo>
                    <a:pt x="2459863" y="154304"/>
                  </a:lnTo>
                  <a:lnTo>
                    <a:pt x="2475986" y="162615"/>
                  </a:lnTo>
                  <a:lnTo>
                    <a:pt x="2489692" y="170592"/>
                  </a:lnTo>
                  <a:lnTo>
                    <a:pt x="2523331" y="201041"/>
                  </a:lnTo>
                  <a:lnTo>
                    <a:pt x="2539253" y="238934"/>
                  </a:lnTo>
                  <a:lnTo>
                    <a:pt x="2541270" y="261238"/>
                  </a:lnTo>
                  <a:lnTo>
                    <a:pt x="2539198" y="281267"/>
                  </a:lnTo>
                  <a:lnTo>
                    <a:pt x="2522624" y="315799"/>
                  </a:lnTo>
                  <a:lnTo>
                    <a:pt x="2490142" y="342161"/>
                  </a:lnTo>
                  <a:lnTo>
                    <a:pt x="2445704" y="355687"/>
                  </a:lnTo>
                  <a:lnTo>
                    <a:pt x="2419223" y="357377"/>
                  </a:lnTo>
                  <a:lnTo>
                    <a:pt x="2395624" y="355828"/>
                  </a:lnTo>
                  <a:lnTo>
                    <a:pt x="2373217" y="351170"/>
                  </a:lnTo>
                  <a:lnTo>
                    <a:pt x="2352000" y="343394"/>
                  </a:lnTo>
                  <a:lnTo>
                    <a:pt x="2331974" y="332486"/>
                  </a:lnTo>
                  <a:lnTo>
                    <a:pt x="2354580" y="277495"/>
                  </a:lnTo>
                  <a:lnTo>
                    <a:pt x="2372699" y="288643"/>
                  </a:lnTo>
                  <a:lnTo>
                    <a:pt x="2390663" y="296576"/>
                  </a:lnTo>
                  <a:lnTo>
                    <a:pt x="2408461" y="301319"/>
                  </a:lnTo>
                  <a:lnTo>
                    <a:pt x="2426081" y="302895"/>
                  </a:lnTo>
                  <a:lnTo>
                    <a:pt x="2449750" y="300537"/>
                  </a:lnTo>
                  <a:lnTo>
                    <a:pt x="2466657" y="293465"/>
                  </a:lnTo>
                  <a:lnTo>
                    <a:pt x="2476801" y="281678"/>
                  </a:lnTo>
                  <a:lnTo>
                    <a:pt x="2480183" y="265175"/>
                  </a:lnTo>
                  <a:lnTo>
                    <a:pt x="2479375" y="256434"/>
                  </a:lnTo>
                  <a:lnTo>
                    <a:pt x="2459303" y="223206"/>
                  </a:lnTo>
                  <a:lnTo>
                    <a:pt x="2414905" y="195452"/>
                  </a:lnTo>
                  <a:lnTo>
                    <a:pt x="2396636" y="185975"/>
                  </a:lnTo>
                  <a:lnTo>
                    <a:pt x="2381631" y="177355"/>
                  </a:lnTo>
                  <a:lnTo>
                    <a:pt x="2349134" y="148637"/>
                  </a:lnTo>
                  <a:lnTo>
                    <a:pt x="2333190" y="103489"/>
                  </a:lnTo>
                  <a:lnTo>
                    <a:pt x="2332736" y="92963"/>
                  </a:lnTo>
                  <a:lnTo>
                    <a:pt x="2334569" y="73796"/>
                  </a:lnTo>
                  <a:lnTo>
                    <a:pt x="2362073" y="26415"/>
                  </a:lnTo>
                  <a:lnTo>
                    <a:pt x="2395585" y="6635"/>
                  </a:lnTo>
                  <a:lnTo>
                    <a:pt x="2415454" y="1662"/>
                  </a:lnTo>
                  <a:lnTo>
                    <a:pt x="24373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89537" y="1666460"/>
            <a:ext cx="6596802" cy="43732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573" y="523366"/>
            <a:ext cx="3795395" cy="465455"/>
            <a:chOff x="2171573" y="523366"/>
            <a:chExt cx="3795395" cy="465455"/>
          </a:xfrm>
        </p:grpSpPr>
        <p:sp>
          <p:nvSpPr>
            <p:cNvPr id="3" name="object 3"/>
            <p:cNvSpPr/>
            <p:nvPr/>
          </p:nvSpPr>
          <p:spPr>
            <a:xfrm>
              <a:off x="2172462" y="524509"/>
              <a:ext cx="3793616" cy="463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21915" y="851788"/>
              <a:ext cx="292100" cy="100965"/>
            </a:xfrm>
            <a:custGeom>
              <a:avLst/>
              <a:gdLst/>
              <a:ahLst/>
              <a:cxnLst/>
              <a:rect l="l" t="t" r="r" b="b"/>
              <a:pathLst>
                <a:path w="292100" h="100965">
                  <a:moveTo>
                    <a:pt x="224917" y="0"/>
                  </a:moveTo>
                  <a:lnTo>
                    <a:pt x="241681" y="4190"/>
                  </a:lnTo>
                  <a:lnTo>
                    <a:pt x="249727" y="20385"/>
                  </a:lnTo>
                  <a:lnTo>
                    <a:pt x="260143" y="36782"/>
                  </a:lnTo>
                  <a:lnTo>
                    <a:pt x="272917" y="53393"/>
                  </a:lnTo>
                  <a:lnTo>
                    <a:pt x="288036" y="70231"/>
                  </a:lnTo>
                  <a:lnTo>
                    <a:pt x="291973" y="73278"/>
                  </a:lnTo>
                  <a:lnTo>
                    <a:pt x="277241" y="100711"/>
                  </a:lnTo>
                  <a:lnTo>
                    <a:pt x="5968" y="100711"/>
                  </a:lnTo>
                  <a:lnTo>
                    <a:pt x="0" y="84327"/>
                  </a:lnTo>
                  <a:lnTo>
                    <a:pt x="267970" y="84327"/>
                  </a:lnTo>
                  <a:lnTo>
                    <a:pt x="274320" y="75057"/>
                  </a:lnTo>
                  <a:lnTo>
                    <a:pt x="258385" y="59007"/>
                  </a:lnTo>
                  <a:lnTo>
                    <a:pt x="244856" y="41148"/>
                  </a:lnTo>
                  <a:lnTo>
                    <a:pt x="233707" y="21478"/>
                  </a:lnTo>
                  <a:lnTo>
                    <a:pt x="22491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6918" y="798702"/>
              <a:ext cx="103123" cy="106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7995" y="777875"/>
              <a:ext cx="117220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5403" y="622934"/>
              <a:ext cx="784860" cy="278765"/>
            </a:xfrm>
            <a:custGeom>
              <a:avLst/>
              <a:gdLst/>
              <a:ahLst/>
              <a:cxnLst/>
              <a:rect l="l" t="t" r="r" b="b"/>
              <a:pathLst>
                <a:path w="784860" h="278765">
                  <a:moveTo>
                    <a:pt x="363474" y="151891"/>
                  </a:moveTo>
                  <a:lnTo>
                    <a:pt x="363474" y="278256"/>
                  </a:lnTo>
                  <a:lnTo>
                    <a:pt x="368935" y="278256"/>
                  </a:lnTo>
                  <a:lnTo>
                    <a:pt x="368935" y="153415"/>
                  </a:lnTo>
                  <a:lnTo>
                    <a:pt x="423545" y="153415"/>
                  </a:lnTo>
                  <a:lnTo>
                    <a:pt x="422148" y="151891"/>
                  </a:lnTo>
                  <a:lnTo>
                    <a:pt x="363474" y="151891"/>
                  </a:lnTo>
                  <a:close/>
                </a:path>
                <a:path w="784860" h="278765">
                  <a:moveTo>
                    <a:pt x="44704" y="85978"/>
                  </a:moveTo>
                  <a:lnTo>
                    <a:pt x="0" y="263143"/>
                  </a:lnTo>
                  <a:lnTo>
                    <a:pt x="2794" y="273557"/>
                  </a:lnTo>
                  <a:lnTo>
                    <a:pt x="47625" y="109981"/>
                  </a:lnTo>
                  <a:lnTo>
                    <a:pt x="44704" y="85978"/>
                  </a:lnTo>
                  <a:close/>
                </a:path>
                <a:path w="784860" h="278765">
                  <a:moveTo>
                    <a:pt x="461645" y="82803"/>
                  </a:moveTo>
                  <a:lnTo>
                    <a:pt x="477901" y="88011"/>
                  </a:lnTo>
                  <a:lnTo>
                    <a:pt x="477901" y="203326"/>
                  </a:lnTo>
                  <a:lnTo>
                    <a:pt x="461645" y="198374"/>
                  </a:lnTo>
                  <a:lnTo>
                    <a:pt x="461645" y="82803"/>
                  </a:lnTo>
                  <a:close/>
                </a:path>
                <a:path w="784860" h="278765">
                  <a:moveTo>
                    <a:pt x="721106" y="33147"/>
                  </a:moveTo>
                  <a:lnTo>
                    <a:pt x="712870" y="33666"/>
                  </a:lnTo>
                  <a:lnTo>
                    <a:pt x="705326" y="35210"/>
                  </a:lnTo>
                  <a:lnTo>
                    <a:pt x="698496" y="37754"/>
                  </a:lnTo>
                  <a:lnTo>
                    <a:pt x="692404" y="41275"/>
                  </a:lnTo>
                  <a:lnTo>
                    <a:pt x="692404" y="127126"/>
                  </a:lnTo>
                  <a:lnTo>
                    <a:pt x="697357" y="127126"/>
                  </a:lnTo>
                  <a:lnTo>
                    <a:pt x="718335" y="126226"/>
                  </a:lnTo>
                  <a:lnTo>
                    <a:pt x="763270" y="112902"/>
                  </a:lnTo>
                  <a:lnTo>
                    <a:pt x="784352" y="69214"/>
                  </a:lnTo>
                  <a:lnTo>
                    <a:pt x="784098" y="64007"/>
                  </a:lnTo>
                  <a:lnTo>
                    <a:pt x="769620" y="59181"/>
                  </a:lnTo>
                  <a:lnTo>
                    <a:pt x="760075" y="47827"/>
                  </a:lnTo>
                  <a:lnTo>
                    <a:pt x="748792" y="39687"/>
                  </a:lnTo>
                  <a:lnTo>
                    <a:pt x="735794" y="34786"/>
                  </a:lnTo>
                  <a:lnTo>
                    <a:pt x="721106" y="33147"/>
                  </a:lnTo>
                  <a:close/>
                </a:path>
                <a:path w="784860" h="278765">
                  <a:moveTo>
                    <a:pt x="401955" y="17779"/>
                  </a:moveTo>
                  <a:lnTo>
                    <a:pt x="392834" y="17849"/>
                  </a:lnTo>
                  <a:lnTo>
                    <a:pt x="383381" y="18049"/>
                  </a:lnTo>
                  <a:lnTo>
                    <a:pt x="373594" y="18369"/>
                  </a:lnTo>
                  <a:lnTo>
                    <a:pt x="363474" y="18795"/>
                  </a:lnTo>
                  <a:lnTo>
                    <a:pt x="363474" y="120903"/>
                  </a:lnTo>
                  <a:lnTo>
                    <a:pt x="368935" y="120903"/>
                  </a:lnTo>
                  <a:lnTo>
                    <a:pt x="368935" y="22478"/>
                  </a:lnTo>
                  <a:lnTo>
                    <a:pt x="380366" y="21552"/>
                  </a:lnTo>
                  <a:lnTo>
                    <a:pt x="390858" y="20875"/>
                  </a:lnTo>
                  <a:lnTo>
                    <a:pt x="400421" y="20460"/>
                  </a:lnTo>
                  <a:lnTo>
                    <a:pt x="409067" y="20319"/>
                  </a:lnTo>
                  <a:lnTo>
                    <a:pt x="424047" y="20770"/>
                  </a:lnTo>
                  <a:lnTo>
                    <a:pt x="436991" y="22113"/>
                  </a:lnTo>
                  <a:lnTo>
                    <a:pt x="447911" y="24338"/>
                  </a:lnTo>
                  <a:lnTo>
                    <a:pt x="456819" y="27431"/>
                  </a:lnTo>
                  <a:lnTo>
                    <a:pt x="457835" y="28066"/>
                  </a:lnTo>
                  <a:lnTo>
                    <a:pt x="456692" y="27050"/>
                  </a:lnTo>
                  <a:lnTo>
                    <a:pt x="419578" y="18278"/>
                  </a:lnTo>
                  <a:lnTo>
                    <a:pt x="401955" y="17779"/>
                  </a:lnTo>
                  <a:close/>
                </a:path>
                <a:path w="784860" h="278765">
                  <a:moveTo>
                    <a:pt x="720852" y="11937"/>
                  </a:moveTo>
                  <a:lnTo>
                    <a:pt x="708324" y="12751"/>
                  </a:lnTo>
                  <a:lnTo>
                    <a:pt x="696261" y="15208"/>
                  </a:lnTo>
                  <a:lnTo>
                    <a:pt x="684651" y="19331"/>
                  </a:lnTo>
                  <a:lnTo>
                    <a:pt x="673481" y="25145"/>
                  </a:lnTo>
                  <a:lnTo>
                    <a:pt x="673481" y="127000"/>
                  </a:lnTo>
                  <a:lnTo>
                    <a:pt x="676656" y="127126"/>
                  </a:lnTo>
                  <a:lnTo>
                    <a:pt x="676910" y="127126"/>
                  </a:lnTo>
                  <a:lnTo>
                    <a:pt x="676656" y="127126"/>
                  </a:lnTo>
                  <a:lnTo>
                    <a:pt x="675767" y="127126"/>
                  </a:lnTo>
                  <a:lnTo>
                    <a:pt x="675767" y="29463"/>
                  </a:lnTo>
                  <a:lnTo>
                    <a:pt x="687911" y="24463"/>
                  </a:lnTo>
                  <a:lnTo>
                    <a:pt x="699579" y="20891"/>
                  </a:lnTo>
                  <a:lnTo>
                    <a:pt x="710771" y="18748"/>
                  </a:lnTo>
                  <a:lnTo>
                    <a:pt x="721487" y="18034"/>
                  </a:lnTo>
                  <a:lnTo>
                    <a:pt x="732988" y="18605"/>
                  </a:lnTo>
                  <a:lnTo>
                    <a:pt x="772937" y="39735"/>
                  </a:lnTo>
                  <a:lnTo>
                    <a:pt x="783717" y="60578"/>
                  </a:lnTo>
                  <a:lnTo>
                    <a:pt x="781738" y="51099"/>
                  </a:lnTo>
                  <a:lnTo>
                    <a:pt x="757445" y="20778"/>
                  </a:lnTo>
                  <a:lnTo>
                    <a:pt x="734446" y="12916"/>
                  </a:lnTo>
                  <a:lnTo>
                    <a:pt x="720852" y="11937"/>
                  </a:lnTo>
                  <a:close/>
                </a:path>
                <a:path w="784860" h="278765">
                  <a:moveTo>
                    <a:pt x="541274" y="0"/>
                  </a:moveTo>
                  <a:lnTo>
                    <a:pt x="549402" y="10287"/>
                  </a:lnTo>
                  <a:lnTo>
                    <a:pt x="546989" y="14731"/>
                  </a:lnTo>
                  <a:lnTo>
                    <a:pt x="533271" y="33922"/>
                  </a:lnTo>
                  <a:lnTo>
                    <a:pt x="521636" y="51863"/>
                  </a:lnTo>
                  <a:lnTo>
                    <a:pt x="512073" y="68542"/>
                  </a:lnTo>
                  <a:lnTo>
                    <a:pt x="504571" y="83947"/>
                  </a:lnTo>
                  <a:lnTo>
                    <a:pt x="493776" y="74802"/>
                  </a:lnTo>
                  <a:lnTo>
                    <a:pt x="503090" y="54703"/>
                  </a:lnTo>
                  <a:lnTo>
                    <a:pt x="514095" y="35544"/>
                  </a:lnTo>
                  <a:lnTo>
                    <a:pt x="526815" y="17313"/>
                  </a:lnTo>
                  <a:lnTo>
                    <a:pt x="54127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9945" y="523366"/>
              <a:ext cx="2597022" cy="465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2462" y="524255"/>
              <a:ext cx="1044575" cy="428625"/>
            </a:xfrm>
            <a:custGeom>
              <a:avLst/>
              <a:gdLst/>
              <a:ahLst/>
              <a:cxnLst/>
              <a:rect l="l" t="t" r="r" b="b"/>
              <a:pathLst>
                <a:path w="1044575" h="428625">
                  <a:moveTo>
                    <a:pt x="431292" y="86741"/>
                  </a:moveTo>
                  <a:lnTo>
                    <a:pt x="700532" y="86741"/>
                  </a:lnTo>
                  <a:lnTo>
                    <a:pt x="695960" y="98933"/>
                  </a:lnTo>
                  <a:lnTo>
                    <a:pt x="684031" y="114720"/>
                  </a:lnTo>
                  <a:lnTo>
                    <a:pt x="672830" y="131984"/>
                  </a:lnTo>
                  <a:lnTo>
                    <a:pt x="662366" y="150725"/>
                  </a:lnTo>
                  <a:lnTo>
                    <a:pt x="652652" y="170942"/>
                  </a:lnTo>
                  <a:lnTo>
                    <a:pt x="647573" y="165354"/>
                  </a:lnTo>
                  <a:lnTo>
                    <a:pt x="644779" y="161671"/>
                  </a:lnTo>
                  <a:lnTo>
                    <a:pt x="643889" y="159893"/>
                  </a:lnTo>
                  <a:lnTo>
                    <a:pt x="643636" y="159385"/>
                  </a:lnTo>
                  <a:lnTo>
                    <a:pt x="638429" y="157607"/>
                  </a:lnTo>
                  <a:lnTo>
                    <a:pt x="635254" y="156210"/>
                  </a:lnTo>
                  <a:lnTo>
                    <a:pt x="634111" y="155321"/>
                  </a:lnTo>
                  <a:lnTo>
                    <a:pt x="625869" y="148986"/>
                  </a:lnTo>
                  <a:lnTo>
                    <a:pt x="587025" y="136056"/>
                  </a:lnTo>
                  <a:lnTo>
                    <a:pt x="575690" y="135890"/>
                  </a:lnTo>
                  <a:lnTo>
                    <a:pt x="571192" y="135941"/>
                  </a:lnTo>
                  <a:lnTo>
                    <a:pt x="565134" y="136112"/>
                  </a:lnTo>
                  <a:lnTo>
                    <a:pt x="557528" y="136425"/>
                  </a:lnTo>
                  <a:lnTo>
                    <a:pt x="548386" y="136906"/>
                  </a:lnTo>
                  <a:lnTo>
                    <a:pt x="548258" y="136906"/>
                  </a:lnTo>
                  <a:lnTo>
                    <a:pt x="548258" y="219583"/>
                  </a:lnTo>
                  <a:lnTo>
                    <a:pt x="585088" y="219583"/>
                  </a:lnTo>
                  <a:lnTo>
                    <a:pt x="624077" y="176657"/>
                  </a:lnTo>
                  <a:lnTo>
                    <a:pt x="624077" y="291084"/>
                  </a:lnTo>
                  <a:lnTo>
                    <a:pt x="599439" y="265557"/>
                  </a:lnTo>
                  <a:lnTo>
                    <a:pt x="601090" y="268224"/>
                  </a:lnTo>
                  <a:lnTo>
                    <a:pt x="548258" y="268224"/>
                  </a:lnTo>
                  <a:lnTo>
                    <a:pt x="548258" y="376936"/>
                  </a:lnTo>
                  <a:lnTo>
                    <a:pt x="568495" y="376529"/>
                  </a:lnTo>
                  <a:lnTo>
                    <a:pt x="611251" y="370332"/>
                  </a:lnTo>
                  <a:lnTo>
                    <a:pt x="646049" y="342138"/>
                  </a:lnTo>
                  <a:lnTo>
                    <a:pt x="654557" y="322580"/>
                  </a:lnTo>
                  <a:lnTo>
                    <a:pt x="654812" y="322072"/>
                  </a:lnTo>
                  <a:lnTo>
                    <a:pt x="657987" y="319405"/>
                  </a:lnTo>
                  <a:lnTo>
                    <a:pt x="663956" y="314706"/>
                  </a:lnTo>
                  <a:lnTo>
                    <a:pt x="668506" y="328757"/>
                  </a:lnTo>
                  <a:lnTo>
                    <a:pt x="673020" y="341010"/>
                  </a:lnTo>
                  <a:lnTo>
                    <a:pt x="694483" y="379110"/>
                  </a:lnTo>
                  <a:lnTo>
                    <a:pt x="713739" y="405003"/>
                  </a:lnTo>
                  <a:lnTo>
                    <a:pt x="431292" y="405003"/>
                  </a:lnTo>
                  <a:lnTo>
                    <a:pt x="468121" y="369316"/>
                  </a:lnTo>
                  <a:lnTo>
                    <a:pt x="468121" y="268224"/>
                  </a:lnTo>
                  <a:lnTo>
                    <a:pt x="460956" y="269867"/>
                  </a:lnTo>
                  <a:lnTo>
                    <a:pt x="452993" y="272510"/>
                  </a:lnTo>
                  <a:lnTo>
                    <a:pt x="444244" y="276153"/>
                  </a:lnTo>
                  <a:lnTo>
                    <a:pt x="434720" y="280797"/>
                  </a:lnTo>
                  <a:lnTo>
                    <a:pt x="427863" y="269494"/>
                  </a:lnTo>
                  <a:lnTo>
                    <a:pt x="437028" y="263159"/>
                  </a:lnTo>
                  <a:lnTo>
                    <a:pt x="446801" y="258254"/>
                  </a:lnTo>
                  <a:lnTo>
                    <a:pt x="457170" y="254777"/>
                  </a:lnTo>
                  <a:lnTo>
                    <a:pt x="468121" y="252730"/>
                  </a:lnTo>
                  <a:lnTo>
                    <a:pt x="468121" y="250063"/>
                  </a:lnTo>
                  <a:lnTo>
                    <a:pt x="467740" y="250063"/>
                  </a:lnTo>
                  <a:lnTo>
                    <a:pt x="467360" y="250063"/>
                  </a:lnTo>
                  <a:lnTo>
                    <a:pt x="455646" y="251204"/>
                  </a:lnTo>
                  <a:lnTo>
                    <a:pt x="443372" y="254619"/>
                  </a:lnTo>
                  <a:lnTo>
                    <a:pt x="430551" y="260296"/>
                  </a:lnTo>
                  <a:lnTo>
                    <a:pt x="417194" y="268224"/>
                  </a:lnTo>
                  <a:lnTo>
                    <a:pt x="425027" y="246961"/>
                  </a:lnTo>
                  <a:lnTo>
                    <a:pt x="436133" y="231759"/>
                  </a:lnTo>
                  <a:lnTo>
                    <a:pt x="450502" y="222629"/>
                  </a:lnTo>
                  <a:lnTo>
                    <a:pt x="468121" y="219583"/>
                  </a:lnTo>
                  <a:lnTo>
                    <a:pt x="468121" y="123317"/>
                  </a:lnTo>
                  <a:lnTo>
                    <a:pt x="431292" y="86741"/>
                  </a:lnTo>
                  <a:close/>
                </a:path>
                <a:path w="1044575" h="428625">
                  <a:moveTo>
                    <a:pt x="885063" y="81534"/>
                  </a:moveTo>
                  <a:lnTo>
                    <a:pt x="934212" y="87725"/>
                  </a:lnTo>
                  <a:lnTo>
                    <a:pt x="973836" y="106299"/>
                  </a:lnTo>
                  <a:lnTo>
                    <a:pt x="999950" y="134778"/>
                  </a:lnTo>
                  <a:lnTo>
                    <a:pt x="1008633" y="170688"/>
                  </a:lnTo>
                  <a:lnTo>
                    <a:pt x="1005536" y="193496"/>
                  </a:lnTo>
                  <a:lnTo>
                    <a:pt x="996235" y="212375"/>
                  </a:lnTo>
                  <a:lnTo>
                    <a:pt x="980719" y="227302"/>
                  </a:lnTo>
                  <a:lnTo>
                    <a:pt x="958976" y="238252"/>
                  </a:lnTo>
                  <a:lnTo>
                    <a:pt x="959357" y="238379"/>
                  </a:lnTo>
                  <a:lnTo>
                    <a:pt x="959865" y="238506"/>
                  </a:lnTo>
                  <a:lnTo>
                    <a:pt x="960246" y="238633"/>
                  </a:lnTo>
                  <a:lnTo>
                    <a:pt x="971633" y="234991"/>
                  </a:lnTo>
                  <a:lnTo>
                    <a:pt x="1004861" y="205232"/>
                  </a:lnTo>
                  <a:lnTo>
                    <a:pt x="1012951" y="170942"/>
                  </a:lnTo>
                  <a:lnTo>
                    <a:pt x="1011170" y="155106"/>
                  </a:lnTo>
                  <a:lnTo>
                    <a:pt x="1005839" y="139985"/>
                  </a:lnTo>
                  <a:lnTo>
                    <a:pt x="996985" y="125579"/>
                  </a:lnTo>
                  <a:lnTo>
                    <a:pt x="984631" y="111887"/>
                  </a:lnTo>
                  <a:lnTo>
                    <a:pt x="984631" y="103251"/>
                  </a:lnTo>
                  <a:lnTo>
                    <a:pt x="1020714" y="136318"/>
                  </a:lnTo>
                  <a:lnTo>
                    <a:pt x="1029207" y="173355"/>
                  </a:lnTo>
                  <a:lnTo>
                    <a:pt x="1025778" y="199143"/>
                  </a:lnTo>
                  <a:lnTo>
                    <a:pt x="1015491" y="220122"/>
                  </a:lnTo>
                  <a:lnTo>
                    <a:pt x="998346" y="236291"/>
                  </a:lnTo>
                  <a:lnTo>
                    <a:pt x="974344" y="247650"/>
                  </a:lnTo>
                  <a:lnTo>
                    <a:pt x="983226" y="251128"/>
                  </a:lnTo>
                  <a:lnTo>
                    <a:pt x="991393" y="255857"/>
                  </a:lnTo>
                  <a:lnTo>
                    <a:pt x="998847" y="261848"/>
                  </a:lnTo>
                  <a:lnTo>
                    <a:pt x="1005586" y="269113"/>
                  </a:lnTo>
                  <a:lnTo>
                    <a:pt x="1013460" y="262636"/>
                  </a:lnTo>
                  <a:lnTo>
                    <a:pt x="1027108" y="275349"/>
                  </a:lnTo>
                  <a:lnTo>
                    <a:pt x="1036827" y="290623"/>
                  </a:lnTo>
                  <a:lnTo>
                    <a:pt x="1042642" y="308445"/>
                  </a:lnTo>
                  <a:lnTo>
                    <a:pt x="1044575" y="328803"/>
                  </a:lnTo>
                  <a:lnTo>
                    <a:pt x="1042668" y="349571"/>
                  </a:lnTo>
                  <a:lnTo>
                    <a:pt x="1027376" y="385488"/>
                  </a:lnTo>
                  <a:lnTo>
                    <a:pt x="997491" y="412759"/>
                  </a:lnTo>
                  <a:lnTo>
                    <a:pt x="954299" y="426527"/>
                  </a:lnTo>
                  <a:lnTo>
                    <a:pt x="927607" y="428244"/>
                  </a:lnTo>
                  <a:lnTo>
                    <a:pt x="759713" y="428244"/>
                  </a:lnTo>
                  <a:lnTo>
                    <a:pt x="753363" y="411861"/>
                  </a:lnTo>
                  <a:lnTo>
                    <a:pt x="911606" y="411861"/>
                  </a:lnTo>
                  <a:lnTo>
                    <a:pt x="934346" y="411263"/>
                  </a:lnTo>
                  <a:lnTo>
                    <a:pt x="981710" y="402209"/>
                  </a:lnTo>
                  <a:lnTo>
                    <a:pt x="1016460" y="372681"/>
                  </a:lnTo>
                  <a:lnTo>
                    <a:pt x="1028064" y="327152"/>
                  </a:lnTo>
                  <a:lnTo>
                    <a:pt x="1027017" y="314511"/>
                  </a:lnTo>
                  <a:lnTo>
                    <a:pt x="1023873" y="301942"/>
                  </a:lnTo>
                  <a:lnTo>
                    <a:pt x="1018635" y="289468"/>
                  </a:lnTo>
                  <a:lnTo>
                    <a:pt x="1011301" y="277114"/>
                  </a:lnTo>
                  <a:lnTo>
                    <a:pt x="1017115" y="287827"/>
                  </a:lnTo>
                  <a:lnTo>
                    <a:pt x="1021238" y="299196"/>
                  </a:lnTo>
                  <a:lnTo>
                    <a:pt x="1023695" y="311207"/>
                  </a:lnTo>
                  <a:lnTo>
                    <a:pt x="1024508" y="323850"/>
                  </a:lnTo>
                  <a:lnTo>
                    <a:pt x="1022770" y="342062"/>
                  </a:lnTo>
                  <a:lnTo>
                    <a:pt x="996695" y="385318"/>
                  </a:lnTo>
                  <a:lnTo>
                    <a:pt x="944903" y="406981"/>
                  </a:lnTo>
                  <a:lnTo>
                    <a:pt x="923163" y="408432"/>
                  </a:lnTo>
                  <a:lnTo>
                    <a:pt x="744219" y="408432"/>
                  </a:lnTo>
                  <a:lnTo>
                    <a:pt x="777748" y="372618"/>
                  </a:lnTo>
                  <a:lnTo>
                    <a:pt x="777748" y="274574"/>
                  </a:lnTo>
                  <a:lnTo>
                    <a:pt x="772511" y="274762"/>
                  </a:lnTo>
                  <a:lnTo>
                    <a:pt x="765381" y="275320"/>
                  </a:lnTo>
                  <a:lnTo>
                    <a:pt x="756370" y="276234"/>
                  </a:lnTo>
                  <a:lnTo>
                    <a:pt x="745489" y="277495"/>
                  </a:lnTo>
                  <a:lnTo>
                    <a:pt x="742314" y="261239"/>
                  </a:lnTo>
                  <a:lnTo>
                    <a:pt x="754530" y="259978"/>
                  </a:lnTo>
                  <a:lnTo>
                    <a:pt x="764508" y="259064"/>
                  </a:lnTo>
                  <a:lnTo>
                    <a:pt x="772247" y="258506"/>
                  </a:lnTo>
                  <a:lnTo>
                    <a:pt x="777748" y="258318"/>
                  </a:lnTo>
                  <a:lnTo>
                    <a:pt x="777748" y="255397"/>
                  </a:lnTo>
                  <a:lnTo>
                    <a:pt x="776605" y="255397"/>
                  </a:lnTo>
                  <a:lnTo>
                    <a:pt x="769223" y="255516"/>
                  </a:lnTo>
                  <a:lnTo>
                    <a:pt x="760221" y="255873"/>
                  </a:lnTo>
                  <a:lnTo>
                    <a:pt x="749601" y="256468"/>
                  </a:lnTo>
                  <a:lnTo>
                    <a:pt x="737362" y="257302"/>
                  </a:lnTo>
                  <a:lnTo>
                    <a:pt x="749935" y="224028"/>
                  </a:lnTo>
                  <a:lnTo>
                    <a:pt x="757301" y="224409"/>
                  </a:lnTo>
                  <a:lnTo>
                    <a:pt x="762888" y="224790"/>
                  </a:lnTo>
                  <a:lnTo>
                    <a:pt x="767588" y="225044"/>
                  </a:lnTo>
                  <a:lnTo>
                    <a:pt x="771270" y="225044"/>
                  </a:lnTo>
                  <a:lnTo>
                    <a:pt x="774954" y="225044"/>
                  </a:lnTo>
                  <a:lnTo>
                    <a:pt x="777113" y="225171"/>
                  </a:lnTo>
                  <a:lnTo>
                    <a:pt x="777748" y="225425"/>
                  </a:lnTo>
                  <a:lnTo>
                    <a:pt x="777748" y="142367"/>
                  </a:lnTo>
                  <a:lnTo>
                    <a:pt x="750315" y="125222"/>
                  </a:lnTo>
                  <a:lnTo>
                    <a:pt x="781728" y="106126"/>
                  </a:lnTo>
                  <a:lnTo>
                    <a:pt x="814641" y="92471"/>
                  </a:lnTo>
                  <a:lnTo>
                    <a:pt x="849078" y="84270"/>
                  </a:lnTo>
                  <a:lnTo>
                    <a:pt x="885063" y="81534"/>
                  </a:lnTo>
                  <a:close/>
                </a:path>
                <a:path w="1044575" h="428625">
                  <a:moveTo>
                    <a:pt x="436499" y="0"/>
                  </a:moveTo>
                  <a:lnTo>
                    <a:pt x="445262" y="8001"/>
                  </a:lnTo>
                  <a:lnTo>
                    <a:pt x="429099" y="27936"/>
                  </a:lnTo>
                  <a:lnTo>
                    <a:pt x="415115" y="47371"/>
                  </a:lnTo>
                  <a:lnTo>
                    <a:pt x="393826" y="84836"/>
                  </a:lnTo>
                  <a:lnTo>
                    <a:pt x="375284" y="133413"/>
                  </a:lnTo>
                  <a:lnTo>
                    <a:pt x="353694" y="205994"/>
                  </a:lnTo>
                  <a:lnTo>
                    <a:pt x="311912" y="357886"/>
                  </a:lnTo>
                  <a:lnTo>
                    <a:pt x="314198" y="366903"/>
                  </a:lnTo>
                  <a:lnTo>
                    <a:pt x="357505" y="207391"/>
                  </a:lnTo>
                  <a:lnTo>
                    <a:pt x="367411" y="173005"/>
                  </a:lnTo>
                  <a:lnTo>
                    <a:pt x="386651" y="116808"/>
                  </a:lnTo>
                  <a:lnTo>
                    <a:pt x="406179" y="75376"/>
                  </a:lnTo>
                  <a:lnTo>
                    <a:pt x="432329" y="36756"/>
                  </a:lnTo>
                  <a:lnTo>
                    <a:pt x="448310" y="17780"/>
                  </a:lnTo>
                  <a:lnTo>
                    <a:pt x="459867" y="26162"/>
                  </a:lnTo>
                  <a:lnTo>
                    <a:pt x="445551" y="44235"/>
                  </a:lnTo>
                  <a:lnTo>
                    <a:pt x="432688" y="62833"/>
                  </a:lnTo>
                  <a:lnTo>
                    <a:pt x="411225" y="101600"/>
                  </a:lnTo>
                  <a:lnTo>
                    <a:pt x="392461" y="149383"/>
                  </a:lnTo>
                  <a:lnTo>
                    <a:pt x="373125" y="213360"/>
                  </a:lnTo>
                  <a:lnTo>
                    <a:pt x="330326" y="367792"/>
                  </a:lnTo>
                  <a:lnTo>
                    <a:pt x="377063" y="428244"/>
                  </a:lnTo>
                  <a:lnTo>
                    <a:pt x="244856" y="428244"/>
                  </a:lnTo>
                  <a:lnTo>
                    <a:pt x="236600" y="411861"/>
                  </a:lnTo>
                  <a:lnTo>
                    <a:pt x="352044" y="411861"/>
                  </a:lnTo>
                  <a:lnTo>
                    <a:pt x="331724" y="391795"/>
                  </a:lnTo>
                  <a:lnTo>
                    <a:pt x="346582" y="408432"/>
                  </a:lnTo>
                  <a:lnTo>
                    <a:pt x="225679" y="408432"/>
                  </a:lnTo>
                  <a:lnTo>
                    <a:pt x="257556" y="375031"/>
                  </a:lnTo>
                  <a:lnTo>
                    <a:pt x="219582" y="225933"/>
                  </a:lnTo>
                  <a:lnTo>
                    <a:pt x="182880" y="372110"/>
                  </a:lnTo>
                  <a:lnTo>
                    <a:pt x="224662" y="428244"/>
                  </a:lnTo>
                  <a:lnTo>
                    <a:pt x="92710" y="428244"/>
                  </a:lnTo>
                  <a:lnTo>
                    <a:pt x="85470" y="411861"/>
                  </a:lnTo>
                  <a:lnTo>
                    <a:pt x="201168" y="411861"/>
                  </a:lnTo>
                  <a:lnTo>
                    <a:pt x="183514" y="394462"/>
                  </a:lnTo>
                  <a:lnTo>
                    <a:pt x="195325" y="408432"/>
                  </a:lnTo>
                  <a:lnTo>
                    <a:pt x="74040" y="408432"/>
                  </a:lnTo>
                  <a:lnTo>
                    <a:pt x="107061" y="375031"/>
                  </a:lnTo>
                  <a:lnTo>
                    <a:pt x="36956" y="125222"/>
                  </a:lnTo>
                  <a:lnTo>
                    <a:pt x="0" y="86741"/>
                  </a:lnTo>
                  <a:lnTo>
                    <a:pt x="128905" y="86741"/>
                  </a:lnTo>
                  <a:lnTo>
                    <a:pt x="95631" y="123952"/>
                  </a:lnTo>
                  <a:lnTo>
                    <a:pt x="146304" y="317627"/>
                  </a:lnTo>
                  <a:lnTo>
                    <a:pt x="149606" y="293243"/>
                  </a:lnTo>
                  <a:lnTo>
                    <a:pt x="102743" y="124460"/>
                  </a:lnTo>
                  <a:lnTo>
                    <a:pt x="129412" y="101346"/>
                  </a:lnTo>
                  <a:lnTo>
                    <a:pt x="140588" y="109728"/>
                  </a:lnTo>
                  <a:lnTo>
                    <a:pt x="120395" y="129794"/>
                  </a:lnTo>
                  <a:lnTo>
                    <a:pt x="157861" y="276098"/>
                  </a:lnTo>
                  <a:lnTo>
                    <a:pt x="205994" y="86741"/>
                  </a:lnTo>
                  <a:lnTo>
                    <a:pt x="236600" y="86741"/>
                  </a:lnTo>
                  <a:lnTo>
                    <a:pt x="295910" y="315722"/>
                  </a:lnTo>
                  <a:lnTo>
                    <a:pt x="298576" y="293243"/>
                  </a:lnTo>
                  <a:lnTo>
                    <a:pt x="242696" y="86741"/>
                  </a:lnTo>
                  <a:lnTo>
                    <a:pt x="258444" y="86741"/>
                  </a:lnTo>
                  <a:lnTo>
                    <a:pt x="306831" y="276098"/>
                  </a:lnTo>
                  <a:lnTo>
                    <a:pt x="324738" y="197612"/>
                  </a:lnTo>
                  <a:lnTo>
                    <a:pt x="333980" y="162609"/>
                  </a:lnTo>
                  <a:lnTo>
                    <a:pt x="340566" y="134381"/>
                  </a:lnTo>
                  <a:lnTo>
                    <a:pt x="344509" y="112940"/>
                  </a:lnTo>
                  <a:lnTo>
                    <a:pt x="345820" y="98298"/>
                  </a:lnTo>
                  <a:lnTo>
                    <a:pt x="344318" y="86939"/>
                  </a:lnTo>
                  <a:lnTo>
                    <a:pt x="339804" y="76104"/>
                  </a:lnTo>
                  <a:lnTo>
                    <a:pt x="332265" y="65793"/>
                  </a:lnTo>
                  <a:lnTo>
                    <a:pt x="321690" y="56007"/>
                  </a:lnTo>
                  <a:lnTo>
                    <a:pt x="337617" y="49700"/>
                  </a:lnTo>
                  <a:lnTo>
                    <a:pt x="385444" y="28448"/>
                  </a:lnTo>
                  <a:lnTo>
                    <a:pt x="426164" y="6766"/>
                  </a:lnTo>
                  <a:lnTo>
                    <a:pt x="43649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940" y="1245463"/>
            <a:ext cx="6809740" cy="421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148590" indent="-338455">
              <a:lnSpc>
                <a:spcPct val="125000"/>
              </a:lnSpc>
              <a:spcBef>
                <a:spcPts val="100"/>
              </a:spcBef>
              <a:buSzPct val="72500"/>
              <a:buFont typeface="Wingdings"/>
              <a:buChar char=""/>
              <a:tabLst>
                <a:tab pos="338455" algn="l"/>
                <a:tab pos="339090" algn="l"/>
              </a:tabLst>
            </a:pP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5" dirty="0">
                <a:latin typeface="Trebuchet MS"/>
                <a:cs typeface="Trebuchet MS"/>
              </a:rPr>
              <a:t>process </a:t>
            </a:r>
            <a:r>
              <a:rPr sz="2000" dirty="0">
                <a:latin typeface="Trebuchet MS"/>
                <a:cs typeface="Trebuchet MS"/>
              </a:rPr>
              <a:t>or program </a:t>
            </a:r>
            <a:r>
              <a:rPr sz="2000" spc="-5" dirty="0">
                <a:latin typeface="Trebuchet MS"/>
                <a:cs typeface="Trebuchet MS"/>
              </a:rPr>
              <a:t>used by </a:t>
            </a:r>
            <a:r>
              <a:rPr sz="2000" dirty="0">
                <a:latin typeface="Trebuchet MS"/>
                <a:cs typeface="Trebuchet MS"/>
              </a:rPr>
              <a:t>search </a:t>
            </a:r>
            <a:r>
              <a:rPr sz="2000" spc="-5" dirty="0">
                <a:latin typeface="Trebuchet MS"/>
                <a:cs typeface="Trebuchet MS"/>
              </a:rPr>
              <a:t>engines to  download pages </a:t>
            </a:r>
            <a:r>
              <a:rPr sz="2000" dirty="0">
                <a:latin typeface="Trebuchet MS"/>
                <a:cs typeface="Trebuchet MS"/>
              </a:rPr>
              <a:t>from </a:t>
            </a:r>
            <a:r>
              <a:rPr sz="2000" spc="-5" dirty="0">
                <a:latin typeface="Trebuchet MS"/>
                <a:cs typeface="Trebuchet MS"/>
              </a:rPr>
              <a:t>the web </a:t>
            </a:r>
            <a:r>
              <a:rPr sz="2000" dirty="0">
                <a:latin typeface="Trebuchet MS"/>
                <a:cs typeface="Trebuchet MS"/>
              </a:rPr>
              <a:t>for later </a:t>
            </a:r>
            <a:r>
              <a:rPr sz="2000" spc="-5" dirty="0">
                <a:latin typeface="Trebuchet MS"/>
                <a:cs typeface="Trebuchet MS"/>
              </a:rPr>
              <a:t>processing by </a:t>
            </a:r>
            <a:r>
              <a:rPr sz="2000" dirty="0">
                <a:latin typeface="Trebuchet MS"/>
                <a:cs typeface="Trebuchet MS"/>
              </a:rPr>
              <a:t>a  search </a:t>
            </a:r>
            <a:r>
              <a:rPr sz="2000" spc="-5" dirty="0">
                <a:latin typeface="Trebuchet MS"/>
                <a:cs typeface="Trebuchet MS"/>
              </a:rPr>
              <a:t>engine that will index the downloaded pages to  provide </a:t>
            </a:r>
            <a:r>
              <a:rPr sz="2000" dirty="0">
                <a:latin typeface="Trebuchet MS"/>
                <a:cs typeface="Trebuchet MS"/>
              </a:rPr>
              <a:t>fast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searches.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550">
              <a:latin typeface="Trebuchet MS"/>
              <a:cs typeface="Trebuchet MS"/>
            </a:endParaRPr>
          </a:p>
          <a:p>
            <a:pPr marL="391795" marR="5080" indent="-379730">
              <a:lnSpc>
                <a:spcPct val="125099"/>
              </a:lnSpc>
              <a:buSzPct val="72500"/>
              <a:buFont typeface="Wingdings"/>
              <a:buChar char=""/>
              <a:tabLst>
                <a:tab pos="394970" algn="l"/>
                <a:tab pos="395605" algn="l"/>
              </a:tabLst>
            </a:pPr>
            <a:r>
              <a:rPr sz="2000" dirty="0">
                <a:latin typeface="Trebuchet MS"/>
                <a:cs typeface="Trebuchet MS"/>
              </a:rPr>
              <a:t>A program or </a:t>
            </a:r>
            <a:r>
              <a:rPr sz="2000" spc="-5" dirty="0">
                <a:latin typeface="Trebuchet MS"/>
                <a:cs typeface="Trebuchet MS"/>
              </a:rPr>
              <a:t>automated </a:t>
            </a:r>
            <a:r>
              <a:rPr sz="2000" dirty="0">
                <a:latin typeface="Trebuchet MS"/>
                <a:cs typeface="Trebuchet MS"/>
              </a:rPr>
              <a:t>script </a:t>
            </a:r>
            <a:r>
              <a:rPr sz="2000" spc="-5" dirty="0">
                <a:latin typeface="Trebuchet MS"/>
                <a:cs typeface="Trebuchet MS"/>
              </a:rPr>
              <a:t>which browses the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World  </a:t>
            </a:r>
            <a:r>
              <a:rPr sz="2000" spc="-10" dirty="0">
                <a:latin typeface="Trebuchet MS"/>
                <a:cs typeface="Trebuchet MS"/>
              </a:rPr>
              <a:t>Wide </a:t>
            </a:r>
            <a:r>
              <a:rPr sz="2000" spc="-35" dirty="0">
                <a:latin typeface="Trebuchet MS"/>
                <a:cs typeface="Trebuchet MS"/>
              </a:rPr>
              <a:t>Web </a:t>
            </a:r>
            <a:r>
              <a:rPr sz="2000" spc="-5" dirty="0">
                <a:latin typeface="Trebuchet MS"/>
                <a:cs typeface="Trebuchet MS"/>
              </a:rPr>
              <a:t>in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methodical, automated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manner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100">
              <a:latin typeface="Trebuchet MS"/>
              <a:cs typeface="Trebuchet MS"/>
            </a:endParaRPr>
          </a:p>
          <a:p>
            <a:pPr marL="419100" indent="-407034">
              <a:lnSpc>
                <a:spcPct val="100000"/>
              </a:lnSpc>
              <a:buSzPct val="72500"/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2000" spc="-5" dirty="0">
                <a:latin typeface="Trebuchet MS"/>
                <a:cs typeface="Trebuchet MS"/>
              </a:rPr>
              <a:t>also known as web </a:t>
            </a:r>
            <a:r>
              <a:rPr sz="2000" dirty="0">
                <a:latin typeface="Trebuchet MS"/>
                <a:cs typeface="Trebuchet MS"/>
              </a:rPr>
              <a:t>spiders </a:t>
            </a:r>
            <a:r>
              <a:rPr sz="2000" spc="-5" dirty="0">
                <a:latin typeface="Trebuchet MS"/>
                <a:cs typeface="Trebuchet MS"/>
              </a:rPr>
              <a:t>and web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robots.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100">
              <a:latin typeface="Trebuchet MS"/>
              <a:cs typeface="Trebuchet MS"/>
            </a:endParaRPr>
          </a:p>
          <a:p>
            <a:pPr marL="419100" indent="-407034">
              <a:lnSpc>
                <a:spcPct val="100000"/>
              </a:lnSpc>
              <a:buSzPct val="72500"/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2000" dirty="0">
                <a:latin typeface="Trebuchet MS"/>
                <a:cs typeface="Trebuchet MS"/>
              </a:rPr>
              <a:t>less </a:t>
            </a:r>
            <a:r>
              <a:rPr sz="2000" spc="-5" dirty="0">
                <a:latin typeface="Trebuchet MS"/>
                <a:cs typeface="Trebuchet MS"/>
              </a:rPr>
              <a:t>used </a:t>
            </a:r>
            <a:r>
              <a:rPr sz="2000" dirty="0">
                <a:latin typeface="Trebuchet MS"/>
                <a:cs typeface="Trebuchet MS"/>
              </a:rPr>
              <a:t>names- </a:t>
            </a:r>
            <a:r>
              <a:rPr sz="2000" spc="-5" dirty="0">
                <a:latin typeface="Trebuchet MS"/>
                <a:cs typeface="Trebuchet MS"/>
              </a:rPr>
              <a:t>ants, bots and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worms.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4763" y="740029"/>
            <a:ext cx="1273175" cy="312420"/>
            <a:chOff x="774763" y="740029"/>
            <a:chExt cx="1273175" cy="312420"/>
          </a:xfrm>
        </p:grpSpPr>
        <p:sp>
          <p:nvSpPr>
            <p:cNvPr id="4" name="object 4"/>
            <p:cNvSpPr/>
            <p:nvPr/>
          </p:nvSpPr>
          <p:spPr>
            <a:xfrm>
              <a:off x="775652" y="740918"/>
              <a:ext cx="1271079" cy="3106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2295" y="788670"/>
              <a:ext cx="95630" cy="103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9513" y="788670"/>
              <a:ext cx="118871" cy="2151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5652" y="740918"/>
              <a:ext cx="1271270" cy="311150"/>
            </a:xfrm>
            <a:custGeom>
              <a:avLst/>
              <a:gdLst/>
              <a:ahLst/>
              <a:cxnLst/>
              <a:rect l="l" t="t" r="r" b="b"/>
              <a:pathLst>
                <a:path w="1271270" h="311150">
                  <a:moveTo>
                    <a:pt x="1039304" y="2159"/>
                  </a:moveTo>
                  <a:lnTo>
                    <a:pt x="1094168" y="2159"/>
                  </a:lnTo>
                  <a:lnTo>
                    <a:pt x="1094168" y="123062"/>
                  </a:lnTo>
                  <a:lnTo>
                    <a:pt x="1216850" y="123062"/>
                  </a:lnTo>
                  <a:lnTo>
                    <a:pt x="1216850" y="2159"/>
                  </a:lnTo>
                  <a:lnTo>
                    <a:pt x="1271079" y="2159"/>
                  </a:lnTo>
                  <a:lnTo>
                    <a:pt x="1271079" y="310642"/>
                  </a:lnTo>
                  <a:lnTo>
                    <a:pt x="1216850" y="310642"/>
                  </a:lnTo>
                  <a:lnTo>
                    <a:pt x="1216850" y="171704"/>
                  </a:lnTo>
                  <a:lnTo>
                    <a:pt x="1094168" y="171704"/>
                  </a:lnTo>
                  <a:lnTo>
                    <a:pt x="1094168" y="310642"/>
                  </a:lnTo>
                  <a:lnTo>
                    <a:pt x="1039304" y="310642"/>
                  </a:lnTo>
                  <a:lnTo>
                    <a:pt x="1039304" y="2159"/>
                  </a:lnTo>
                  <a:close/>
                </a:path>
                <a:path w="1271270" h="311150">
                  <a:moveTo>
                    <a:pt x="748347" y="2159"/>
                  </a:moveTo>
                  <a:lnTo>
                    <a:pt x="1003744" y="2159"/>
                  </a:lnTo>
                  <a:lnTo>
                    <a:pt x="1003744" y="50800"/>
                  </a:lnTo>
                  <a:lnTo>
                    <a:pt x="901255" y="50800"/>
                  </a:lnTo>
                  <a:lnTo>
                    <a:pt x="901255" y="310642"/>
                  </a:lnTo>
                  <a:lnTo>
                    <a:pt x="846518" y="310642"/>
                  </a:lnTo>
                  <a:lnTo>
                    <a:pt x="846518" y="50800"/>
                  </a:lnTo>
                  <a:lnTo>
                    <a:pt x="748347" y="50800"/>
                  </a:lnTo>
                  <a:lnTo>
                    <a:pt x="748347" y="2159"/>
                  </a:lnTo>
                  <a:close/>
                </a:path>
                <a:path w="1271270" h="311150">
                  <a:moveTo>
                    <a:pt x="277368" y="2159"/>
                  </a:moveTo>
                  <a:lnTo>
                    <a:pt x="474268" y="2159"/>
                  </a:lnTo>
                  <a:lnTo>
                    <a:pt x="474268" y="50800"/>
                  </a:lnTo>
                  <a:lnTo>
                    <a:pt x="332117" y="50800"/>
                  </a:lnTo>
                  <a:lnTo>
                    <a:pt x="332117" y="123062"/>
                  </a:lnTo>
                  <a:lnTo>
                    <a:pt x="434047" y="123062"/>
                  </a:lnTo>
                  <a:lnTo>
                    <a:pt x="434047" y="169545"/>
                  </a:lnTo>
                  <a:lnTo>
                    <a:pt x="332117" y="169545"/>
                  </a:lnTo>
                  <a:lnTo>
                    <a:pt x="332117" y="262001"/>
                  </a:lnTo>
                  <a:lnTo>
                    <a:pt x="471957" y="262001"/>
                  </a:lnTo>
                  <a:lnTo>
                    <a:pt x="471957" y="310642"/>
                  </a:lnTo>
                  <a:lnTo>
                    <a:pt x="277368" y="310642"/>
                  </a:lnTo>
                  <a:lnTo>
                    <a:pt x="277368" y="2159"/>
                  </a:lnTo>
                  <a:close/>
                </a:path>
                <a:path w="1271270" h="311150">
                  <a:moveTo>
                    <a:pt x="586803" y="0"/>
                  </a:moveTo>
                  <a:lnTo>
                    <a:pt x="650017" y="5619"/>
                  </a:lnTo>
                  <a:lnTo>
                    <a:pt x="693610" y="22479"/>
                  </a:lnTo>
                  <a:lnTo>
                    <a:pt x="718978" y="51133"/>
                  </a:lnTo>
                  <a:lnTo>
                    <a:pt x="727392" y="92456"/>
                  </a:lnTo>
                  <a:lnTo>
                    <a:pt x="719580" y="138888"/>
                  </a:lnTo>
                  <a:lnTo>
                    <a:pt x="696134" y="172069"/>
                  </a:lnTo>
                  <a:lnTo>
                    <a:pt x="657044" y="191986"/>
                  </a:lnTo>
                  <a:lnTo>
                    <a:pt x="602297" y="198628"/>
                  </a:lnTo>
                  <a:lnTo>
                    <a:pt x="596201" y="198628"/>
                  </a:lnTo>
                  <a:lnTo>
                    <a:pt x="587819" y="198120"/>
                  </a:lnTo>
                  <a:lnTo>
                    <a:pt x="577532" y="197104"/>
                  </a:lnTo>
                  <a:lnTo>
                    <a:pt x="577532" y="310642"/>
                  </a:lnTo>
                  <a:lnTo>
                    <a:pt x="522668" y="310642"/>
                  </a:lnTo>
                  <a:lnTo>
                    <a:pt x="522668" y="2286"/>
                  </a:lnTo>
                  <a:lnTo>
                    <a:pt x="547244" y="1285"/>
                  </a:lnTo>
                  <a:lnTo>
                    <a:pt x="566118" y="571"/>
                  </a:lnTo>
                  <a:lnTo>
                    <a:pt x="579300" y="142"/>
                  </a:lnTo>
                  <a:lnTo>
                    <a:pt x="586803" y="0"/>
                  </a:lnTo>
                  <a:close/>
                </a:path>
                <a:path w="1271270" h="311150">
                  <a:moveTo>
                    <a:pt x="82334" y="0"/>
                  </a:moveTo>
                  <a:lnTo>
                    <a:pt x="142752" y="9890"/>
                  </a:lnTo>
                  <a:lnTo>
                    <a:pt x="189217" y="39497"/>
                  </a:lnTo>
                  <a:lnTo>
                    <a:pt x="218827" y="85407"/>
                  </a:lnTo>
                  <a:lnTo>
                    <a:pt x="228701" y="144272"/>
                  </a:lnTo>
                  <a:lnTo>
                    <a:pt x="224250" y="195092"/>
                  </a:lnTo>
                  <a:lnTo>
                    <a:pt x="210895" y="236680"/>
                  </a:lnTo>
                  <a:lnTo>
                    <a:pt x="188637" y="269033"/>
                  </a:lnTo>
                  <a:lnTo>
                    <a:pt x="157476" y="292147"/>
                  </a:lnTo>
                  <a:lnTo>
                    <a:pt x="117410" y="306017"/>
                  </a:lnTo>
                  <a:lnTo>
                    <a:pt x="68440" y="310642"/>
                  </a:lnTo>
                  <a:lnTo>
                    <a:pt x="0" y="310642"/>
                  </a:lnTo>
                  <a:lnTo>
                    <a:pt x="0" y="2286"/>
                  </a:lnTo>
                  <a:lnTo>
                    <a:pt x="29706" y="1285"/>
                  </a:lnTo>
                  <a:lnTo>
                    <a:pt x="53330" y="571"/>
                  </a:lnTo>
                  <a:lnTo>
                    <a:pt x="70873" y="142"/>
                  </a:lnTo>
                  <a:lnTo>
                    <a:pt x="8233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99564" y="900978"/>
            <a:ext cx="113664" cy="51435"/>
            <a:chOff x="2099564" y="900978"/>
            <a:chExt cx="113664" cy="51435"/>
          </a:xfrm>
        </p:grpSpPr>
        <p:sp>
          <p:nvSpPr>
            <p:cNvPr id="9" name="object 9"/>
            <p:cNvSpPr/>
            <p:nvPr/>
          </p:nvSpPr>
          <p:spPr>
            <a:xfrm>
              <a:off x="2100453" y="901867"/>
              <a:ext cx="111403" cy="494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0453" y="901867"/>
              <a:ext cx="111760" cy="49530"/>
            </a:xfrm>
            <a:custGeom>
              <a:avLst/>
              <a:gdLst/>
              <a:ahLst/>
              <a:cxnLst/>
              <a:rect l="l" t="t" r="r" b="b"/>
              <a:pathLst>
                <a:path w="111760" h="49530">
                  <a:moveTo>
                    <a:pt x="0" y="49489"/>
                  </a:moveTo>
                  <a:lnTo>
                    <a:pt x="111403" y="49489"/>
                  </a:lnTo>
                  <a:lnTo>
                    <a:pt x="111403" y="0"/>
                  </a:lnTo>
                  <a:lnTo>
                    <a:pt x="0" y="0"/>
                  </a:lnTo>
                  <a:lnTo>
                    <a:pt x="0" y="49489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66695" y="736854"/>
            <a:ext cx="3834765" cy="326390"/>
            <a:chOff x="2266695" y="736854"/>
            <a:chExt cx="3834765" cy="326390"/>
          </a:xfrm>
        </p:grpSpPr>
        <p:sp>
          <p:nvSpPr>
            <p:cNvPr id="12" name="object 12"/>
            <p:cNvSpPr/>
            <p:nvPr/>
          </p:nvSpPr>
          <p:spPr>
            <a:xfrm>
              <a:off x="2267584" y="737743"/>
              <a:ext cx="3832987" cy="3243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6088" y="985138"/>
              <a:ext cx="77597" cy="77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43907" y="902208"/>
              <a:ext cx="98425" cy="1057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2417" y="833120"/>
              <a:ext cx="74295" cy="114300"/>
            </a:xfrm>
            <a:custGeom>
              <a:avLst/>
              <a:gdLst/>
              <a:ahLst/>
              <a:cxnLst/>
              <a:rect l="l" t="t" r="r" b="b"/>
              <a:pathLst>
                <a:path w="74295" h="114300">
                  <a:moveTo>
                    <a:pt x="37084" y="0"/>
                  </a:moveTo>
                  <a:lnTo>
                    <a:pt x="0" y="114045"/>
                  </a:lnTo>
                  <a:lnTo>
                    <a:pt x="74168" y="114045"/>
                  </a:lnTo>
                  <a:lnTo>
                    <a:pt x="370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81751" y="788670"/>
              <a:ext cx="118872" cy="2151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01972" y="788543"/>
              <a:ext cx="91058" cy="89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5447" y="788543"/>
              <a:ext cx="91058" cy="89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907" y="785114"/>
              <a:ext cx="81787" cy="7759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67584" y="737743"/>
              <a:ext cx="3833495" cy="319405"/>
            </a:xfrm>
            <a:custGeom>
              <a:avLst/>
              <a:gdLst/>
              <a:ahLst/>
              <a:cxnLst/>
              <a:rect l="l" t="t" r="r" b="b"/>
              <a:pathLst>
                <a:path w="3833495" h="319405">
                  <a:moveTo>
                    <a:pt x="3601212" y="5334"/>
                  </a:moveTo>
                  <a:lnTo>
                    <a:pt x="3656076" y="5334"/>
                  </a:lnTo>
                  <a:lnTo>
                    <a:pt x="3656076" y="126237"/>
                  </a:lnTo>
                  <a:lnTo>
                    <a:pt x="3778757" y="126237"/>
                  </a:lnTo>
                  <a:lnTo>
                    <a:pt x="3778757" y="5334"/>
                  </a:lnTo>
                  <a:lnTo>
                    <a:pt x="3832987" y="5334"/>
                  </a:lnTo>
                  <a:lnTo>
                    <a:pt x="3832987" y="313817"/>
                  </a:lnTo>
                  <a:lnTo>
                    <a:pt x="3778757" y="313817"/>
                  </a:lnTo>
                  <a:lnTo>
                    <a:pt x="3778757" y="174879"/>
                  </a:lnTo>
                  <a:lnTo>
                    <a:pt x="3656076" y="174879"/>
                  </a:lnTo>
                  <a:lnTo>
                    <a:pt x="3656076" y="313817"/>
                  </a:lnTo>
                  <a:lnTo>
                    <a:pt x="3601212" y="313817"/>
                  </a:lnTo>
                  <a:lnTo>
                    <a:pt x="3601212" y="5334"/>
                  </a:lnTo>
                  <a:close/>
                </a:path>
                <a:path w="3833495" h="319405">
                  <a:moveTo>
                    <a:pt x="3310254" y="5334"/>
                  </a:moveTo>
                  <a:lnTo>
                    <a:pt x="3565652" y="5334"/>
                  </a:lnTo>
                  <a:lnTo>
                    <a:pt x="3565652" y="53975"/>
                  </a:lnTo>
                  <a:lnTo>
                    <a:pt x="3463163" y="53975"/>
                  </a:lnTo>
                  <a:lnTo>
                    <a:pt x="3463163" y="313817"/>
                  </a:lnTo>
                  <a:lnTo>
                    <a:pt x="3408426" y="313817"/>
                  </a:lnTo>
                  <a:lnTo>
                    <a:pt x="3408426" y="53975"/>
                  </a:lnTo>
                  <a:lnTo>
                    <a:pt x="3310254" y="53975"/>
                  </a:lnTo>
                  <a:lnTo>
                    <a:pt x="3310254" y="5334"/>
                  </a:lnTo>
                  <a:close/>
                </a:path>
                <a:path w="3833495" h="319405">
                  <a:moveTo>
                    <a:pt x="2542031" y="5334"/>
                  </a:moveTo>
                  <a:lnTo>
                    <a:pt x="2739009" y="5334"/>
                  </a:lnTo>
                  <a:lnTo>
                    <a:pt x="2739009" y="53975"/>
                  </a:lnTo>
                  <a:lnTo>
                    <a:pt x="2596895" y="53975"/>
                  </a:lnTo>
                  <a:lnTo>
                    <a:pt x="2596895" y="126237"/>
                  </a:lnTo>
                  <a:lnTo>
                    <a:pt x="2698750" y="126237"/>
                  </a:lnTo>
                  <a:lnTo>
                    <a:pt x="2698750" y="172720"/>
                  </a:lnTo>
                  <a:lnTo>
                    <a:pt x="2596895" y="172720"/>
                  </a:lnTo>
                  <a:lnTo>
                    <a:pt x="2596895" y="265176"/>
                  </a:lnTo>
                  <a:lnTo>
                    <a:pt x="2736723" y="265176"/>
                  </a:lnTo>
                  <a:lnTo>
                    <a:pt x="2736723" y="313817"/>
                  </a:lnTo>
                  <a:lnTo>
                    <a:pt x="2542031" y="313817"/>
                  </a:lnTo>
                  <a:lnTo>
                    <a:pt x="2542031" y="5334"/>
                  </a:lnTo>
                  <a:close/>
                </a:path>
                <a:path w="3833495" h="319405">
                  <a:moveTo>
                    <a:pt x="1214627" y="5334"/>
                  </a:moveTo>
                  <a:lnTo>
                    <a:pt x="1274826" y="5334"/>
                  </a:lnTo>
                  <a:lnTo>
                    <a:pt x="1346200" y="213741"/>
                  </a:lnTo>
                  <a:lnTo>
                    <a:pt x="1421638" y="5334"/>
                  </a:lnTo>
                  <a:lnTo>
                    <a:pt x="1480565" y="5334"/>
                  </a:lnTo>
                  <a:lnTo>
                    <a:pt x="1360169" y="318008"/>
                  </a:lnTo>
                  <a:lnTo>
                    <a:pt x="1330070" y="318008"/>
                  </a:lnTo>
                  <a:lnTo>
                    <a:pt x="1214627" y="5334"/>
                  </a:lnTo>
                  <a:close/>
                </a:path>
                <a:path w="3833495" h="319405">
                  <a:moveTo>
                    <a:pt x="829182" y="5334"/>
                  </a:moveTo>
                  <a:lnTo>
                    <a:pt x="1084579" y="5334"/>
                  </a:lnTo>
                  <a:lnTo>
                    <a:pt x="1084579" y="53975"/>
                  </a:lnTo>
                  <a:lnTo>
                    <a:pt x="982090" y="53975"/>
                  </a:lnTo>
                  <a:lnTo>
                    <a:pt x="982090" y="313817"/>
                  </a:lnTo>
                  <a:lnTo>
                    <a:pt x="927353" y="313817"/>
                  </a:lnTo>
                  <a:lnTo>
                    <a:pt x="927353" y="53975"/>
                  </a:lnTo>
                  <a:lnTo>
                    <a:pt x="829182" y="53975"/>
                  </a:lnTo>
                  <a:lnTo>
                    <a:pt x="829182" y="5334"/>
                  </a:lnTo>
                  <a:close/>
                </a:path>
                <a:path w="3833495" h="319405">
                  <a:moveTo>
                    <a:pt x="252602" y="5334"/>
                  </a:moveTo>
                  <a:lnTo>
                    <a:pt x="307339" y="5334"/>
                  </a:lnTo>
                  <a:lnTo>
                    <a:pt x="307339" y="313817"/>
                  </a:lnTo>
                  <a:lnTo>
                    <a:pt x="252602" y="313817"/>
                  </a:lnTo>
                  <a:lnTo>
                    <a:pt x="252602" y="5334"/>
                  </a:lnTo>
                  <a:close/>
                </a:path>
                <a:path w="3833495" h="319405">
                  <a:moveTo>
                    <a:pt x="0" y="5334"/>
                  </a:moveTo>
                  <a:lnTo>
                    <a:pt x="203326" y="5334"/>
                  </a:lnTo>
                  <a:lnTo>
                    <a:pt x="203326" y="53975"/>
                  </a:lnTo>
                  <a:lnTo>
                    <a:pt x="54863" y="53975"/>
                  </a:lnTo>
                  <a:lnTo>
                    <a:pt x="54863" y="126237"/>
                  </a:lnTo>
                  <a:lnTo>
                    <a:pt x="163321" y="126237"/>
                  </a:lnTo>
                  <a:lnTo>
                    <a:pt x="163321" y="172720"/>
                  </a:lnTo>
                  <a:lnTo>
                    <a:pt x="54863" y="172720"/>
                  </a:lnTo>
                  <a:lnTo>
                    <a:pt x="54863" y="313817"/>
                  </a:lnTo>
                  <a:lnTo>
                    <a:pt x="0" y="313817"/>
                  </a:lnTo>
                  <a:lnTo>
                    <a:pt x="0" y="5334"/>
                  </a:lnTo>
                  <a:close/>
                </a:path>
                <a:path w="3833495" h="319405">
                  <a:moveTo>
                    <a:pt x="3142615" y="3175"/>
                  </a:moveTo>
                  <a:lnTo>
                    <a:pt x="3203019" y="13065"/>
                  </a:lnTo>
                  <a:lnTo>
                    <a:pt x="3249422" y="42672"/>
                  </a:lnTo>
                  <a:lnTo>
                    <a:pt x="3279076" y="88582"/>
                  </a:lnTo>
                  <a:lnTo>
                    <a:pt x="3288918" y="147447"/>
                  </a:lnTo>
                  <a:lnTo>
                    <a:pt x="3284472" y="198267"/>
                  </a:lnTo>
                  <a:lnTo>
                    <a:pt x="3271129" y="239855"/>
                  </a:lnTo>
                  <a:lnTo>
                    <a:pt x="3248882" y="272208"/>
                  </a:lnTo>
                  <a:lnTo>
                    <a:pt x="3217723" y="295322"/>
                  </a:lnTo>
                  <a:lnTo>
                    <a:pt x="3177647" y="309192"/>
                  </a:lnTo>
                  <a:lnTo>
                    <a:pt x="3128644" y="313817"/>
                  </a:lnTo>
                  <a:lnTo>
                    <a:pt x="3060191" y="313817"/>
                  </a:lnTo>
                  <a:lnTo>
                    <a:pt x="3060191" y="5461"/>
                  </a:lnTo>
                  <a:lnTo>
                    <a:pt x="3089911" y="4460"/>
                  </a:lnTo>
                  <a:lnTo>
                    <a:pt x="3113547" y="3746"/>
                  </a:lnTo>
                  <a:lnTo>
                    <a:pt x="3131111" y="3317"/>
                  </a:lnTo>
                  <a:lnTo>
                    <a:pt x="3142615" y="3175"/>
                  </a:lnTo>
                  <a:close/>
                </a:path>
                <a:path w="3833495" h="319405">
                  <a:moveTo>
                    <a:pt x="2109851" y="2540"/>
                  </a:moveTo>
                  <a:lnTo>
                    <a:pt x="2152618" y="7683"/>
                  </a:lnTo>
                  <a:lnTo>
                    <a:pt x="2196742" y="34496"/>
                  </a:lnTo>
                  <a:lnTo>
                    <a:pt x="2211959" y="81787"/>
                  </a:lnTo>
                  <a:lnTo>
                    <a:pt x="2209532" y="99123"/>
                  </a:lnTo>
                  <a:lnTo>
                    <a:pt x="2202259" y="114554"/>
                  </a:lnTo>
                  <a:lnTo>
                    <a:pt x="2190152" y="128079"/>
                  </a:lnTo>
                  <a:lnTo>
                    <a:pt x="2173224" y="139700"/>
                  </a:lnTo>
                  <a:lnTo>
                    <a:pt x="2198373" y="152348"/>
                  </a:lnTo>
                  <a:lnTo>
                    <a:pt x="2216308" y="170307"/>
                  </a:lnTo>
                  <a:lnTo>
                    <a:pt x="2227052" y="193599"/>
                  </a:lnTo>
                  <a:lnTo>
                    <a:pt x="2230628" y="222250"/>
                  </a:lnTo>
                  <a:lnTo>
                    <a:pt x="2228649" y="242206"/>
                  </a:lnTo>
                  <a:lnTo>
                    <a:pt x="2198878" y="289052"/>
                  </a:lnTo>
                  <a:lnTo>
                    <a:pt x="2162460" y="307625"/>
                  </a:lnTo>
                  <a:lnTo>
                    <a:pt x="2116709" y="313817"/>
                  </a:lnTo>
                  <a:lnTo>
                    <a:pt x="2022348" y="313817"/>
                  </a:lnTo>
                  <a:lnTo>
                    <a:pt x="2022348" y="5461"/>
                  </a:lnTo>
                  <a:lnTo>
                    <a:pt x="2051236" y="4200"/>
                  </a:lnTo>
                  <a:lnTo>
                    <a:pt x="2075433" y="3286"/>
                  </a:lnTo>
                  <a:lnTo>
                    <a:pt x="2094964" y="2728"/>
                  </a:lnTo>
                  <a:lnTo>
                    <a:pt x="2109851" y="2540"/>
                  </a:lnTo>
                  <a:close/>
                </a:path>
                <a:path w="3833495" h="319405">
                  <a:moveTo>
                    <a:pt x="2363978" y="2159"/>
                  </a:moveTo>
                  <a:lnTo>
                    <a:pt x="2415391" y="7848"/>
                  </a:lnTo>
                  <a:lnTo>
                    <a:pt x="2452100" y="24907"/>
                  </a:lnTo>
                  <a:lnTo>
                    <a:pt x="2474116" y="53326"/>
                  </a:lnTo>
                  <a:lnTo>
                    <a:pt x="2481453" y="93091"/>
                  </a:lnTo>
                  <a:lnTo>
                    <a:pt x="2480431" y="106497"/>
                  </a:lnTo>
                  <a:lnTo>
                    <a:pt x="2465197" y="143002"/>
                  </a:lnTo>
                  <a:lnTo>
                    <a:pt x="2436193" y="169380"/>
                  </a:lnTo>
                  <a:lnTo>
                    <a:pt x="2424429" y="174879"/>
                  </a:lnTo>
                  <a:lnTo>
                    <a:pt x="2515616" y="313817"/>
                  </a:lnTo>
                  <a:lnTo>
                    <a:pt x="2452369" y="313817"/>
                  </a:lnTo>
                  <a:lnTo>
                    <a:pt x="2370074" y="186436"/>
                  </a:lnTo>
                  <a:lnTo>
                    <a:pt x="2363243" y="186269"/>
                  </a:lnTo>
                  <a:lnTo>
                    <a:pt x="2355151" y="185959"/>
                  </a:lnTo>
                  <a:lnTo>
                    <a:pt x="2345820" y="185507"/>
                  </a:lnTo>
                  <a:lnTo>
                    <a:pt x="2335276" y="184912"/>
                  </a:lnTo>
                  <a:lnTo>
                    <a:pt x="2335276" y="313817"/>
                  </a:lnTo>
                  <a:lnTo>
                    <a:pt x="2278379" y="313817"/>
                  </a:lnTo>
                  <a:lnTo>
                    <a:pt x="2278379" y="5334"/>
                  </a:lnTo>
                  <a:lnTo>
                    <a:pt x="2282384" y="5236"/>
                  </a:lnTo>
                  <a:lnTo>
                    <a:pt x="2289651" y="4937"/>
                  </a:lnTo>
                  <a:lnTo>
                    <a:pt x="2300204" y="4423"/>
                  </a:lnTo>
                  <a:lnTo>
                    <a:pt x="2314066" y="3683"/>
                  </a:lnTo>
                  <a:lnTo>
                    <a:pt x="2328759" y="3016"/>
                  </a:lnTo>
                  <a:lnTo>
                    <a:pt x="2341975" y="2539"/>
                  </a:lnTo>
                  <a:lnTo>
                    <a:pt x="2353714" y="2254"/>
                  </a:lnTo>
                  <a:lnTo>
                    <a:pt x="2363978" y="2159"/>
                  </a:lnTo>
                  <a:close/>
                </a:path>
                <a:path w="3833495" h="319405">
                  <a:moveTo>
                    <a:pt x="457453" y="2159"/>
                  </a:moveTo>
                  <a:lnTo>
                    <a:pt x="508867" y="7848"/>
                  </a:lnTo>
                  <a:lnTo>
                    <a:pt x="545576" y="24907"/>
                  </a:lnTo>
                  <a:lnTo>
                    <a:pt x="567592" y="53326"/>
                  </a:lnTo>
                  <a:lnTo>
                    <a:pt x="574928" y="93091"/>
                  </a:lnTo>
                  <a:lnTo>
                    <a:pt x="573907" y="106497"/>
                  </a:lnTo>
                  <a:lnTo>
                    <a:pt x="558672" y="143002"/>
                  </a:lnTo>
                  <a:lnTo>
                    <a:pt x="529669" y="169380"/>
                  </a:lnTo>
                  <a:lnTo>
                    <a:pt x="517906" y="174879"/>
                  </a:lnTo>
                  <a:lnTo>
                    <a:pt x="609091" y="313817"/>
                  </a:lnTo>
                  <a:lnTo>
                    <a:pt x="545845" y="313817"/>
                  </a:lnTo>
                  <a:lnTo>
                    <a:pt x="463550" y="186436"/>
                  </a:lnTo>
                  <a:lnTo>
                    <a:pt x="456719" y="186269"/>
                  </a:lnTo>
                  <a:lnTo>
                    <a:pt x="448627" y="185959"/>
                  </a:lnTo>
                  <a:lnTo>
                    <a:pt x="439296" y="185507"/>
                  </a:lnTo>
                  <a:lnTo>
                    <a:pt x="428751" y="184912"/>
                  </a:lnTo>
                  <a:lnTo>
                    <a:pt x="428751" y="313817"/>
                  </a:lnTo>
                  <a:lnTo>
                    <a:pt x="371856" y="313817"/>
                  </a:lnTo>
                  <a:lnTo>
                    <a:pt x="371856" y="5334"/>
                  </a:lnTo>
                  <a:lnTo>
                    <a:pt x="375860" y="5236"/>
                  </a:lnTo>
                  <a:lnTo>
                    <a:pt x="383127" y="4937"/>
                  </a:lnTo>
                  <a:lnTo>
                    <a:pt x="393680" y="4423"/>
                  </a:lnTo>
                  <a:lnTo>
                    <a:pt x="407542" y="3683"/>
                  </a:lnTo>
                  <a:lnTo>
                    <a:pt x="422235" y="3016"/>
                  </a:lnTo>
                  <a:lnTo>
                    <a:pt x="435451" y="2539"/>
                  </a:lnTo>
                  <a:lnTo>
                    <a:pt x="447190" y="2254"/>
                  </a:lnTo>
                  <a:lnTo>
                    <a:pt x="457453" y="2159"/>
                  </a:lnTo>
                  <a:close/>
                </a:path>
                <a:path w="3833495" h="319405">
                  <a:moveTo>
                    <a:pt x="2879852" y="1143"/>
                  </a:moveTo>
                  <a:lnTo>
                    <a:pt x="2903854" y="1143"/>
                  </a:lnTo>
                  <a:lnTo>
                    <a:pt x="3027934" y="313817"/>
                  </a:lnTo>
                  <a:lnTo>
                    <a:pt x="2967481" y="313817"/>
                  </a:lnTo>
                  <a:lnTo>
                    <a:pt x="2945003" y="251333"/>
                  </a:lnTo>
                  <a:lnTo>
                    <a:pt x="2839212" y="251333"/>
                  </a:lnTo>
                  <a:lnTo>
                    <a:pt x="2817749" y="313817"/>
                  </a:lnTo>
                  <a:lnTo>
                    <a:pt x="2756916" y="313817"/>
                  </a:lnTo>
                  <a:lnTo>
                    <a:pt x="2879852" y="1143"/>
                  </a:lnTo>
                  <a:close/>
                </a:path>
                <a:path w="3833495" h="319405">
                  <a:moveTo>
                    <a:pt x="1592834" y="0"/>
                  </a:moveTo>
                  <a:lnTo>
                    <a:pt x="1617759" y="1260"/>
                  </a:lnTo>
                  <a:lnTo>
                    <a:pt x="1639173" y="5032"/>
                  </a:lnTo>
                  <a:lnTo>
                    <a:pt x="1657038" y="11304"/>
                  </a:lnTo>
                  <a:lnTo>
                    <a:pt x="1671319" y="20066"/>
                  </a:lnTo>
                  <a:lnTo>
                    <a:pt x="1654682" y="67183"/>
                  </a:lnTo>
                  <a:lnTo>
                    <a:pt x="1640087" y="58181"/>
                  </a:lnTo>
                  <a:lnTo>
                    <a:pt x="1625076" y="51752"/>
                  </a:lnTo>
                  <a:lnTo>
                    <a:pt x="1609659" y="47894"/>
                  </a:lnTo>
                  <a:lnTo>
                    <a:pt x="1593850" y="46609"/>
                  </a:lnTo>
                  <a:lnTo>
                    <a:pt x="1584872" y="47230"/>
                  </a:lnTo>
                  <a:lnTo>
                    <a:pt x="1554743" y="74930"/>
                  </a:lnTo>
                  <a:lnTo>
                    <a:pt x="1554099" y="82550"/>
                  </a:lnTo>
                  <a:lnTo>
                    <a:pt x="1557766" y="95986"/>
                  </a:lnTo>
                  <a:lnTo>
                    <a:pt x="1568767" y="109648"/>
                  </a:lnTo>
                  <a:lnTo>
                    <a:pt x="1587103" y="123572"/>
                  </a:lnTo>
                  <a:lnTo>
                    <a:pt x="1612773" y="137795"/>
                  </a:lnTo>
                  <a:lnTo>
                    <a:pt x="1627205" y="145194"/>
                  </a:lnTo>
                  <a:lnTo>
                    <a:pt x="1639458" y="152320"/>
                  </a:lnTo>
                  <a:lnTo>
                    <a:pt x="1669510" y="179419"/>
                  </a:lnTo>
                  <a:lnTo>
                    <a:pt x="1684966" y="222954"/>
                  </a:lnTo>
                  <a:lnTo>
                    <a:pt x="1685416" y="233172"/>
                  </a:lnTo>
                  <a:lnTo>
                    <a:pt x="1683579" y="251102"/>
                  </a:lnTo>
                  <a:lnTo>
                    <a:pt x="1655826" y="294894"/>
                  </a:lnTo>
                  <a:lnTo>
                    <a:pt x="1621250" y="313007"/>
                  </a:lnTo>
                  <a:lnTo>
                    <a:pt x="1576577" y="319024"/>
                  </a:lnTo>
                  <a:lnTo>
                    <a:pt x="1555499" y="317640"/>
                  </a:lnTo>
                  <a:lnTo>
                    <a:pt x="1535493" y="313483"/>
                  </a:lnTo>
                  <a:lnTo>
                    <a:pt x="1516534" y="306540"/>
                  </a:lnTo>
                  <a:lnTo>
                    <a:pt x="1498600" y="296799"/>
                  </a:lnTo>
                  <a:lnTo>
                    <a:pt x="1518919" y="247650"/>
                  </a:lnTo>
                  <a:lnTo>
                    <a:pt x="1535043" y="257631"/>
                  </a:lnTo>
                  <a:lnTo>
                    <a:pt x="1551035" y="264731"/>
                  </a:lnTo>
                  <a:lnTo>
                    <a:pt x="1566908" y="268974"/>
                  </a:lnTo>
                  <a:lnTo>
                    <a:pt x="1582674" y="270383"/>
                  </a:lnTo>
                  <a:lnTo>
                    <a:pt x="1603769" y="268285"/>
                  </a:lnTo>
                  <a:lnTo>
                    <a:pt x="1618853" y="261985"/>
                  </a:lnTo>
                  <a:lnTo>
                    <a:pt x="1627911" y="251469"/>
                  </a:lnTo>
                  <a:lnTo>
                    <a:pt x="1630934" y="236728"/>
                  </a:lnTo>
                  <a:lnTo>
                    <a:pt x="1630219" y="228917"/>
                  </a:lnTo>
                  <a:lnTo>
                    <a:pt x="1602168" y="191468"/>
                  </a:lnTo>
                  <a:lnTo>
                    <a:pt x="1556375" y="166022"/>
                  </a:lnTo>
                  <a:lnTo>
                    <a:pt x="1543002" y="158321"/>
                  </a:lnTo>
                  <a:lnTo>
                    <a:pt x="1513951" y="132683"/>
                  </a:lnTo>
                  <a:lnTo>
                    <a:pt x="1499661" y="92390"/>
                  </a:lnTo>
                  <a:lnTo>
                    <a:pt x="1499235" y="83058"/>
                  </a:lnTo>
                  <a:lnTo>
                    <a:pt x="1500878" y="65912"/>
                  </a:lnTo>
                  <a:lnTo>
                    <a:pt x="1525524" y="23622"/>
                  </a:lnTo>
                  <a:lnTo>
                    <a:pt x="1573190" y="1476"/>
                  </a:lnTo>
                  <a:lnTo>
                    <a:pt x="1592834" y="0"/>
                  </a:lnTo>
                  <a:close/>
                </a:path>
                <a:path w="3833495" h="319405">
                  <a:moveTo>
                    <a:pt x="715009" y="0"/>
                  </a:moveTo>
                  <a:lnTo>
                    <a:pt x="739935" y="1260"/>
                  </a:lnTo>
                  <a:lnTo>
                    <a:pt x="761349" y="5032"/>
                  </a:lnTo>
                  <a:lnTo>
                    <a:pt x="779214" y="11304"/>
                  </a:lnTo>
                  <a:lnTo>
                    <a:pt x="793495" y="20066"/>
                  </a:lnTo>
                  <a:lnTo>
                    <a:pt x="776858" y="67183"/>
                  </a:lnTo>
                  <a:lnTo>
                    <a:pt x="762263" y="58181"/>
                  </a:lnTo>
                  <a:lnTo>
                    <a:pt x="747252" y="51752"/>
                  </a:lnTo>
                  <a:lnTo>
                    <a:pt x="731835" y="47894"/>
                  </a:lnTo>
                  <a:lnTo>
                    <a:pt x="716026" y="46609"/>
                  </a:lnTo>
                  <a:lnTo>
                    <a:pt x="707048" y="47230"/>
                  </a:lnTo>
                  <a:lnTo>
                    <a:pt x="676919" y="74930"/>
                  </a:lnTo>
                  <a:lnTo>
                    <a:pt x="676275" y="82550"/>
                  </a:lnTo>
                  <a:lnTo>
                    <a:pt x="679942" y="95986"/>
                  </a:lnTo>
                  <a:lnTo>
                    <a:pt x="690943" y="109648"/>
                  </a:lnTo>
                  <a:lnTo>
                    <a:pt x="709279" y="123572"/>
                  </a:lnTo>
                  <a:lnTo>
                    <a:pt x="734948" y="137795"/>
                  </a:lnTo>
                  <a:lnTo>
                    <a:pt x="749381" y="145194"/>
                  </a:lnTo>
                  <a:lnTo>
                    <a:pt x="761634" y="152320"/>
                  </a:lnTo>
                  <a:lnTo>
                    <a:pt x="791686" y="179419"/>
                  </a:lnTo>
                  <a:lnTo>
                    <a:pt x="807142" y="222954"/>
                  </a:lnTo>
                  <a:lnTo>
                    <a:pt x="807592" y="233172"/>
                  </a:lnTo>
                  <a:lnTo>
                    <a:pt x="805755" y="251102"/>
                  </a:lnTo>
                  <a:lnTo>
                    <a:pt x="778001" y="294894"/>
                  </a:lnTo>
                  <a:lnTo>
                    <a:pt x="743426" y="313007"/>
                  </a:lnTo>
                  <a:lnTo>
                    <a:pt x="698753" y="319024"/>
                  </a:lnTo>
                  <a:lnTo>
                    <a:pt x="677675" y="317640"/>
                  </a:lnTo>
                  <a:lnTo>
                    <a:pt x="657669" y="313483"/>
                  </a:lnTo>
                  <a:lnTo>
                    <a:pt x="638710" y="306540"/>
                  </a:lnTo>
                  <a:lnTo>
                    <a:pt x="620776" y="296799"/>
                  </a:lnTo>
                  <a:lnTo>
                    <a:pt x="641095" y="247650"/>
                  </a:lnTo>
                  <a:lnTo>
                    <a:pt x="657219" y="257631"/>
                  </a:lnTo>
                  <a:lnTo>
                    <a:pt x="673211" y="264731"/>
                  </a:lnTo>
                  <a:lnTo>
                    <a:pt x="689084" y="268974"/>
                  </a:lnTo>
                  <a:lnTo>
                    <a:pt x="704850" y="270383"/>
                  </a:lnTo>
                  <a:lnTo>
                    <a:pt x="725945" y="268285"/>
                  </a:lnTo>
                  <a:lnTo>
                    <a:pt x="741029" y="261985"/>
                  </a:lnTo>
                  <a:lnTo>
                    <a:pt x="750087" y="251469"/>
                  </a:lnTo>
                  <a:lnTo>
                    <a:pt x="753109" y="236728"/>
                  </a:lnTo>
                  <a:lnTo>
                    <a:pt x="752395" y="228917"/>
                  </a:lnTo>
                  <a:lnTo>
                    <a:pt x="724344" y="191468"/>
                  </a:lnTo>
                  <a:lnTo>
                    <a:pt x="678551" y="166022"/>
                  </a:lnTo>
                  <a:lnTo>
                    <a:pt x="665178" y="158321"/>
                  </a:lnTo>
                  <a:lnTo>
                    <a:pt x="636127" y="132683"/>
                  </a:lnTo>
                  <a:lnTo>
                    <a:pt x="621837" y="92390"/>
                  </a:lnTo>
                  <a:lnTo>
                    <a:pt x="621410" y="83058"/>
                  </a:lnTo>
                  <a:lnTo>
                    <a:pt x="623054" y="65912"/>
                  </a:lnTo>
                  <a:lnTo>
                    <a:pt x="647700" y="23622"/>
                  </a:lnTo>
                  <a:lnTo>
                    <a:pt x="695366" y="1476"/>
                  </a:lnTo>
                  <a:lnTo>
                    <a:pt x="71500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153403" y="900978"/>
            <a:ext cx="113664" cy="51435"/>
            <a:chOff x="6153403" y="900978"/>
            <a:chExt cx="113664" cy="51435"/>
          </a:xfrm>
        </p:grpSpPr>
        <p:sp>
          <p:nvSpPr>
            <p:cNvPr id="22" name="object 22"/>
            <p:cNvSpPr/>
            <p:nvPr/>
          </p:nvSpPr>
          <p:spPr>
            <a:xfrm>
              <a:off x="6154292" y="901867"/>
              <a:ext cx="111403" cy="49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54292" y="901867"/>
              <a:ext cx="111760" cy="49530"/>
            </a:xfrm>
            <a:custGeom>
              <a:avLst/>
              <a:gdLst/>
              <a:ahLst/>
              <a:cxnLst/>
              <a:rect l="l" t="t" r="r" b="b"/>
              <a:pathLst>
                <a:path w="111760" h="49530">
                  <a:moveTo>
                    <a:pt x="0" y="49489"/>
                  </a:moveTo>
                  <a:lnTo>
                    <a:pt x="111403" y="49489"/>
                  </a:lnTo>
                  <a:lnTo>
                    <a:pt x="111403" y="0"/>
                  </a:lnTo>
                  <a:lnTo>
                    <a:pt x="0" y="0"/>
                  </a:lnTo>
                  <a:lnTo>
                    <a:pt x="0" y="49489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320535" y="736854"/>
            <a:ext cx="1086485" cy="321310"/>
            <a:chOff x="6320535" y="736854"/>
            <a:chExt cx="1086485" cy="321310"/>
          </a:xfrm>
        </p:grpSpPr>
        <p:sp>
          <p:nvSpPr>
            <p:cNvPr id="25" name="object 25"/>
            <p:cNvSpPr/>
            <p:nvPr/>
          </p:nvSpPr>
          <p:spPr>
            <a:xfrm>
              <a:off x="6321424" y="737743"/>
              <a:ext cx="1084579" cy="3190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49287" y="788543"/>
              <a:ext cx="91059" cy="89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21424" y="737743"/>
              <a:ext cx="1084580" cy="319405"/>
            </a:xfrm>
            <a:custGeom>
              <a:avLst/>
              <a:gdLst/>
              <a:ahLst/>
              <a:cxnLst/>
              <a:rect l="l" t="t" r="r" b="b"/>
              <a:pathLst>
                <a:path w="1084579" h="319405">
                  <a:moveTo>
                    <a:pt x="829182" y="5334"/>
                  </a:moveTo>
                  <a:lnTo>
                    <a:pt x="1084579" y="5334"/>
                  </a:lnTo>
                  <a:lnTo>
                    <a:pt x="1084579" y="53975"/>
                  </a:lnTo>
                  <a:lnTo>
                    <a:pt x="982091" y="53975"/>
                  </a:lnTo>
                  <a:lnTo>
                    <a:pt x="982091" y="313817"/>
                  </a:lnTo>
                  <a:lnTo>
                    <a:pt x="927353" y="313817"/>
                  </a:lnTo>
                  <a:lnTo>
                    <a:pt x="927353" y="53975"/>
                  </a:lnTo>
                  <a:lnTo>
                    <a:pt x="829182" y="53975"/>
                  </a:lnTo>
                  <a:lnTo>
                    <a:pt x="829182" y="5334"/>
                  </a:lnTo>
                  <a:close/>
                </a:path>
                <a:path w="1084579" h="319405">
                  <a:moveTo>
                    <a:pt x="252602" y="5334"/>
                  </a:moveTo>
                  <a:lnTo>
                    <a:pt x="307340" y="5334"/>
                  </a:lnTo>
                  <a:lnTo>
                    <a:pt x="307340" y="313817"/>
                  </a:lnTo>
                  <a:lnTo>
                    <a:pt x="252602" y="313817"/>
                  </a:lnTo>
                  <a:lnTo>
                    <a:pt x="252602" y="5334"/>
                  </a:lnTo>
                  <a:close/>
                </a:path>
                <a:path w="1084579" h="319405">
                  <a:moveTo>
                    <a:pt x="0" y="5334"/>
                  </a:moveTo>
                  <a:lnTo>
                    <a:pt x="203326" y="5334"/>
                  </a:lnTo>
                  <a:lnTo>
                    <a:pt x="203326" y="53975"/>
                  </a:lnTo>
                  <a:lnTo>
                    <a:pt x="54863" y="53975"/>
                  </a:lnTo>
                  <a:lnTo>
                    <a:pt x="54863" y="126237"/>
                  </a:lnTo>
                  <a:lnTo>
                    <a:pt x="163322" y="126237"/>
                  </a:lnTo>
                  <a:lnTo>
                    <a:pt x="163322" y="172720"/>
                  </a:lnTo>
                  <a:lnTo>
                    <a:pt x="54863" y="172720"/>
                  </a:lnTo>
                  <a:lnTo>
                    <a:pt x="54863" y="313817"/>
                  </a:lnTo>
                  <a:lnTo>
                    <a:pt x="0" y="313817"/>
                  </a:lnTo>
                  <a:lnTo>
                    <a:pt x="0" y="5334"/>
                  </a:lnTo>
                  <a:close/>
                </a:path>
                <a:path w="1084579" h="319405">
                  <a:moveTo>
                    <a:pt x="457453" y="2159"/>
                  </a:moveTo>
                  <a:lnTo>
                    <a:pt x="508867" y="7848"/>
                  </a:lnTo>
                  <a:lnTo>
                    <a:pt x="545576" y="24907"/>
                  </a:lnTo>
                  <a:lnTo>
                    <a:pt x="567592" y="53326"/>
                  </a:lnTo>
                  <a:lnTo>
                    <a:pt x="574928" y="93091"/>
                  </a:lnTo>
                  <a:lnTo>
                    <a:pt x="573907" y="106497"/>
                  </a:lnTo>
                  <a:lnTo>
                    <a:pt x="558673" y="143002"/>
                  </a:lnTo>
                  <a:lnTo>
                    <a:pt x="529669" y="169380"/>
                  </a:lnTo>
                  <a:lnTo>
                    <a:pt x="517905" y="174879"/>
                  </a:lnTo>
                  <a:lnTo>
                    <a:pt x="609092" y="313817"/>
                  </a:lnTo>
                  <a:lnTo>
                    <a:pt x="545846" y="313817"/>
                  </a:lnTo>
                  <a:lnTo>
                    <a:pt x="463550" y="186436"/>
                  </a:lnTo>
                  <a:lnTo>
                    <a:pt x="456719" y="186269"/>
                  </a:lnTo>
                  <a:lnTo>
                    <a:pt x="448627" y="185959"/>
                  </a:lnTo>
                  <a:lnTo>
                    <a:pt x="439296" y="185507"/>
                  </a:lnTo>
                  <a:lnTo>
                    <a:pt x="428751" y="184912"/>
                  </a:lnTo>
                  <a:lnTo>
                    <a:pt x="428751" y="313817"/>
                  </a:lnTo>
                  <a:lnTo>
                    <a:pt x="371855" y="313817"/>
                  </a:lnTo>
                  <a:lnTo>
                    <a:pt x="371855" y="5334"/>
                  </a:lnTo>
                  <a:lnTo>
                    <a:pt x="375860" y="5236"/>
                  </a:lnTo>
                  <a:lnTo>
                    <a:pt x="383127" y="4937"/>
                  </a:lnTo>
                  <a:lnTo>
                    <a:pt x="393680" y="4423"/>
                  </a:lnTo>
                  <a:lnTo>
                    <a:pt x="407543" y="3683"/>
                  </a:lnTo>
                  <a:lnTo>
                    <a:pt x="422235" y="3016"/>
                  </a:lnTo>
                  <a:lnTo>
                    <a:pt x="435451" y="2539"/>
                  </a:lnTo>
                  <a:lnTo>
                    <a:pt x="447190" y="2254"/>
                  </a:lnTo>
                  <a:lnTo>
                    <a:pt x="457453" y="2159"/>
                  </a:lnTo>
                  <a:close/>
                </a:path>
                <a:path w="1084579" h="319405">
                  <a:moveTo>
                    <a:pt x="715009" y="0"/>
                  </a:moveTo>
                  <a:lnTo>
                    <a:pt x="739935" y="1260"/>
                  </a:lnTo>
                  <a:lnTo>
                    <a:pt x="761349" y="5032"/>
                  </a:lnTo>
                  <a:lnTo>
                    <a:pt x="779214" y="11304"/>
                  </a:lnTo>
                  <a:lnTo>
                    <a:pt x="793496" y="20066"/>
                  </a:lnTo>
                  <a:lnTo>
                    <a:pt x="776858" y="67183"/>
                  </a:lnTo>
                  <a:lnTo>
                    <a:pt x="762263" y="58181"/>
                  </a:lnTo>
                  <a:lnTo>
                    <a:pt x="747252" y="51752"/>
                  </a:lnTo>
                  <a:lnTo>
                    <a:pt x="731835" y="47894"/>
                  </a:lnTo>
                  <a:lnTo>
                    <a:pt x="716026" y="46609"/>
                  </a:lnTo>
                  <a:lnTo>
                    <a:pt x="707048" y="47230"/>
                  </a:lnTo>
                  <a:lnTo>
                    <a:pt x="676919" y="74930"/>
                  </a:lnTo>
                  <a:lnTo>
                    <a:pt x="676275" y="82550"/>
                  </a:lnTo>
                  <a:lnTo>
                    <a:pt x="679942" y="95986"/>
                  </a:lnTo>
                  <a:lnTo>
                    <a:pt x="690943" y="109648"/>
                  </a:lnTo>
                  <a:lnTo>
                    <a:pt x="709279" y="123572"/>
                  </a:lnTo>
                  <a:lnTo>
                    <a:pt x="734949" y="137795"/>
                  </a:lnTo>
                  <a:lnTo>
                    <a:pt x="749381" y="145194"/>
                  </a:lnTo>
                  <a:lnTo>
                    <a:pt x="761634" y="152320"/>
                  </a:lnTo>
                  <a:lnTo>
                    <a:pt x="791686" y="179419"/>
                  </a:lnTo>
                  <a:lnTo>
                    <a:pt x="807142" y="222954"/>
                  </a:lnTo>
                  <a:lnTo>
                    <a:pt x="807593" y="233172"/>
                  </a:lnTo>
                  <a:lnTo>
                    <a:pt x="805755" y="251102"/>
                  </a:lnTo>
                  <a:lnTo>
                    <a:pt x="778001" y="294894"/>
                  </a:lnTo>
                  <a:lnTo>
                    <a:pt x="743426" y="313007"/>
                  </a:lnTo>
                  <a:lnTo>
                    <a:pt x="698753" y="319024"/>
                  </a:lnTo>
                  <a:lnTo>
                    <a:pt x="677675" y="317640"/>
                  </a:lnTo>
                  <a:lnTo>
                    <a:pt x="657669" y="313483"/>
                  </a:lnTo>
                  <a:lnTo>
                    <a:pt x="638710" y="306540"/>
                  </a:lnTo>
                  <a:lnTo>
                    <a:pt x="620776" y="296799"/>
                  </a:lnTo>
                  <a:lnTo>
                    <a:pt x="641096" y="247650"/>
                  </a:lnTo>
                  <a:lnTo>
                    <a:pt x="657219" y="257631"/>
                  </a:lnTo>
                  <a:lnTo>
                    <a:pt x="673211" y="264731"/>
                  </a:lnTo>
                  <a:lnTo>
                    <a:pt x="689084" y="268974"/>
                  </a:lnTo>
                  <a:lnTo>
                    <a:pt x="704850" y="270383"/>
                  </a:lnTo>
                  <a:lnTo>
                    <a:pt x="725945" y="268285"/>
                  </a:lnTo>
                  <a:lnTo>
                    <a:pt x="741029" y="261985"/>
                  </a:lnTo>
                  <a:lnTo>
                    <a:pt x="750087" y="251469"/>
                  </a:lnTo>
                  <a:lnTo>
                    <a:pt x="753109" y="236728"/>
                  </a:lnTo>
                  <a:lnTo>
                    <a:pt x="752395" y="228917"/>
                  </a:lnTo>
                  <a:lnTo>
                    <a:pt x="724344" y="191468"/>
                  </a:lnTo>
                  <a:lnTo>
                    <a:pt x="678551" y="166022"/>
                  </a:lnTo>
                  <a:lnTo>
                    <a:pt x="665178" y="158321"/>
                  </a:lnTo>
                  <a:lnTo>
                    <a:pt x="636127" y="132683"/>
                  </a:lnTo>
                  <a:lnTo>
                    <a:pt x="621837" y="92390"/>
                  </a:lnTo>
                  <a:lnTo>
                    <a:pt x="621410" y="83058"/>
                  </a:lnTo>
                  <a:lnTo>
                    <a:pt x="623054" y="65912"/>
                  </a:lnTo>
                  <a:lnTo>
                    <a:pt x="647700" y="23622"/>
                  </a:lnTo>
                  <a:lnTo>
                    <a:pt x="695366" y="1476"/>
                  </a:lnTo>
                  <a:lnTo>
                    <a:pt x="71500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35940" y="1435353"/>
            <a:ext cx="62280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</a:pPr>
            <a:r>
              <a:rPr sz="1750" spc="33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400" spc="-5" dirty="0"/>
              <a:t>depth-first goes </a:t>
            </a:r>
            <a:r>
              <a:rPr sz="2400" dirty="0"/>
              <a:t>off </a:t>
            </a:r>
            <a:r>
              <a:rPr sz="2400" spc="-5" dirty="0"/>
              <a:t>into </a:t>
            </a:r>
            <a:r>
              <a:rPr sz="2400" dirty="0"/>
              <a:t>one </a:t>
            </a:r>
            <a:r>
              <a:rPr sz="2400" spc="-5" dirty="0"/>
              <a:t>branch until</a:t>
            </a:r>
            <a:r>
              <a:rPr sz="2400" spc="-105" dirty="0"/>
              <a:t> </a:t>
            </a:r>
            <a:r>
              <a:rPr sz="2400" spc="-229" dirty="0"/>
              <a:t>it  </a:t>
            </a:r>
            <a:r>
              <a:rPr sz="2400" dirty="0"/>
              <a:t>reaches a leaf </a:t>
            </a:r>
            <a:r>
              <a:rPr sz="2400" spc="-10" dirty="0"/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40" y="2131005"/>
            <a:ext cx="6346190" cy="33439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365"/>
              </a:spcBef>
              <a:buClr>
                <a:srgbClr val="F8B639"/>
              </a:buClr>
              <a:buSzPct val="80000"/>
              <a:buFont typeface="Arial"/>
              <a:buChar char=""/>
              <a:tabLst>
                <a:tab pos="699135" algn="l"/>
              </a:tabLst>
            </a:pP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not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good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if the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goal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node is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on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another</a:t>
            </a:r>
            <a:r>
              <a:rPr sz="2000" spc="-15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branch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Clr>
                <a:srgbClr val="F8B639"/>
              </a:buClr>
              <a:buSzPct val="80000"/>
              <a:buFont typeface="Arial"/>
              <a:buChar char=""/>
              <a:tabLst>
                <a:tab pos="699135" algn="l"/>
              </a:tabLst>
            </a:pP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neither complete nor</a:t>
            </a:r>
            <a:r>
              <a:rPr sz="2000" spc="-1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optimal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0"/>
              </a:spcBef>
              <a:buClr>
                <a:srgbClr val="F8B639"/>
              </a:buClr>
              <a:buSzPct val="80000"/>
              <a:buFont typeface="Arial"/>
              <a:buChar char=""/>
              <a:tabLst>
                <a:tab pos="699135" algn="l"/>
              </a:tabLst>
            </a:pP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uses much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less space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than</a:t>
            </a:r>
            <a:r>
              <a:rPr sz="2000" spc="-1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breadth-first</a:t>
            </a:r>
            <a:endParaRPr sz="2000">
              <a:latin typeface="Trebuchet MS"/>
              <a:cs typeface="Trebuchet MS"/>
            </a:endParaRPr>
          </a:p>
          <a:p>
            <a:pPr marL="1041400" lvl="1" indent="-229235">
              <a:lnSpc>
                <a:spcPct val="100000"/>
              </a:lnSpc>
              <a:spcBef>
                <a:spcPts val="190"/>
              </a:spcBef>
              <a:buClr>
                <a:srgbClr val="F8B639"/>
              </a:buClr>
              <a:buSzPct val="58333"/>
              <a:buFont typeface="Wingdings"/>
              <a:buChar char=""/>
              <a:tabLst>
                <a:tab pos="1042035" algn="l"/>
              </a:tabLst>
            </a:pPr>
            <a:r>
              <a:rPr sz="1800" spc="-5" dirty="0">
                <a:latin typeface="Trebuchet MS"/>
                <a:cs typeface="Trebuchet MS"/>
              </a:rPr>
              <a:t>much fewer visited nodes to keep track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1041400" lvl="1" indent="-229235">
              <a:lnSpc>
                <a:spcPct val="100000"/>
              </a:lnSpc>
              <a:spcBef>
                <a:spcPts val="180"/>
              </a:spcBef>
              <a:buClr>
                <a:srgbClr val="F8B639"/>
              </a:buClr>
              <a:buSzPct val="58333"/>
              <a:buFont typeface="Wingdings"/>
              <a:buChar char=""/>
              <a:tabLst>
                <a:tab pos="1042035" algn="l"/>
              </a:tabLst>
            </a:pPr>
            <a:r>
              <a:rPr sz="1800" spc="-5" dirty="0">
                <a:latin typeface="Trebuchet MS"/>
                <a:cs typeface="Trebuchet MS"/>
              </a:rPr>
              <a:t>smaller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fringe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rebuchet MS"/>
              <a:cs typeface="Trebuchet MS"/>
            </a:endParaRPr>
          </a:p>
          <a:p>
            <a:pPr marL="299085" marR="5080" indent="-287020">
              <a:lnSpc>
                <a:spcPts val="259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breadth-first is more careful by checking </a:t>
            </a:r>
            <a:r>
              <a:rPr sz="2400" spc="-145" dirty="0">
                <a:latin typeface="Trebuchet MS"/>
                <a:cs typeface="Trebuchet MS"/>
              </a:rPr>
              <a:t>all  </a:t>
            </a:r>
            <a:r>
              <a:rPr sz="2400" spc="-5" dirty="0">
                <a:latin typeface="Trebuchet MS"/>
                <a:cs typeface="Trebuchet MS"/>
              </a:rPr>
              <a:t>alternatives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Clr>
                <a:srgbClr val="F8B639"/>
              </a:buClr>
              <a:buSzPct val="80000"/>
              <a:buFont typeface="Arial"/>
              <a:buChar char=""/>
              <a:tabLst>
                <a:tab pos="699135" algn="l"/>
              </a:tabLst>
            </a:pP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complete and</a:t>
            </a:r>
            <a:r>
              <a:rPr sz="2000" spc="-7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optimal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F8B639"/>
              </a:buClr>
              <a:buSzPct val="80000"/>
              <a:buFont typeface="Arial"/>
              <a:buChar char=""/>
              <a:tabLst>
                <a:tab pos="699135" algn="l"/>
              </a:tabLst>
            </a:pP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very</a:t>
            </a:r>
            <a:r>
              <a:rPr sz="2000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memory-intensive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87" y="1503427"/>
            <a:ext cx="7451090" cy="5058410"/>
            <a:chOff x="351287" y="1503427"/>
            <a:chExt cx="7451090" cy="5058410"/>
          </a:xfrm>
        </p:grpSpPr>
        <p:sp>
          <p:nvSpPr>
            <p:cNvPr id="3" name="object 3"/>
            <p:cNvSpPr/>
            <p:nvPr/>
          </p:nvSpPr>
          <p:spPr>
            <a:xfrm>
              <a:off x="387095" y="1708404"/>
              <a:ext cx="55626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" y="1540763"/>
              <a:ext cx="4158996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527" y="4568951"/>
              <a:ext cx="507491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220" y="4413504"/>
              <a:ext cx="4916424" cy="5410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280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pc="-5" dirty="0"/>
              <a:t>What is a </a:t>
            </a:r>
            <a:r>
              <a:rPr spc="-10" dirty="0"/>
              <a:t>web </a:t>
            </a:r>
            <a:r>
              <a:rPr spc="-70" dirty="0"/>
              <a:t>crawler?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Why is web crawler</a:t>
            </a:r>
            <a:r>
              <a:rPr spc="-25" dirty="0"/>
              <a:t> </a:t>
            </a:r>
            <a:r>
              <a:rPr dirty="0"/>
              <a:t>required?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How does web crawler</a:t>
            </a:r>
            <a:r>
              <a:rPr spc="-30" dirty="0"/>
              <a:t> </a:t>
            </a:r>
            <a:r>
              <a:rPr spc="-5" dirty="0"/>
              <a:t>work?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Crawling</a:t>
            </a:r>
            <a:r>
              <a:rPr spc="-45" dirty="0"/>
              <a:t> </a:t>
            </a:r>
            <a:r>
              <a:rPr dirty="0"/>
              <a:t>strategies</a:t>
            </a:r>
          </a:p>
          <a:p>
            <a:pPr marL="1111250" marR="5080">
              <a:lnSpc>
                <a:spcPct val="119200"/>
              </a:lnSpc>
            </a:pPr>
            <a:r>
              <a:rPr dirty="0"/>
              <a:t>Breadth first search</a:t>
            </a:r>
            <a:r>
              <a:rPr spc="-90" dirty="0"/>
              <a:t> </a:t>
            </a:r>
            <a:r>
              <a:rPr spc="-5" dirty="0"/>
              <a:t>traversal  Depth </a:t>
            </a:r>
            <a:r>
              <a:rPr dirty="0"/>
              <a:t>first search</a:t>
            </a:r>
            <a:r>
              <a:rPr spc="-50" dirty="0"/>
              <a:t> </a:t>
            </a:r>
            <a:r>
              <a:rPr spc="-5" dirty="0"/>
              <a:t>traversal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SzPct val="73076"/>
              <a:buFont typeface="Arial"/>
              <a:buChar char=""/>
              <a:tabLst>
                <a:tab pos="287020" algn="l"/>
                <a:tab pos="2852420" algn="l"/>
              </a:tabLst>
            </a:pPr>
            <a:r>
              <a:rPr b="1" spc="-5" dirty="0">
                <a:solidFill>
                  <a:srgbClr val="B03E9A"/>
                </a:solidFill>
                <a:latin typeface="Trebuchet MS"/>
                <a:cs typeface="Trebuchet MS"/>
              </a:rPr>
              <a:t>Architecture</a:t>
            </a:r>
            <a:r>
              <a:rPr b="1" spc="-20" dirty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B03E9A"/>
                </a:solidFill>
                <a:latin typeface="Trebuchet MS"/>
                <a:cs typeface="Trebuchet MS"/>
              </a:rPr>
              <a:t>of	web</a:t>
            </a:r>
            <a:r>
              <a:rPr b="1" spc="-5" dirty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B03E9A"/>
                </a:solidFill>
                <a:latin typeface="Trebuchet MS"/>
                <a:cs typeface="Trebuchet MS"/>
              </a:rPr>
              <a:t>crawler</a:t>
            </a: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Crawling</a:t>
            </a:r>
            <a:r>
              <a:rPr spc="-40" dirty="0"/>
              <a:t> </a:t>
            </a:r>
            <a:r>
              <a:rPr spc="-5" dirty="0"/>
              <a:t>policies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Distributed</a:t>
            </a:r>
            <a:r>
              <a:rPr spc="-50" dirty="0"/>
              <a:t> </a:t>
            </a:r>
            <a:r>
              <a:rPr spc="-5" dirty="0"/>
              <a:t>crawling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8344" y="763143"/>
            <a:ext cx="5784215" cy="264795"/>
            <a:chOff x="1178344" y="763143"/>
            <a:chExt cx="5784215" cy="264795"/>
          </a:xfrm>
        </p:grpSpPr>
        <p:sp>
          <p:nvSpPr>
            <p:cNvPr id="3" name="object 3"/>
            <p:cNvSpPr/>
            <p:nvPr/>
          </p:nvSpPr>
          <p:spPr>
            <a:xfrm>
              <a:off x="1179233" y="764032"/>
              <a:ext cx="5781890" cy="262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9865" y="842772"/>
              <a:ext cx="3632200" cy="93980"/>
            </a:xfrm>
            <a:custGeom>
              <a:avLst/>
              <a:gdLst/>
              <a:ahLst/>
              <a:cxnLst/>
              <a:rect l="l" t="t" r="r" b="b"/>
              <a:pathLst>
                <a:path w="3632200" h="93980">
                  <a:moveTo>
                    <a:pt x="3601186" y="0"/>
                  </a:moveTo>
                  <a:lnTo>
                    <a:pt x="3570706" y="93852"/>
                  </a:lnTo>
                  <a:lnTo>
                    <a:pt x="3631793" y="93852"/>
                  </a:lnTo>
                  <a:lnTo>
                    <a:pt x="3601186" y="0"/>
                  </a:lnTo>
                  <a:close/>
                </a:path>
                <a:path w="3632200" h="93980">
                  <a:moveTo>
                    <a:pt x="30454" y="0"/>
                  </a:moveTo>
                  <a:lnTo>
                    <a:pt x="0" y="93852"/>
                  </a:lnTo>
                  <a:lnTo>
                    <a:pt x="61061" y="93852"/>
                  </a:lnTo>
                  <a:lnTo>
                    <a:pt x="3045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6599" y="805815"/>
              <a:ext cx="75311" cy="744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862" y="805815"/>
              <a:ext cx="75311" cy="74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5866" y="805815"/>
              <a:ext cx="75310" cy="74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9402" y="803275"/>
              <a:ext cx="130175" cy="184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9233" y="764032"/>
              <a:ext cx="5782310" cy="262890"/>
            </a:xfrm>
            <a:custGeom>
              <a:avLst/>
              <a:gdLst/>
              <a:ahLst/>
              <a:cxnLst/>
              <a:rect l="l" t="t" r="r" b="b"/>
              <a:pathLst>
                <a:path w="5782309" h="262890">
                  <a:moveTo>
                    <a:pt x="5619711" y="4571"/>
                  </a:moveTo>
                  <a:lnTo>
                    <a:pt x="5781890" y="4571"/>
                  </a:lnTo>
                  <a:lnTo>
                    <a:pt x="5781890" y="44576"/>
                  </a:lnTo>
                  <a:lnTo>
                    <a:pt x="5664796" y="44576"/>
                  </a:lnTo>
                  <a:lnTo>
                    <a:pt x="5664796" y="104139"/>
                  </a:lnTo>
                  <a:lnTo>
                    <a:pt x="5748743" y="104139"/>
                  </a:lnTo>
                  <a:lnTo>
                    <a:pt x="5748743" y="142366"/>
                  </a:lnTo>
                  <a:lnTo>
                    <a:pt x="5664796" y="142366"/>
                  </a:lnTo>
                  <a:lnTo>
                    <a:pt x="5664796" y="218566"/>
                  </a:lnTo>
                  <a:lnTo>
                    <a:pt x="5779985" y="218566"/>
                  </a:lnTo>
                  <a:lnTo>
                    <a:pt x="5779985" y="258571"/>
                  </a:lnTo>
                  <a:lnTo>
                    <a:pt x="5619711" y="258571"/>
                  </a:lnTo>
                  <a:lnTo>
                    <a:pt x="5619711" y="4571"/>
                  </a:lnTo>
                  <a:close/>
                </a:path>
                <a:path w="5782309" h="262890">
                  <a:moveTo>
                    <a:pt x="5381967" y="4571"/>
                  </a:moveTo>
                  <a:lnTo>
                    <a:pt x="5403684" y="4571"/>
                  </a:lnTo>
                  <a:lnTo>
                    <a:pt x="5523699" y="157860"/>
                  </a:lnTo>
                  <a:lnTo>
                    <a:pt x="5523699" y="4571"/>
                  </a:lnTo>
                  <a:lnTo>
                    <a:pt x="5567006" y="4571"/>
                  </a:lnTo>
                  <a:lnTo>
                    <a:pt x="5567006" y="262000"/>
                  </a:lnTo>
                  <a:lnTo>
                    <a:pt x="5548591" y="262000"/>
                  </a:lnTo>
                  <a:lnTo>
                    <a:pt x="5425401" y="101345"/>
                  </a:lnTo>
                  <a:lnTo>
                    <a:pt x="5425401" y="258698"/>
                  </a:lnTo>
                  <a:lnTo>
                    <a:pt x="5381967" y="258698"/>
                  </a:lnTo>
                  <a:lnTo>
                    <a:pt x="5381967" y="4571"/>
                  </a:lnTo>
                  <a:close/>
                </a:path>
                <a:path w="5782309" h="262890">
                  <a:moveTo>
                    <a:pt x="5283796" y="4571"/>
                  </a:moveTo>
                  <a:lnTo>
                    <a:pt x="5328881" y="4571"/>
                  </a:lnTo>
                  <a:lnTo>
                    <a:pt x="5328881" y="258571"/>
                  </a:lnTo>
                  <a:lnTo>
                    <a:pt x="5283796" y="258571"/>
                  </a:lnTo>
                  <a:lnTo>
                    <a:pt x="5283796" y="4571"/>
                  </a:lnTo>
                  <a:close/>
                </a:path>
                <a:path w="5782309" h="262890">
                  <a:moveTo>
                    <a:pt x="4807419" y="4571"/>
                  </a:moveTo>
                  <a:lnTo>
                    <a:pt x="4829136" y="4571"/>
                  </a:lnTo>
                  <a:lnTo>
                    <a:pt x="4949151" y="157860"/>
                  </a:lnTo>
                  <a:lnTo>
                    <a:pt x="4949151" y="4571"/>
                  </a:lnTo>
                  <a:lnTo>
                    <a:pt x="4992458" y="4571"/>
                  </a:lnTo>
                  <a:lnTo>
                    <a:pt x="4992458" y="262000"/>
                  </a:lnTo>
                  <a:lnTo>
                    <a:pt x="4974043" y="262000"/>
                  </a:lnTo>
                  <a:lnTo>
                    <a:pt x="4850853" y="101345"/>
                  </a:lnTo>
                  <a:lnTo>
                    <a:pt x="4850853" y="258698"/>
                  </a:lnTo>
                  <a:lnTo>
                    <a:pt x="4807419" y="258698"/>
                  </a:lnTo>
                  <a:lnTo>
                    <a:pt x="4807419" y="4571"/>
                  </a:lnTo>
                  <a:close/>
                </a:path>
                <a:path w="5782309" h="262890">
                  <a:moveTo>
                    <a:pt x="4604727" y="4571"/>
                  </a:moveTo>
                  <a:lnTo>
                    <a:pt x="4766906" y="4571"/>
                  </a:lnTo>
                  <a:lnTo>
                    <a:pt x="4766906" y="44576"/>
                  </a:lnTo>
                  <a:lnTo>
                    <a:pt x="4649812" y="44576"/>
                  </a:lnTo>
                  <a:lnTo>
                    <a:pt x="4649812" y="104139"/>
                  </a:lnTo>
                  <a:lnTo>
                    <a:pt x="4733759" y="104139"/>
                  </a:lnTo>
                  <a:lnTo>
                    <a:pt x="4733759" y="142366"/>
                  </a:lnTo>
                  <a:lnTo>
                    <a:pt x="4649812" y="142366"/>
                  </a:lnTo>
                  <a:lnTo>
                    <a:pt x="4649812" y="218566"/>
                  </a:lnTo>
                  <a:lnTo>
                    <a:pt x="4765001" y="218566"/>
                  </a:lnTo>
                  <a:lnTo>
                    <a:pt x="4765001" y="258571"/>
                  </a:lnTo>
                  <a:lnTo>
                    <a:pt x="4604727" y="258571"/>
                  </a:lnTo>
                  <a:lnTo>
                    <a:pt x="4604727" y="4571"/>
                  </a:lnTo>
                  <a:close/>
                </a:path>
                <a:path w="5782309" h="262890">
                  <a:moveTo>
                    <a:pt x="4255731" y="4571"/>
                  </a:moveTo>
                  <a:lnTo>
                    <a:pt x="4300816" y="4571"/>
                  </a:lnTo>
                  <a:lnTo>
                    <a:pt x="4300816" y="104139"/>
                  </a:lnTo>
                  <a:lnTo>
                    <a:pt x="4401908" y="104139"/>
                  </a:lnTo>
                  <a:lnTo>
                    <a:pt x="4401908" y="4571"/>
                  </a:lnTo>
                  <a:lnTo>
                    <a:pt x="4446485" y="4571"/>
                  </a:lnTo>
                  <a:lnTo>
                    <a:pt x="4446485" y="258571"/>
                  </a:lnTo>
                  <a:lnTo>
                    <a:pt x="4401908" y="258571"/>
                  </a:lnTo>
                  <a:lnTo>
                    <a:pt x="4401908" y="144144"/>
                  </a:lnTo>
                  <a:lnTo>
                    <a:pt x="4300816" y="144144"/>
                  </a:lnTo>
                  <a:lnTo>
                    <a:pt x="4300816" y="258571"/>
                  </a:lnTo>
                  <a:lnTo>
                    <a:pt x="4255731" y="258571"/>
                  </a:lnTo>
                  <a:lnTo>
                    <a:pt x="4255731" y="4571"/>
                  </a:lnTo>
                  <a:close/>
                </a:path>
                <a:path w="5782309" h="262890">
                  <a:moveTo>
                    <a:pt x="3393147" y="4571"/>
                  </a:moveTo>
                  <a:lnTo>
                    <a:pt x="3555326" y="4571"/>
                  </a:lnTo>
                  <a:lnTo>
                    <a:pt x="3555326" y="44576"/>
                  </a:lnTo>
                  <a:lnTo>
                    <a:pt x="3438232" y="44576"/>
                  </a:lnTo>
                  <a:lnTo>
                    <a:pt x="3438232" y="104139"/>
                  </a:lnTo>
                  <a:lnTo>
                    <a:pt x="3522179" y="104139"/>
                  </a:lnTo>
                  <a:lnTo>
                    <a:pt x="3522179" y="142366"/>
                  </a:lnTo>
                  <a:lnTo>
                    <a:pt x="3438232" y="142366"/>
                  </a:lnTo>
                  <a:lnTo>
                    <a:pt x="3438232" y="218566"/>
                  </a:lnTo>
                  <a:lnTo>
                    <a:pt x="3553421" y="218566"/>
                  </a:lnTo>
                  <a:lnTo>
                    <a:pt x="3553421" y="258571"/>
                  </a:lnTo>
                  <a:lnTo>
                    <a:pt x="3393147" y="258571"/>
                  </a:lnTo>
                  <a:lnTo>
                    <a:pt x="3393147" y="4571"/>
                  </a:lnTo>
                  <a:close/>
                </a:path>
                <a:path w="5782309" h="262890">
                  <a:moveTo>
                    <a:pt x="2896323" y="4571"/>
                  </a:moveTo>
                  <a:lnTo>
                    <a:pt x="3063709" y="4571"/>
                  </a:lnTo>
                  <a:lnTo>
                    <a:pt x="3063709" y="44576"/>
                  </a:lnTo>
                  <a:lnTo>
                    <a:pt x="2941408" y="44576"/>
                  </a:lnTo>
                  <a:lnTo>
                    <a:pt x="2941408" y="104139"/>
                  </a:lnTo>
                  <a:lnTo>
                    <a:pt x="3030689" y="104139"/>
                  </a:lnTo>
                  <a:lnTo>
                    <a:pt x="3030689" y="142366"/>
                  </a:lnTo>
                  <a:lnTo>
                    <a:pt x="2941408" y="142366"/>
                  </a:lnTo>
                  <a:lnTo>
                    <a:pt x="2941408" y="258571"/>
                  </a:lnTo>
                  <a:lnTo>
                    <a:pt x="2896323" y="258571"/>
                  </a:lnTo>
                  <a:lnTo>
                    <a:pt x="2896323" y="4571"/>
                  </a:lnTo>
                  <a:close/>
                </a:path>
                <a:path w="5782309" h="262890">
                  <a:moveTo>
                    <a:pt x="2340063" y="4571"/>
                  </a:moveTo>
                  <a:lnTo>
                    <a:pt x="2502242" y="4571"/>
                  </a:lnTo>
                  <a:lnTo>
                    <a:pt x="2502242" y="44576"/>
                  </a:lnTo>
                  <a:lnTo>
                    <a:pt x="2385148" y="44576"/>
                  </a:lnTo>
                  <a:lnTo>
                    <a:pt x="2385148" y="104139"/>
                  </a:lnTo>
                  <a:lnTo>
                    <a:pt x="2469095" y="104139"/>
                  </a:lnTo>
                  <a:lnTo>
                    <a:pt x="2469095" y="142366"/>
                  </a:lnTo>
                  <a:lnTo>
                    <a:pt x="2385148" y="142366"/>
                  </a:lnTo>
                  <a:lnTo>
                    <a:pt x="2385148" y="218566"/>
                  </a:lnTo>
                  <a:lnTo>
                    <a:pt x="2500337" y="218566"/>
                  </a:lnTo>
                  <a:lnTo>
                    <a:pt x="2500337" y="258571"/>
                  </a:lnTo>
                  <a:lnTo>
                    <a:pt x="2340063" y="258571"/>
                  </a:lnTo>
                  <a:lnTo>
                    <a:pt x="2340063" y="4571"/>
                  </a:lnTo>
                  <a:close/>
                </a:path>
                <a:path w="5782309" h="262890">
                  <a:moveTo>
                    <a:pt x="1882863" y="4571"/>
                  </a:moveTo>
                  <a:lnTo>
                    <a:pt x="1927948" y="4571"/>
                  </a:lnTo>
                  <a:lnTo>
                    <a:pt x="1927948" y="176783"/>
                  </a:lnTo>
                  <a:lnTo>
                    <a:pt x="1928734" y="186501"/>
                  </a:lnTo>
                  <a:lnTo>
                    <a:pt x="1955285" y="219662"/>
                  </a:lnTo>
                  <a:lnTo>
                    <a:pt x="1974811" y="222884"/>
                  </a:lnTo>
                  <a:lnTo>
                    <a:pt x="1986337" y="222099"/>
                  </a:lnTo>
                  <a:lnTo>
                    <a:pt x="2023087" y="195389"/>
                  </a:lnTo>
                  <a:lnTo>
                    <a:pt x="2026500" y="175894"/>
                  </a:lnTo>
                  <a:lnTo>
                    <a:pt x="2026500" y="4571"/>
                  </a:lnTo>
                  <a:lnTo>
                    <a:pt x="2071585" y="4571"/>
                  </a:lnTo>
                  <a:lnTo>
                    <a:pt x="2071585" y="179323"/>
                  </a:lnTo>
                  <a:lnTo>
                    <a:pt x="2069942" y="197873"/>
                  </a:lnTo>
                  <a:lnTo>
                    <a:pt x="2045296" y="240664"/>
                  </a:lnTo>
                  <a:lnTo>
                    <a:pt x="1996005" y="261506"/>
                  </a:lnTo>
                  <a:lnTo>
                    <a:pt x="1975192" y="262889"/>
                  </a:lnTo>
                  <a:lnTo>
                    <a:pt x="1954283" y="261532"/>
                  </a:lnTo>
                  <a:lnTo>
                    <a:pt x="1906866" y="241172"/>
                  </a:lnTo>
                  <a:lnTo>
                    <a:pt x="1884364" y="198221"/>
                  </a:lnTo>
                  <a:lnTo>
                    <a:pt x="1882863" y="179196"/>
                  </a:lnTo>
                  <a:lnTo>
                    <a:pt x="1882863" y="4571"/>
                  </a:lnTo>
                  <a:close/>
                </a:path>
                <a:path w="5782309" h="262890">
                  <a:moveTo>
                    <a:pt x="1642452" y="4571"/>
                  </a:moveTo>
                  <a:lnTo>
                    <a:pt x="1852764" y="4571"/>
                  </a:lnTo>
                  <a:lnTo>
                    <a:pt x="1852764" y="44576"/>
                  </a:lnTo>
                  <a:lnTo>
                    <a:pt x="1768309" y="44576"/>
                  </a:lnTo>
                  <a:lnTo>
                    <a:pt x="1768309" y="258571"/>
                  </a:lnTo>
                  <a:lnTo>
                    <a:pt x="1723224" y="258571"/>
                  </a:lnTo>
                  <a:lnTo>
                    <a:pt x="1723224" y="44576"/>
                  </a:lnTo>
                  <a:lnTo>
                    <a:pt x="1642452" y="44576"/>
                  </a:lnTo>
                  <a:lnTo>
                    <a:pt x="1642452" y="4571"/>
                  </a:lnTo>
                  <a:close/>
                </a:path>
                <a:path w="5782309" h="262890">
                  <a:moveTo>
                    <a:pt x="1244307" y="4571"/>
                  </a:moveTo>
                  <a:lnTo>
                    <a:pt x="1406486" y="4571"/>
                  </a:lnTo>
                  <a:lnTo>
                    <a:pt x="1406486" y="44576"/>
                  </a:lnTo>
                  <a:lnTo>
                    <a:pt x="1289392" y="44576"/>
                  </a:lnTo>
                  <a:lnTo>
                    <a:pt x="1289392" y="104139"/>
                  </a:lnTo>
                  <a:lnTo>
                    <a:pt x="1373339" y="104139"/>
                  </a:lnTo>
                  <a:lnTo>
                    <a:pt x="1373339" y="142366"/>
                  </a:lnTo>
                  <a:lnTo>
                    <a:pt x="1289392" y="142366"/>
                  </a:lnTo>
                  <a:lnTo>
                    <a:pt x="1289392" y="218566"/>
                  </a:lnTo>
                  <a:lnTo>
                    <a:pt x="1404581" y="218566"/>
                  </a:lnTo>
                  <a:lnTo>
                    <a:pt x="1404581" y="258571"/>
                  </a:lnTo>
                  <a:lnTo>
                    <a:pt x="1244307" y="258571"/>
                  </a:lnTo>
                  <a:lnTo>
                    <a:pt x="1244307" y="4571"/>
                  </a:lnTo>
                  <a:close/>
                </a:path>
                <a:path w="5782309" h="262890">
                  <a:moveTo>
                    <a:pt x="1003896" y="4571"/>
                  </a:moveTo>
                  <a:lnTo>
                    <a:pt x="1214208" y="4571"/>
                  </a:lnTo>
                  <a:lnTo>
                    <a:pt x="1214208" y="44576"/>
                  </a:lnTo>
                  <a:lnTo>
                    <a:pt x="1129753" y="44576"/>
                  </a:lnTo>
                  <a:lnTo>
                    <a:pt x="1129753" y="258571"/>
                  </a:lnTo>
                  <a:lnTo>
                    <a:pt x="1084668" y="258571"/>
                  </a:lnTo>
                  <a:lnTo>
                    <a:pt x="1084668" y="44576"/>
                  </a:lnTo>
                  <a:lnTo>
                    <a:pt x="1003896" y="44576"/>
                  </a:lnTo>
                  <a:lnTo>
                    <a:pt x="1003896" y="4571"/>
                  </a:lnTo>
                  <a:close/>
                </a:path>
                <a:path w="5782309" h="262890">
                  <a:moveTo>
                    <a:pt x="928204" y="4571"/>
                  </a:moveTo>
                  <a:lnTo>
                    <a:pt x="973289" y="4571"/>
                  </a:lnTo>
                  <a:lnTo>
                    <a:pt x="973289" y="258571"/>
                  </a:lnTo>
                  <a:lnTo>
                    <a:pt x="928204" y="258571"/>
                  </a:lnTo>
                  <a:lnTo>
                    <a:pt x="928204" y="4571"/>
                  </a:lnTo>
                  <a:close/>
                </a:path>
                <a:path w="5782309" h="262890">
                  <a:moveTo>
                    <a:pt x="684999" y="4571"/>
                  </a:moveTo>
                  <a:lnTo>
                    <a:pt x="730084" y="4571"/>
                  </a:lnTo>
                  <a:lnTo>
                    <a:pt x="730084" y="104139"/>
                  </a:lnTo>
                  <a:lnTo>
                    <a:pt x="831176" y="104139"/>
                  </a:lnTo>
                  <a:lnTo>
                    <a:pt x="831176" y="4571"/>
                  </a:lnTo>
                  <a:lnTo>
                    <a:pt x="875753" y="4571"/>
                  </a:lnTo>
                  <a:lnTo>
                    <a:pt x="875753" y="258571"/>
                  </a:lnTo>
                  <a:lnTo>
                    <a:pt x="831176" y="258571"/>
                  </a:lnTo>
                  <a:lnTo>
                    <a:pt x="831176" y="144144"/>
                  </a:lnTo>
                  <a:lnTo>
                    <a:pt x="730084" y="144144"/>
                  </a:lnTo>
                  <a:lnTo>
                    <a:pt x="730084" y="258571"/>
                  </a:lnTo>
                  <a:lnTo>
                    <a:pt x="684999" y="258571"/>
                  </a:lnTo>
                  <a:lnTo>
                    <a:pt x="684999" y="4571"/>
                  </a:lnTo>
                  <a:close/>
                </a:path>
                <a:path w="5782309" h="262890">
                  <a:moveTo>
                    <a:pt x="3891876" y="1904"/>
                  </a:moveTo>
                  <a:lnTo>
                    <a:pt x="3934142" y="6594"/>
                  </a:lnTo>
                  <a:lnTo>
                    <a:pt x="3964346" y="20653"/>
                  </a:lnTo>
                  <a:lnTo>
                    <a:pt x="3982477" y="44070"/>
                  </a:lnTo>
                  <a:lnTo>
                    <a:pt x="3988523" y="76834"/>
                  </a:lnTo>
                  <a:lnTo>
                    <a:pt x="3987690" y="87889"/>
                  </a:lnTo>
                  <a:lnTo>
                    <a:pt x="3968090" y="126553"/>
                  </a:lnTo>
                  <a:lnTo>
                    <a:pt x="3941533" y="144144"/>
                  </a:lnTo>
                  <a:lnTo>
                    <a:pt x="4016717" y="258571"/>
                  </a:lnTo>
                  <a:lnTo>
                    <a:pt x="3964647" y="258571"/>
                  </a:lnTo>
                  <a:lnTo>
                    <a:pt x="3896829" y="153669"/>
                  </a:lnTo>
                  <a:lnTo>
                    <a:pt x="3891186" y="153525"/>
                  </a:lnTo>
                  <a:lnTo>
                    <a:pt x="3884542" y="153273"/>
                  </a:lnTo>
                  <a:lnTo>
                    <a:pt x="3876898" y="152902"/>
                  </a:lnTo>
                  <a:lnTo>
                    <a:pt x="3868254" y="152400"/>
                  </a:lnTo>
                  <a:lnTo>
                    <a:pt x="3868254" y="258571"/>
                  </a:lnTo>
                  <a:lnTo>
                    <a:pt x="3821391" y="258571"/>
                  </a:lnTo>
                  <a:lnTo>
                    <a:pt x="3821391" y="4571"/>
                  </a:lnTo>
                  <a:lnTo>
                    <a:pt x="3824654" y="4498"/>
                  </a:lnTo>
                  <a:lnTo>
                    <a:pt x="3830631" y="4270"/>
                  </a:lnTo>
                  <a:lnTo>
                    <a:pt x="3839322" y="3875"/>
                  </a:lnTo>
                  <a:lnTo>
                    <a:pt x="3850728" y="3301"/>
                  </a:lnTo>
                  <a:lnTo>
                    <a:pt x="3862873" y="2708"/>
                  </a:lnTo>
                  <a:lnTo>
                    <a:pt x="3873779" y="2270"/>
                  </a:lnTo>
                  <a:lnTo>
                    <a:pt x="3883447" y="1998"/>
                  </a:lnTo>
                  <a:lnTo>
                    <a:pt x="3891876" y="1904"/>
                  </a:lnTo>
                  <a:close/>
                </a:path>
                <a:path w="5782309" h="262890">
                  <a:moveTo>
                    <a:pt x="2194140" y="1904"/>
                  </a:moveTo>
                  <a:lnTo>
                    <a:pt x="2236406" y="6594"/>
                  </a:lnTo>
                  <a:lnTo>
                    <a:pt x="2266610" y="20653"/>
                  </a:lnTo>
                  <a:lnTo>
                    <a:pt x="2284741" y="44070"/>
                  </a:lnTo>
                  <a:lnTo>
                    <a:pt x="2290787" y="76834"/>
                  </a:lnTo>
                  <a:lnTo>
                    <a:pt x="2289954" y="87889"/>
                  </a:lnTo>
                  <a:lnTo>
                    <a:pt x="2270354" y="126553"/>
                  </a:lnTo>
                  <a:lnTo>
                    <a:pt x="2243797" y="144144"/>
                  </a:lnTo>
                  <a:lnTo>
                    <a:pt x="2318981" y="258571"/>
                  </a:lnTo>
                  <a:lnTo>
                    <a:pt x="2266911" y="258571"/>
                  </a:lnTo>
                  <a:lnTo>
                    <a:pt x="2199093" y="153669"/>
                  </a:lnTo>
                  <a:lnTo>
                    <a:pt x="2193450" y="153525"/>
                  </a:lnTo>
                  <a:lnTo>
                    <a:pt x="2186806" y="153273"/>
                  </a:lnTo>
                  <a:lnTo>
                    <a:pt x="2179162" y="152902"/>
                  </a:lnTo>
                  <a:lnTo>
                    <a:pt x="2170518" y="152400"/>
                  </a:lnTo>
                  <a:lnTo>
                    <a:pt x="2170518" y="258571"/>
                  </a:lnTo>
                  <a:lnTo>
                    <a:pt x="2123655" y="258571"/>
                  </a:lnTo>
                  <a:lnTo>
                    <a:pt x="2123655" y="4571"/>
                  </a:lnTo>
                  <a:lnTo>
                    <a:pt x="2126918" y="4498"/>
                  </a:lnTo>
                  <a:lnTo>
                    <a:pt x="2132895" y="4270"/>
                  </a:lnTo>
                  <a:lnTo>
                    <a:pt x="2141586" y="3875"/>
                  </a:lnTo>
                  <a:lnTo>
                    <a:pt x="2152992" y="3301"/>
                  </a:lnTo>
                  <a:lnTo>
                    <a:pt x="2165137" y="2708"/>
                  </a:lnTo>
                  <a:lnTo>
                    <a:pt x="2176043" y="2270"/>
                  </a:lnTo>
                  <a:lnTo>
                    <a:pt x="2185711" y="1998"/>
                  </a:lnTo>
                  <a:lnTo>
                    <a:pt x="2194140" y="1904"/>
                  </a:lnTo>
                  <a:close/>
                </a:path>
                <a:path w="5782309" h="262890">
                  <a:moveTo>
                    <a:pt x="321144" y="1904"/>
                  </a:moveTo>
                  <a:lnTo>
                    <a:pt x="363410" y="6594"/>
                  </a:lnTo>
                  <a:lnTo>
                    <a:pt x="393614" y="20653"/>
                  </a:lnTo>
                  <a:lnTo>
                    <a:pt x="411745" y="44070"/>
                  </a:lnTo>
                  <a:lnTo>
                    <a:pt x="417791" y="76834"/>
                  </a:lnTo>
                  <a:lnTo>
                    <a:pt x="416958" y="87889"/>
                  </a:lnTo>
                  <a:lnTo>
                    <a:pt x="397358" y="126553"/>
                  </a:lnTo>
                  <a:lnTo>
                    <a:pt x="370801" y="144144"/>
                  </a:lnTo>
                  <a:lnTo>
                    <a:pt x="445985" y="258571"/>
                  </a:lnTo>
                  <a:lnTo>
                    <a:pt x="393915" y="258571"/>
                  </a:lnTo>
                  <a:lnTo>
                    <a:pt x="326097" y="153669"/>
                  </a:lnTo>
                  <a:lnTo>
                    <a:pt x="320454" y="153525"/>
                  </a:lnTo>
                  <a:lnTo>
                    <a:pt x="313810" y="153273"/>
                  </a:lnTo>
                  <a:lnTo>
                    <a:pt x="306166" y="152902"/>
                  </a:lnTo>
                  <a:lnTo>
                    <a:pt x="297522" y="152400"/>
                  </a:lnTo>
                  <a:lnTo>
                    <a:pt x="297522" y="258571"/>
                  </a:lnTo>
                  <a:lnTo>
                    <a:pt x="250659" y="258571"/>
                  </a:lnTo>
                  <a:lnTo>
                    <a:pt x="250659" y="4571"/>
                  </a:lnTo>
                  <a:lnTo>
                    <a:pt x="253922" y="4498"/>
                  </a:lnTo>
                  <a:lnTo>
                    <a:pt x="259899" y="4270"/>
                  </a:lnTo>
                  <a:lnTo>
                    <a:pt x="268590" y="3875"/>
                  </a:lnTo>
                  <a:lnTo>
                    <a:pt x="279996" y="3301"/>
                  </a:lnTo>
                  <a:lnTo>
                    <a:pt x="292141" y="2708"/>
                  </a:lnTo>
                  <a:lnTo>
                    <a:pt x="303047" y="2270"/>
                  </a:lnTo>
                  <a:lnTo>
                    <a:pt x="312715" y="1998"/>
                  </a:lnTo>
                  <a:lnTo>
                    <a:pt x="321144" y="1904"/>
                  </a:lnTo>
                  <a:close/>
                </a:path>
                <a:path w="5782309" h="262890">
                  <a:moveTo>
                    <a:pt x="3672039" y="1142"/>
                  </a:moveTo>
                  <a:lnTo>
                    <a:pt x="3691724" y="1142"/>
                  </a:lnTo>
                  <a:lnTo>
                    <a:pt x="3793832" y="258571"/>
                  </a:lnTo>
                  <a:lnTo>
                    <a:pt x="3744175" y="258571"/>
                  </a:lnTo>
                  <a:lnTo>
                    <a:pt x="3725506" y="207137"/>
                  </a:lnTo>
                  <a:lnTo>
                    <a:pt x="3638511" y="207137"/>
                  </a:lnTo>
                  <a:lnTo>
                    <a:pt x="3620858" y="258571"/>
                  </a:lnTo>
                  <a:lnTo>
                    <a:pt x="3570693" y="258571"/>
                  </a:lnTo>
                  <a:lnTo>
                    <a:pt x="3672039" y="1142"/>
                  </a:lnTo>
                  <a:close/>
                </a:path>
                <a:path w="5782309" h="262890">
                  <a:moveTo>
                    <a:pt x="101307" y="1142"/>
                  </a:moveTo>
                  <a:lnTo>
                    <a:pt x="120992" y="1142"/>
                  </a:lnTo>
                  <a:lnTo>
                    <a:pt x="223100" y="258571"/>
                  </a:lnTo>
                  <a:lnTo>
                    <a:pt x="173443" y="258571"/>
                  </a:lnTo>
                  <a:lnTo>
                    <a:pt x="154774" y="207137"/>
                  </a:lnTo>
                  <a:lnTo>
                    <a:pt x="67792" y="207137"/>
                  </a:lnTo>
                  <a:lnTo>
                    <a:pt x="50114" y="258571"/>
                  </a:lnTo>
                  <a:lnTo>
                    <a:pt x="0" y="258571"/>
                  </a:lnTo>
                  <a:lnTo>
                    <a:pt x="101307" y="1142"/>
                  </a:lnTo>
                  <a:close/>
                </a:path>
                <a:path w="5782309" h="262890">
                  <a:moveTo>
                    <a:pt x="5161749" y="253"/>
                  </a:moveTo>
                  <a:lnTo>
                    <a:pt x="5181843" y="1803"/>
                  </a:lnTo>
                  <a:lnTo>
                    <a:pt x="5200389" y="6461"/>
                  </a:lnTo>
                  <a:lnTo>
                    <a:pt x="5217363" y="14237"/>
                  </a:lnTo>
                  <a:lnTo>
                    <a:pt x="5232742" y="25145"/>
                  </a:lnTo>
                  <a:lnTo>
                    <a:pt x="5213946" y="61467"/>
                  </a:lnTo>
                  <a:lnTo>
                    <a:pt x="5209400" y="57870"/>
                  </a:lnTo>
                  <a:lnTo>
                    <a:pt x="5203771" y="54308"/>
                  </a:lnTo>
                  <a:lnTo>
                    <a:pt x="5166948" y="40707"/>
                  </a:lnTo>
                  <a:lnTo>
                    <a:pt x="5160733" y="40258"/>
                  </a:lnTo>
                  <a:lnTo>
                    <a:pt x="5142967" y="41852"/>
                  </a:lnTo>
                  <a:lnTo>
                    <a:pt x="5101551" y="65658"/>
                  </a:lnTo>
                  <a:lnTo>
                    <a:pt x="5081192" y="113486"/>
                  </a:lnTo>
                  <a:lnTo>
                    <a:pt x="5079834" y="133730"/>
                  </a:lnTo>
                  <a:lnTo>
                    <a:pt x="5081168" y="152997"/>
                  </a:lnTo>
                  <a:lnTo>
                    <a:pt x="5101170" y="198627"/>
                  </a:lnTo>
                  <a:lnTo>
                    <a:pt x="5141622" y="221362"/>
                  </a:lnTo>
                  <a:lnTo>
                    <a:pt x="5158955" y="222884"/>
                  </a:lnTo>
                  <a:lnTo>
                    <a:pt x="5170453" y="222053"/>
                  </a:lnTo>
                  <a:lnTo>
                    <a:pt x="5198706" y="159765"/>
                  </a:lnTo>
                  <a:lnTo>
                    <a:pt x="5163400" y="159765"/>
                  </a:lnTo>
                  <a:lnTo>
                    <a:pt x="5163400" y="121284"/>
                  </a:lnTo>
                  <a:lnTo>
                    <a:pt x="5243664" y="121284"/>
                  </a:lnTo>
                  <a:lnTo>
                    <a:pt x="5243664" y="234950"/>
                  </a:lnTo>
                  <a:lnTo>
                    <a:pt x="5202135" y="255523"/>
                  </a:lnTo>
                  <a:lnTo>
                    <a:pt x="5164291" y="262435"/>
                  </a:lnTo>
                  <a:lnTo>
                    <a:pt x="5151716" y="262889"/>
                  </a:lnTo>
                  <a:lnTo>
                    <a:pt x="5125806" y="260651"/>
                  </a:lnTo>
                  <a:lnTo>
                    <a:pt x="5082511" y="242744"/>
                  </a:lnTo>
                  <a:lnTo>
                    <a:pt x="5051101" y="207738"/>
                  </a:lnTo>
                  <a:lnTo>
                    <a:pt x="5035099" y="160442"/>
                  </a:lnTo>
                  <a:lnTo>
                    <a:pt x="5033098" y="132460"/>
                  </a:lnTo>
                  <a:lnTo>
                    <a:pt x="5035267" y="104483"/>
                  </a:lnTo>
                  <a:lnTo>
                    <a:pt x="5052654" y="56719"/>
                  </a:lnTo>
                  <a:lnTo>
                    <a:pt x="5086829" y="20881"/>
                  </a:lnTo>
                  <a:lnTo>
                    <a:pt x="5133744" y="2541"/>
                  </a:lnTo>
                  <a:lnTo>
                    <a:pt x="5161749" y="253"/>
                  </a:lnTo>
                  <a:close/>
                </a:path>
                <a:path w="5782309" h="262890">
                  <a:moveTo>
                    <a:pt x="4142066" y="253"/>
                  </a:moveTo>
                  <a:lnTo>
                    <a:pt x="4162803" y="1371"/>
                  </a:lnTo>
                  <a:lnTo>
                    <a:pt x="4181373" y="4714"/>
                  </a:lnTo>
                  <a:lnTo>
                    <a:pt x="4197752" y="10273"/>
                  </a:lnTo>
                  <a:lnTo>
                    <a:pt x="4211916" y="18033"/>
                  </a:lnTo>
                  <a:lnTo>
                    <a:pt x="4193374" y="55371"/>
                  </a:lnTo>
                  <a:lnTo>
                    <a:pt x="4184687" y="48777"/>
                  </a:lnTo>
                  <a:lnTo>
                    <a:pt x="4173689" y="44053"/>
                  </a:lnTo>
                  <a:lnTo>
                    <a:pt x="4160406" y="41209"/>
                  </a:lnTo>
                  <a:lnTo>
                    <a:pt x="4144860" y="40258"/>
                  </a:lnTo>
                  <a:lnTo>
                    <a:pt x="4129688" y="41925"/>
                  </a:lnTo>
                  <a:lnTo>
                    <a:pt x="4092790" y="66928"/>
                  </a:lnTo>
                  <a:lnTo>
                    <a:pt x="4073752" y="114738"/>
                  </a:lnTo>
                  <a:lnTo>
                    <a:pt x="4072470" y="134238"/>
                  </a:lnTo>
                  <a:lnTo>
                    <a:pt x="4073657" y="153572"/>
                  </a:lnTo>
                  <a:lnTo>
                    <a:pt x="4091266" y="198881"/>
                  </a:lnTo>
                  <a:lnTo>
                    <a:pt x="4126628" y="221384"/>
                  </a:lnTo>
                  <a:lnTo>
                    <a:pt x="4141558" y="222884"/>
                  </a:lnTo>
                  <a:lnTo>
                    <a:pt x="4158509" y="221269"/>
                  </a:lnTo>
                  <a:lnTo>
                    <a:pt x="4173531" y="216439"/>
                  </a:lnTo>
                  <a:lnTo>
                    <a:pt x="4186600" y="208418"/>
                  </a:lnTo>
                  <a:lnTo>
                    <a:pt x="4197692" y="197230"/>
                  </a:lnTo>
                  <a:lnTo>
                    <a:pt x="4218647" y="233552"/>
                  </a:lnTo>
                  <a:lnTo>
                    <a:pt x="4203294" y="246387"/>
                  </a:lnTo>
                  <a:lnTo>
                    <a:pt x="4184691" y="255555"/>
                  </a:lnTo>
                  <a:lnTo>
                    <a:pt x="4162873" y="261056"/>
                  </a:lnTo>
                  <a:lnTo>
                    <a:pt x="4137875" y="262889"/>
                  </a:lnTo>
                  <a:lnTo>
                    <a:pt x="4112777" y="260699"/>
                  </a:lnTo>
                  <a:lnTo>
                    <a:pt x="4071439" y="243173"/>
                  </a:lnTo>
                  <a:lnTo>
                    <a:pt x="4042290" y="208789"/>
                  </a:lnTo>
                  <a:lnTo>
                    <a:pt x="4027570" y="161026"/>
                  </a:lnTo>
                  <a:lnTo>
                    <a:pt x="4025734" y="132333"/>
                  </a:lnTo>
                  <a:lnTo>
                    <a:pt x="4027762" y="105304"/>
                  </a:lnTo>
                  <a:lnTo>
                    <a:pt x="4044058" y="58199"/>
                  </a:lnTo>
                  <a:lnTo>
                    <a:pt x="4075880" y="21524"/>
                  </a:lnTo>
                  <a:lnTo>
                    <a:pt x="4117702" y="2613"/>
                  </a:lnTo>
                  <a:lnTo>
                    <a:pt x="4142066" y="253"/>
                  </a:lnTo>
                  <a:close/>
                </a:path>
                <a:path w="5782309" h="262890">
                  <a:moveTo>
                    <a:pt x="3277196" y="253"/>
                  </a:moveTo>
                  <a:lnTo>
                    <a:pt x="3297745" y="1277"/>
                  </a:lnTo>
                  <a:lnTo>
                    <a:pt x="3315376" y="4349"/>
                  </a:lnTo>
                  <a:lnTo>
                    <a:pt x="3330078" y="9469"/>
                  </a:lnTo>
                  <a:lnTo>
                    <a:pt x="3341839" y="16637"/>
                  </a:lnTo>
                  <a:lnTo>
                    <a:pt x="3328123" y="55498"/>
                  </a:lnTo>
                  <a:lnTo>
                    <a:pt x="3316126" y="48091"/>
                  </a:lnTo>
                  <a:lnTo>
                    <a:pt x="3303771" y="42814"/>
                  </a:lnTo>
                  <a:lnTo>
                    <a:pt x="3291083" y="39657"/>
                  </a:lnTo>
                  <a:lnTo>
                    <a:pt x="3278085" y="38607"/>
                  </a:lnTo>
                  <a:lnTo>
                    <a:pt x="3270706" y="39110"/>
                  </a:lnTo>
                  <a:lnTo>
                    <a:pt x="3245319" y="59435"/>
                  </a:lnTo>
                  <a:lnTo>
                    <a:pt x="3245319" y="68198"/>
                  </a:lnTo>
                  <a:lnTo>
                    <a:pt x="3272537" y="101971"/>
                  </a:lnTo>
                  <a:lnTo>
                    <a:pt x="3305513" y="119739"/>
                  </a:lnTo>
                  <a:lnTo>
                    <a:pt x="3315582" y="125587"/>
                  </a:lnTo>
                  <a:lnTo>
                    <a:pt x="3344268" y="154297"/>
                  </a:lnTo>
                  <a:lnTo>
                    <a:pt x="3353523" y="192150"/>
                  </a:lnTo>
                  <a:lnTo>
                    <a:pt x="3351999" y="206892"/>
                  </a:lnTo>
                  <a:lnTo>
                    <a:pt x="3329139" y="242950"/>
                  </a:lnTo>
                  <a:lnTo>
                    <a:pt x="3283294" y="261649"/>
                  </a:lnTo>
                  <a:lnTo>
                    <a:pt x="3263861" y="262889"/>
                  </a:lnTo>
                  <a:lnTo>
                    <a:pt x="3246500" y="261745"/>
                  </a:lnTo>
                  <a:lnTo>
                    <a:pt x="3230032" y="258302"/>
                  </a:lnTo>
                  <a:lnTo>
                    <a:pt x="3214445" y="252549"/>
                  </a:lnTo>
                  <a:lnTo>
                    <a:pt x="3199726" y="244475"/>
                  </a:lnTo>
                  <a:lnTo>
                    <a:pt x="3216363" y="204088"/>
                  </a:lnTo>
                  <a:lnTo>
                    <a:pt x="3229649" y="212330"/>
                  </a:lnTo>
                  <a:lnTo>
                    <a:pt x="3242827" y="218201"/>
                  </a:lnTo>
                  <a:lnTo>
                    <a:pt x="3255886" y="221716"/>
                  </a:lnTo>
                  <a:lnTo>
                    <a:pt x="3268814" y="222884"/>
                  </a:lnTo>
                  <a:lnTo>
                    <a:pt x="3286223" y="221146"/>
                  </a:lnTo>
                  <a:lnTo>
                    <a:pt x="3298644" y="215931"/>
                  </a:lnTo>
                  <a:lnTo>
                    <a:pt x="3306087" y="207240"/>
                  </a:lnTo>
                  <a:lnTo>
                    <a:pt x="3308565" y="195071"/>
                  </a:lnTo>
                  <a:lnTo>
                    <a:pt x="3307990" y="188666"/>
                  </a:lnTo>
                  <a:lnTo>
                    <a:pt x="3284880" y="157813"/>
                  </a:lnTo>
                  <a:lnTo>
                    <a:pt x="3247230" y="136888"/>
                  </a:lnTo>
                  <a:lnTo>
                    <a:pt x="3236191" y="130540"/>
                  </a:lnTo>
                  <a:lnTo>
                    <a:pt x="3208672" y="103616"/>
                  </a:lnTo>
                  <a:lnTo>
                    <a:pt x="3200234" y="68579"/>
                  </a:lnTo>
                  <a:lnTo>
                    <a:pt x="3201572" y="54457"/>
                  </a:lnTo>
                  <a:lnTo>
                    <a:pt x="3221824" y="19684"/>
                  </a:lnTo>
                  <a:lnTo>
                    <a:pt x="3261026" y="1468"/>
                  </a:lnTo>
                  <a:lnTo>
                    <a:pt x="3277196" y="253"/>
                  </a:lnTo>
                  <a:close/>
                </a:path>
                <a:path w="5782309" h="262890">
                  <a:moveTo>
                    <a:pt x="1551266" y="253"/>
                  </a:moveTo>
                  <a:lnTo>
                    <a:pt x="1572003" y="1371"/>
                  </a:lnTo>
                  <a:lnTo>
                    <a:pt x="1590573" y="4714"/>
                  </a:lnTo>
                  <a:lnTo>
                    <a:pt x="1606952" y="10273"/>
                  </a:lnTo>
                  <a:lnTo>
                    <a:pt x="1621116" y="18033"/>
                  </a:lnTo>
                  <a:lnTo>
                    <a:pt x="1602574" y="55371"/>
                  </a:lnTo>
                  <a:lnTo>
                    <a:pt x="1593887" y="48777"/>
                  </a:lnTo>
                  <a:lnTo>
                    <a:pt x="1582889" y="44053"/>
                  </a:lnTo>
                  <a:lnTo>
                    <a:pt x="1569606" y="41209"/>
                  </a:lnTo>
                  <a:lnTo>
                    <a:pt x="1554060" y="40258"/>
                  </a:lnTo>
                  <a:lnTo>
                    <a:pt x="1538888" y="41925"/>
                  </a:lnTo>
                  <a:lnTo>
                    <a:pt x="1501990" y="66928"/>
                  </a:lnTo>
                  <a:lnTo>
                    <a:pt x="1482952" y="114738"/>
                  </a:lnTo>
                  <a:lnTo>
                    <a:pt x="1481670" y="134238"/>
                  </a:lnTo>
                  <a:lnTo>
                    <a:pt x="1482857" y="153572"/>
                  </a:lnTo>
                  <a:lnTo>
                    <a:pt x="1500466" y="198881"/>
                  </a:lnTo>
                  <a:lnTo>
                    <a:pt x="1535828" y="221384"/>
                  </a:lnTo>
                  <a:lnTo>
                    <a:pt x="1550758" y="222884"/>
                  </a:lnTo>
                  <a:lnTo>
                    <a:pt x="1567709" y="221269"/>
                  </a:lnTo>
                  <a:lnTo>
                    <a:pt x="1582731" y="216439"/>
                  </a:lnTo>
                  <a:lnTo>
                    <a:pt x="1595800" y="208418"/>
                  </a:lnTo>
                  <a:lnTo>
                    <a:pt x="1606892" y="197230"/>
                  </a:lnTo>
                  <a:lnTo>
                    <a:pt x="1627847" y="233552"/>
                  </a:lnTo>
                  <a:lnTo>
                    <a:pt x="1612494" y="246387"/>
                  </a:lnTo>
                  <a:lnTo>
                    <a:pt x="1593891" y="255555"/>
                  </a:lnTo>
                  <a:lnTo>
                    <a:pt x="1572073" y="261056"/>
                  </a:lnTo>
                  <a:lnTo>
                    <a:pt x="1547075" y="262889"/>
                  </a:lnTo>
                  <a:lnTo>
                    <a:pt x="1521977" y="260699"/>
                  </a:lnTo>
                  <a:lnTo>
                    <a:pt x="1480639" y="243173"/>
                  </a:lnTo>
                  <a:lnTo>
                    <a:pt x="1451490" y="208789"/>
                  </a:lnTo>
                  <a:lnTo>
                    <a:pt x="1436770" y="161026"/>
                  </a:lnTo>
                  <a:lnTo>
                    <a:pt x="1434934" y="132333"/>
                  </a:lnTo>
                  <a:lnTo>
                    <a:pt x="1436962" y="105304"/>
                  </a:lnTo>
                  <a:lnTo>
                    <a:pt x="1453258" y="58199"/>
                  </a:lnTo>
                  <a:lnTo>
                    <a:pt x="1485080" y="21524"/>
                  </a:lnTo>
                  <a:lnTo>
                    <a:pt x="1526902" y="2613"/>
                  </a:lnTo>
                  <a:lnTo>
                    <a:pt x="1551266" y="253"/>
                  </a:lnTo>
                  <a:close/>
                </a:path>
                <a:path w="5782309" h="262890">
                  <a:moveTo>
                    <a:pt x="571334" y="253"/>
                  </a:moveTo>
                  <a:lnTo>
                    <a:pt x="592071" y="1371"/>
                  </a:lnTo>
                  <a:lnTo>
                    <a:pt x="610641" y="4714"/>
                  </a:lnTo>
                  <a:lnTo>
                    <a:pt x="627020" y="10273"/>
                  </a:lnTo>
                  <a:lnTo>
                    <a:pt x="641184" y="18033"/>
                  </a:lnTo>
                  <a:lnTo>
                    <a:pt x="622642" y="55371"/>
                  </a:lnTo>
                  <a:lnTo>
                    <a:pt x="613955" y="48777"/>
                  </a:lnTo>
                  <a:lnTo>
                    <a:pt x="602957" y="44053"/>
                  </a:lnTo>
                  <a:lnTo>
                    <a:pt x="589674" y="41209"/>
                  </a:lnTo>
                  <a:lnTo>
                    <a:pt x="574128" y="40258"/>
                  </a:lnTo>
                  <a:lnTo>
                    <a:pt x="558956" y="41925"/>
                  </a:lnTo>
                  <a:lnTo>
                    <a:pt x="522058" y="66928"/>
                  </a:lnTo>
                  <a:lnTo>
                    <a:pt x="503020" y="114738"/>
                  </a:lnTo>
                  <a:lnTo>
                    <a:pt x="501738" y="134238"/>
                  </a:lnTo>
                  <a:lnTo>
                    <a:pt x="502925" y="153572"/>
                  </a:lnTo>
                  <a:lnTo>
                    <a:pt x="520534" y="198881"/>
                  </a:lnTo>
                  <a:lnTo>
                    <a:pt x="555896" y="221384"/>
                  </a:lnTo>
                  <a:lnTo>
                    <a:pt x="570826" y="222884"/>
                  </a:lnTo>
                  <a:lnTo>
                    <a:pt x="587777" y="221269"/>
                  </a:lnTo>
                  <a:lnTo>
                    <a:pt x="602799" y="216439"/>
                  </a:lnTo>
                  <a:lnTo>
                    <a:pt x="615868" y="208418"/>
                  </a:lnTo>
                  <a:lnTo>
                    <a:pt x="626960" y="197230"/>
                  </a:lnTo>
                  <a:lnTo>
                    <a:pt x="647915" y="233552"/>
                  </a:lnTo>
                  <a:lnTo>
                    <a:pt x="632562" y="246387"/>
                  </a:lnTo>
                  <a:lnTo>
                    <a:pt x="613959" y="255555"/>
                  </a:lnTo>
                  <a:lnTo>
                    <a:pt x="592141" y="261056"/>
                  </a:lnTo>
                  <a:lnTo>
                    <a:pt x="567143" y="262889"/>
                  </a:lnTo>
                  <a:lnTo>
                    <a:pt x="542045" y="260699"/>
                  </a:lnTo>
                  <a:lnTo>
                    <a:pt x="500707" y="243173"/>
                  </a:lnTo>
                  <a:lnTo>
                    <a:pt x="471558" y="208789"/>
                  </a:lnTo>
                  <a:lnTo>
                    <a:pt x="456838" y="161026"/>
                  </a:lnTo>
                  <a:lnTo>
                    <a:pt x="455002" y="132333"/>
                  </a:lnTo>
                  <a:lnTo>
                    <a:pt x="457030" y="105304"/>
                  </a:lnTo>
                  <a:lnTo>
                    <a:pt x="473326" y="58199"/>
                  </a:lnTo>
                  <a:lnTo>
                    <a:pt x="505148" y="21524"/>
                  </a:lnTo>
                  <a:lnTo>
                    <a:pt x="546970" y="2613"/>
                  </a:lnTo>
                  <a:lnTo>
                    <a:pt x="571334" y="253"/>
                  </a:lnTo>
                  <a:close/>
                </a:path>
                <a:path w="5782309" h="262890">
                  <a:moveTo>
                    <a:pt x="2743542" y="0"/>
                  </a:moveTo>
                  <a:lnTo>
                    <a:pt x="2791818" y="8540"/>
                  </a:lnTo>
                  <a:lnTo>
                    <a:pt x="2827235" y="34035"/>
                  </a:lnTo>
                  <a:lnTo>
                    <a:pt x="2848952" y="74866"/>
                  </a:lnTo>
                  <a:lnTo>
                    <a:pt x="2856191" y="129412"/>
                  </a:lnTo>
                  <a:lnTo>
                    <a:pt x="2854308" y="158509"/>
                  </a:lnTo>
                  <a:lnTo>
                    <a:pt x="2839207" y="207226"/>
                  </a:lnTo>
                  <a:lnTo>
                    <a:pt x="2809247" y="242583"/>
                  </a:lnTo>
                  <a:lnTo>
                    <a:pt x="2766333" y="260629"/>
                  </a:lnTo>
                  <a:lnTo>
                    <a:pt x="2740113" y="262889"/>
                  </a:lnTo>
                  <a:lnTo>
                    <a:pt x="2715991" y="260653"/>
                  </a:lnTo>
                  <a:lnTo>
                    <a:pt x="2676748" y="242798"/>
                  </a:lnTo>
                  <a:lnTo>
                    <a:pt x="2649646" y="207672"/>
                  </a:lnTo>
                  <a:lnTo>
                    <a:pt x="2636017" y="158801"/>
                  </a:lnTo>
                  <a:lnTo>
                    <a:pt x="2634322" y="129412"/>
                  </a:lnTo>
                  <a:lnTo>
                    <a:pt x="2636180" y="103314"/>
                  </a:lnTo>
                  <a:lnTo>
                    <a:pt x="2651039" y="57403"/>
                  </a:lnTo>
                  <a:lnTo>
                    <a:pt x="2680159" y="21163"/>
                  </a:lnTo>
                  <a:lnTo>
                    <a:pt x="2719922" y="2355"/>
                  </a:lnTo>
                  <a:lnTo>
                    <a:pt x="274354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38200" y="1752600"/>
            <a:ext cx="6324600" cy="38731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3381" y="717295"/>
            <a:ext cx="6472555" cy="359410"/>
            <a:chOff x="843381" y="717295"/>
            <a:chExt cx="6472555" cy="359410"/>
          </a:xfrm>
        </p:grpSpPr>
        <p:sp>
          <p:nvSpPr>
            <p:cNvPr id="3" name="object 3"/>
            <p:cNvSpPr/>
            <p:nvPr/>
          </p:nvSpPr>
          <p:spPr>
            <a:xfrm>
              <a:off x="844270" y="718184"/>
              <a:ext cx="6470548" cy="357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3960" y="825245"/>
              <a:ext cx="5005705" cy="127635"/>
            </a:xfrm>
            <a:custGeom>
              <a:avLst/>
              <a:gdLst/>
              <a:ahLst/>
              <a:cxnLst/>
              <a:rect l="l" t="t" r="r" b="b"/>
              <a:pathLst>
                <a:path w="5005705" h="127634">
                  <a:moveTo>
                    <a:pt x="4963985" y="0"/>
                  </a:moveTo>
                  <a:lnTo>
                    <a:pt x="4922456" y="127634"/>
                  </a:lnTo>
                  <a:lnTo>
                    <a:pt x="5005514" y="127634"/>
                  </a:lnTo>
                  <a:lnTo>
                    <a:pt x="4963985" y="0"/>
                  </a:lnTo>
                  <a:close/>
                </a:path>
                <a:path w="5005705" h="127634">
                  <a:moveTo>
                    <a:pt x="41516" y="0"/>
                  </a:moveTo>
                  <a:lnTo>
                    <a:pt x="0" y="127634"/>
                  </a:lnTo>
                  <a:lnTo>
                    <a:pt x="83032" y="127634"/>
                  </a:lnTo>
                  <a:lnTo>
                    <a:pt x="4151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2000" y="775334"/>
              <a:ext cx="101727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8188" y="775334"/>
              <a:ext cx="101726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2727" y="775334"/>
              <a:ext cx="101726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7597" y="775334"/>
              <a:ext cx="101777" cy="1005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9450" y="771778"/>
              <a:ext cx="176275" cy="2503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4270" y="718184"/>
              <a:ext cx="6470650" cy="357505"/>
            </a:xfrm>
            <a:custGeom>
              <a:avLst/>
              <a:gdLst/>
              <a:ahLst/>
              <a:cxnLst/>
              <a:rect l="l" t="t" r="r" b="b"/>
              <a:pathLst>
                <a:path w="6470650" h="357505">
                  <a:moveTo>
                    <a:pt x="5930544" y="6095"/>
                  </a:moveTo>
                  <a:lnTo>
                    <a:pt x="6151143" y="6095"/>
                  </a:lnTo>
                  <a:lnTo>
                    <a:pt x="6151143" y="60578"/>
                  </a:lnTo>
                  <a:lnTo>
                    <a:pt x="5991885" y="60578"/>
                  </a:lnTo>
                  <a:lnTo>
                    <a:pt x="5991885" y="141477"/>
                  </a:lnTo>
                  <a:lnTo>
                    <a:pt x="6106058" y="141477"/>
                  </a:lnTo>
                  <a:lnTo>
                    <a:pt x="6106058" y="193675"/>
                  </a:lnTo>
                  <a:lnTo>
                    <a:pt x="5991885" y="193675"/>
                  </a:lnTo>
                  <a:lnTo>
                    <a:pt x="5991885" y="297179"/>
                  </a:lnTo>
                  <a:lnTo>
                    <a:pt x="6148476" y="297179"/>
                  </a:lnTo>
                  <a:lnTo>
                    <a:pt x="6148476" y="351663"/>
                  </a:lnTo>
                  <a:lnTo>
                    <a:pt x="5930544" y="351663"/>
                  </a:lnTo>
                  <a:lnTo>
                    <a:pt x="5930544" y="6095"/>
                  </a:lnTo>
                  <a:close/>
                </a:path>
                <a:path w="6470650" h="357505">
                  <a:moveTo>
                    <a:pt x="5663844" y="6095"/>
                  </a:moveTo>
                  <a:lnTo>
                    <a:pt x="5725185" y="6095"/>
                  </a:lnTo>
                  <a:lnTo>
                    <a:pt x="5725185" y="297179"/>
                  </a:lnTo>
                  <a:lnTo>
                    <a:pt x="5881395" y="297179"/>
                  </a:lnTo>
                  <a:lnTo>
                    <a:pt x="5881395" y="351663"/>
                  </a:lnTo>
                  <a:lnTo>
                    <a:pt x="5663844" y="351663"/>
                  </a:lnTo>
                  <a:lnTo>
                    <a:pt x="5663844" y="6095"/>
                  </a:lnTo>
                  <a:close/>
                </a:path>
                <a:path w="6470650" h="357505">
                  <a:moveTo>
                    <a:pt x="5202961" y="6095"/>
                  </a:moveTo>
                  <a:lnTo>
                    <a:pt x="5266842" y="6095"/>
                  </a:lnTo>
                  <a:lnTo>
                    <a:pt x="5331739" y="214629"/>
                  </a:lnTo>
                  <a:lnTo>
                    <a:pt x="5401843" y="6095"/>
                  </a:lnTo>
                  <a:lnTo>
                    <a:pt x="5428640" y="6095"/>
                  </a:lnTo>
                  <a:lnTo>
                    <a:pt x="5498998" y="214629"/>
                  </a:lnTo>
                  <a:lnTo>
                    <a:pt x="5563641" y="6095"/>
                  </a:lnTo>
                  <a:lnTo>
                    <a:pt x="5627522" y="6095"/>
                  </a:lnTo>
                  <a:lnTo>
                    <a:pt x="5515762" y="356362"/>
                  </a:lnTo>
                  <a:lnTo>
                    <a:pt x="5490489" y="356362"/>
                  </a:lnTo>
                  <a:lnTo>
                    <a:pt x="5415051" y="138429"/>
                  </a:lnTo>
                  <a:lnTo>
                    <a:pt x="5341645" y="356362"/>
                  </a:lnTo>
                  <a:lnTo>
                    <a:pt x="5316372" y="356362"/>
                  </a:lnTo>
                  <a:lnTo>
                    <a:pt x="5202961" y="6095"/>
                  </a:lnTo>
                  <a:close/>
                </a:path>
                <a:path w="6470650" h="357505">
                  <a:moveTo>
                    <a:pt x="3938676" y="6095"/>
                  </a:moveTo>
                  <a:lnTo>
                    <a:pt x="4166387" y="6095"/>
                  </a:lnTo>
                  <a:lnTo>
                    <a:pt x="4166387" y="60578"/>
                  </a:lnTo>
                  <a:lnTo>
                    <a:pt x="4000017" y="60578"/>
                  </a:lnTo>
                  <a:lnTo>
                    <a:pt x="4000017" y="141477"/>
                  </a:lnTo>
                  <a:lnTo>
                    <a:pt x="4121556" y="141477"/>
                  </a:lnTo>
                  <a:lnTo>
                    <a:pt x="4121556" y="193675"/>
                  </a:lnTo>
                  <a:lnTo>
                    <a:pt x="4000017" y="193675"/>
                  </a:lnTo>
                  <a:lnTo>
                    <a:pt x="4000017" y="351663"/>
                  </a:lnTo>
                  <a:lnTo>
                    <a:pt x="3938676" y="351663"/>
                  </a:lnTo>
                  <a:lnTo>
                    <a:pt x="3938676" y="6095"/>
                  </a:lnTo>
                  <a:close/>
                </a:path>
                <a:path w="6470650" h="357505">
                  <a:moveTo>
                    <a:pt x="3181248" y="6095"/>
                  </a:moveTo>
                  <a:lnTo>
                    <a:pt x="3401847" y="6095"/>
                  </a:lnTo>
                  <a:lnTo>
                    <a:pt x="3401847" y="60578"/>
                  </a:lnTo>
                  <a:lnTo>
                    <a:pt x="3242589" y="60578"/>
                  </a:lnTo>
                  <a:lnTo>
                    <a:pt x="3242589" y="141477"/>
                  </a:lnTo>
                  <a:lnTo>
                    <a:pt x="3356762" y="141477"/>
                  </a:lnTo>
                  <a:lnTo>
                    <a:pt x="3356762" y="193675"/>
                  </a:lnTo>
                  <a:lnTo>
                    <a:pt x="3242589" y="193675"/>
                  </a:lnTo>
                  <a:lnTo>
                    <a:pt x="3242589" y="297179"/>
                  </a:lnTo>
                  <a:lnTo>
                    <a:pt x="3399180" y="297179"/>
                  </a:lnTo>
                  <a:lnTo>
                    <a:pt x="3399180" y="351663"/>
                  </a:lnTo>
                  <a:lnTo>
                    <a:pt x="3181248" y="351663"/>
                  </a:lnTo>
                  <a:lnTo>
                    <a:pt x="3181248" y="6095"/>
                  </a:lnTo>
                  <a:close/>
                </a:path>
                <a:path w="6470650" h="357505">
                  <a:moveTo>
                    <a:pt x="2557932" y="6095"/>
                  </a:moveTo>
                  <a:lnTo>
                    <a:pt x="2619273" y="6095"/>
                  </a:lnTo>
                  <a:lnTo>
                    <a:pt x="2619273" y="240284"/>
                  </a:lnTo>
                  <a:lnTo>
                    <a:pt x="2620342" y="253547"/>
                  </a:lnTo>
                  <a:lnTo>
                    <a:pt x="2645576" y="293270"/>
                  </a:lnTo>
                  <a:lnTo>
                    <a:pt x="2683027" y="303022"/>
                  </a:lnTo>
                  <a:lnTo>
                    <a:pt x="2698694" y="301952"/>
                  </a:lnTo>
                  <a:lnTo>
                    <a:pt x="2734716" y="286003"/>
                  </a:lnTo>
                  <a:lnTo>
                    <a:pt x="2753258" y="239140"/>
                  </a:lnTo>
                  <a:lnTo>
                    <a:pt x="2753258" y="6095"/>
                  </a:lnTo>
                  <a:lnTo>
                    <a:pt x="2814599" y="6095"/>
                  </a:lnTo>
                  <a:lnTo>
                    <a:pt x="2814599" y="243839"/>
                  </a:lnTo>
                  <a:lnTo>
                    <a:pt x="2812363" y="269059"/>
                  </a:lnTo>
                  <a:lnTo>
                    <a:pt x="2794507" y="310830"/>
                  </a:lnTo>
                  <a:lnTo>
                    <a:pt x="2759525" y="340574"/>
                  </a:lnTo>
                  <a:lnTo>
                    <a:pt x="2711796" y="355623"/>
                  </a:lnTo>
                  <a:lnTo>
                    <a:pt x="2683408" y="357504"/>
                  </a:lnTo>
                  <a:lnTo>
                    <a:pt x="2655043" y="355669"/>
                  </a:lnTo>
                  <a:lnTo>
                    <a:pt x="2608649" y="340949"/>
                  </a:lnTo>
                  <a:lnTo>
                    <a:pt x="2576309" y="311701"/>
                  </a:lnTo>
                  <a:lnTo>
                    <a:pt x="2559978" y="269497"/>
                  </a:lnTo>
                  <a:lnTo>
                    <a:pt x="2557932" y="243586"/>
                  </a:lnTo>
                  <a:lnTo>
                    <a:pt x="2557932" y="6095"/>
                  </a:lnTo>
                  <a:close/>
                </a:path>
                <a:path w="6470650" h="357505">
                  <a:moveTo>
                    <a:pt x="2231669" y="6095"/>
                  </a:moveTo>
                  <a:lnTo>
                    <a:pt x="2517800" y="6095"/>
                  </a:lnTo>
                  <a:lnTo>
                    <a:pt x="2517800" y="60578"/>
                  </a:lnTo>
                  <a:lnTo>
                    <a:pt x="2402865" y="60578"/>
                  </a:lnTo>
                  <a:lnTo>
                    <a:pt x="2402865" y="351663"/>
                  </a:lnTo>
                  <a:lnTo>
                    <a:pt x="2341524" y="351663"/>
                  </a:lnTo>
                  <a:lnTo>
                    <a:pt x="2341524" y="60578"/>
                  </a:lnTo>
                  <a:lnTo>
                    <a:pt x="2231669" y="60578"/>
                  </a:lnTo>
                  <a:lnTo>
                    <a:pt x="2231669" y="6095"/>
                  </a:lnTo>
                  <a:close/>
                </a:path>
                <a:path w="6470650" h="357505">
                  <a:moveTo>
                    <a:pt x="1692300" y="6095"/>
                  </a:moveTo>
                  <a:lnTo>
                    <a:pt x="1912899" y="6095"/>
                  </a:lnTo>
                  <a:lnTo>
                    <a:pt x="1912899" y="60578"/>
                  </a:lnTo>
                  <a:lnTo>
                    <a:pt x="1753641" y="60578"/>
                  </a:lnTo>
                  <a:lnTo>
                    <a:pt x="1753641" y="141477"/>
                  </a:lnTo>
                  <a:lnTo>
                    <a:pt x="1867814" y="141477"/>
                  </a:lnTo>
                  <a:lnTo>
                    <a:pt x="1867814" y="193675"/>
                  </a:lnTo>
                  <a:lnTo>
                    <a:pt x="1753641" y="193675"/>
                  </a:lnTo>
                  <a:lnTo>
                    <a:pt x="1753641" y="297179"/>
                  </a:lnTo>
                  <a:lnTo>
                    <a:pt x="1910232" y="297179"/>
                  </a:lnTo>
                  <a:lnTo>
                    <a:pt x="1910232" y="351663"/>
                  </a:lnTo>
                  <a:lnTo>
                    <a:pt x="1692300" y="351663"/>
                  </a:lnTo>
                  <a:lnTo>
                    <a:pt x="1692300" y="6095"/>
                  </a:lnTo>
                  <a:close/>
                </a:path>
                <a:path w="6470650" h="357505">
                  <a:moveTo>
                    <a:pt x="1366037" y="6095"/>
                  </a:moveTo>
                  <a:lnTo>
                    <a:pt x="1652168" y="6095"/>
                  </a:lnTo>
                  <a:lnTo>
                    <a:pt x="1652168" y="60578"/>
                  </a:lnTo>
                  <a:lnTo>
                    <a:pt x="1537233" y="60578"/>
                  </a:lnTo>
                  <a:lnTo>
                    <a:pt x="1537233" y="351663"/>
                  </a:lnTo>
                  <a:lnTo>
                    <a:pt x="1475892" y="351663"/>
                  </a:lnTo>
                  <a:lnTo>
                    <a:pt x="1475892" y="60578"/>
                  </a:lnTo>
                  <a:lnTo>
                    <a:pt x="1366037" y="60578"/>
                  </a:lnTo>
                  <a:lnTo>
                    <a:pt x="1366037" y="6095"/>
                  </a:lnTo>
                  <a:close/>
                </a:path>
                <a:path w="6470650" h="357505">
                  <a:moveTo>
                    <a:pt x="1263675" y="6095"/>
                  </a:moveTo>
                  <a:lnTo>
                    <a:pt x="1325016" y="6095"/>
                  </a:lnTo>
                  <a:lnTo>
                    <a:pt x="1325016" y="351663"/>
                  </a:lnTo>
                  <a:lnTo>
                    <a:pt x="1263675" y="351663"/>
                  </a:lnTo>
                  <a:lnTo>
                    <a:pt x="1263675" y="6095"/>
                  </a:lnTo>
                  <a:close/>
                </a:path>
                <a:path w="6470650" h="357505">
                  <a:moveTo>
                    <a:pt x="931824" y="6095"/>
                  </a:moveTo>
                  <a:lnTo>
                    <a:pt x="993165" y="6095"/>
                  </a:lnTo>
                  <a:lnTo>
                    <a:pt x="993165" y="141477"/>
                  </a:lnTo>
                  <a:lnTo>
                    <a:pt x="1130706" y="141477"/>
                  </a:lnTo>
                  <a:lnTo>
                    <a:pt x="1130706" y="6095"/>
                  </a:lnTo>
                  <a:lnTo>
                    <a:pt x="1191285" y="6095"/>
                  </a:lnTo>
                  <a:lnTo>
                    <a:pt x="1191285" y="351663"/>
                  </a:lnTo>
                  <a:lnTo>
                    <a:pt x="1130706" y="351663"/>
                  </a:lnTo>
                  <a:lnTo>
                    <a:pt x="1130706" y="195961"/>
                  </a:lnTo>
                  <a:lnTo>
                    <a:pt x="993165" y="195961"/>
                  </a:lnTo>
                  <a:lnTo>
                    <a:pt x="993165" y="351663"/>
                  </a:lnTo>
                  <a:lnTo>
                    <a:pt x="931824" y="351663"/>
                  </a:lnTo>
                  <a:lnTo>
                    <a:pt x="931824" y="6095"/>
                  </a:lnTo>
                  <a:close/>
                </a:path>
                <a:path w="6470650" h="357505">
                  <a:moveTo>
                    <a:pt x="6300622" y="2539"/>
                  </a:moveTo>
                  <a:lnTo>
                    <a:pt x="6358222" y="8899"/>
                  </a:lnTo>
                  <a:lnTo>
                    <a:pt x="6399380" y="27987"/>
                  </a:lnTo>
                  <a:lnTo>
                    <a:pt x="6424084" y="59815"/>
                  </a:lnTo>
                  <a:lnTo>
                    <a:pt x="6432321" y="104393"/>
                  </a:lnTo>
                  <a:lnTo>
                    <a:pt x="6431180" y="119395"/>
                  </a:lnTo>
                  <a:lnTo>
                    <a:pt x="6414160" y="160400"/>
                  </a:lnTo>
                  <a:lnTo>
                    <a:pt x="6381531" y="189868"/>
                  </a:lnTo>
                  <a:lnTo>
                    <a:pt x="6368313" y="195961"/>
                  </a:lnTo>
                  <a:lnTo>
                    <a:pt x="6470548" y="351663"/>
                  </a:lnTo>
                  <a:lnTo>
                    <a:pt x="6399682" y="351663"/>
                  </a:lnTo>
                  <a:lnTo>
                    <a:pt x="6307480" y="208914"/>
                  </a:lnTo>
                  <a:lnTo>
                    <a:pt x="6299836" y="208746"/>
                  </a:lnTo>
                  <a:lnTo>
                    <a:pt x="6290811" y="208422"/>
                  </a:lnTo>
                  <a:lnTo>
                    <a:pt x="6280405" y="207932"/>
                  </a:lnTo>
                  <a:lnTo>
                    <a:pt x="6268618" y="207263"/>
                  </a:lnTo>
                  <a:lnTo>
                    <a:pt x="6268618" y="351663"/>
                  </a:lnTo>
                  <a:lnTo>
                    <a:pt x="6204864" y="351663"/>
                  </a:lnTo>
                  <a:lnTo>
                    <a:pt x="6204864" y="6095"/>
                  </a:lnTo>
                  <a:lnTo>
                    <a:pt x="6209291" y="5978"/>
                  </a:lnTo>
                  <a:lnTo>
                    <a:pt x="6217421" y="5635"/>
                  </a:lnTo>
                  <a:lnTo>
                    <a:pt x="6229242" y="5078"/>
                  </a:lnTo>
                  <a:lnTo>
                    <a:pt x="6244742" y="4317"/>
                  </a:lnTo>
                  <a:lnTo>
                    <a:pt x="6261242" y="3557"/>
                  </a:lnTo>
                  <a:lnTo>
                    <a:pt x="6276063" y="3000"/>
                  </a:lnTo>
                  <a:lnTo>
                    <a:pt x="6289194" y="2657"/>
                  </a:lnTo>
                  <a:lnTo>
                    <a:pt x="6300622" y="2539"/>
                  </a:lnTo>
                  <a:close/>
                </a:path>
                <a:path w="6470650" h="357505">
                  <a:moveTo>
                    <a:pt x="2981350" y="2539"/>
                  </a:moveTo>
                  <a:lnTo>
                    <a:pt x="3038950" y="8899"/>
                  </a:lnTo>
                  <a:lnTo>
                    <a:pt x="3080108" y="27987"/>
                  </a:lnTo>
                  <a:lnTo>
                    <a:pt x="3104812" y="59815"/>
                  </a:lnTo>
                  <a:lnTo>
                    <a:pt x="3113049" y="104393"/>
                  </a:lnTo>
                  <a:lnTo>
                    <a:pt x="3111908" y="119395"/>
                  </a:lnTo>
                  <a:lnTo>
                    <a:pt x="3094888" y="160400"/>
                  </a:lnTo>
                  <a:lnTo>
                    <a:pt x="3062259" y="189868"/>
                  </a:lnTo>
                  <a:lnTo>
                    <a:pt x="3049041" y="195961"/>
                  </a:lnTo>
                  <a:lnTo>
                    <a:pt x="3151276" y="351663"/>
                  </a:lnTo>
                  <a:lnTo>
                    <a:pt x="3080410" y="351663"/>
                  </a:lnTo>
                  <a:lnTo>
                    <a:pt x="2988208" y="208914"/>
                  </a:lnTo>
                  <a:lnTo>
                    <a:pt x="2980564" y="208746"/>
                  </a:lnTo>
                  <a:lnTo>
                    <a:pt x="2971539" y="208422"/>
                  </a:lnTo>
                  <a:lnTo>
                    <a:pt x="2961133" y="207932"/>
                  </a:lnTo>
                  <a:lnTo>
                    <a:pt x="2949346" y="207263"/>
                  </a:lnTo>
                  <a:lnTo>
                    <a:pt x="2949346" y="351663"/>
                  </a:lnTo>
                  <a:lnTo>
                    <a:pt x="2885592" y="351663"/>
                  </a:lnTo>
                  <a:lnTo>
                    <a:pt x="2885592" y="6095"/>
                  </a:lnTo>
                  <a:lnTo>
                    <a:pt x="2890019" y="5978"/>
                  </a:lnTo>
                  <a:lnTo>
                    <a:pt x="2898149" y="5635"/>
                  </a:lnTo>
                  <a:lnTo>
                    <a:pt x="2909970" y="5078"/>
                  </a:lnTo>
                  <a:lnTo>
                    <a:pt x="2925470" y="4317"/>
                  </a:lnTo>
                  <a:lnTo>
                    <a:pt x="2941970" y="3557"/>
                  </a:lnTo>
                  <a:lnTo>
                    <a:pt x="2956791" y="3000"/>
                  </a:lnTo>
                  <a:lnTo>
                    <a:pt x="2969922" y="2657"/>
                  </a:lnTo>
                  <a:lnTo>
                    <a:pt x="2981350" y="2539"/>
                  </a:lnTo>
                  <a:close/>
                </a:path>
                <a:path w="6470650" h="357505">
                  <a:moveTo>
                    <a:pt x="436270" y="2539"/>
                  </a:moveTo>
                  <a:lnTo>
                    <a:pt x="493870" y="8899"/>
                  </a:lnTo>
                  <a:lnTo>
                    <a:pt x="535028" y="27987"/>
                  </a:lnTo>
                  <a:lnTo>
                    <a:pt x="559732" y="59815"/>
                  </a:lnTo>
                  <a:lnTo>
                    <a:pt x="567969" y="104393"/>
                  </a:lnTo>
                  <a:lnTo>
                    <a:pt x="566828" y="119395"/>
                  </a:lnTo>
                  <a:lnTo>
                    <a:pt x="549808" y="160400"/>
                  </a:lnTo>
                  <a:lnTo>
                    <a:pt x="517179" y="189868"/>
                  </a:lnTo>
                  <a:lnTo>
                    <a:pt x="503961" y="195961"/>
                  </a:lnTo>
                  <a:lnTo>
                    <a:pt x="606196" y="351663"/>
                  </a:lnTo>
                  <a:lnTo>
                    <a:pt x="535330" y="351663"/>
                  </a:lnTo>
                  <a:lnTo>
                    <a:pt x="443128" y="208914"/>
                  </a:lnTo>
                  <a:lnTo>
                    <a:pt x="435482" y="208746"/>
                  </a:lnTo>
                  <a:lnTo>
                    <a:pt x="426448" y="208422"/>
                  </a:lnTo>
                  <a:lnTo>
                    <a:pt x="416026" y="207932"/>
                  </a:lnTo>
                  <a:lnTo>
                    <a:pt x="404215" y="207263"/>
                  </a:lnTo>
                  <a:lnTo>
                    <a:pt x="404215" y="351663"/>
                  </a:lnTo>
                  <a:lnTo>
                    <a:pt x="340525" y="351663"/>
                  </a:lnTo>
                  <a:lnTo>
                    <a:pt x="340525" y="6095"/>
                  </a:lnTo>
                  <a:lnTo>
                    <a:pt x="344966" y="5978"/>
                  </a:lnTo>
                  <a:lnTo>
                    <a:pt x="353090" y="5635"/>
                  </a:lnTo>
                  <a:lnTo>
                    <a:pt x="364897" y="5078"/>
                  </a:lnTo>
                  <a:lnTo>
                    <a:pt x="380390" y="4317"/>
                  </a:lnTo>
                  <a:lnTo>
                    <a:pt x="396886" y="3557"/>
                  </a:lnTo>
                  <a:lnTo>
                    <a:pt x="411702" y="3000"/>
                  </a:lnTo>
                  <a:lnTo>
                    <a:pt x="424831" y="2657"/>
                  </a:lnTo>
                  <a:lnTo>
                    <a:pt x="436270" y="2539"/>
                  </a:lnTo>
                  <a:close/>
                </a:path>
                <a:path w="6470650" h="357505">
                  <a:moveTo>
                    <a:pt x="5060340" y="1397"/>
                  </a:moveTo>
                  <a:lnTo>
                    <a:pt x="5087137" y="1397"/>
                  </a:lnTo>
                  <a:lnTo>
                    <a:pt x="5226075" y="351663"/>
                  </a:lnTo>
                  <a:lnTo>
                    <a:pt x="5158384" y="351663"/>
                  </a:lnTo>
                  <a:lnTo>
                    <a:pt x="5133111" y="281559"/>
                  </a:lnTo>
                  <a:lnTo>
                    <a:pt x="5014747" y="281559"/>
                  </a:lnTo>
                  <a:lnTo>
                    <a:pt x="4990744" y="351663"/>
                  </a:lnTo>
                  <a:lnTo>
                    <a:pt x="4926736" y="351663"/>
                  </a:lnTo>
                  <a:lnTo>
                    <a:pt x="4922545" y="351663"/>
                  </a:lnTo>
                  <a:lnTo>
                    <a:pt x="4855870" y="351663"/>
                  </a:lnTo>
                  <a:lnTo>
                    <a:pt x="4763668" y="208914"/>
                  </a:lnTo>
                  <a:lnTo>
                    <a:pt x="4756024" y="208746"/>
                  </a:lnTo>
                  <a:lnTo>
                    <a:pt x="4746999" y="208422"/>
                  </a:lnTo>
                  <a:lnTo>
                    <a:pt x="4736593" y="207932"/>
                  </a:lnTo>
                  <a:lnTo>
                    <a:pt x="4724806" y="207263"/>
                  </a:lnTo>
                  <a:lnTo>
                    <a:pt x="4724806" y="351663"/>
                  </a:lnTo>
                  <a:lnTo>
                    <a:pt x="4661052" y="351663"/>
                  </a:lnTo>
                  <a:lnTo>
                    <a:pt x="4661052" y="6095"/>
                  </a:lnTo>
                  <a:lnTo>
                    <a:pt x="4665479" y="5978"/>
                  </a:lnTo>
                  <a:lnTo>
                    <a:pt x="4673609" y="5635"/>
                  </a:lnTo>
                  <a:lnTo>
                    <a:pt x="4685430" y="5078"/>
                  </a:lnTo>
                  <a:lnTo>
                    <a:pt x="4700930" y="4317"/>
                  </a:lnTo>
                  <a:lnTo>
                    <a:pt x="4717430" y="3557"/>
                  </a:lnTo>
                  <a:lnTo>
                    <a:pt x="4732251" y="3000"/>
                  </a:lnTo>
                  <a:lnTo>
                    <a:pt x="4745382" y="2657"/>
                  </a:lnTo>
                  <a:lnTo>
                    <a:pt x="4756810" y="2539"/>
                  </a:lnTo>
                  <a:lnTo>
                    <a:pt x="4814410" y="8899"/>
                  </a:lnTo>
                  <a:lnTo>
                    <a:pt x="4855568" y="27987"/>
                  </a:lnTo>
                  <a:lnTo>
                    <a:pt x="4880272" y="59815"/>
                  </a:lnTo>
                  <a:lnTo>
                    <a:pt x="4888509" y="104393"/>
                  </a:lnTo>
                  <a:lnTo>
                    <a:pt x="4887368" y="119395"/>
                  </a:lnTo>
                  <a:lnTo>
                    <a:pt x="4870348" y="160400"/>
                  </a:lnTo>
                  <a:lnTo>
                    <a:pt x="4837719" y="189868"/>
                  </a:lnTo>
                  <a:lnTo>
                    <a:pt x="4824501" y="195961"/>
                  </a:lnTo>
                  <a:lnTo>
                    <a:pt x="4924069" y="347725"/>
                  </a:lnTo>
                  <a:lnTo>
                    <a:pt x="5060340" y="1397"/>
                  </a:lnTo>
                  <a:close/>
                </a:path>
                <a:path w="6470650" h="357505">
                  <a:moveTo>
                    <a:pt x="137756" y="1397"/>
                  </a:moveTo>
                  <a:lnTo>
                    <a:pt x="164655" y="1397"/>
                  </a:lnTo>
                  <a:lnTo>
                    <a:pt x="303593" y="351663"/>
                  </a:lnTo>
                  <a:lnTo>
                    <a:pt x="235889" y="351663"/>
                  </a:lnTo>
                  <a:lnTo>
                    <a:pt x="210654" y="281559"/>
                  </a:lnTo>
                  <a:lnTo>
                    <a:pt x="92227" y="281559"/>
                  </a:lnTo>
                  <a:lnTo>
                    <a:pt x="68173" y="351663"/>
                  </a:lnTo>
                  <a:lnTo>
                    <a:pt x="0" y="351663"/>
                  </a:lnTo>
                  <a:lnTo>
                    <a:pt x="137756" y="1397"/>
                  </a:lnTo>
                  <a:close/>
                </a:path>
                <a:path w="6470650" h="357505">
                  <a:moveTo>
                    <a:pt x="4507128" y="126"/>
                  </a:moveTo>
                  <a:lnTo>
                    <a:pt x="4535368" y="1650"/>
                  </a:lnTo>
                  <a:lnTo>
                    <a:pt x="4560643" y="6223"/>
                  </a:lnTo>
                  <a:lnTo>
                    <a:pt x="4582941" y="13843"/>
                  </a:lnTo>
                  <a:lnTo>
                    <a:pt x="4602251" y="24511"/>
                  </a:lnTo>
                  <a:lnTo>
                    <a:pt x="4576978" y="75184"/>
                  </a:lnTo>
                  <a:lnTo>
                    <a:pt x="4565141" y="66202"/>
                  </a:lnTo>
                  <a:lnTo>
                    <a:pt x="4550197" y="59816"/>
                  </a:lnTo>
                  <a:lnTo>
                    <a:pt x="4532133" y="56003"/>
                  </a:lnTo>
                  <a:lnTo>
                    <a:pt x="4510938" y="54737"/>
                  </a:lnTo>
                  <a:lnTo>
                    <a:pt x="4490366" y="56999"/>
                  </a:lnTo>
                  <a:lnTo>
                    <a:pt x="4454984" y="75096"/>
                  </a:lnTo>
                  <a:lnTo>
                    <a:pt x="4428124" y="110222"/>
                  </a:lnTo>
                  <a:lnTo>
                    <a:pt x="4414356" y="155993"/>
                  </a:lnTo>
                  <a:lnTo>
                    <a:pt x="4412640" y="182499"/>
                  </a:lnTo>
                  <a:lnTo>
                    <a:pt x="4414235" y="208787"/>
                  </a:lnTo>
                  <a:lnTo>
                    <a:pt x="4426999" y="252793"/>
                  </a:lnTo>
                  <a:lnTo>
                    <a:pt x="4452022" y="284751"/>
                  </a:lnTo>
                  <a:lnTo>
                    <a:pt x="4506493" y="303022"/>
                  </a:lnTo>
                  <a:lnTo>
                    <a:pt x="4529565" y="300851"/>
                  </a:lnTo>
                  <a:lnTo>
                    <a:pt x="4550006" y="294322"/>
                  </a:lnTo>
                  <a:lnTo>
                    <a:pt x="4567804" y="283412"/>
                  </a:lnTo>
                  <a:lnTo>
                    <a:pt x="4582947" y="268097"/>
                  </a:lnTo>
                  <a:lnTo>
                    <a:pt x="4611395" y="317753"/>
                  </a:lnTo>
                  <a:lnTo>
                    <a:pt x="4590515" y="335162"/>
                  </a:lnTo>
                  <a:lnTo>
                    <a:pt x="4565230" y="347583"/>
                  </a:lnTo>
                  <a:lnTo>
                    <a:pt x="4535564" y="355026"/>
                  </a:lnTo>
                  <a:lnTo>
                    <a:pt x="4501540" y="357504"/>
                  </a:lnTo>
                  <a:lnTo>
                    <a:pt x="4467349" y="354528"/>
                  </a:lnTo>
                  <a:lnTo>
                    <a:pt x="4411064" y="330715"/>
                  </a:lnTo>
                  <a:lnTo>
                    <a:pt x="4371442" y="283900"/>
                  </a:lnTo>
                  <a:lnTo>
                    <a:pt x="4351388" y="218940"/>
                  </a:lnTo>
                  <a:lnTo>
                    <a:pt x="4348886" y="179959"/>
                  </a:lnTo>
                  <a:lnTo>
                    <a:pt x="4351670" y="143164"/>
                  </a:lnTo>
                  <a:lnTo>
                    <a:pt x="4373907" y="79053"/>
                  </a:lnTo>
                  <a:lnTo>
                    <a:pt x="4417152" y="29166"/>
                  </a:lnTo>
                  <a:lnTo>
                    <a:pt x="4474025" y="3361"/>
                  </a:lnTo>
                  <a:lnTo>
                    <a:pt x="4507128" y="126"/>
                  </a:lnTo>
                  <a:close/>
                </a:path>
                <a:path w="6470650" h="357505">
                  <a:moveTo>
                    <a:pt x="2108352" y="126"/>
                  </a:moveTo>
                  <a:lnTo>
                    <a:pt x="2136592" y="1650"/>
                  </a:lnTo>
                  <a:lnTo>
                    <a:pt x="2161867" y="6223"/>
                  </a:lnTo>
                  <a:lnTo>
                    <a:pt x="2184165" y="13843"/>
                  </a:lnTo>
                  <a:lnTo>
                    <a:pt x="2203475" y="24511"/>
                  </a:lnTo>
                  <a:lnTo>
                    <a:pt x="2178202" y="75184"/>
                  </a:lnTo>
                  <a:lnTo>
                    <a:pt x="2166365" y="66202"/>
                  </a:lnTo>
                  <a:lnTo>
                    <a:pt x="2151421" y="59816"/>
                  </a:lnTo>
                  <a:lnTo>
                    <a:pt x="2133357" y="56003"/>
                  </a:lnTo>
                  <a:lnTo>
                    <a:pt x="2112162" y="54737"/>
                  </a:lnTo>
                  <a:lnTo>
                    <a:pt x="2091590" y="56999"/>
                  </a:lnTo>
                  <a:lnTo>
                    <a:pt x="2056208" y="75096"/>
                  </a:lnTo>
                  <a:lnTo>
                    <a:pt x="2029348" y="110222"/>
                  </a:lnTo>
                  <a:lnTo>
                    <a:pt x="2015580" y="155993"/>
                  </a:lnTo>
                  <a:lnTo>
                    <a:pt x="2013864" y="182499"/>
                  </a:lnTo>
                  <a:lnTo>
                    <a:pt x="2015459" y="208787"/>
                  </a:lnTo>
                  <a:lnTo>
                    <a:pt x="2028223" y="252793"/>
                  </a:lnTo>
                  <a:lnTo>
                    <a:pt x="2053246" y="284751"/>
                  </a:lnTo>
                  <a:lnTo>
                    <a:pt x="2107717" y="303022"/>
                  </a:lnTo>
                  <a:lnTo>
                    <a:pt x="2130789" y="300851"/>
                  </a:lnTo>
                  <a:lnTo>
                    <a:pt x="2151230" y="294322"/>
                  </a:lnTo>
                  <a:lnTo>
                    <a:pt x="2169028" y="283412"/>
                  </a:lnTo>
                  <a:lnTo>
                    <a:pt x="2184171" y="268097"/>
                  </a:lnTo>
                  <a:lnTo>
                    <a:pt x="2212619" y="317753"/>
                  </a:lnTo>
                  <a:lnTo>
                    <a:pt x="2191739" y="335162"/>
                  </a:lnTo>
                  <a:lnTo>
                    <a:pt x="2166454" y="347583"/>
                  </a:lnTo>
                  <a:lnTo>
                    <a:pt x="2136788" y="355026"/>
                  </a:lnTo>
                  <a:lnTo>
                    <a:pt x="2102764" y="357504"/>
                  </a:lnTo>
                  <a:lnTo>
                    <a:pt x="2068573" y="354528"/>
                  </a:lnTo>
                  <a:lnTo>
                    <a:pt x="2012288" y="330715"/>
                  </a:lnTo>
                  <a:lnTo>
                    <a:pt x="1972666" y="283900"/>
                  </a:lnTo>
                  <a:lnTo>
                    <a:pt x="1952612" y="218940"/>
                  </a:lnTo>
                  <a:lnTo>
                    <a:pt x="1950110" y="179959"/>
                  </a:lnTo>
                  <a:lnTo>
                    <a:pt x="1952894" y="143164"/>
                  </a:lnTo>
                  <a:lnTo>
                    <a:pt x="1975131" y="79053"/>
                  </a:lnTo>
                  <a:lnTo>
                    <a:pt x="2018376" y="29166"/>
                  </a:lnTo>
                  <a:lnTo>
                    <a:pt x="2075249" y="3361"/>
                  </a:lnTo>
                  <a:lnTo>
                    <a:pt x="2108352" y="126"/>
                  </a:lnTo>
                  <a:close/>
                </a:path>
                <a:path w="6470650" h="357505">
                  <a:moveTo>
                    <a:pt x="777900" y="126"/>
                  </a:moveTo>
                  <a:lnTo>
                    <a:pt x="806140" y="1650"/>
                  </a:lnTo>
                  <a:lnTo>
                    <a:pt x="831415" y="6223"/>
                  </a:lnTo>
                  <a:lnTo>
                    <a:pt x="853713" y="13843"/>
                  </a:lnTo>
                  <a:lnTo>
                    <a:pt x="873023" y="24511"/>
                  </a:lnTo>
                  <a:lnTo>
                    <a:pt x="847750" y="75184"/>
                  </a:lnTo>
                  <a:lnTo>
                    <a:pt x="835913" y="66202"/>
                  </a:lnTo>
                  <a:lnTo>
                    <a:pt x="820969" y="59816"/>
                  </a:lnTo>
                  <a:lnTo>
                    <a:pt x="802905" y="56003"/>
                  </a:lnTo>
                  <a:lnTo>
                    <a:pt x="781710" y="54737"/>
                  </a:lnTo>
                  <a:lnTo>
                    <a:pt x="761138" y="56999"/>
                  </a:lnTo>
                  <a:lnTo>
                    <a:pt x="725756" y="75096"/>
                  </a:lnTo>
                  <a:lnTo>
                    <a:pt x="698896" y="110222"/>
                  </a:lnTo>
                  <a:lnTo>
                    <a:pt x="685128" y="155993"/>
                  </a:lnTo>
                  <a:lnTo>
                    <a:pt x="683412" y="182499"/>
                  </a:lnTo>
                  <a:lnTo>
                    <a:pt x="685007" y="208787"/>
                  </a:lnTo>
                  <a:lnTo>
                    <a:pt x="697771" y="252793"/>
                  </a:lnTo>
                  <a:lnTo>
                    <a:pt x="722794" y="284751"/>
                  </a:lnTo>
                  <a:lnTo>
                    <a:pt x="777265" y="303022"/>
                  </a:lnTo>
                  <a:lnTo>
                    <a:pt x="800337" y="300851"/>
                  </a:lnTo>
                  <a:lnTo>
                    <a:pt x="820778" y="294322"/>
                  </a:lnTo>
                  <a:lnTo>
                    <a:pt x="838576" y="283412"/>
                  </a:lnTo>
                  <a:lnTo>
                    <a:pt x="853719" y="268097"/>
                  </a:lnTo>
                  <a:lnTo>
                    <a:pt x="882167" y="317753"/>
                  </a:lnTo>
                  <a:lnTo>
                    <a:pt x="861287" y="335162"/>
                  </a:lnTo>
                  <a:lnTo>
                    <a:pt x="836002" y="347583"/>
                  </a:lnTo>
                  <a:lnTo>
                    <a:pt x="806336" y="355026"/>
                  </a:lnTo>
                  <a:lnTo>
                    <a:pt x="772312" y="357504"/>
                  </a:lnTo>
                  <a:lnTo>
                    <a:pt x="738121" y="354528"/>
                  </a:lnTo>
                  <a:lnTo>
                    <a:pt x="681836" y="330715"/>
                  </a:lnTo>
                  <a:lnTo>
                    <a:pt x="642214" y="283900"/>
                  </a:lnTo>
                  <a:lnTo>
                    <a:pt x="622160" y="218940"/>
                  </a:lnTo>
                  <a:lnTo>
                    <a:pt x="619658" y="179959"/>
                  </a:lnTo>
                  <a:lnTo>
                    <a:pt x="622442" y="143164"/>
                  </a:lnTo>
                  <a:lnTo>
                    <a:pt x="644679" y="79053"/>
                  </a:lnTo>
                  <a:lnTo>
                    <a:pt x="687924" y="29166"/>
                  </a:lnTo>
                  <a:lnTo>
                    <a:pt x="744797" y="3361"/>
                  </a:lnTo>
                  <a:lnTo>
                    <a:pt x="777900" y="126"/>
                  </a:lnTo>
                  <a:close/>
                </a:path>
                <a:path w="6470650" h="357505">
                  <a:moveTo>
                    <a:pt x="3730904" y="0"/>
                  </a:moveTo>
                  <a:lnTo>
                    <a:pt x="3796722" y="11541"/>
                  </a:lnTo>
                  <a:lnTo>
                    <a:pt x="3844823" y="46227"/>
                  </a:lnTo>
                  <a:lnTo>
                    <a:pt x="3874430" y="101726"/>
                  </a:lnTo>
                  <a:lnTo>
                    <a:pt x="3884320" y="175894"/>
                  </a:lnTo>
                  <a:lnTo>
                    <a:pt x="3881746" y="215542"/>
                  </a:lnTo>
                  <a:lnTo>
                    <a:pt x="3861121" y="281836"/>
                  </a:lnTo>
                  <a:lnTo>
                    <a:pt x="3820324" y="329965"/>
                  </a:lnTo>
                  <a:lnTo>
                    <a:pt x="3761928" y="354453"/>
                  </a:lnTo>
                  <a:lnTo>
                    <a:pt x="3726205" y="357504"/>
                  </a:lnTo>
                  <a:lnTo>
                    <a:pt x="3693463" y="354478"/>
                  </a:lnTo>
                  <a:lnTo>
                    <a:pt x="3640123" y="330233"/>
                  </a:lnTo>
                  <a:lnTo>
                    <a:pt x="3603263" y="282461"/>
                  </a:lnTo>
                  <a:lnTo>
                    <a:pt x="3584646" y="215925"/>
                  </a:lnTo>
                  <a:lnTo>
                    <a:pt x="3582314" y="175894"/>
                  </a:lnTo>
                  <a:lnTo>
                    <a:pt x="3584840" y="140440"/>
                  </a:lnTo>
                  <a:lnTo>
                    <a:pt x="3605085" y="78007"/>
                  </a:lnTo>
                  <a:lnTo>
                    <a:pt x="3644732" y="28717"/>
                  </a:lnTo>
                  <a:lnTo>
                    <a:pt x="3698783" y="3190"/>
                  </a:lnTo>
                  <a:lnTo>
                    <a:pt x="373090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7200" y="2621279"/>
            <a:ext cx="575945" cy="2991485"/>
          </a:xfrm>
          <a:prstGeom prst="rect">
            <a:avLst/>
          </a:prstGeom>
          <a:solidFill>
            <a:srgbClr val="B83C68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455"/>
              </a:spcBef>
            </a:pPr>
            <a:r>
              <a:rPr sz="1800" spc="-20" dirty="0">
                <a:latin typeface="Arial"/>
                <a:cs typeface="Arial"/>
              </a:rPr>
              <a:t>www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4371" y="2621191"/>
            <a:ext cx="987425" cy="460375"/>
          </a:xfrm>
          <a:prstGeom prst="rect">
            <a:avLst/>
          </a:prstGeom>
          <a:solidFill>
            <a:srgbClr val="B83C68"/>
          </a:solidFill>
          <a:ln w="1270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690"/>
              </a:spcBef>
            </a:pPr>
            <a:r>
              <a:rPr sz="1800" spc="-10" dirty="0">
                <a:latin typeface="Arial"/>
                <a:cs typeface="Arial"/>
              </a:rPr>
              <a:t>DNS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4371" y="3618357"/>
            <a:ext cx="822960" cy="1994535"/>
          </a:xfrm>
          <a:prstGeom prst="rect">
            <a:avLst/>
          </a:prstGeom>
          <a:solidFill>
            <a:srgbClr val="B83C68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Fetch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0472" y="2927985"/>
            <a:ext cx="658495" cy="2148205"/>
          </a:xfrm>
          <a:prstGeom prst="rect">
            <a:avLst/>
          </a:prstGeom>
          <a:solidFill>
            <a:srgbClr val="B83C68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Parse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6700" y="3541712"/>
            <a:ext cx="987425" cy="843915"/>
          </a:xfrm>
          <a:prstGeom prst="rect">
            <a:avLst/>
          </a:prstGeom>
          <a:solidFill>
            <a:srgbClr val="B83C68"/>
          </a:solidFill>
          <a:ln w="12700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163830" marR="86360" indent="-70485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 </a:t>
            </a:r>
            <a:r>
              <a:rPr sz="1800" spc="-5" dirty="0">
                <a:latin typeface="Arial"/>
                <a:cs typeface="Arial"/>
              </a:rPr>
              <a:t>Seen?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2928" y="3541712"/>
            <a:ext cx="987425" cy="843915"/>
          </a:xfrm>
          <a:prstGeom prst="rect">
            <a:avLst/>
          </a:prstGeom>
          <a:solidFill>
            <a:srgbClr val="B83C68"/>
          </a:solidFill>
          <a:ln w="12700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115"/>
              </a:spcBef>
            </a:pPr>
            <a:r>
              <a:rPr sz="1800" spc="-10" dirty="0">
                <a:latin typeface="Arial"/>
                <a:cs typeface="Arial"/>
              </a:rPr>
              <a:t>URL</a:t>
            </a:r>
            <a:endParaRPr sz="1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9029" y="3541712"/>
            <a:ext cx="987425" cy="843915"/>
          </a:xfrm>
          <a:prstGeom prst="rect">
            <a:avLst/>
          </a:prstGeom>
          <a:solidFill>
            <a:srgbClr val="B83C68"/>
          </a:solidFill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66065" marR="256540" indent="1778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Arial"/>
                <a:cs typeface="Arial"/>
              </a:rPr>
              <a:t>Dup  </a:t>
            </a:r>
            <a:r>
              <a:rPr sz="1800" spc="-10" dirty="0">
                <a:latin typeface="Arial"/>
                <a:cs typeface="Arial"/>
              </a:rPr>
              <a:t>URL</a:t>
            </a:r>
            <a:endParaRPr sz="180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Elim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8585" y="5766041"/>
            <a:ext cx="3373120" cy="690880"/>
          </a:xfrm>
          <a:prstGeom prst="rect">
            <a:avLst/>
          </a:prstGeom>
          <a:solidFill>
            <a:srgbClr val="B83C68"/>
          </a:solidFill>
          <a:ln w="127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1038225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latin typeface="Arial"/>
                <a:cs typeface="Arial"/>
              </a:rPr>
              <a:t>URL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Frontier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26680" y="2768345"/>
            <a:ext cx="424180" cy="89535"/>
            <a:chOff x="1026680" y="2768345"/>
            <a:chExt cx="424180" cy="89535"/>
          </a:xfrm>
        </p:grpSpPr>
        <p:sp>
          <p:nvSpPr>
            <p:cNvPr id="20" name="object 20"/>
            <p:cNvSpPr/>
            <p:nvPr/>
          </p:nvSpPr>
          <p:spPr>
            <a:xfrm>
              <a:off x="1033030" y="2774695"/>
              <a:ext cx="411480" cy="76835"/>
            </a:xfrm>
            <a:custGeom>
              <a:avLst/>
              <a:gdLst/>
              <a:ahLst/>
              <a:cxnLst/>
              <a:rect l="l" t="t" r="r" b="b"/>
              <a:pathLst>
                <a:path w="411480" h="76835">
                  <a:moveTo>
                    <a:pt x="334632" y="0"/>
                  </a:moveTo>
                  <a:lnTo>
                    <a:pt x="334632" y="19176"/>
                  </a:lnTo>
                  <a:lnTo>
                    <a:pt x="76695" y="19176"/>
                  </a:lnTo>
                  <a:lnTo>
                    <a:pt x="76695" y="0"/>
                  </a:lnTo>
                  <a:lnTo>
                    <a:pt x="0" y="38353"/>
                  </a:lnTo>
                  <a:lnTo>
                    <a:pt x="76695" y="76707"/>
                  </a:lnTo>
                  <a:lnTo>
                    <a:pt x="76695" y="57530"/>
                  </a:lnTo>
                  <a:lnTo>
                    <a:pt x="334632" y="57530"/>
                  </a:lnTo>
                  <a:lnTo>
                    <a:pt x="334632" y="76707"/>
                  </a:lnTo>
                  <a:lnTo>
                    <a:pt x="411340" y="38353"/>
                  </a:lnTo>
                  <a:lnTo>
                    <a:pt x="334632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3030" y="2774695"/>
              <a:ext cx="411480" cy="76835"/>
            </a:xfrm>
            <a:custGeom>
              <a:avLst/>
              <a:gdLst/>
              <a:ahLst/>
              <a:cxnLst/>
              <a:rect l="l" t="t" r="r" b="b"/>
              <a:pathLst>
                <a:path w="411480" h="76835">
                  <a:moveTo>
                    <a:pt x="0" y="38353"/>
                  </a:moveTo>
                  <a:lnTo>
                    <a:pt x="76695" y="0"/>
                  </a:lnTo>
                  <a:lnTo>
                    <a:pt x="76695" y="19176"/>
                  </a:lnTo>
                  <a:lnTo>
                    <a:pt x="334632" y="19176"/>
                  </a:lnTo>
                  <a:lnTo>
                    <a:pt x="334632" y="0"/>
                  </a:lnTo>
                  <a:lnTo>
                    <a:pt x="411340" y="38353"/>
                  </a:lnTo>
                  <a:lnTo>
                    <a:pt x="334632" y="76707"/>
                  </a:lnTo>
                  <a:lnTo>
                    <a:pt x="334632" y="57530"/>
                  </a:lnTo>
                  <a:lnTo>
                    <a:pt x="76695" y="57530"/>
                  </a:lnTo>
                  <a:lnTo>
                    <a:pt x="76695" y="76707"/>
                  </a:lnTo>
                  <a:lnTo>
                    <a:pt x="0" y="3835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26680" y="4302378"/>
            <a:ext cx="424180" cy="89535"/>
            <a:chOff x="1026680" y="4302378"/>
            <a:chExt cx="424180" cy="89535"/>
          </a:xfrm>
        </p:grpSpPr>
        <p:sp>
          <p:nvSpPr>
            <p:cNvPr id="23" name="object 23"/>
            <p:cNvSpPr/>
            <p:nvPr/>
          </p:nvSpPr>
          <p:spPr>
            <a:xfrm>
              <a:off x="1033030" y="4308728"/>
              <a:ext cx="411480" cy="76835"/>
            </a:xfrm>
            <a:custGeom>
              <a:avLst/>
              <a:gdLst/>
              <a:ahLst/>
              <a:cxnLst/>
              <a:rect l="l" t="t" r="r" b="b"/>
              <a:pathLst>
                <a:path w="411480" h="76835">
                  <a:moveTo>
                    <a:pt x="334632" y="0"/>
                  </a:moveTo>
                  <a:lnTo>
                    <a:pt x="334632" y="19177"/>
                  </a:lnTo>
                  <a:lnTo>
                    <a:pt x="76695" y="19177"/>
                  </a:lnTo>
                  <a:lnTo>
                    <a:pt x="76695" y="0"/>
                  </a:lnTo>
                  <a:lnTo>
                    <a:pt x="0" y="38354"/>
                  </a:lnTo>
                  <a:lnTo>
                    <a:pt x="76695" y="76708"/>
                  </a:lnTo>
                  <a:lnTo>
                    <a:pt x="76695" y="57531"/>
                  </a:lnTo>
                  <a:lnTo>
                    <a:pt x="334632" y="57531"/>
                  </a:lnTo>
                  <a:lnTo>
                    <a:pt x="334632" y="76708"/>
                  </a:lnTo>
                  <a:lnTo>
                    <a:pt x="411340" y="38354"/>
                  </a:lnTo>
                  <a:lnTo>
                    <a:pt x="334632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3030" y="4308728"/>
              <a:ext cx="411480" cy="76835"/>
            </a:xfrm>
            <a:custGeom>
              <a:avLst/>
              <a:gdLst/>
              <a:ahLst/>
              <a:cxnLst/>
              <a:rect l="l" t="t" r="r" b="b"/>
              <a:pathLst>
                <a:path w="411480" h="76835">
                  <a:moveTo>
                    <a:pt x="0" y="38354"/>
                  </a:moveTo>
                  <a:lnTo>
                    <a:pt x="76695" y="0"/>
                  </a:lnTo>
                  <a:lnTo>
                    <a:pt x="76695" y="19177"/>
                  </a:lnTo>
                  <a:lnTo>
                    <a:pt x="334632" y="19177"/>
                  </a:lnTo>
                  <a:lnTo>
                    <a:pt x="334632" y="0"/>
                  </a:lnTo>
                  <a:lnTo>
                    <a:pt x="411340" y="38354"/>
                  </a:lnTo>
                  <a:lnTo>
                    <a:pt x="334632" y="76708"/>
                  </a:lnTo>
                  <a:lnTo>
                    <a:pt x="334632" y="57531"/>
                  </a:lnTo>
                  <a:lnTo>
                    <a:pt x="76695" y="57531"/>
                  </a:lnTo>
                  <a:lnTo>
                    <a:pt x="76695" y="76708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849247" y="3075051"/>
            <a:ext cx="95250" cy="549910"/>
            <a:chOff x="1849247" y="3075051"/>
            <a:chExt cx="95250" cy="549910"/>
          </a:xfrm>
        </p:grpSpPr>
        <p:sp>
          <p:nvSpPr>
            <p:cNvPr id="26" name="object 26"/>
            <p:cNvSpPr/>
            <p:nvPr/>
          </p:nvSpPr>
          <p:spPr>
            <a:xfrm>
              <a:off x="1855597" y="3081401"/>
              <a:ext cx="82550" cy="537210"/>
            </a:xfrm>
            <a:custGeom>
              <a:avLst/>
              <a:gdLst/>
              <a:ahLst/>
              <a:cxnLst/>
              <a:rect l="l" t="t" r="r" b="b"/>
              <a:pathLst>
                <a:path w="82550" h="537210">
                  <a:moveTo>
                    <a:pt x="41147" y="0"/>
                  </a:moveTo>
                  <a:lnTo>
                    <a:pt x="0" y="115188"/>
                  </a:lnTo>
                  <a:lnTo>
                    <a:pt x="20573" y="115188"/>
                  </a:lnTo>
                  <a:lnTo>
                    <a:pt x="20573" y="421766"/>
                  </a:lnTo>
                  <a:lnTo>
                    <a:pt x="0" y="421766"/>
                  </a:lnTo>
                  <a:lnTo>
                    <a:pt x="41147" y="536956"/>
                  </a:lnTo>
                  <a:lnTo>
                    <a:pt x="82295" y="421766"/>
                  </a:lnTo>
                  <a:lnTo>
                    <a:pt x="61721" y="421766"/>
                  </a:lnTo>
                  <a:lnTo>
                    <a:pt x="61721" y="115188"/>
                  </a:lnTo>
                  <a:lnTo>
                    <a:pt x="82295" y="115188"/>
                  </a:lnTo>
                  <a:lnTo>
                    <a:pt x="41147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55597" y="3081401"/>
              <a:ext cx="82550" cy="537210"/>
            </a:xfrm>
            <a:custGeom>
              <a:avLst/>
              <a:gdLst/>
              <a:ahLst/>
              <a:cxnLst/>
              <a:rect l="l" t="t" r="r" b="b"/>
              <a:pathLst>
                <a:path w="82550" h="537210">
                  <a:moveTo>
                    <a:pt x="0" y="115188"/>
                  </a:moveTo>
                  <a:lnTo>
                    <a:pt x="41147" y="0"/>
                  </a:lnTo>
                  <a:lnTo>
                    <a:pt x="82295" y="115188"/>
                  </a:lnTo>
                  <a:lnTo>
                    <a:pt x="61721" y="115188"/>
                  </a:lnTo>
                  <a:lnTo>
                    <a:pt x="61721" y="421766"/>
                  </a:lnTo>
                  <a:lnTo>
                    <a:pt x="82295" y="421766"/>
                  </a:lnTo>
                  <a:lnTo>
                    <a:pt x="41147" y="536956"/>
                  </a:lnTo>
                  <a:lnTo>
                    <a:pt x="0" y="421766"/>
                  </a:lnTo>
                  <a:lnTo>
                    <a:pt x="20573" y="421766"/>
                  </a:lnTo>
                  <a:lnTo>
                    <a:pt x="20573" y="115188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260600" y="4072254"/>
            <a:ext cx="506730" cy="89535"/>
            <a:chOff x="2260600" y="4072254"/>
            <a:chExt cx="506730" cy="89535"/>
          </a:xfrm>
        </p:grpSpPr>
        <p:sp>
          <p:nvSpPr>
            <p:cNvPr id="29" name="object 29"/>
            <p:cNvSpPr/>
            <p:nvPr/>
          </p:nvSpPr>
          <p:spPr>
            <a:xfrm>
              <a:off x="2266950" y="4078604"/>
              <a:ext cx="494030" cy="76835"/>
            </a:xfrm>
            <a:custGeom>
              <a:avLst/>
              <a:gdLst/>
              <a:ahLst/>
              <a:cxnLst/>
              <a:rect l="l" t="t" r="r" b="b"/>
              <a:pathLst>
                <a:path w="494030" h="76835">
                  <a:moveTo>
                    <a:pt x="378460" y="0"/>
                  </a:moveTo>
                  <a:lnTo>
                    <a:pt x="378460" y="19177"/>
                  </a:lnTo>
                  <a:lnTo>
                    <a:pt x="0" y="19177"/>
                  </a:lnTo>
                  <a:lnTo>
                    <a:pt x="0" y="57531"/>
                  </a:lnTo>
                  <a:lnTo>
                    <a:pt x="378460" y="57531"/>
                  </a:lnTo>
                  <a:lnTo>
                    <a:pt x="378460" y="76708"/>
                  </a:lnTo>
                  <a:lnTo>
                    <a:pt x="493522" y="38354"/>
                  </a:lnTo>
                  <a:lnTo>
                    <a:pt x="378460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66950" y="4078604"/>
              <a:ext cx="494030" cy="76835"/>
            </a:xfrm>
            <a:custGeom>
              <a:avLst/>
              <a:gdLst/>
              <a:ahLst/>
              <a:cxnLst/>
              <a:rect l="l" t="t" r="r" b="b"/>
              <a:pathLst>
                <a:path w="494030" h="76835">
                  <a:moveTo>
                    <a:pt x="0" y="19177"/>
                  </a:moveTo>
                  <a:lnTo>
                    <a:pt x="378460" y="19177"/>
                  </a:lnTo>
                  <a:lnTo>
                    <a:pt x="378460" y="0"/>
                  </a:lnTo>
                  <a:lnTo>
                    <a:pt x="493522" y="38354"/>
                  </a:lnTo>
                  <a:lnTo>
                    <a:pt x="378460" y="76708"/>
                  </a:lnTo>
                  <a:lnTo>
                    <a:pt x="378460" y="57531"/>
                  </a:lnTo>
                  <a:lnTo>
                    <a:pt x="0" y="57531"/>
                  </a:lnTo>
                  <a:lnTo>
                    <a:pt x="0" y="191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412235" y="3765422"/>
            <a:ext cx="671195" cy="89535"/>
            <a:chOff x="3412235" y="3765422"/>
            <a:chExt cx="671195" cy="89535"/>
          </a:xfrm>
        </p:grpSpPr>
        <p:sp>
          <p:nvSpPr>
            <p:cNvPr id="32" name="object 32"/>
            <p:cNvSpPr/>
            <p:nvPr/>
          </p:nvSpPr>
          <p:spPr>
            <a:xfrm>
              <a:off x="3418585" y="3771772"/>
              <a:ext cx="658495" cy="76835"/>
            </a:xfrm>
            <a:custGeom>
              <a:avLst/>
              <a:gdLst/>
              <a:ahLst/>
              <a:cxnLst/>
              <a:rect l="l" t="t" r="r" b="b"/>
              <a:pathLst>
                <a:path w="658495" h="76835">
                  <a:moveTo>
                    <a:pt x="504698" y="0"/>
                  </a:moveTo>
                  <a:lnTo>
                    <a:pt x="504698" y="19176"/>
                  </a:lnTo>
                  <a:lnTo>
                    <a:pt x="0" y="19176"/>
                  </a:lnTo>
                  <a:lnTo>
                    <a:pt x="0" y="57531"/>
                  </a:lnTo>
                  <a:lnTo>
                    <a:pt x="504698" y="57531"/>
                  </a:lnTo>
                  <a:lnTo>
                    <a:pt x="504698" y="76707"/>
                  </a:lnTo>
                  <a:lnTo>
                    <a:pt x="658113" y="38353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8585" y="3771772"/>
              <a:ext cx="658495" cy="76835"/>
            </a:xfrm>
            <a:custGeom>
              <a:avLst/>
              <a:gdLst/>
              <a:ahLst/>
              <a:cxnLst/>
              <a:rect l="l" t="t" r="r" b="b"/>
              <a:pathLst>
                <a:path w="658495" h="76835">
                  <a:moveTo>
                    <a:pt x="0" y="19176"/>
                  </a:moveTo>
                  <a:lnTo>
                    <a:pt x="504698" y="19176"/>
                  </a:lnTo>
                  <a:lnTo>
                    <a:pt x="504698" y="0"/>
                  </a:lnTo>
                  <a:lnTo>
                    <a:pt x="658113" y="38353"/>
                  </a:lnTo>
                  <a:lnTo>
                    <a:pt x="504698" y="76707"/>
                  </a:lnTo>
                  <a:lnTo>
                    <a:pt x="504698" y="57531"/>
                  </a:lnTo>
                  <a:lnTo>
                    <a:pt x="0" y="57531"/>
                  </a:lnTo>
                  <a:lnTo>
                    <a:pt x="0" y="19176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057521" y="3765422"/>
            <a:ext cx="342265" cy="89535"/>
            <a:chOff x="5057521" y="3765422"/>
            <a:chExt cx="342265" cy="89535"/>
          </a:xfrm>
        </p:grpSpPr>
        <p:sp>
          <p:nvSpPr>
            <p:cNvPr id="35" name="object 35"/>
            <p:cNvSpPr/>
            <p:nvPr/>
          </p:nvSpPr>
          <p:spPr>
            <a:xfrm>
              <a:off x="5063871" y="3771772"/>
              <a:ext cx="329565" cy="76835"/>
            </a:xfrm>
            <a:custGeom>
              <a:avLst/>
              <a:gdLst/>
              <a:ahLst/>
              <a:cxnLst/>
              <a:rect l="l" t="t" r="r" b="b"/>
              <a:pathLst>
                <a:path w="329564" h="76835">
                  <a:moveTo>
                    <a:pt x="252349" y="0"/>
                  </a:moveTo>
                  <a:lnTo>
                    <a:pt x="252349" y="19176"/>
                  </a:lnTo>
                  <a:lnTo>
                    <a:pt x="0" y="19176"/>
                  </a:lnTo>
                  <a:lnTo>
                    <a:pt x="0" y="57531"/>
                  </a:lnTo>
                  <a:lnTo>
                    <a:pt x="252349" y="57531"/>
                  </a:lnTo>
                  <a:lnTo>
                    <a:pt x="252349" y="76707"/>
                  </a:lnTo>
                  <a:lnTo>
                    <a:pt x="329056" y="38353"/>
                  </a:lnTo>
                  <a:lnTo>
                    <a:pt x="252349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63871" y="3771772"/>
              <a:ext cx="329565" cy="76835"/>
            </a:xfrm>
            <a:custGeom>
              <a:avLst/>
              <a:gdLst/>
              <a:ahLst/>
              <a:cxnLst/>
              <a:rect l="l" t="t" r="r" b="b"/>
              <a:pathLst>
                <a:path w="329564" h="76835">
                  <a:moveTo>
                    <a:pt x="0" y="19176"/>
                  </a:moveTo>
                  <a:lnTo>
                    <a:pt x="252349" y="19176"/>
                  </a:lnTo>
                  <a:lnTo>
                    <a:pt x="252349" y="0"/>
                  </a:lnTo>
                  <a:lnTo>
                    <a:pt x="329056" y="38353"/>
                  </a:lnTo>
                  <a:lnTo>
                    <a:pt x="252349" y="76707"/>
                  </a:lnTo>
                  <a:lnTo>
                    <a:pt x="252349" y="57531"/>
                  </a:lnTo>
                  <a:lnTo>
                    <a:pt x="0" y="57531"/>
                  </a:lnTo>
                  <a:lnTo>
                    <a:pt x="0" y="191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73621" y="3765422"/>
            <a:ext cx="342265" cy="89535"/>
            <a:chOff x="6373621" y="3765422"/>
            <a:chExt cx="342265" cy="89535"/>
          </a:xfrm>
        </p:grpSpPr>
        <p:sp>
          <p:nvSpPr>
            <p:cNvPr id="38" name="object 38"/>
            <p:cNvSpPr/>
            <p:nvPr/>
          </p:nvSpPr>
          <p:spPr>
            <a:xfrm>
              <a:off x="6379971" y="3771772"/>
              <a:ext cx="329565" cy="76835"/>
            </a:xfrm>
            <a:custGeom>
              <a:avLst/>
              <a:gdLst/>
              <a:ahLst/>
              <a:cxnLst/>
              <a:rect l="l" t="t" r="r" b="b"/>
              <a:pathLst>
                <a:path w="329565" h="76835">
                  <a:moveTo>
                    <a:pt x="252349" y="0"/>
                  </a:moveTo>
                  <a:lnTo>
                    <a:pt x="252349" y="19176"/>
                  </a:lnTo>
                  <a:lnTo>
                    <a:pt x="0" y="19176"/>
                  </a:lnTo>
                  <a:lnTo>
                    <a:pt x="0" y="57531"/>
                  </a:lnTo>
                  <a:lnTo>
                    <a:pt x="252349" y="57531"/>
                  </a:lnTo>
                  <a:lnTo>
                    <a:pt x="252349" y="76707"/>
                  </a:lnTo>
                  <a:lnTo>
                    <a:pt x="329056" y="38353"/>
                  </a:lnTo>
                  <a:lnTo>
                    <a:pt x="252349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79971" y="3771772"/>
              <a:ext cx="329565" cy="76835"/>
            </a:xfrm>
            <a:custGeom>
              <a:avLst/>
              <a:gdLst/>
              <a:ahLst/>
              <a:cxnLst/>
              <a:rect l="l" t="t" r="r" b="b"/>
              <a:pathLst>
                <a:path w="329565" h="76835">
                  <a:moveTo>
                    <a:pt x="0" y="19176"/>
                  </a:moveTo>
                  <a:lnTo>
                    <a:pt x="252349" y="19176"/>
                  </a:lnTo>
                  <a:lnTo>
                    <a:pt x="252349" y="0"/>
                  </a:lnTo>
                  <a:lnTo>
                    <a:pt x="329056" y="38353"/>
                  </a:lnTo>
                  <a:lnTo>
                    <a:pt x="252349" y="76707"/>
                  </a:lnTo>
                  <a:lnTo>
                    <a:pt x="252349" y="57531"/>
                  </a:lnTo>
                  <a:lnTo>
                    <a:pt x="0" y="57531"/>
                  </a:lnTo>
                  <a:lnTo>
                    <a:pt x="0" y="191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791325" y="4385436"/>
            <a:ext cx="417830" cy="1764030"/>
          </a:xfrm>
          <a:custGeom>
            <a:avLst/>
            <a:gdLst/>
            <a:ahLst/>
            <a:cxnLst/>
            <a:rect l="l" t="t" r="r" b="b"/>
            <a:pathLst>
              <a:path w="417829" h="1764029">
                <a:moveTo>
                  <a:pt x="76200" y="1687664"/>
                </a:moveTo>
                <a:lnTo>
                  <a:pt x="0" y="1725764"/>
                </a:lnTo>
                <a:lnTo>
                  <a:pt x="76200" y="1763864"/>
                </a:lnTo>
                <a:lnTo>
                  <a:pt x="76200" y="1732114"/>
                </a:lnTo>
                <a:lnTo>
                  <a:pt x="63500" y="1732114"/>
                </a:lnTo>
                <a:lnTo>
                  <a:pt x="63500" y="1719414"/>
                </a:lnTo>
                <a:lnTo>
                  <a:pt x="76200" y="1719414"/>
                </a:lnTo>
                <a:lnTo>
                  <a:pt x="76200" y="1687664"/>
                </a:lnTo>
                <a:close/>
              </a:path>
              <a:path w="417829" h="1764029">
                <a:moveTo>
                  <a:pt x="76200" y="1719414"/>
                </a:moveTo>
                <a:lnTo>
                  <a:pt x="63500" y="1719414"/>
                </a:lnTo>
                <a:lnTo>
                  <a:pt x="63500" y="1732114"/>
                </a:lnTo>
                <a:lnTo>
                  <a:pt x="76200" y="1732114"/>
                </a:lnTo>
                <a:lnTo>
                  <a:pt x="76200" y="1719414"/>
                </a:lnTo>
                <a:close/>
              </a:path>
              <a:path w="417829" h="1764029">
                <a:moveTo>
                  <a:pt x="405002" y="1719414"/>
                </a:moveTo>
                <a:lnTo>
                  <a:pt x="76200" y="1719414"/>
                </a:lnTo>
                <a:lnTo>
                  <a:pt x="76200" y="1732114"/>
                </a:lnTo>
                <a:lnTo>
                  <a:pt x="417702" y="1732114"/>
                </a:lnTo>
                <a:lnTo>
                  <a:pt x="417702" y="1725764"/>
                </a:lnTo>
                <a:lnTo>
                  <a:pt x="405002" y="1725764"/>
                </a:lnTo>
                <a:lnTo>
                  <a:pt x="405002" y="1719414"/>
                </a:lnTo>
                <a:close/>
              </a:path>
              <a:path w="417829" h="1764029">
                <a:moveTo>
                  <a:pt x="417702" y="0"/>
                </a:moveTo>
                <a:lnTo>
                  <a:pt x="405002" y="0"/>
                </a:lnTo>
                <a:lnTo>
                  <a:pt x="405002" y="1725764"/>
                </a:lnTo>
                <a:lnTo>
                  <a:pt x="411352" y="1719414"/>
                </a:lnTo>
                <a:lnTo>
                  <a:pt x="417702" y="1719414"/>
                </a:lnTo>
                <a:lnTo>
                  <a:pt x="417702" y="0"/>
                </a:lnTo>
                <a:close/>
              </a:path>
              <a:path w="417829" h="1764029">
                <a:moveTo>
                  <a:pt x="417702" y="1719414"/>
                </a:moveTo>
                <a:lnTo>
                  <a:pt x="411352" y="1719414"/>
                </a:lnTo>
                <a:lnTo>
                  <a:pt x="405002" y="1725764"/>
                </a:lnTo>
                <a:lnTo>
                  <a:pt x="417702" y="1725764"/>
                </a:lnTo>
                <a:lnTo>
                  <a:pt x="417702" y="1719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17497" y="5612638"/>
            <a:ext cx="1601470" cy="505459"/>
          </a:xfrm>
          <a:custGeom>
            <a:avLst/>
            <a:gdLst/>
            <a:ahLst/>
            <a:cxnLst/>
            <a:rect l="l" t="t" r="r" b="b"/>
            <a:pathLst>
              <a:path w="1601470" h="505460">
                <a:moveTo>
                  <a:pt x="44450" y="63500"/>
                </a:moveTo>
                <a:lnTo>
                  <a:pt x="31750" y="63500"/>
                </a:lnTo>
                <a:lnTo>
                  <a:pt x="31750" y="504913"/>
                </a:lnTo>
                <a:lnTo>
                  <a:pt x="1601089" y="504913"/>
                </a:lnTo>
                <a:lnTo>
                  <a:pt x="1601089" y="498563"/>
                </a:lnTo>
                <a:lnTo>
                  <a:pt x="44450" y="498563"/>
                </a:lnTo>
                <a:lnTo>
                  <a:pt x="38100" y="492213"/>
                </a:lnTo>
                <a:lnTo>
                  <a:pt x="44450" y="492213"/>
                </a:lnTo>
                <a:lnTo>
                  <a:pt x="44450" y="63500"/>
                </a:lnTo>
                <a:close/>
              </a:path>
              <a:path w="1601470" h="505460">
                <a:moveTo>
                  <a:pt x="44450" y="492213"/>
                </a:moveTo>
                <a:lnTo>
                  <a:pt x="38100" y="492213"/>
                </a:lnTo>
                <a:lnTo>
                  <a:pt x="44450" y="498563"/>
                </a:lnTo>
                <a:lnTo>
                  <a:pt x="44450" y="492213"/>
                </a:lnTo>
                <a:close/>
              </a:path>
              <a:path w="1601470" h="505460">
                <a:moveTo>
                  <a:pt x="1601089" y="492213"/>
                </a:moveTo>
                <a:lnTo>
                  <a:pt x="44450" y="492213"/>
                </a:lnTo>
                <a:lnTo>
                  <a:pt x="44450" y="498563"/>
                </a:lnTo>
                <a:lnTo>
                  <a:pt x="1601089" y="498563"/>
                </a:lnTo>
                <a:lnTo>
                  <a:pt x="1601089" y="492213"/>
                </a:lnTo>
                <a:close/>
              </a:path>
              <a:path w="1601470" h="5054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1601470" h="5054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4152646" y="2538222"/>
            <a:ext cx="588645" cy="1010285"/>
            <a:chOff x="4152646" y="2538222"/>
            <a:chExt cx="588645" cy="1010285"/>
          </a:xfrm>
        </p:grpSpPr>
        <p:sp>
          <p:nvSpPr>
            <p:cNvPr id="43" name="object 43"/>
            <p:cNvSpPr/>
            <p:nvPr/>
          </p:nvSpPr>
          <p:spPr>
            <a:xfrm>
              <a:off x="4158996" y="2626741"/>
              <a:ext cx="575945" cy="531495"/>
            </a:xfrm>
            <a:custGeom>
              <a:avLst/>
              <a:gdLst/>
              <a:ahLst/>
              <a:cxnLst/>
              <a:rect l="l" t="t" r="r" b="b"/>
              <a:pathLst>
                <a:path w="575945" h="531494">
                  <a:moveTo>
                    <a:pt x="0" y="0"/>
                  </a:moveTo>
                  <a:lnTo>
                    <a:pt x="0" y="449199"/>
                  </a:lnTo>
                  <a:lnTo>
                    <a:pt x="7604" y="468026"/>
                  </a:lnTo>
                  <a:lnTo>
                    <a:pt x="63251" y="500574"/>
                  </a:lnTo>
                  <a:lnTo>
                    <a:pt x="107838" y="513303"/>
                  </a:lnTo>
                  <a:lnTo>
                    <a:pt x="161295" y="523008"/>
                  </a:lnTo>
                  <a:lnTo>
                    <a:pt x="221895" y="529195"/>
                  </a:lnTo>
                  <a:lnTo>
                    <a:pt x="287908" y="531368"/>
                  </a:lnTo>
                  <a:lnTo>
                    <a:pt x="353922" y="529195"/>
                  </a:lnTo>
                  <a:lnTo>
                    <a:pt x="414522" y="523008"/>
                  </a:lnTo>
                  <a:lnTo>
                    <a:pt x="467979" y="513303"/>
                  </a:lnTo>
                  <a:lnTo>
                    <a:pt x="512566" y="500574"/>
                  </a:lnTo>
                  <a:lnTo>
                    <a:pt x="568213" y="468026"/>
                  </a:lnTo>
                  <a:lnTo>
                    <a:pt x="575817" y="449199"/>
                  </a:lnTo>
                  <a:lnTo>
                    <a:pt x="575817" y="82296"/>
                  </a:lnTo>
                  <a:lnTo>
                    <a:pt x="287908" y="82296"/>
                  </a:lnTo>
                  <a:lnTo>
                    <a:pt x="221895" y="80123"/>
                  </a:lnTo>
                  <a:lnTo>
                    <a:pt x="161295" y="73933"/>
                  </a:lnTo>
                  <a:lnTo>
                    <a:pt x="107838" y="64221"/>
                  </a:lnTo>
                  <a:lnTo>
                    <a:pt x="63251" y="51478"/>
                  </a:lnTo>
                  <a:lnTo>
                    <a:pt x="7604" y="18874"/>
                  </a:lnTo>
                  <a:lnTo>
                    <a:pt x="0" y="0"/>
                  </a:lnTo>
                  <a:close/>
                </a:path>
                <a:path w="575945" h="531494">
                  <a:moveTo>
                    <a:pt x="575817" y="0"/>
                  </a:moveTo>
                  <a:lnTo>
                    <a:pt x="546553" y="36198"/>
                  </a:lnTo>
                  <a:lnTo>
                    <a:pt x="467979" y="64221"/>
                  </a:lnTo>
                  <a:lnTo>
                    <a:pt x="414522" y="73933"/>
                  </a:lnTo>
                  <a:lnTo>
                    <a:pt x="353922" y="80123"/>
                  </a:lnTo>
                  <a:lnTo>
                    <a:pt x="287908" y="82296"/>
                  </a:lnTo>
                  <a:lnTo>
                    <a:pt x="575817" y="82296"/>
                  </a:lnTo>
                  <a:lnTo>
                    <a:pt x="575817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58996" y="2544572"/>
              <a:ext cx="575945" cy="164465"/>
            </a:xfrm>
            <a:custGeom>
              <a:avLst/>
              <a:gdLst/>
              <a:ahLst/>
              <a:cxnLst/>
              <a:rect l="l" t="t" r="r" b="b"/>
              <a:pathLst>
                <a:path w="575945" h="164464">
                  <a:moveTo>
                    <a:pt x="287908" y="0"/>
                  </a:moveTo>
                  <a:lnTo>
                    <a:pt x="221895" y="2172"/>
                  </a:lnTo>
                  <a:lnTo>
                    <a:pt x="161295" y="8359"/>
                  </a:lnTo>
                  <a:lnTo>
                    <a:pt x="107838" y="18064"/>
                  </a:lnTo>
                  <a:lnTo>
                    <a:pt x="63251" y="30793"/>
                  </a:lnTo>
                  <a:lnTo>
                    <a:pt x="7604" y="63341"/>
                  </a:lnTo>
                  <a:lnTo>
                    <a:pt x="0" y="82168"/>
                  </a:lnTo>
                  <a:lnTo>
                    <a:pt x="7604" y="101043"/>
                  </a:lnTo>
                  <a:lnTo>
                    <a:pt x="63251" y="133647"/>
                  </a:lnTo>
                  <a:lnTo>
                    <a:pt x="107838" y="146390"/>
                  </a:lnTo>
                  <a:lnTo>
                    <a:pt x="161295" y="156102"/>
                  </a:lnTo>
                  <a:lnTo>
                    <a:pt x="221895" y="162292"/>
                  </a:lnTo>
                  <a:lnTo>
                    <a:pt x="287908" y="164464"/>
                  </a:lnTo>
                  <a:lnTo>
                    <a:pt x="353922" y="162292"/>
                  </a:lnTo>
                  <a:lnTo>
                    <a:pt x="414522" y="156102"/>
                  </a:lnTo>
                  <a:lnTo>
                    <a:pt x="467979" y="146390"/>
                  </a:lnTo>
                  <a:lnTo>
                    <a:pt x="512566" y="133647"/>
                  </a:lnTo>
                  <a:lnTo>
                    <a:pt x="568213" y="101043"/>
                  </a:lnTo>
                  <a:lnTo>
                    <a:pt x="575817" y="82168"/>
                  </a:lnTo>
                  <a:lnTo>
                    <a:pt x="568213" y="63341"/>
                  </a:lnTo>
                  <a:lnTo>
                    <a:pt x="512566" y="30793"/>
                  </a:lnTo>
                  <a:lnTo>
                    <a:pt x="467979" y="18064"/>
                  </a:lnTo>
                  <a:lnTo>
                    <a:pt x="414522" y="8359"/>
                  </a:lnTo>
                  <a:lnTo>
                    <a:pt x="353922" y="2172"/>
                  </a:lnTo>
                  <a:lnTo>
                    <a:pt x="287908" y="0"/>
                  </a:lnTo>
                  <a:close/>
                </a:path>
              </a:pathLst>
            </a:custGeom>
            <a:solidFill>
              <a:srgbClr val="D38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58996" y="2544572"/>
              <a:ext cx="575945" cy="614045"/>
            </a:xfrm>
            <a:custGeom>
              <a:avLst/>
              <a:gdLst/>
              <a:ahLst/>
              <a:cxnLst/>
              <a:rect l="l" t="t" r="r" b="b"/>
              <a:pathLst>
                <a:path w="575945" h="614044">
                  <a:moveTo>
                    <a:pt x="575817" y="82168"/>
                  </a:moveTo>
                  <a:lnTo>
                    <a:pt x="546553" y="118367"/>
                  </a:lnTo>
                  <a:lnTo>
                    <a:pt x="467979" y="146390"/>
                  </a:lnTo>
                  <a:lnTo>
                    <a:pt x="414522" y="156102"/>
                  </a:lnTo>
                  <a:lnTo>
                    <a:pt x="353922" y="162292"/>
                  </a:lnTo>
                  <a:lnTo>
                    <a:pt x="287908" y="164464"/>
                  </a:lnTo>
                  <a:lnTo>
                    <a:pt x="221895" y="162292"/>
                  </a:lnTo>
                  <a:lnTo>
                    <a:pt x="161295" y="156102"/>
                  </a:lnTo>
                  <a:lnTo>
                    <a:pt x="107838" y="146390"/>
                  </a:lnTo>
                  <a:lnTo>
                    <a:pt x="63251" y="133647"/>
                  </a:lnTo>
                  <a:lnTo>
                    <a:pt x="7604" y="101043"/>
                  </a:lnTo>
                  <a:lnTo>
                    <a:pt x="0" y="82168"/>
                  </a:lnTo>
                  <a:lnTo>
                    <a:pt x="7604" y="63341"/>
                  </a:lnTo>
                  <a:lnTo>
                    <a:pt x="29264" y="46051"/>
                  </a:lnTo>
                  <a:lnTo>
                    <a:pt x="107838" y="18064"/>
                  </a:lnTo>
                  <a:lnTo>
                    <a:pt x="161295" y="8359"/>
                  </a:lnTo>
                  <a:lnTo>
                    <a:pt x="221895" y="2172"/>
                  </a:lnTo>
                  <a:lnTo>
                    <a:pt x="287908" y="0"/>
                  </a:lnTo>
                  <a:lnTo>
                    <a:pt x="353922" y="2172"/>
                  </a:lnTo>
                  <a:lnTo>
                    <a:pt x="414522" y="8359"/>
                  </a:lnTo>
                  <a:lnTo>
                    <a:pt x="467979" y="18064"/>
                  </a:lnTo>
                  <a:lnTo>
                    <a:pt x="512566" y="30793"/>
                  </a:lnTo>
                  <a:lnTo>
                    <a:pt x="568213" y="63341"/>
                  </a:lnTo>
                  <a:lnTo>
                    <a:pt x="575817" y="82168"/>
                  </a:lnTo>
                  <a:lnTo>
                    <a:pt x="575817" y="531367"/>
                  </a:lnTo>
                  <a:lnTo>
                    <a:pt x="568213" y="550195"/>
                  </a:lnTo>
                  <a:lnTo>
                    <a:pt x="546553" y="567485"/>
                  </a:lnTo>
                  <a:lnTo>
                    <a:pt x="467979" y="595472"/>
                  </a:lnTo>
                  <a:lnTo>
                    <a:pt x="414522" y="605177"/>
                  </a:lnTo>
                  <a:lnTo>
                    <a:pt x="353922" y="611364"/>
                  </a:lnTo>
                  <a:lnTo>
                    <a:pt x="287908" y="613537"/>
                  </a:lnTo>
                  <a:lnTo>
                    <a:pt x="221895" y="611364"/>
                  </a:lnTo>
                  <a:lnTo>
                    <a:pt x="161295" y="605177"/>
                  </a:lnTo>
                  <a:lnTo>
                    <a:pt x="107838" y="595472"/>
                  </a:lnTo>
                  <a:lnTo>
                    <a:pt x="63251" y="582743"/>
                  </a:lnTo>
                  <a:lnTo>
                    <a:pt x="7604" y="550195"/>
                  </a:lnTo>
                  <a:lnTo>
                    <a:pt x="0" y="531367"/>
                  </a:lnTo>
                  <a:lnTo>
                    <a:pt x="0" y="8216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05757" y="3158109"/>
              <a:ext cx="82550" cy="383540"/>
            </a:xfrm>
            <a:custGeom>
              <a:avLst/>
              <a:gdLst/>
              <a:ahLst/>
              <a:cxnLst/>
              <a:rect l="l" t="t" r="r" b="b"/>
              <a:pathLst>
                <a:path w="82550" h="383539">
                  <a:moveTo>
                    <a:pt x="41147" y="0"/>
                  </a:moveTo>
                  <a:lnTo>
                    <a:pt x="0" y="82295"/>
                  </a:lnTo>
                  <a:lnTo>
                    <a:pt x="20573" y="82295"/>
                  </a:lnTo>
                  <a:lnTo>
                    <a:pt x="20573" y="301243"/>
                  </a:lnTo>
                  <a:lnTo>
                    <a:pt x="0" y="301243"/>
                  </a:lnTo>
                  <a:lnTo>
                    <a:pt x="41147" y="383539"/>
                  </a:lnTo>
                  <a:lnTo>
                    <a:pt x="82295" y="301243"/>
                  </a:lnTo>
                  <a:lnTo>
                    <a:pt x="61721" y="301243"/>
                  </a:lnTo>
                  <a:lnTo>
                    <a:pt x="61721" y="82295"/>
                  </a:lnTo>
                  <a:lnTo>
                    <a:pt x="82295" y="82295"/>
                  </a:lnTo>
                  <a:lnTo>
                    <a:pt x="41147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05757" y="3158109"/>
              <a:ext cx="82550" cy="383540"/>
            </a:xfrm>
            <a:custGeom>
              <a:avLst/>
              <a:gdLst/>
              <a:ahLst/>
              <a:cxnLst/>
              <a:rect l="l" t="t" r="r" b="b"/>
              <a:pathLst>
                <a:path w="82550" h="383539">
                  <a:moveTo>
                    <a:pt x="0" y="82295"/>
                  </a:moveTo>
                  <a:lnTo>
                    <a:pt x="41147" y="0"/>
                  </a:lnTo>
                  <a:lnTo>
                    <a:pt x="82295" y="82295"/>
                  </a:lnTo>
                  <a:lnTo>
                    <a:pt x="61721" y="82295"/>
                  </a:lnTo>
                  <a:lnTo>
                    <a:pt x="61721" y="301243"/>
                  </a:lnTo>
                  <a:lnTo>
                    <a:pt x="82295" y="301243"/>
                  </a:lnTo>
                  <a:lnTo>
                    <a:pt x="41147" y="383539"/>
                  </a:lnTo>
                  <a:lnTo>
                    <a:pt x="0" y="301243"/>
                  </a:lnTo>
                  <a:lnTo>
                    <a:pt x="20573" y="301243"/>
                  </a:lnTo>
                  <a:lnTo>
                    <a:pt x="20573" y="82295"/>
                  </a:lnTo>
                  <a:lnTo>
                    <a:pt x="0" y="822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551042" y="2538222"/>
            <a:ext cx="588645" cy="1010285"/>
            <a:chOff x="5551042" y="2538222"/>
            <a:chExt cx="588645" cy="1010285"/>
          </a:xfrm>
        </p:grpSpPr>
        <p:sp>
          <p:nvSpPr>
            <p:cNvPr id="49" name="object 49"/>
            <p:cNvSpPr/>
            <p:nvPr/>
          </p:nvSpPr>
          <p:spPr>
            <a:xfrm>
              <a:off x="5557392" y="2626741"/>
              <a:ext cx="575945" cy="531495"/>
            </a:xfrm>
            <a:custGeom>
              <a:avLst/>
              <a:gdLst/>
              <a:ahLst/>
              <a:cxnLst/>
              <a:rect l="l" t="t" r="r" b="b"/>
              <a:pathLst>
                <a:path w="575945" h="531494">
                  <a:moveTo>
                    <a:pt x="0" y="0"/>
                  </a:moveTo>
                  <a:lnTo>
                    <a:pt x="0" y="449199"/>
                  </a:lnTo>
                  <a:lnTo>
                    <a:pt x="7604" y="468026"/>
                  </a:lnTo>
                  <a:lnTo>
                    <a:pt x="63251" y="500574"/>
                  </a:lnTo>
                  <a:lnTo>
                    <a:pt x="107838" y="513303"/>
                  </a:lnTo>
                  <a:lnTo>
                    <a:pt x="161295" y="523008"/>
                  </a:lnTo>
                  <a:lnTo>
                    <a:pt x="221895" y="529195"/>
                  </a:lnTo>
                  <a:lnTo>
                    <a:pt x="287909" y="531368"/>
                  </a:lnTo>
                  <a:lnTo>
                    <a:pt x="353922" y="529195"/>
                  </a:lnTo>
                  <a:lnTo>
                    <a:pt x="414522" y="523008"/>
                  </a:lnTo>
                  <a:lnTo>
                    <a:pt x="467979" y="513303"/>
                  </a:lnTo>
                  <a:lnTo>
                    <a:pt x="512566" y="500574"/>
                  </a:lnTo>
                  <a:lnTo>
                    <a:pt x="568213" y="468026"/>
                  </a:lnTo>
                  <a:lnTo>
                    <a:pt x="575818" y="449199"/>
                  </a:lnTo>
                  <a:lnTo>
                    <a:pt x="575818" y="82296"/>
                  </a:lnTo>
                  <a:lnTo>
                    <a:pt x="287909" y="82296"/>
                  </a:lnTo>
                  <a:lnTo>
                    <a:pt x="221895" y="80123"/>
                  </a:lnTo>
                  <a:lnTo>
                    <a:pt x="161295" y="73933"/>
                  </a:lnTo>
                  <a:lnTo>
                    <a:pt x="107838" y="64221"/>
                  </a:lnTo>
                  <a:lnTo>
                    <a:pt x="63251" y="51478"/>
                  </a:lnTo>
                  <a:lnTo>
                    <a:pt x="7604" y="18874"/>
                  </a:lnTo>
                  <a:lnTo>
                    <a:pt x="0" y="0"/>
                  </a:lnTo>
                  <a:close/>
                </a:path>
                <a:path w="575945" h="531494">
                  <a:moveTo>
                    <a:pt x="575818" y="0"/>
                  </a:moveTo>
                  <a:lnTo>
                    <a:pt x="546553" y="36198"/>
                  </a:lnTo>
                  <a:lnTo>
                    <a:pt x="467979" y="64221"/>
                  </a:lnTo>
                  <a:lnTo>
                    <a:pt x="414522" y="73933"/>
                  </a:lnTo>
                  <a:lnTo>
                    <a:pt x="353922" y="80123"/>
                  </a:lnTo>
                  <a:lnTo>
                    <a:pt x="287909" y="82296"/>
                  </a:lnTo>
                  <a:lnTo>
                    <a:pt x="575818" y="82296"/>
                  </a:lnTo>
                  <a:lnTo>
                    <a:pt x="575818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57392" y="2544572"/>
              <a:ext cx="575945" cy="164465"/>
            </a:xfrm>
            <a:custGeom>
              <a:avLst/>
              <a:gdLst/>
              <a:ahLst/>
              <a:cxnLst/>
              <a:rect l="l" t="t" r="r" b="b"/>
              <a:pathLst>
                <a:path w="575945" h="164464">
                  <a:moveTo>
                    <a:pt x="287909" y="0"/>
                  </a:moveTo>
                  <a:lnTo>
                    <a:pt x="221895" y="2172"/>
                  </a:lnTo>
                  <a:lnTo>
                    <a:pt x="161295" y="8359"/>
                  </a:lnTo>
                  <a:lnTo>
                    <a:pt x="107838" y="18064"/>
                  </a:lnTo>
                  <a:lnTo>
                    <a:pt x="63251" y="30793"/>
                  </a:lnTo>
                  <a:lnTo>
                    <a:pt x="7604" y="63341"/>
                  </a:lnTo>
                  <a:lnTo>
                    <a:pt x="0" y="82168"/>
                  </a:lnTo>
                  <a:lnTo>
                    <a:pt x="7604" y="101043"/>
                  </a:lnTo>
                  <a:lnTo>
                    <a:pt x="63251" y="133647"/>
                  </a:lnTo>
                  <a:lnTo>
                    <a:pt x="107838" y="146390"/>
                  </a:lnTo>
                  <a:lnTo>
                    <a:pt x="161295" y="156102"/>
                  </a:lnTo>
                  <a:lnTo>
                    <a:pt x="221895" y="162292"/>
                  </a:lnTo>
                  <a:lnTo>
                    <a:pt x="287909" y="164464"/>
                  </a:lnTo>
                  <a:lnTo>
                    <a:pt x="353922" y="162292"/>
                  </a:lnTo>
                  <a:lnTo>
                    <a:pt x="414522" y="156102"/>
                  </a:lnTo>
                  <a:lnTo>
                    <a:pt x="467979" y="146390"/>
                  </a:lnTo>
                  <a:lnTo>
                    <a:pt x="512566" y="133647"/>
                  </a:lnTo>
                  <a:lnTo>
                    <a:pt x="568213" y="101043"/>
                  </a:lnTo>
                  <a:lnTo>
                    <a:pt x="575818" y="82168"/>
                  </a:lnTo>
                  <a:lnTo>
                    <a:pt x="568213" y="63341"/>
                  </a:lnTo>
                  <a:lnTo>
                    <a:pt x="512566" y="30793"/>
                  </a:lnTo>
                  <a:lnTo>
                    <a:pt x="467979" y="18064"/>
                  </a:lnTo>
                  <a:lnTo>
                    <a:pt x="414522" y="8359"/>
                  </a:lnTo>
                  <a:lnTo>
                    <a:pt x="353922" y="2172"/>
                  </a:lnTo>
                  <a:lnTo>
                    <a:pt x="287909" y="0"/>
                  </a:lnTo>
                  <a:close/>
                </a:path>
              </a:pathLst>
            </a:custGeom>
            <a:solidFill>
              <a:srgbClr val="D38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57392" y="2544572"/>
              <a:ext cx="575945" cy="614045"/>
            </a:xfrm>
            <a:custGeom>
              <a:avLst/>
              <a:gdLst/>
              <a:ahLst/>
              <a:cxnLst/>
              <a:rect l="l" t="t" r="r" b="b"/>
              <a:pathLst>
                <a:path w="575945" h="614044">
                  <a:moveTo>
                    <a:pt x="575818" y="82168"/>
                  </a:moveTo>
                  <a:lnTo>
                    <a:pt x="546553" y="118367"/>
                  </a:lnTo>
                  <a:lnTo>
                    <a:pt x="467979" y="146390"/>
                  </a:lnTo>
                  <a:lnTo>
                    <a:pt x="414522" y="156102"/>
                  </a:lnTo>
                  <a:lnTo>
                    <a:pt x="353922" y="162292"/>
                  </a:lnTo>
                  <a:lnTo>
                    <a:pt x="287909" y="164464"/>
                  </a:lnTo>
                  <a:lnTo>
                    <a:pt x="221895" y="162292"/>
                  </a:lnTo>
                  <a:lnTo>
                    <a:pt x="161295" y="156102"/>
                  </a:lnTo>
                  <a:lnTo>
                    <a:pt x="107838" y="146390"/>
                  </a:lnTo>
                  <a:lnTo>
                    <a:pt x="63251" y="133647"/>
                  </a:lnTo>
                  <a:lnTo>
                    <a:pt x="7604" y="101043"/>
                  </a:lnTo>
                  <a:lnTo>
                    <a:pt x="0" y="82168"/>
                  </a:lnTo>
                  <a:lnTo>
                    <a:pt x="7604" y="63341"/>
                  </a:lnTo>
                  <a:lnTo>
                    <a:pt x="29264" y="46051"/>
                  </a:lnTo>
                  <a:lnTo>
                    <a:pt x="107838" y="18064"/>
                  </a:lnTo>
                  <a:lnTo>
                    <a:pt x="161295" y="8359"/>
                  </a:lnTo>
                  <a:lnTo>
                    <a:pt x="221895" y="2172"/>
                  </a:lnTo>
                  <a:lnTo>
                    <a:pt x="287909" y="0"/>
                  </a:lnTo>
                  <a:lnTo>
                    <a:pt x="353922" y="2172"/>
                  </a:lnTo>
                  <a:lnTo>
                    <a:pt x="414522" y="8359"/>
                  </a:lnTo>
                  <a:lnTo>
                    <a:pt x="467979" y="18064"/>
                  </a:lnTo>
                  <a:lnTo>
                    <a:pt x="512566" y="30793"/>
                  </a:lnTo>
                  <a:lnTo>
                    <a:pt x="568213" y="63341"/>
                  </a:lnTo>
                  <a:lnTo>
                    <a:pt x="575818" y="82168"/>
                  </a:lnTo>
                  <a:lnTo>
                    <a:pt x="575818" y="531367"/>
                  </a:lnTo>
                  <a:lnTo>
                    <a:pt x="568213" y="550195"/>
                  </a:lnTo>
                  <a:lnTo>
                    <a:pt x="546553" y="567485"/>
                  </a:lnTo>
                  <a:lnTo>
                    <a:pt x="467979" y="595472"/>
                  </a:lnTo>
                  <a:lnTo>
                    <a:pt x="414522" y="605177"/>
                  </a:lnTo>
                  <a:lnTo>
                    <a:pt x="353922" y="611364"/>
                  </a:lnTo>
                  <a:lnTo>
                    <a:pt x="287909" y="613537"/>
                  </a:lnTo>
                  <a:lnTo>
                    <a:pt x="221895" y="611364"/>
                  </a:lnTo>
                  <a:lnTo>
                    <a:pt x="161295" y="605177"/>
                  </a:lnTo>
                  <a:lnTo>
                    <a:pt x="107838" y="595472"/>
                  </a:lnTo>
                  <a:lnTo>
                    <a:pt x="63251" y="582743"/>
                  </a:lnTo>
                  <a:lnTo>
                    <a:pt x="7604" y="550195"/>
                  </a:lnTo>
                  <a:lnTo>
                    <a:pt x="0" y="531367"/>
                  </a:lnTo>
                  <a:lnTo>
                    <a:pt x="0" y="8216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04153" y="3158109"/>
              <a:ext cx="82550" cy="383540"/>
            </a:xfrm>
            <a:custGeom>
              <a:avLst/>
              <a:gdLst/>
              <a:ahLst/>
              <a:cxnLst/>
              <a:rect l="l" t="t" r="r" b="b"/>
              <a:pathLst>
                <a:path w="82550" h="383539">
                  <a:moveTo>
                    <a:pt x="41148" y="0"/>
                  </a:moveTo>
                  <a:lnTo>
                    <a:pt x="0" y="82295"/>
                  </a:lnTo>
                  <a:lnTo>
                    <a:pt x="20574" y="82295"/>
                  </a:lnTo>
                  <a:lnTo>
                    <a:pt x="20574" y="301243"/>
                  </a:lnTo>
                  <a:lnTo>
                    <a:pt x="0" y="301243"/>
                  </a:lnTo>
                  <a:lnTo>
                    <a:pt x="41148" y="383539"/>
                  </a:lnTo>
                  <a:lnTo>
                    <a:pt x="82296" y="301243"/>
                  </a:lnTo>
                  <a:lnTo>
                    <a:pt x="61722" y="301243"/>
                  </a:lnTo>
                  <a:lnTo>
                    <a:pt x="61722" y="82295"/>
                  </a:lnTo>
                  <a:lnTo>
                    <a:pt x="82296" y="82295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04153" y="3158109"/>
              <a:ext cx="82550" cy="383540"/>
            </a:xfrm>
            <a:custGeom>
              <a:avLst/>
              <a:gdLst/>
              <a:ahLst/>
              <a:cxnLst/>
              <a:rect l="l" t="t" r="r" b="b"/>
              <a:pathLst>
                <a:path w="82550" h="383539">
                  <a:moveTo>
                    <a:pt x="0" y="82295"/>
                  </a:moveTo>
                  <a:lnTo>
                    <a:pt x="41148" y="0"/>
                  </a:lnTo>
                  <a:lnTo>
                    <a:pt x="82296" y="82295"/>
                  </a:lnTo>
                  <a:lnTo>
                    <a:pt x="61722" y="82295"/>
                  </a:lnTo>
                  <a:lnTo>
                    <a:pt x="61722" y="301243"/>
                  </a:lnTo>
                  <a:lnTo>
                    <a:pt x="82296" y="301243"/>
                  </a:lnTo>
                  <a:lnTo>
                    <a:pt x="41148" y="383539"/>
                  </a:lnTo>
                  <a:lnTo>
                    <a:pt x="0" y="301243"/>
                  </a:lnTo>
                  <a:lnTo>
                    <a:pt x="20574" y="301243"/>
                  </a:lnTo>
                  <a:lnTo>
                    <a:pt x="20574" y="82295"/>
                  </a:lnTo>
                  <a:lnTo>
                    <a:pt x="0" y="822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6867270" y="2538222"/>
            <a:ext cx="588645" cy="1010285"/>
            <a:chOff x="6867270" y="2538222"/>
            <a:chExt cx="588645" cy="1010285"/>
          </a:xfrm>
        </p:grpSpPr>
        <p:sp>
          <p:nvSpPr>
            <p:cNvPr id="55" name="object 55"/>
            <p:cNvSpPr/>
            <p:nvPr/>
          </p:nvSpPr>
          <p:spPr>
            <a:xfrm>
              <a:off x="6873620" y="2626741"/>
              <a:ext cx="575945" cy="531495"/>
            </a:xfrm>
            <a:custGeom>
              <a:avLst/>
              <a:gdLst/>
              <a:ahLst/>
              <a:cxnLst/>
              <a:rect l="l" t="t" r="r" b="b"/>
              <a:pathLst>
                <a:path w="575945" h="531494">
                  <a:moveTo>
                    <a:pt x="0" y="0"/>
                  </a:moveTo>
                  <a:lnTo>
                    <a:pt x="0" y="449199"/>
                  </a:lnTo>
                  <a:lnTo>
                    <a:pt x="7604" y="468026"/>
                  </a:lnTo>
                  <a:lnTo>
                    <a:pt x="63251" y="500574"/>
                  </a:lnTo>
                  <a:lnTo>
                    <a:pt x="107838" y="513303"/>
                  </a:lnTo>
                  <a:lnTo>
                    <a:pt x="161295" y="523008"/>
                  </a:lnTo>
                  <a:lnTo>
                    <a:pt x="221895" y="529195"/>
                  </a:lnTo>
                  <a:lnTo>
                    <a:pt x="287908" y="531368"/>
                  </a:lnTo>
                  <a:lnTo>
                    <a:pt x="353922" y="529195"/>
                  </a:lnTo>
                  <a:lnTo>
                    <a:pt x="414522" y="523008"/>
                  </a:lnTo>
                  <a:lnTo>
                    <a:pt x="467979" y="513303"/>
                  </a:lnTo>
                  <a:lnTo>
                    <a:pt x="512566" y="500574"/>
                  </a:lnTo>
                  <a:lnTo>
                    <a:pt x="568213" y="468026"/>
                  </a:lnTo>
                  <a:lnTo>
                    <a:pt x="575818" y="449199"/>
                  </a:lnTo>
                  <a:lnTo>
                    <a:pt x="575818" y="82296"/>
                  </a:lnTo>
                  <a:lnTo>
                    <a:pt x="287908" y="82296"/>
                  </a:lnTo>
                  <a:lnTo>
                    <a:pt x="221895" y="80123"/>
                  </a:lnTo>
                  <a:lnTo>
                    <a:pt x="161295" y="73933"/>
                  </a:lnTo>
                  <a:lnTo>
                    <a:pt x="107838" y="64221"/>
                  </a:lnTo>
                  <a:lnTo>
                    <a:pt x="63251" y="51478"/>
                  </a:lnTo>
                  <a:lnTo>
                    <a:pt x="7604" y="18874"/>
                  </a:lnTo>
                  <a:lnTo>
                    <a:pt x="0" y="0"/>
                  </a:lnTo>
                  <a:close/>
                </a:path>
                <a:path w="575945" h="531494">
                  <a:moveTo>
                    <a:pt x="575818" y="0"/>
                  </a:moveTo>
                  <a:lnTo>
                    <a:pt x="546553" y="36198"/>
                  </a:lnTo>
                  <a:lnTo>
                    <a:pt x="467979" y="64221"/>
                  </a:lnTo>
                  <a:lnTo>
                    <a:pt x="414522" y="73933"/>
                  </a:lnTo>
                  <a:lnTo>
                    <a:pt x="353922" y="80123"/>
                  </a:lnTo>
                  <a:lnTo>
                    <a:pt x="287908" y="82296"/>
                  </a:lnTo>
                  <a:lnTo>
                    <a:pt x="575818" y="82296"/>
                  </a:lnTo>
                  <a:lnTo>
                    <a:pt x="575818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73620" y="2544572"/>
              <a:ext cx="575945" cy="164465"/>
            </a:xfrm>
            <a:custGeom>
              <a:avLst/>
              <a:gdLst/>
              <a:ahLst/>
              <a:cxnLst/>
              <a:rect l="l" t="t" r="r" b="b"/>
              <a:pathLst>
                <a:path w="575945" h="164464">
                  <a:moveTo>
                    <a:pt x="287908" y="0"/>
                  </a:moveTo>
                  <a:lnTo>
                    <a:pt x="221895" y="2172"/>
                  </a:lnTo>
                  <a:lnTo>
                    <a:pt x="161295" y="8359"/>
                  </a:lnTo>
                  <a:lnTo>
                    <a:pt x="107838" y="18064"/>
                  </a:lnTo>
                  <a:lnTo>
                    <a:pt x="63251" y="30793"/>
                  </a:lnTo>
                  <a:lnTo>
                    <a:pt x="7604" y="63341"/>
                  </a:lnTo>
                  <a:lnTo>
                    <a:pt x="0" y="82168"/>
                  </a:lnTo>
                  <a:lnTo>
                    <a:pt x="7604" y="101043"/>
                  </a:lnTo>
                  <a:lnTo>
                    <a:pt x="63251" y="133647"/>
                  </a:lnTo>
                  <a:lnTo>
                    <a:pt x="107838" y="146390"/>
                  </a:lnTo>
                  <a:lnTo>
                    <a:pt x="161295" y="156102"/>
                  </a:lnTo>
                  <a:lnTo>
                    <a:pt x="221895" y="162292"/>
                  </a:lnTo>
                  <a:lnTo>
                    <a:pt x="287908" y="164464"/>
                  </a:lnTo>
                  <a:lnTo>
                    <a:pt x="353922" y="162292"/>
                  </a:lnTo>
                  <a:lnTo>
                    <a:pt x="414522" y="156102"/>
                  </a:lnTo>
                  <a:lnTo>
                    <a:pt x="467979" y="146390"/>
                  </a:lnTo>
                  <a:lnTo>
                    <a:pt x="512566" y="133647"/>
                  </a:lnTo>
                  <a:lnTo>
                    <a:pt x="568213" y="101043"/>
                  </a:lnTo>
                  <a:lnTo>
                    <a:pt x="575818" y="82168"/>
                  </a:lnTo>
                  <a:lnTo>
                    <a:pt x="568213" y="63341"/>
                  </a:lnTo>
                  <a:lnTo>
                    <a:pt x="512566" y="30793"/>
                  </a:lnTo>
                  <a:lnTo>
                    <a:pt x="467979" y="18064"/>
                  </a:lnTo>
                  <a:lnTo>
                    <a:pt x="414522" y="8359"/>
                  </a:lnTo>
                  <a:lnTo>
                    <a:pt x="353922" y="2172"/>
                  </a:lnTo>
                  <a:lnTo>
                    <a:pt x="287908" y="0"/>
                  </a:lnTo>
                  <a:close/>
                </a:path>
              </a:pathLst>
            </a:custGeom>
            <a:solidFill>
              <a:srgbClr val="D38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73620" y="2544572"/>
              <a:ext cx="575945" cy="614045"/>
            </a:xfrm>
            <a:custGeom>
              <a:avLst/>
              <a:gdLst/>
              <a:ahLst/>
              <a:cxnLst/>
              <a:rect l="l" t="t" r="r" b="b"/>
              <a:pathLst>
                <a:path w="575945" h="614044">
                  <a:moveTo>
                    <a:pt x="575818" y="82168"/>
                  </a:moveTo>
                  <a:lnTo>
                    <a:pt x="546553" y="118367"/>
                  </a:lnTo>
                  <a:lnTo>
                    <a:pt x="467979" y="146390"/>
                  </a:lnTo>
                  <a:lnTo>
                    <a:pt x="414522" y="156102"/>
                  </a:lnTo>
                  <a:lnTo>
                    <a:pt x="353922" y="162292"/>
                  </a:lnTo>
                  <a:lnTo>
                    <a:pt x="287908" y="164464"/>
                  </a:lnTo>
                  <a:lnTo>
                    <a:pt x="221895" y="162292"/>
                  </a:lnTo>
                  <a:lnTo>
                    <a:pt x="161295" y="156102"/>
                  </a:lnTo>
                  <a:lnTo>
                    <a:pt x="107838" y="146390"/>
                  </a:lnTo>
                  <a:lnTo>
                    <a:pt x="63251" y="133647"/>
                  </a:lnTo>
                  <a:lnTo>
                    <a:pt x="7604" y="101043"/>
                  </a:lnTo>
                  <a:lnTo>
                    <a:pt x="0" y="82168"/>
                  </a:lnTo>
                  <a:lnTo>
                    <a:pt x="7604" y="63341"/>
                  </a:lnTo>
                  <a:lnTo>
                    <a:pt x="29264" y="46051"/>
                  </a:lnTo>
                  <a:lnTo>
                    <a:pt x="107838" y="18064"/>
                  </a:lnTo>
                  <a:lnTo>
                    <a:pt x="161295" y="8359"/>
                  </a:lnTo>
                  <a:lnTo>
                    <a:pt x="221895" y="2172"/>
                  </a:lnTo>
                  <a:lnTo>
                    <a:pt x="287908" y="0"/>
                  </a:lnTo>
                  <a:lnTo>
                    <a:pt x="353922" y="2172"/>
                  </a:lnTo>
                  <a:lnTo>
                    <a:pt x="414522" y="8359"/>
                  </a:lnTo>
                  <a:lnTo>
                    <a:pt x="467979" y="18064"/>
                  </a:lnTo>
                  <a:lnTo>
                    <a:pt x="512566" y="30793"/>
                  </a:lnTo>
                  <a:lnTo>
                    <a:pt x="568213" y="63341"/>
                  </a:lnTo>
                  <a:lnTo>
                    <a:pt x="575818" y="82168"/>
                  </a:lnTo>
                  <a:lnTo>
                    <a:pt x="575818" y="531367"/>
                  </a:lnTo>
                  <a:lnTo>
                    <a:pt x="568213" y="550195"/>
                  </a:lnTo>
                  <a:lnTo>
                    <a:pt x="546553" y="567485"/>
                  </a:lnTo>
                  <a:lnTo>
                    <a:pt x="467979" y="595472"/>
                  </a:lnTo>
                  <a:lnTo>
                    <a:pt x="414522" y="605177"/>
                  </a:lnTo>
                  <a:lnTo>
                    <a:pt x="353922" y="611364"/>
                  </a:lnTo>
                  <a:lnTo>
                    <a:pt x="287908" y="613537"/>
                  </a:lnTo>
                  <a:lnTo>
                    <a:pt x="221895" y="611364"/>
                  </a:lnTo>
                  <a:lnTo>
                    <a:pt x="161295" y="605177"/>
                  </a:lnTo>
                  <a:lnTo>
                    <a:pt x="107838" y="595472"/>
                  </a:lnTo>
                  <a:lnTo>
                    <a:pt x="63251" y="582743"/>
                  </a:lnTo>
                  <a:lnTo>
                    <a:pt x="7604" y="550195"/>
                  </a:lnTo>
                  <a:lnTo>
                    <a:pt x="0" y="531367"/>
                  </a:lnTo>
                  <a:lnTo>
                    <a:pt x="0" y="8216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20381" y="3158109"/>
              <a:ext cx="82550" cy="383540"/>
            </a:xfrm>
            <a:custGeom>
              <a:avLst/>
              <a:gdLst/>
              <a:ahLst/>
              <a:cxnLst/>
              <a:rect l="l" t="t" r="r" b="b"/>
              <a:pathLst>
                <a:path w="82550" h="383539">
                  <a:moveTo>
                    <a:pt x="41148" y="0"/>
                  </a:moveTo>
                  <a:lnTo>
                    <a:pt x="0" y="82295"/>
                  </a:lnTo>
                  <a:lnTo>
                    <a:pt x="20574" y="82295"/>
                  </a:lnTo>
                  <a:lnTo>
                    <a:pt x="20574" y="301243"/>
                  </a:lnTo>
                  <a:lnTo>
                    <a:pt x="0" y="301243"/>
                  </a:lnTo>
                  <a:lnTo>
                    <a:pt x="41148" y="383539"/>
                  </a:lnTo>
                  <a:lnTo>
                    <a:pt x="82296" y="301243"/>
                  </a:lnTo>
                  <a:lnTo>
                    <a:pt x="61722" y="301243"/>
                  </a:lnTo>
                  <a:lnTo>
                    <a:pt x="61722" y="82295"/>
                  </a:lnTo>
                  <a:lnTo>
                    <a:pt x="82296" y="82295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20381" y="3158109"/>
              <a:ext cx="82550" cy="383540"/>
            </a:xfrm>
            <a:custGeom>
              <a:avLst/>
              <a:gdLst/>
              <a:ahLst/>
              <a:cxnLst/>
              <a:rect l="l" t="t" r="r" b="b"/>
              <a:pathLst>
                <a:path w="82550" h="383539">
                  <a:moveTo>
                    <a:pt x="0" y="82295"/>
                  </a:moveTo>
                  <a:lnTo>
                    <a:pt x="41148" y="0"/>
                  </a:lnTo>
                  <a:lnTo>
                    <a:pt x="82296" y="82295"/>
                  </a:lnTo>
                  <a:lnTo>
                    <a:pt x="61722" y="82295"/>
                  </a:lnTo>
                  <a:lnTo>
                    <a:pt x="61722" y="301243"/>
                  </a:lnTo>
                  <a:lnTo>
                    <a:pt x="82296" y="301243"/>
                  </a:lnTo>
                  <a:lnTo>
                    <a:pt x="41148" y="383539"/>
                  </a:lnTo>
                  <a:lnTo>
                    <a:pt x="0" y="301243"/>
                  </a:lnTo>
                  <a:lnTo>
                    <a:pt x="20574" y="301243"/>
                  </a:lnTo>
                  <a:lnTo>
                    <a:pt x="20574" y="82295"/>
                  </a:lnTo>
                  <a:lnTo>
                    <a:pt x="0" y="822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073778" y="1531064"/>
            <a:ext cx="876935" cy="6661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Arial"/>
                <a:cs typeface="Arial"/>
              </a:rPr>
              <a:t>Doc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rpri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72429" y="1531064"/>
            <a:ext cx="799465" cy="6661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latin typeface="Arial"/>
                <a:cs typeface="Arial"/>
              </a:rPr>
              <a:t>Robots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Arial"/>
                <a:cs typeface="Arial"/>
              </a:rPr>
              <a:t>te</a:t>
            </a:r>
            <a:r>
              <a:rPr sz="1400" spc="-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53504" y="1531064"/>
            <a:ext cx="380365" cy="6661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10" dirty="0">
                <a:latin typeface="Arial"/>
                <a:cs typeface="Arial"/>
              </a:rPr>
              <a:t>URL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5882" y="443102"/>
            <a:ext cx="3403600" cy="359410"/>
            <a:chOff x="2365882" y="443102"/>
            <a:chExt cx="3403600" cy="359410"/>
          </a:xfrm>
        </p:grpSpPr>
        <p:sp>
          <p:nvSpPr>
            <p:cNvPr id="3" name="object 3"/>
            <p:cNvSpPr/>
            <p:nvPr/>
          </p:nvSpPr>
          <p:spPr>
            <a:xfrm>
              <a:off x="2366771" y="443991"/>
              <a:ext cx="3401822" cy="3573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76372" y="550925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8" y="0"/>
                  </a:moveTo>
                  <a:lnTo>
                    <a:pt x="0" y="127635"/>
                  </a:lnTo>
                  <a:lnTo>
                    <a:pt x="83057" y="127635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5203" y="501014"/>
              <a:ext cx="101726" cy="10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0123" y="501014"/>
              <a:ext cx="101726" cy="10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6771" y="443991"/>
              <a:ext cx="3402329" cy="357505"/>
            </a:xfrm>
            <a:custGeom>
              <a:avLst/>
              <a:gdLst/>
              <a:ahLst/>
              <a:cxnLst/>
              <a:rect l="l" t="t" r="r" b="b"/>
              <a:pathLst>
                <a:path w="3402329" h="357505">
                  <a:moveTo>
                    <a:pt x="3181223" y="5969"/>
                  </a:moveTo>
                  <a:lnTo>
                    <a:pt x="3401822" y="5969"/>
                  </a:lnTo>
                  <a:lnTo>
                    <a:pt x="3401822" y="60452"/>
                  </a:lnTo>
                  <a:lnTo>
                    <a:pt x="3242564" y="60452"/>
                  </a:lnTo>
                  <a:lnTo>
                    <a:pt x="3242564" y="141350"/>
                  </a:lnTo>
                  <a:lnTo>
                    <a:pt x="3356737" y="141350"/>
                  </a:lnTo>
                  <a:lnTo>
                    <a:pt x="3356737" y="193548"/>
                  </a:lnTo>
                  <a:lnTo>
                    <a:pt x="3242564" y="193548"/>
                  </a:lnTo>
                  <a:lnTo>
                    <a:pt x="3242564" y="297053"/>
                  </a:lnTo>
                  <a:lnTo>
                    <a:pt x="3399154" y="297053"/>
                  </a:lnTo>
                  <a:lnTo>
                    <a:pt x="3399154" y="351536"/>
                  </a:lnTo>
                  <a:lnTo>
                    <a:pt x="3181223" y="351536"/>
                  </a:lnTo>
                  <a:lnTo>
                    <a:pt x="3181223" y="5969"/>
                  </a:lnTo>
                  <a:close/>
                </a:path>
                <a:path w="3402329" h="357505">
                  <a:moveTo>
                    <a:pt x="2557906" y="5969"/>
                  </a:moveTo>
                  <a:lnTo>
                    <a:pt x="2619248" y="5969"/>
                  </a:lnTo>
                  <a:lnTo>
                    <a:pt x="2619248" y="240157"/>
                  </a:lnTo>
                  <a:lnTo>
                    <a:pt x="2620317" y="253420"/>
                  </a:lnTo>
                  <a:lnTo>
                    <a:pt x="2645550" y="293143"/>
                  </a:lnTo>
                  <a:lnTo>
                    <a:pt x="2683002" y="302895"/>
                  </a:lnTo>
                  <a:lnTo>
                    <a:pt x="2698668" y="301825"/>
                  </a:lnTo>
                  <a:lnTo>
                    <a:pt x="2734691" y="285877"/>
                  </a:lnTo>
                  <a:lnTo>
                    <a:pt x="2753232" y="239013"/>
                  </a:lnTo>
                  <a:lnTo>
                    <a:pt x="2753232" y="5969"/>
                  </a:lnTo>
                  <a:lnTo>
                    <a:pt x="2814574" y="5969"/>
                  </a:lnTo>
                  <a:lnTo>
                    <a:pt x="2814574" y="243712"/>
                  </a:lnTo>
                  <a:lnTo>
                    <a:pt x="2812337" y="268932"/>
                  </a:lnTo>
                  <a:lnTo>
                    <a:pt x="2794482" y="310703"/>
                  </a:lnTo>
                  <a:lnTo>
                    <a:pt x="2759499" y="340447"/>
                  </a:lnTo>
                  <a:lnTo>
                    <a:pt x="2711771" y="355496"/>
                  </a:lnTo>
                  <a:lnTo>
                    <a:pt x="2683382" y="357378"/>
                  </a:lnTo>
                  <a:lnTo>
                    <a:pt x="2655071" y="355542"/>
                  </a:lnTo>
                  <a:lnTo>
                    <a:pt x="2608641" y="340822"/>
                  </a:lnTo>
                  <a:lnTo>
                    <a:pt x="2576284" y="311574"/>
                  </a:lnTo>
                  <a:lnTo>
                    <a:pt x="2559952" y="269370"/>
                  </a:lnTo>
                  <a:lnTo>
                    <a:pt x="2557906" y="243459"/>
                  </a:lnTo>
                  <a:lnTo>
                    <a:pt x="2557906" y="5969"/>
                  </a:lnTo>
                  <a:close/>
                </a:path>
                <a:path w="3402329" h="357505">
                  <a:moveTo>
                    <a:pt x="2231643" y="5969"/>
                  </a:moveTo>
                  <a:lnTo>
                    <a:pt x="2517775" y="5969"/>
                  </a:lnTo>
                  <a:lnTo>
                    <a:pt x="2517775" y="60452"/>
                  </a:lnTo>
                  <a:lnTo>
                    <a:pt x="2402840" y="60452"/>
                  </a:lnTo>
                  <a:lnTo>
                    <a:pt x="2402840" y="351536"/>
                  </a:lnTo>
                  <a:lnTo>
                    <a:pt x="2341499" y="351536"/>
                  </a:lnTo>
                  <a:lnTo>
                    <a:pt x="2341499" y="60452"/>
                  </a:lnTo>
                  <a:lnTo>
                    <a:pt x="2231643" y="60452"/>
                  </a:lnTo>
                  <a:lnTo>
                    <a:pt x="2231643" y="5969"/>
                  </a:lnTo>
                  <a:close/>
                </a:path>
                <a:path w="3402329" h="357505">
                  <a:moveTo>
                    <a:pt x="1692275" y="5969"/>
                  </a:moveTo>
                  <a:lnTo>
                    <a:pt x="1912874" y="5969"/>
                  </a:lnTo>
                  <a:lnTo>
                    <a:pt x="1912874" y="60452"/>
                  </a:lnTo>
                  <a:lnTo>
                    <a:pt x="1753615" y="60452"/>
                  </a:lnTo>
                  <a:lnTo>
                    <a:pt x="1753615" y="141350"/>
                  </a:lnTo>
                  <a:lnTo>
                    <a:pt x="1867789" y="141350"/>
                  </a:lnTo>
                  <a:lnTo>
                    <a:pt x="1867789" y="193548"/>
                  </a:lnTo>
                  <a:lnTo>
                    <a:pt x="1753615" y="193548"/>
                  </a:lnTo>
                  <a:lnTo>
                    <a:pt x="1753615" y="297053"/>
                  </a:lnTo>
                  <a:lnTo>
                    <a:pt x="1910206" y="297053"/>
                  </a:lnTo>
                  <a:lnTo>
                    <a:pt x="1910206" y="351536"/>
                  </a:lnTo>
                  <a:lnTo>
                    <a:pt x="1692275" y="351536"/>
                  </a:lnTo>
                  <a:lnTo>
                    <a:pt x="1692275" y="5969"/>
                  </a:lnTo>
                  <a:close/>
                </a:path>
                <a:path w="3402329" h="357505">
                  <a:moveTo>
                    <a:pt x="1366012" y="5969"/>
                  </a:moveTo>
                  <a:lnTo>
                    <a:pt x="1652142" y="5969"/>
                  </a:lnTo>
                  <a:lnTo>
                    <a:pt x="1652142" y="60452"/>
                  </a:lnTo>
                  <a:lnTo>
                    <a:pt x="1537207" y="60452"/>
                  </a:lnTo>
                  <a:lnTo>
                    <a:pt x="1537207" y="351536"/>
                  </a:lnTo>
                  <a:lnTo>
                    <a:pt x="1475866" y="351536"/>
                  </a:lnTo>
                  <a:lnTo>
                    <a:pt x="1475866" y="60452"/>
                  </a:lnTo>
                  <a:lnTo>
                    <a:pt x="1366012" y="60452"/>
                  </a:lnTo>
                  <a:lnTo>
                    <a:pt x="1366012" y="5969"/>
                  </a:lnTo>
                  <a:close/>
                </a:path>
                <a:path w="3402329" h="357505">
                  <a:moveTo>
                    <a:pt x="1263650" y="5969"/>
                  </a:moveTo>
                  <a:lnTo>
                    <a:pt x="1324990" y="5969"/>
                  </a:lnTo>
                  <a:lnTo>
                    <a:pt x="1324990" y="351536"/>
                  </a:lnTo>
                  <a:lnTo>
                    <a:pt x="1263650" y="351536"/>
                  </a:lnTo>
                  <a:lnTo>
                    <a:pt x="1263650" y="5969"/>
                  </a:lnTo>
                  <a:close/>
                </a:path>
                <a:path w="3402329" h="357505">
                  <a:moveTo>
                    <a:pt x="931799" y="5969"/>
                  </a:moveTo>
                  <a:lnTo>
                    <a:pt x="993139" y="5969"/>
                  </a:lnTo>
                  <a:lnTo>
                    <a:pt x="993139" y="141350"/>
                  </a:lnTo>
                  <a:lnTo>
                    <a:pt x="1130680" y="141350"/>
                  </a:lnTo>
                  <a:lnTo>
                    <a:pt x="1130680" y="5969"/>
                  </a:lnTo>
                  <a:lnTo>
                    <a:pt x="1191260" y="5969"/>
                  </a:lnTo>
                  <a:lnTo>
                    <a:pt x="1191260" y="351536"/>
                  </a:lnTo>
                  <a:lnTo>
                    <a:pt x="1130680" y="351536"/>
                  </a:lnTo>
                  <a:lnTo>
                    <a:pt x="1130680" y="195834"/>
                  </a:lnTo>
                  <a:lnTo>
                    <a:pt x="993139" y="195834"/>
                  </a:lnTo>
                  <a:lnTo>
                    <a:pt x="993139" y="351536"/>
                  </a:lnTo>
                  <a:lnTo>
                    <a:pt x="931799" y="351536"/>
                  </a:lnTo>
                  <a:lnTo>
                    <a:pt x="931799" y="5969"/>
                  </a:lnTo>
                  <a:close/>
                </a:path>
                <a:path w="3402329" h="357505">
                  <a:moveTo>
                    <a:pt x="2981325" y="2412"/>
                  </a:moveTo>
                  <a:lnTo>
                    <a:pt x="3038925" y="8772"/>
                  </a:lnTo>
                  <a:lnTo>
                    <a:pt x="3080083" y="27860"/>
                  </a:lnTo>
                  <a:lnTo>
                    <a:pt x="3104786" y="59688"/>
                  </a:lnTo>
                  <a:lnTo>
                    <a:pt x="3113024" y="104267"/>
                  </a:lnTo>
                  <a:lnTo>
                    <a:pt x="3111882" y="119268"/>
                  </a:lnTo>
                  <a:lnTo>
                    <a:pt x="3094863" y="160274"/>
                  </a:lnTo>
                  <a:lnTo>
                    <a:pt x="3062233" y="189741"/>
                  </a:lnTo>
                  <a:lnTo>
                    <a:pt x="3049016" y="195834"/>
                  </a:lnTo>
                  <a:lnTo>
                    <a:pt x="3151251" y="351536"/>
                  </a:lnTo>
                  <a:lnTo>
                    <a:pt x="3080385" y="351536"/>
                  </a:lnTo>
                  <a:lnTo>
                    <a:pt x="2988182" y="208787"/>
                  </a:lnTo>
                  <a:lnTo>
                    <a:pt x="2980539" y="208619"/>
                  </a:lnTo>
                  <a:lnTo>
                    <a:pt x="2971514" y="208295"/>
                  </a:lnTo>
                  <a:lnTo>
                    <a:pt x="2961108" y="207805"/>
                  </a:lnTo>
                  <a:lnTo>
                    <a:pt x="2949320" y="207137"/>
                  </a:lnTo>
                  <a:lnTo>
                    <a:pt x="2949320" y="351536"/>
                  </a:lnTo>
                  <a:lnTo>
                    <a:pt x="2885566" y="351536"/>
                  </a:lnTo>
                  <a:lnTo>
                    <a:pt x="2885566" y="5969"/>
                  </a:lnTo>
                  <a:lnTo>
                    <a:pt x="2889994" y="5851"/>
                  </a:lnTo>
                  <a:lnTo>
                    <a:pt x="2898124" y="5508"/>
                  </a:lnTo>
                  <a:lnTo>
                    <a:pt x="2909945" y="4951"/>
                  </a:lnTo>
                  <a:lnTo>
                    <a:pt x="2925444" y="4191"/>
                  </a:lnTo>
                  <a:lnTo>
                    <a:pt x="2941945" y="3430"/>
                  </a:lnTo>
                  <a:lnTo>
                    <a:pt x="2956766" y="2873"/>
                  </a:lnTo>
                  <a:lnTo>
                    <a:pt x="2969896" y="2530"/>
                  </a:lnTo>
                  <a:lnTo>
                    <a:pt x="2981325" y="2412"/>
                  </a:lnTo>
                  <a:close/>
                </a:path>
                <a:path w="3402329" h="357505">
                  <a:moveTo>
                    <a:pt x="436244" y="2412"/>
                  </a:moveTo>
                  <a:lnTo>
                    <a:pt x="493845" y="8772"/>
                  </a:lnTo>
                  <a:lnTo>
                    <a:pt x="535003" y="27860"/>
                  </a:lnTo>
                  <a:lnTo>
                    <a:pt x="559706" y="59688"/>
                  </a:lnTo>
                  <a:lnTo>
                    <a:pt x="567944" y="104267"/>
                  </a:lnTo>
                  <a:lnTo>
                    <a:pt x="566802" y="119268"/>
                  </a:lnTo>
                  <a:lnTo>
                    <a:pt x="549782" y="160274"/>
                  </a:lnTo>
                  <a:lnTo>
                    <a:pt x="517153" y="189741"/>
                  </a:lnTo>
                  <a:lnTo>
                    <a:pt x="503935" y="195834"/>
                  </a:lnTo>
                  <a:lnTo>
                    <a:pt x="606170" y="351536"/>
                  </a:lnTo>
                  <a:lnTo>
                    <a:pt x="535304" y="351536"/>
                  </a:lnTo>
                  <a:lnTo>
                    <a:pt x="443102" y="208787"/>
                  </a:lnTo>
                  <a:lnTo>
                    <a:pt x="435459" y="208619"/>
                  </a:lnTo>
                  <a:lnTo>
                    <a:pt x="426434" y="208295"/>
                  </a:lnTo>
                  <a:lnTo>
                    <a:pt x="416028" y="207805"/>
                  </a:lnTo>
                  <a:lnTo>
                    <a:pt x="404240" y="207137"/>
                  </a:lnTo>
                  <a:lnTo>
                    <a:pt x="404240" y="351536"/>
                  </a:lnTo>
                  <a:lnTo>
                    <a:pt x="340486" y="351536"/>
                  </a:lnTo>
                  <a:lnTo>
                    <a:pt x="340486" y="5969"/>
                  </a:lnTo>
                  <a:lnTo>
                    <a:pt x="344914" y="5851"/>
                  </a:lnTo>
                  <a:lnTo>
                    <a:pt x="353044" y="5508"/>
                  </a:lnTo>
                  <a:lnTo>
                    <a:pt x="364865" y="4951"/>
                  </a:lnTo>
                  <a:lnTo>
                    <a:pt x="380364" y="4191"/>
                  </a:lnTo>
                  <a:lnTo>
                    <a:pt x="396865" y="3430"/>
                  </a:lnTo>
                  <a:lnTo>
                    <a:pt x="411686" y="2873"/>
                  </a:lnTo>
                  <a:lnTo>
                    <a:pt x="424816" y="2530"/>
                  </a:lnTo>
                  <a:lnTo>
                    <a:pt x="436244" y="2412"/>
                  </a:lnTo>
                  <a:close/>
                </a:path>
                <a:path w="3402329" h="357505">
                  <a:moveTo>
                    <a:pt x="137794" y="1270"/>
                  </a:moveTo>
                  <a:lnTo>
                    <a:pt x="164591" y="1270"/>
                  </a:lnTo>
                  <a:lnTo>
                    <a:pt x="303529" y="351536"/>
                  </a:lnTo>
                  <a:lnTo>
                    <a:pt x="235838" y="351536"/>
                  </a:lnTo>
                  <a:lnTo>
                    <a:pt x="210565" y="281432"/>
                  </a:lnTo>
                  <a:lnTo>
                    <a:pt x="92201" y="281432"/>
                  </a:lnTo>
                  <a:lnTo>
                    <a:pt x="68198" y="351536"/>
                  </a:lnTo>
                  <a:lnTo>
                    <a:pt x="0" y="351536"/>
                  </a:lnTo>
                  <a:lnTo>
                    <a:pt x="137794" y="1270"/>
                  </a:lnTo>
                  <a:close/>
                </a:path>
                <a:path w="3402329" h="357505">
                  <a:moveTo>
                    <a:pt x="2108327" y="0"/>
                  </a:moveTo>
                  <a:lnTo>
                    <a:pt x="2136566" y="1524"/>
                  </a:lnTo>
                  <a:lnTo>
                    <a:pt x="2161841" y="6096"/>
                  </a:lnTo>
                  <a:lnTo>
                    <a:pt x="2184140" y="13716"/>
                  </a:lnTo>
                  <a:lnTo>
                    <a:pt x="2203450" y="24384"/>
                  </a:lnTo>
                  <a:lnTo>
                    <a:pt x="2178177" y="75057"/>
                  </a:lnTo>
                  <a:lnTo>
                    <a:pt x="2166340" y="66075"/>
                  </a:lnTo>
                  <a:lnTo>
                    <a:pt x="2151395" y="59690"/>
                  </a:lnTo>
                  <a:lnTo>
                    <a:pt x="2133332" y="55876"/>
                  </a:lnTo>
                  <a:lnTo>
                    <a:pt x="2112137" y="54610"/>
                  </a:lnTo>
                  <a:lnTo>
                    <a:pt x="2091564" y="56872"/>
                  </a:lnTo>
                  <a:lnTo>
                    <a:pt x="2056183" y="74969"/>
                  </a:lnTo>
                  <a:lnTo>
                    <a:pt x="2029323" y="110095"/>
                  </a:lnTo>
                  <a:lnTo>
                    <a:pt x="2015555" y="155866"/>
                  </a:lnTo>
                  <a:lnTo>
                    <a:pt x="2013839" y="182372"/>
                  </a:lnTo>
                  <a:lnTo>
                    <a:pt x="2015434" y="208661"/>
                  </a:lnTo>
                  <a:lnTo>
                    <a:pt x="2028197" y="252666"/>
                  </a:lnTo>
                  <a:lnTo>
                    <a:pt x="2053220" y="284624"/>
                  </a:lnTo>
                  <a:lnTo>
                    <a:pt x="2107691" y="302895"/>
                  </a:lnTo>
                  <a:lnTo>
                    <a:pt x="2130764" y="300724"/>
                  </a:lnTo>
                  <a:lnTo>
                    <a:pt x="2151205" y="294195"/>
                  </a:lnTo>
                  <a:lnTo>
                    <a:pt x="2169003" y="283285"/>
                  </a:lnTo>
                  <a:lnTo>
                    <a:pt x="2184145" y="267970"/>
                  </a:lnTo>
                  <a:lnTo>
                    <a:pt x="2212593" y="317627"/>
                  </a:lnTo>
                  <a:lnTo>
                    <a:pt x="2191714" y="335035"/>
                  </a:lnTo>
                  <a:lnTo>
                    <a:pt x="2166429" y="347456"/>
                  </a:lnTo>
                  <a:lnTo>
                    <a:pt x="2136763" y="354899"/>
                  </a:lnTo>
                  <a:lnTo>
                    <a:pt x="2102739" y="357378"/>
                  </a:lnTo>
                  <a:lnTo>
                    <a:pt x="2068548" y="354401"/>
                  </a:lnTo>
                  <a:lnTo>
                    <a:pt x="2012263" y="330588"/>
                  </a:lnTo>
                  <a:lnTo>
                    <a:pt x="1972641" y="283773"/>
                  </a:lnTo>
                  <a:lnTo>
                    <a:pt x="1952587" y="218813"/>
                  </a:lnTo>
                  <a:lnTo>
                    <a:pt x="1950085" y="179832"/>
                  </a:lnTo>
                  <a:lnTo>
                    <a:pt x="1952869" y="143037"/>
                  </a:lnTo>
                  <a:lnTo>
                    <a:pt x="1975105" y="78926"/>
                  </a:lnTo>
                  <a:lnTo>
                    <a:pt x="2018351" y="29039"/>
                  </a:lnTo>
                  <a:lnTo>
                    <a:pt x="2075223" y="3234"/>
                  </a:lnTo>
                  <a:lnTo>
                    <a:pt x="2108327" y="0"/>
                  </a:lnTo>
                  <a:close/>
                </a:path>
                <a:path w="3402329" h="357505">
                  <a:moveTo>
                    <a:pt x="777875" y="0"/>
                  </a:moveTo>
                  <a:lnTo>
                    <a:pt x="806114" y="1524"/>
                  </a:lnTo>
                  <a:lnTo>
                    <a:pt x="831389" y="6096"/>
                  </a:lnTo>
                  <a:lnTo>
                    <a:pt x="853688" y="13716"/>
                  </a:lnTo>
                  <a:lnTo>
                    <a:pt x="872997" y="24384"/>
                  </a:lnTo>
                  <a:lnTo>
                    <a:pt x="847725" y="75057"/>
                  </a:lnTo>
                  <a:lnTo>
                    <a:pt x="835888" y="66075"/>
                  </a:lnTo>
                  <a:lnTo>
                    <a:pt x="820943" y="59690"/>
                  </a:lnTo>
                  <a:lnTo>
                    <a:pt x="802880" y="55876"/>
                  </a:lnTo>
                  <a:lnTo>
                    <a:pt x="781684" y="54610"/>
                  </a:lnTo>
                  <a:lnTo>
                    <a:pt x="761112" y="56872"/>
                  </a:lnTo>
                  <a:lnTo>
                    <a:pt x="725731" y="74969"/>
                  </a:lnTo>
                  <a:lnTo>
                    <a:pt x="698871" y="110095"/>
                  </a:lnTo>
                  <a:lnTo>
                    <a:pt x="685103" y="155866"/>
                  </a:lnTo>
                  <a:lnTo>
                    <a:pt x="683386" y="182372"/>
                  </a:lnTo>
                  <a:lnTo>
                    <a:pt x="684982" y="208661"/>
                  </a:lnTo>
                  <a:lnTo>
                    <a:pt x="697745" y="252666"/>
                  </a:lnTo>
                  <a:lnTo>
                    <a:pt x="722768" y="284624"/>
                  </a:lnTo>
                  <a:lnTo>
                    <a:pt x="777239" y="302895"/>
                  </a:lnTo>
                  <a:lnTo>
                    <a:pt x="800312" y="300724"/>
                  </a:lnTo>
                  <a:lnTo>
                    <a:pt x="820753" y="294195"/>
                  </a:lnTo>
                  <a:lnTo>
                    <a:pt x="838551" y="283285"/>
                  </a:lnTo>
                  <a:lnTo>
                    <a:pt x="853694" y="267970"/>
                  </a:lnTo>
                  <a:lnTo>
                    <a:pt x="882141" y="317627"/>
                  </a:lnTo>
                  <a:lnTo>
                    <a:pt x="861262" y="335035"/>
                  </a:lnTo>
                  <a:lnTo>
                    <a:pt x="835977" y="347456"/>
                  </a:lnTo>
                  <a:lnTo>
                    <a:pt x="806311" y="354899"/>
                  </a:lnTo>
                  <a:lnTo>
                    <a:pt x="772286" y="357378"/>
                  </a:lnTo>
                  <a:lnTo>
                    <a:pt x="738096" y="354401"/>
                  </a:lnTo>
                  <a:lnTo>
                    <a:pt x="681811" y="330588"/>
                  </a:lnTo>
                  <a:lnTo>
                    <a:pt x="642189" y="283773"/>
                  </a:lnTo>
                  <a:lnTo>
                    <a:pt x="622135" y="218813"/>
                  </a:lnTo>
                  <a:lnTo>
                    <a:pt x="619632" y="179832"/>
                  </a:lnTo>
                  <a:lnTo>
                    <a:pt x="622417" y="143037"/>
                  </a:lnTo>
                  <a:lnTo>
                    <a:pt x="644653" y="78926"/>
                  </a:lnTo>
                  <a:lnTo>
                    <a:pt x="687899" y="29039"/>
                  </a:lnTo>
                  <a:lnTo>
                    <a:pt x="744771" y="3234"/>
                  </a:lnTo>
                  <a:lnTo>
                    <a:pt x="77787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130553"/>
            <a:ext cx="7027545" cy="50793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385"/>
              </a:spcBef>
              <a:buClr>
                <a:srgbClr val="B03E9A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400" b="1" dirty="0">
                <a:latin typeface="Trebuchet MS"/>
                <a:cs typeface="Trebuchet MS"/>
              </a:rPr>
              <a:t>URL </a:t>
            </a:r>
            <a:r>
              <a:rPr sz="2400" b="1" spc="-5" dirty="0">
                <a:latin typeface="Trebuchet MS"/>
                <a:cs typeface="Trebuchet MS"/>
              </a:rPr>
              <a:t>Frontier</a:t>
            </a:r>
            <a:r>
              <a:rPr sz="2400" spc="-5" dirty="0">
                <a:latin typeface="Trebuchet MS"/>
                <a:cs typeface="Trebuchet MS"/>
              </a:rPr>
              <a:t>: containing URLs yet to be </a:t>
            </a:r>
            <a:r>
              <a:rPr sz="2400" dirty="0">
                <a:latin typeface="Trebuchet MS"/>
                <a:cs typeface="Trebuchet MS"/>
              </a:rPr>
              <a:t>fetches  </a:t>
            </a:r>
            <a:r>
              <a:rPr sz="2400" spc="-5" dirty="0">
                <a:latin typeface="Trebuchet MS"/>
                <a:cs typeface="Trebuchet MS"/>
              </a:rPr>
              <a:t>in the current crawl. </a:t>
            </a:r>
            <a:r>
              <a:rPr sz="2400" dirty="0">
                <a:latin typeface="Trebuchet MS"/>
                <a:cs typeface="Trebuchet MS"/>
              </a:rPr>
              <a:t>At first, a seed set </a:t>
            </a:r>
            <a:r>
              <a:rPr sz="2400" spc="-5" dirty="0">
                <a:latin typeface="Trebuchet MS"/>
                <a:cs typeface="Trebuchet MS"/>
              </a:rPr>
              <a:t>is stored  in URL </a:t>
            </a:r>
            <a:r>
              <a:rPr sz="2400" spc="-40" dirty="0">
                <a:latin typeface="Trebuchet MS"/>
                <a:cs typeface="Trebuchet MS"/>
              </a:rPr>
              <a:t>Frontier,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crawler begins by taking </a:t>
            </a:r>
            <a:r>
              <a:rPr sz="2400" dirty="0">
                <a:latin typeface="Trebuchet MS"/>
                <a:cs typeface="Trebuchet MS"/>
              </a:rPr>
              <a:t>a  </a:t>
            </a:r>
            <a:r>
              <a:rPr sz="2400" spc="-5" dirty="0">
                <a:latin typeface="Trebuchet MS"/>
                <a:cs typeface="Trebuchet MS"/>
              </a:rPr>
              <a:t>URL from </a:t>
            </a:r>
            <a:r>
              <a:rPr sz="2400" spc="-10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seed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set.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>
              <a:lnSpc>
                <a:spcPts val="2590"/>
              </a:lnSpc>
              <a:spcBef>
                <a:spcPts val="615"/>
              </a:spcBef>
              <a:buClr>
                <a:srgbClr val="B03E9A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400" b="1" dirty="0">
                <a:latin typeface="Trebuchet MS"/>
                <a:cs typeface="Trebuchet MS"/>
              </a:rPr>
              <a:t>DNS: </a:t>
            </a:r>
            <a:r>
              <a:rPr sz="2400" spc="-5" dirty="0">
                <a:latin typeface="Trebuchet MS"/>
                <a:cs typeface="Trebuchet MS"/>
              </a:rPr>
              <a:t>domain name </a:t>
            </a:r>
            <a:r>
              <a:rPr sz="2400" dirty="0">
                <a:latin typeface="Trebuchet MS"/>
                <a:cs typeface="Trebuchet MS"/>
              </a:rPr>
              <a:t>service </a:t>
            </a:r>
            <a:r>
              <a:rPr sz="2400" spc="-5" dirty="0">
                <a:latin typeface="Trebuchet MS"/>
                <a:cs typeface="Trebuchet MS"/>
              </a:rPr>
              <a:t>resolution. Look up </a:t>
            </a:r>
            <a:r>
              <a:rPr sz="2400" dirty="0">
                <a:latin typeface="Trebuchet MS"/>
                <a:cs typeface="Trebuchet MS"/>
              </a:rPr>
              <a:t>IP  </a:t>
            </a:r>
            <a:r>
              <a:rPr sz="2400" spc="-5" dirty="0">
                <a:latin typeface="Trebuchet MS"/>
                <a:cs typeface="Trebuchet MS"/>
              </a:rPr>
              <a:t>address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domain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names.</a:t>
            </a:r>
            <a:endParaRPr sz="2400">
              <a:latin typeface="Trebuchet MS"/>
              <a:cs typeface="Trebuchet MS"/>
            </a:endParaRPr>
          </a:p>
          <a:p>
            <a:pPr marL="286385" marR="288290" indent="-274320">
              <a:lnSpc>
                <a:spcPts val="2590"/>
              </a:lnSpc>
              <a:spcBef>
                <a:spcPts val="580"/>
              </a:spcBef>
              <a:buClr>
                <a:srgbClr val="B03E9A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400" b="1" spc="-20" dirty="0">
                <a:latin typeface="Trebuchet MS"/>
                <a:cs typeface="Trebuchet MS"/>
              </a:rPr>
              <a:t>Fetch: </a:t>
            </a:r>
            <a:r>
              <a:rPr sz="2400" spc="-5" dirty="0">
                <a:latin typeface="Trebuchet MS"/>
                <a:cs typeface="Trebuchet MS"/>
              </a:rPr>
              <a:t>generally use the http protocol to </a:t>
            </a:r>
            <a:r>
              <a:rPr sz="2400" dirty="0">
                <a:latin typeface="Trebuchet MS"/>
                <a:cs typeface="Trebuchet MS"/>
              </a:rPr>
              <a:t>fetch 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URL.</a:t>
            </a:r>
            <a:endParaRPr sz="2400">
              <a:latin typeface="Trebuchet MS"/>
              <a:cs typeface="Trebuchet MS"/>
            </a:endParaRPr>
          </a:p>
          <a:p>
            <a:pPr marL="286385" marR="43180" indent="-274320">
              <a:lnSpc>
                <a:spcPts val="2590"/>
              </a:lnSpc>
              <a:spcBef>
                <a:spcPts val="585"/>
              </a:spcBef>
              <a:buClr>
                <a:srgbClr val="B03E9A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400" b="1" spc="-20" dirty="0">
                <a:latin typeface="Trebuchet MS"/>
                <a:cs typeface="Trebuchet MS"/>
              </a:rPr>
              <a:t>Parse: </a:t>
            </a:r>
            <a:r>
              <a:rPr sz="2400" spc="-5" dirty="0">
                <a:latin typeface="Trebuchet MS"/>
                <a:cs typeface="Trebuchet MS"/>
              </a:rPr>
              <a:t>the page is parsed. </a:t>
            </a:r>
            <a:r>
              <a:rPr sz="2400" spc="-65" dirty="0">
                <a:latin typeface="Trebuchet MS"/>
                <a:cs typeface="Trebuchet MS"/>
              </a:rPr>
              <a:t>Texts </a:t>
            </a:r>
            <a:r>
              <a:rPr sz="2400" spc="-5" dirty="0">
                <a:latin typeface="Trebuchet MS"/>
                <a:cs typeface="Trebuchet MS"/>
              </a:rPr>
              <a:t>(images, videos,  and </a:t>
            </a:r>
            <a:r>
              <a:rPr sz="2400" spc="-10" dirty="0">
                <a:latin typeface="Trebuchet MS"/>
                <a:cs typeface="Trebuchet MS"/>
              </a:rPr>
              <a:t>etc.) </a:t>
            </a:r>
            <a:r>
              <a:rPr sz="2400" spc="-5" dirty="0">
                <a:latin typeface="Trebuchet MS"/>
                <a:cs typeface="Trebuchet MS"/>
              </a:rPr>
              <a:t>and Links are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extracted.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>
              <a:lnSpc>
                <a:spcPct val="90000"/>
              </a:lnSpc>
              <a:spcBef>
                <a:spcPts val="580"/>
              </a:spcBef>
              <a:buClr>
                <a:srgbClr val="B03E9A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600" b="1" dirty="0">
                <a:latin typeface="Trebuchet MS"/>
                <a:cs typeface="Trebuchet MS"/>
              </a:rPr>
              <a:t>Content </a:t>
            </a:r>
            <a:r>
              <a:rPr sz="2600" b="1" spc="-5" dirty="0">
                <a:latin typeface="Trebuchet MS"/>
                <a:cs typeface="Trebuchet MS"/>
              </a:rPr>
              <a:t>Seen?: </a:t>
            </a:r>
            <a:r>
              <a:rPr sz="2600" spc="-5" dirty="0">
                <a:latin typeface="Trebuchet MS"/>
                <a:cs typeface="Trebuchet MS"/>
              </a:rPr>
              <a:t>test whether </a:t>
            </a:r>
            <a:r>
              <a:rPr sz="2600" dirty="0">
                <a:latin typeface="Trebuchet MS"/>
                <a:cs typeface="Trebuchet MS"/>
              </a:rPr>
              <a:t>a </a:t>
            </a:r>
            <a:r>
              <a:rPr sz="2600" spc="-5" dirty="0">
                <a:latin typeface="Trebuchet MS"/>
                <a:cs typeface="Trebuchet MS"/>
              </a:rPr>
              <a:t>web page  with the </a:t>
            </a:r>
            <a:r>
              <a:rPr sz="2600" dirty="0">
                <a:latin typeface="Trebuchet MS"/>
                <a:cs typeface="Trebuchet MS"/>
              </a:rPr>
              <a:t>same </a:t>
            </a:r>
            <a:r>
              <a:rPr sz="2600" spc="-5" dirty="0">
                <a:latin typeface="Trebuchet MS"/>
                <a:cs typeface="Trebuchet MS"/>
              </a:rPr>
              <a:t>content has already been </a:t>
            </a:r>
            <a:r>
              <a:rPr sz="2600" dirty="0">
                <a:latin typeface="Trebuchet MS"/>
                <a:cs typeface="Trebuchet MS"/>
              </a:rPr>
              <a:t>seen  </a:t>
            </a:r>
            <a:r>
              <a:rPr sz="2600" spc="-5" dirty="0">
                <a:latin typeface="Trebuchet MS"/>
                <a:cs typeface="Trebuchet MS"/>
              </a:rPr>
              <a:t>at another URL. Need to develop </a:t>
            </a:r>
            <a:r>
              <a:rPr sz="2600" dirty="0">
                <a:latin typeface="Trebuchet MS"/>
                <a:cs typeface="Trebuchet MS"/>
              </a:rPr>
              <a:t>a </a:t>
            </a:r>
            <a:r>
              <a:rPr sz="2600" spc="-5" dirty="0">
                <a:latin typeface="Trebuchet MS"/>
                <a:cs typeface="Trebuchet MS"/>
              </a:rPr>
              <a:t>way to  measure the </a:t>
            </a:r>
            <a:r>
              <a:rPr sz="2600" dirty="0">
                <a:latin typeface="Trebuchet MS"/>
                <a:cs typeface="Trebuchet MS"/>
              </a:rPr>
              <a:t>fingerprint of a </a:t>
            </a:r>
            <a:r>
              <a:rPr sz="2600" spc="-5" dirty="0">
                <a:latin typeface="Trebuchet MS"/>
                <a:cs typeface="Trebuchet MS"/>
              </a:rPr>
              <a:t>web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page.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2735" y="518413"/>
            <a:ext cx="5006340" cy="461645"/>
            <a:chOff x="1562735" y="518413"/>
            <a:chExt cx="5006340" cy="461645"/>
          </a:xfrm>
        </p:grpSpPr>
        <p:sp>
          <p:nvSpPr>
            <p:cNvPr id="3" name="object 3"/>
            <p:cNvSpPr/>
            <p:nvPr/>
          </p:nvSpPr>
          <p:spPr>
            <a:xfrm>
              <a:off x="1563624" y="519302"/>
              <a:ext cx="5004054" cy="459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3352" y="627126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9" y="0"/>
                  </a:moveTo>
                  <a:lnTo>
                    <a:pt x="0" y="127635"/>
                  </a:lnTo>
                  <a:lnTo>
                    <a:pt x="83058" y="127635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2055" y="577214"/>
              <a:ext cx="101726" cy="10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7962" y="573658"/>
              <a:ext cx="176275" cy="250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6976" y="577214"/>
              <a:ext cx="101726" cy="100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3624" y="519302"/>
              <a:ext cx="5004435" cy="459740"/>
            </a:xfrm>
            <a:custGeom>
              <a:avLst/>
              <a:gdLst/>
              <a:ahLst/>
              <a:cxnLst/>
              <a:rect l="l" t="t" r="r" b="b"/>
              <a:pathLst>
                <a:path w="5004434" h="459740">
                  <a:moveTo>
                    <a:pt x="4560316" y="6858"/>
                  </a:moveTo>
                  <a:lnTo>
                    <a:pt x="4846447" y="6858"/>
                  </a:lnTo>
                  <a:lnTo>
                    <a:pt x="4846447" y="61341"/>
                  </a:lnTo>
                  <a:lnTo>
                    <a:pt x="4731512" y="61341"/>
                  </a:lnTo>
                  <a:lnTo>
                    <a:pt x="4731512" y="352425"/>
                  </a:lnTo>
                  <a:lnTo>
                    <a:pt x="4670171" y="352425"/>
                  </a:lnTo>
                  <a:lnTo>
                    <a:pt x="4670171" y="61341"/>
                  </a:lnTo>
                  <a:lnTo>
                    <a:pt x="4560316" y="61341"/>
                  </a:lnTo>
                  <a:lnTo>
                    <a:pt x="4560316" y="6858"/>
                  </a:lnTo>
                  <a:close/>
                </a:path>
                <a:path w="5004434" h="459740">
                  <a:moveTo>
                    <a:pt x="4267835" y="6858"/>
                  </a:moveTo>
                  <a:lnTo>
                    <a:pt x="4297426" y="6858"/>
                  </a:lnTo>
                  <a:lnTo>
                    <a:pt x="4460621" y="215392"/>
                  </a:lnTo>
                  <a:lnTo>
                    <a:pt x="4460621" y="6858"/>
                  </a:lnTo>
                  <a:lnTo>
                    <a:pt x="4519549" y="6858"/>
                  </a:lnTo>
                  <a:lnTo>
                    <a:pt x="4519549" y="357124"/>
                  </a:lnTo>
                  <a:lnTo>
                    <a:pt x="4494530" y="357124"/>
                  </a:lnTo>
                  <a:lnTo>
                    <a:pt x="4326890" y="138430"/>
                  </a:lnTo>
                  <a:lnTo>
                    <a:pt x="4326890" y="352679"/>
                  </a:lnTo>
                  <a:lnTo>
                    <a:pt x="4267835" y="352679"/>
                  </a:lnTo>
                  <a:lnTo>
                    <a:pt x="4267835" y="6858"/>
                  </a:lnTo>
                  <a:close/>
                </a:path>
                <a:path w="5004434" h="459740">
                  <a:moveTo>
                    <a:pt x="3181223" y="6858"/>
                  </a:moveTo>
                  <a:lnTo>
                    <a:pt x="3401822" y="6858"/>
                  </a:lnTo>
                  <a:lnTo>
                    <a:pt x="3401822" y="61341"/>
                  </a:lnTo>
                  <a:lnTo>
                    <a:pt x="3242564" y="61341"/>
                  </a:lnTo>
                  <a:lnTo>
                    <a:pt x="3242564" y="142239"/>
                  </a:lnTo>
                  <a:lnTo>
                    <a:pt x="3356737" y="142239"/>
                  </a:lnTo>
                  <a:lnTo>
                    <a:pt x="3356737" y="194437"/>
                  </a:lnTo>
                  <a:lnTo>
                    <a:pt x="3242564" y="194437"/>
                  </a:lnTo>
                  <a:lnTo>
                    <a:pt x="3242564" y="297942"/>
                  </a:lnTo>
                  <a:lnTo>
                    <a:pt x="3399281" y="297942"/>
                  </a:lnTo>
                  <a:lnTo>
                    <a:pt x="3399281" y="352425"/>
                  </a:lnTo>
                  <a:lnTo>
                    <a:pt x="3181223" y="352425"/>
                  </a:lnTo>
                  <a:lnTo>
                    <a:pt x="3181223" y="6858"/>
                  </a:lnTo>
                  <a:close/>
                </a:path>
                <a:path w="5004434" h="459740">
                  <a:moveTo>
                    <a:pt x="2557906" y="6858"/>
                  </a:moveTo>
                  <a:lnTo>
                    <a:pt x="2619248" y="6858"/>
                  </a:lnTo>
                  <a:lnTo>
                    <a:pt x="2619248" y="241046"/>
                  </a:lnTo>
                  <a:lnTo>
                    <a:pt x="2620317" y="254309"/>
                  </a:lnTo>
                  <a:lnTo>
                    <a:pt x="2645550" y="294032"/>
                  </a:lnTo>
                  <a:lnTo>
                    <a:pt x="2683002" y="303784"/>
                  </a:lnTo>
                  <a:lnTo>
                    <a:pt x="2698668" y="302714"/>
                  </a:lnTo>
                  <a:lnTo>
                    <a:pt x="2734691" y="286766"/>
                  </a:lnTo>
                  <a:lnTo>
                    <a:pt x="2753233" y="239902"/>
                  </a:lnTo>
                  <a:lnTo>
                    <a:pt x="2753233" y="6858"/>
                  </a:lnTo>
                  <a:lnTo>
                    <a:pt x="2814574" y="6858"/>
                  </a:lnTo>
                  <a:lnTo>
                    <a:pt x="2814574" y="244601"/>
                  </a:lnTo>
                  <a:lnTo>
                    <a:pt x="2812337" y="269821"/>
                  </a:lnTo>
                  <a:lnTo>
                    <a:pt x="2794482" y="311592"/>
                  </a:lnTo>
                  <a:lnTo>
                    <a:pt x="2759501" y="341336"/>
                  </a:lnTo>
                  <a:lnTo>
                    <a:pt x="2711825" y="356385"/>
                  </a:lnTo>
                  <a:lnTo>
                    <a:pt x="2683510" y="358267"/>
                  </a:lnTo>
                  <a:lnTo>
                    <a:pt x="2655127" y="356431"/>
                  </a:lnTo>
                  <a:lnTo>
                    <a:pt x="2608697" y="341711"/>
                  </a:lnTo>
                  <a:lnTo>
                    <a:pt x="2576337" y="312463"/>
                  </a:lnTo>
                  <a:lnTo>
                    <a:pt x="2559954" y="270259"/>
                  </a:lnTo>
                  <a:lnTo>
                    <a:pt x="2557906" y="244348"/>
                  </a:lnTo>
                  <a:lnTo>
                    <a:pt x="2557906" y="6858"/>
                  </a:lnTo>
                  <a:close/>
                </a:path>
                <a:path w="5004434" h="459740">
                  <a:moveTo>
                    <a:pt x="2231643" y="6858"/>
                  </a:moveTo>
                  <a:lnTo>
                    <a:pt x="2517775" y="6858"/>
                  </a:lnTo>
                  <a:lnTo>
                    <a:pt x="2517775" y="61341"/>
                  </a:lnTo>
                  <a:lnTo>
                    <a:pt x="2402840" y="61341"/>
                  </a:lnTo>
                  <a:lnTo>
                    <a:pt x="2402840" y="352425"/>
                  </a:lnTo>
                  <a:lnTo>
                    <a:pt x="2341499" y="352425"/>
                  </a:lnTo>
                  <a:lnTo>
                    <a:pt x="2341499" y="61341"/>
                  </a:lnTo>
                  <a:lnTo>
                    <a:pt x="2231643" y="61341"/>
                  </a:lnTo>
                  <a:lnTo>
                    <a:pt x="2231643" y="6858"/>
                  </a:lnTo>
                  <a:close/>
                </a:path>
                <a:path w="5004434" h="459740">
                  <a:moveTo>
                    <a:pt x="1692275" y="6858"/>
                  </a:moveTo>
                  <a:lnTo>
                    <a:pt x="1912874" y="6858"/>
                  </a:lnTo>
                  <a:lnTo>
                    <a:pt x="1912874" y="61341"/>
                  </a:lnTo>
                  <a:lnTo>
                    <a:pt x="1753615" y="61341"/>
                  </a:lnTo>
                  <a:lnTo>
                    <a:pt x="1753615" y="142239"/>
                  </a:lnTo>
                  <a:lnTo>
                    <a:pt x="1867789" y="142239"/>
                  </a:lnTo>
                  <a:lnTo>
                    <a:pt x="1867789" y="194437"/>
                  </a:lnTo>
                  <a:lnTo>
                    <a:pt x="1753615" y="194437"/>
                  </a:lnTo>
                  <a:lnTo>
                    <a:pt x="1753615" y="297942"/>
                  </a:lnTo>
                  <a:lnTo>
                    <a:pt x="1910334" y="297942"/>
                  </a:lnTo>
                  <a:lnTo>
                    <a:pt x="1910334" y="352425"/>
                  </a:lnTo>
                  <a:lnTo>
                    <a:pt x="1692275" y="352425"/>
                  </a:lnTo>
                  <a:lnTo>
                    <a:pt x="1692275" y="6858"/>
                  </a:lnTo>
                  <a:close/>
                </a:path>
                <a:path w="5004434" h="459740">
                  <a:moveTo>
                    <a:pt x="1366012" y="6858"/>
                  </a:moveTo>
                  <a:lnTo>
                    <a:pt x="1652143" y="6858"/>
                  </a:lnTo>
                  <a:lnTo>
                    <a:pt x="1652143" y="61341"/>
                  </a:lnTo>
                  <a:lnTo>
                    <a:pt x="1537208" y="61341"/>
                  </a:lnTo>
                  <a:lnTo>
                    <a:pt x="1537208" y="352425"/>
                  </a:lnTo>
                  <a:lnTo>
                    <a:pt x="1475867" y="352425"/>
                  </a:lnTo>
                  <a:lnTo>
                    <a:pt x="1475867" y="61341"/>
                  </a:lnTo>
                  <a:lnTo>
                    <a:pt x="1366012" y="61341"/>
                  </a:lnTo>
                  <a:lnTo>
                    <a:pt x="1366012" y="6858"/>
                  </a:lnTo>
                  <a:close/>
                </a:path>
                <a:path w="5004434" h="459740">
                  <a:moveTo>
                    <a:pt x="1263777" y="6858"/>
                  </a:moveTo>
                  <a:lnTo>
                    <a:pt x="1325118" y="6858"/>
                  </a:lnTo>
                  <a:lnTo>
                    <a:pt x="1325118" y="352425"/>
                  </a:lnTo>
                  <a:lnTo>
                    <a:pt x="1263777" y="352425"/>
                  </a:lnTo>
                  <a:lnTo>
                    <a:pt x="1263777" y="6858"/>
                  </a:lnTo>
                  <a:close/>
                </a:path>
                <a:path w="5004434" h="459740">
                  <a:moveTo>
                    <a:pt x="931799" y="6858"/>
                  </a:moveTo>
                  <a:lnTo>
                    <a:pt x="993139" y="6858"/>
                  </a:lnTo>
                  <a:lnTo>
                    <a:pt x="993139" y="142239"/>
                  </a:lnTo>
                  <a:lnTo>
                    <a:pt x="1130681" y="142239"/>
                  </a:lnTo>
                  <a:lnTo>
                    <a:pt x="1130681" y="6858"/>
                  </a:lnTo>
                  <a:lnTo>
                    <a:pt x="1191387" y="6858"/>
                  </a:lnTo>
                  <a:lnTo>
                    <a:pt x="1191387" y="352425"/>
                  </a:lnTo>
                  <a:lnTo>
                    <a:pt x="1130681" y="352425"/>
                  </a:lnTo>
                  <a:lnTo>
                    <a:pt x="1130681" y="196723"/>
                  </a:lnTo>
                  <a:lnTo>
                    <a:pt x="993139" y="196723"/>
                  </a:lnTo>
                  <a:lnTo>
                    <a:pt x="993139" y="352425"/>
                  </a:lnTo>
                  <a:lnTo>
                    <a:pt x="931799" y="352425"/>
                  </a:lnTo>
                  <a:lnTo>
                    <a:pt x="931799" y="6858"/>
                  </a:lnTo>
                  <a:close/>
                </a:path>
                <a:path w="5004434" h="459740">
                  <a:moveTo>
                    <a:pt x="2981325" y="3301"/>
                  </a:moveTo>
                  <a:lnTo>
                    <a:pt x="3038925" y="9661"/>
                  </a:lnTo>
                  <a:lnTo>
                    <a:pt x="3080083" y="28749"/>
                  </a:lnTo>
                  <a:lnTo>
                    <a:pt x="3104786" y="60577"/>
                  </a:lnTo>
                  <a:lnTo>
                    <a:pt x="3113024" y="105156"/>
                  </a:lnTo>
                  <a:lnTo>
                    <a:pt x="3111882" y="120157"/>
                  </a:lnTo>
                  <a:lnTo>
                    <a:pt x="3094863" y="161162"/>
                  </a:lnTo>
                  <a:lnTo>
                    <a:pt x="3062305" y="190630"/>
                  </a:lnTo>
                  <a:lnTo>
                    <a:pt x="3049142" y="196723"/>
                  </a:lnTo>
                  <a:lnTo>
                    <a:pt x="3151251" y="352425"/>
                  </a:lnTo>
                  <a:lnTo>
                    <a:pt x="3080512" y="352425"/>
                  </a:lnTo>
                  <a:lnTo>
                    <a:pt x="2988183" y="209676"/>
                  </a:lnTo>
                  <a:lnTo>
                    <a:pt x="2980539" y="209508"/>
                  </a:lnTo>
                  <a:lnTo>
                    <a:pt x="2971514" y="209184"/>
                  </a:lnTo>
                  <a:lnTo>
                    <a:pt x="2961108" y="208694"/>
                  </a:lnTo>
                  <a:lnTo>
                    <a:pt x="2949321" y="208025"/>
                  </a:lnTo>
                  <a:lnTo>
                    <a:pt x="2949321" y="352425"/>
                  </a:lnTo>
                  <a:lnTo>
                    <a:pt x="2885566" y="352425"/>
                  </a:lnTo>
                  <a:lnTo>
                    <a:pt x="2885566" y="6858"/>
                  </a:lnTo>
                  <a:lnTo>
                    <a:pt x="2890047" y="6740"/>
                  </a:lnTo>
                  <a:lnTo>
                    <a:pt x="2898171" y="6397"/>
                  </a:lnTo>
                  <a:lnTo>
                    <a:pt x="2909962" y="5840"/>
                  </a:lnTo>
                  <a:lnTo>
                    <a:pt x="2925445" y="5080"/>
                  </a:lnTo>
                  <a:lnTo>
                    <a:pt x="2941945" y="4319"/>
                  </a:lnTo>
                  <a:lnTo>
                    <a:pt x="2956766" y="3762"/>
                  </a:lnTo>
                  <a:lnTo>
                    <a:pt x="2969896" y="3419"/>
                  </a:lnTo>
                  <a:lnTo>
                    <a:pt x="2981325" y="3301"/>
                  </a:lnTo>
                  <a:close/>
                </a:path>
                <a:path w="5004434" h="459740">
                  <a:moveTo>
                    <a:pt x="436244" y="3301"/>
                  </a:moveTo>
                  <a:lnTo>
                    <a:pt x="493845" y="9661"/>
                  </a:lnTo>
                  <a:lnTo>
                    <a:pt x="535003" y="28749"/>
                  </a:lnTo>
                  <a:lnTo>
                    <a:pt x="559706" y="60577"/>
                  </a:lnTo>
                  <a:lnTo>
                    <a:pt x="567944" y="105156"/>
                  </a:lnTo>
                  <a:lnTo>
                    <a:pt x="566802" y="120157"/>
                  </a:lnTo>
                  <a:lnTo>
                    <a:pt x="549782" y="161162"/>
                  </a:lnTo>
                  <a:lnTo>
                    <a:pt x="517225" y="190630"/>
                  </a:lnTo>
                  <a:lnTo>
                    <a:pt x="504063" y="196723"/>
                  </a:lnTo>
                  <a:lnTo>
                    <a:pt x="606170" y="352425"/>
                  </a:lnTo>
                  <a:lnTo>
                    <a:pt x="535432" y="352425"/>
                  </a:lnTo>
                  <a:lnTo>
                    <a:pt x="443102" y="209676"/>
                  </a:lnTo>
                  <a:lnTo>
                    <a:pt x="435459" y="209508"/>
                  </a:lnTo>
                  <a:lnTo>
                    <a:pt x="426434" y="209184"/>
                  </a:lnTo>
                  <a:lnTo>
                    <a:pt x="416028" y="208694"/>
                  </a:lnTo>
                  <a:lnTo>
                    <a:pt x="404240" y="208025"/>
                  </a:lnTo>
                  <a:lnTo>
                    <a:pt x="404240" y="352425"/>
                  </a:lnTo>
                  <a:lnTo>
                    <a:pt x="340487" y="352425"/>
                  </a:lnTo>
                  <a:lnTo>
                    <a:pt x="340487" y="6858"/>
                  </a:lnTo>
                  <a:lnTo>
                    <a:pt x="344967" y="6740"/>
                  </a:lnTo>
                  <a:lnTo>
                    <a:pt x="353091" y="6397"/>
                  </a:lnTo>
                  <a:lnTo>
                    <a:pt x="364882" y="5840"/>
                  </a:lnTo>
                  <a:lnTo>
                    <a:pt x="380364" y="5080"/>
                  </a:lnTo>
                  <a:lnTo>
                    <a:pt x="396865" y="4319"/>
                  </a:lnTo>
                  <a:lnTo>
                    <a:pt x="411686" y="3762"/>
                  </a:lnTo>
                  <a:lnTo>
                    <a:pt x="424816" y="3419"/>
                  </a:lnTo>
                  <a:lnTo>
                    <a:pt x="436244" y="3301"/>
                  </a:lnTo>
                  <a:close/>
                </a:path>
                <a:path w="5004434" h="459740">
                  <a:moveTo>
                    <a:pt x="137794" y="2159"/>
                  </a:moveTo>
                  <a:lnTo>
                    <a:pt x="164719" y="2159"/>
                  </a:lnTo>
                  <a:lnTo>
                    <a:pt x="303656" y="352425"/>
                  </a:lnTo>
                  <a:lnTo>
                    <a:pt x="235838" y="352425"/>
                  </a:lnTo>
                  <a:lnTo>
                    <a:pt x="210693" y="282321"/>
                  </a:lnTo>
                  <a:lnTo>
                    <a:pt x="92201" y="282321"/>
                  </a:lnTo>
                  <a:lnTo>
                    <a:pt x="68199" y="352425"/>
                  </a:lnTo>
                  <a:lnTo>
                    <a:pt x="0" y="352425"/>
                  </a:lnTo>
                  <a:lnTo>
                    <a:pt x="137794" y="2159"/>
                  </a:lnTo>
                  <a:close/>
                </a:path>
                <a:path w="5004434" h="459740">
                  <a:moveTo>
                    <a:pt x="3774186" y="888"/>
                  </a:moveTo>
                  <a:lnTo>
                    <a:pt x="3802405" y="2412"/>
                  </a:lnTo>
                  <a:lnTo>
                    <a:pt x="3827637" y="6985"/>
                  </a:lnTo>
                  <a:lnTo>
                    <a:pt x="3849891" y="14605"/>
                  </a:lnTo>
                  <a:lnTo>
                    <a:pt x="3869181" y="25273"/>
                  </a:lnTo>
                  <a:lnTo>
                    <a:pt x="3843909" y="75946"/>
                  </a:lnTo>
                  <a:lnTo>
                    <a:pt x="3832125" y="66964"/>
                  </a:lnTo>
                  <a:lnTo>
                    <a:pt x="3817175" y="60579"/>
                  </a:lnTo>
                  <a:lnTo>
                    <a:pt x="3799081" y="56765"/>
                  </a:lnTo>
                  <a:lnTo>
                    <a:pt x="3777868" y="55499"/>
                  </a:lnTo>
                  <a:lnTo>
                    <a:pt x="3757296" y="57761"/>
                  </a:lnTo>
                  <a:lnTo>
                    <a:pt x="3721915" y="75858"/>
                  </a:lnTo>
                  <a:lnTo>
                    <a:pt x="3695055" y="110984"/>
                  </a:lnTo>
                  <a:lnTo>
                    <a:pt x="3681287" y="156755"/>
                  </a:lnTo>
                  <a:lnTo>
                    <a:pt x="3679571" y="183261"/>
                  </a:lnTo>
                  <a:lnTo>
                    <a:pt x="3681166" y="209550"/>
                  </a:lnTo>
                  <a:lnTo>
                    <a:pt x="3693929" y="253555"/>
                  </a:lnTo>
                  <a:lnTo>
                    <a:pt x="3719006" y="285513"/>
                  </a:lnTo>
                  <a:lnTo>
                    <a:pt x="3773424" y="303784"/>
                  </a:lnTo>
                  <a:lnTo>
                    <a:pt x="3796496" y="301613"/>
                  </a:lnTo>
                  <a:lnTo>
                    <a:pt x="3816937" y="295084"/>
                  </a:lnTo>
                  <a:lnTo>
                    <a:pt x="3834735" y="284174"/>
                  </a:lnTo>
                  <a:lnTo>
                    <a:pt x="3849878" y="268859"/>
                  </a:lnTo>
                  <a:lnTo>
                    <a:pt x="3878453" y="318516"/>
                  </a:lnTo>
                  <a:lnTo>
                    <a:pt x="3857499" y="335924"/>
                  </a:lnTo>
                  <a:lnTo>
                    <a:pt x="3832177" y="348345"/>
                  </a:lnTo>
                  <a:lnTo>
                    <a:pt x="3802497" y="355788"/>
                  </a:lnTo>
                  <a:lnTo>
                    <a:pt x="3768471" y="358267"/>
                  </a:lnTo>
                  <a:lnTo>
                    <a:pt x="3734298" y="355290"/>
                  </a:lnTo>
                  <a:lnTo>
                    <a:pt x="3678048" y="331477"/>
                  </a:lnTo>
                  <a:lnTo>
                    <a:pt x="3638426" y="284662"/>
                  </a:lnTo>
                  <a:lnTo>
                    <a:pt x="3618337" y="219702"/>
                  </a:lnTo>
                  <a:lnTo>
                    <a:pt x="3615816" y="180721"/>
                  </a:lnTo>
                  <a:lnTo>
                    <a:pt x="3618601" y="143926"/>
                  </a:lnTo>
                  <a:lnTo>
                    <a:pt x="3640837" y="79815"/>
                  </a:lnTo>
                  <a:lnTo>
                    <a:pt x="3684103" y="29928"/>
                  </a:lnTo>
                  <a:lnTo>
                    <a:pt x="3741062" y="4123"/>
                  </a:lnTo>
                  <a:lnTo>
                    <a:pt x="3774186" y="888"/>
                  </a:lnTo>
                  <a:close/>
                </a:path>
                <a:path w="5004434" h="459740">
                  <a:moveTo>
                    <a:pt x="2108454" y="888"/>
                  </a:moveTo>
                  <a:lnTo>
                    <a:pt x="2136673" y="2412"/>
                  </a:lnTo>
                  <a:lnTo>
                    <a:pt x="2161905" y="6985"/>
                  </a:lnTo>
                  <a:lnTo>
                    <a:pt x="2184159" y="14605"/>
                  </a:lnTo>
                  <a:lnTo>
                    <a:pt x="2203450" y="25273"/>
                  </a:lnTo>
                  <a:lnTo>
                    <a:pt x="2178177" y="75946"/>
                  </a:lnTo>
                  <a:lnTo>
                    <a:pt x="2166393" y="66964"/>
                  </a:lnTo>
                  <a:lnTo>
                    <a:pt x="2151443" y="60579"/>
                  </a:lnTo>
                  <a:lnTo>
                    <a:pt x="2133349" y="56765"/>
                  </a:lnTo>
                  <a:lnTo>
                    <a:pt x="2112137" y="55499"/>
                  </a:lnTo>
                  <a:lnTo>
                    <a:pt x="2091564" y="57761"/>
                  </a:lnTo>
                  <a:lnTo>
                    <a:pt x="2056183" y="75858"/>
                  </a:lnTo>
                  <a:lnTo>
                    <a:pt x="2029323" y="110984"/>
                  </a:lnTo>
                  <a:lnTo>
                    <a:pt x="2015555" y="156755"/>
                  </a:lnTo>
                  <a:lnTo>
                    <a:pt x="2013839" y="183261"/>
                  </a:lnTo>
                  <a:lnTo>
                    <a:pt x="2015434" y="209550"/>
                  </a:lnTo>
                  <a:lnTo>
                    <a:pt x="2028197" y="253555"/>
                  </a:lnTo>
                  <a:lnTo>
                    <a:pt x="2053274" y="285513"/>
                  </a:lnTo>
                  <a:lnTo>
                    <a:pt x="2107691" y="303784"/>
                  </a:lnTo>
                  <a:lnTo>
                    <a:pt x="2130764" y="301613"/>
                  </a:lnTo>
                  <a:lnTo>
                    <a:pt x="2151205" y="295084"/>
                  </a:lnTo>
                  <a:lnTo>
                    <a:pt x="2169003" y="284174"/>
                  </a:lnTo>
                  <a:lnTo>
                    <a:pt x="2184146" y="268859"/>
                  </a:lnTo>
                  <a:lnTo>
                    <a:pt x="2212721" y="318516"/>
                  </a:lnTo>
                  <a:lnTo>
                    <a:pt x="2191767" y="335924"/>
                  </a:lnTo>
                  <a:lnTo>
                    <a:pt x="2166445" y="348345"/>
                  </a:lnTo>
                  <a:lnTo>
                    <a:pt x="2136765" y="355788"/>
                  </a:lnTo>
                  <a:lnTo>
                    <a:pt x="2102739" y="358267"/>
                  </a:lnTo>
                  <a:lnTo>
                    <a:pt x="2068566" y="355290"/>
                  </a:lnTo>
                  <a:lnTo>
                    <a:pt x="2012316" y="331477"/>
                  </a:lnTo>
                  <a:lnTo>
                    <a:pt x="1972694" y="284662"/>
                  </a:lnTo>
                  <a:lnTo>
                    <a:pt x="1952605" y="219702"/>
                  </a:lnTo>
                  <a:lnTo>
                    <a:pt x="1950085" y="180721"/>
                  </a:lnTo>
                  <a:lnTo>
                    <a:pt x="1952869" y="143926"/>
                  </a:lnTo>
                  <a:lnTo>
                    <a:pt x="1975105" y="79815"/>
                  </a:lnTo>
                  <a:lnTo>
                    <a:pt x="2018371" y="29928"/>
                  </a:lnTo>
                  <a:lnTo>
                    <a:pt x="2075330" y="4123"/>
                  </a:lnTo>
                  <a:lnTo>
                    <a:pt x="2108454" y="888"/>
                  </a:lnTo>
                  <a:close/>
                </a:path>
                <a:path w="5004434" h="459740">
                  <a:moveTo>
                    <a:pt x="778001" y="888"/>
                  </a:moveTo>
                  <a:lnTo>
                    <a:pt x="806221" y="2412"/>
                  </a:lnTo>
                  <a:lnTo>
                    <a:pt x="831453" y="6985"/>
                  </a:lnTo>
                  <a:lnTo>
                    <a:pt x="853707" y="14605"/>
                  </a:lnTo>
                  <a:lnTo>
                    <a:pt x="872998" y="25273"/>
                  </a:lnTo>
                  <a:lnTo>
                    <a:pt x="847725" y="75946"/>
                  </a:lnTo>
                  <a:lnTo>
                    <a:pt x="835941" y="66964"/>
                  </a:lnTo>
                  <a:lnTo>
                    <a:pt x="820991" y="60579"/>
                  </a:lnTo>
                  <a:lnTo>
                    <a:pt x="802897" y="56765"/>
                  </a:lnTo>
                  <a:lnTo>
                    <a:pt x="781684" y="55499"/>
                  </a:lnTo>
                  <a:lnTo>
                    <a:pt x="761112" y="57761"/>
                  </a:lnTo>
                  <a:lnTo>
                    <a:pt x="725731" y="75858"/>
                  </a:lnTo>
                  <a:lnTo>
                    <a:pt x="698871" y="110984"/>
                  </a:lnTo>
                  <a:lnTo>
                    <a:pt x="685103" y="156755"/>
                  </a:lnTo>
                  <a:lnTo>
                    <a:pt x="683387" y="183261"/>
                  </a:lnTo>
                  <a:lnTo>
                    <a:pt x="684982" y="209550"/>
                  </a:lnTo>
                  <a:lnTo>
                    <a:pt x="697745" y="253555"/>
                  </a:lnTo>
                  <a:lnTo>
                    <a:pt x="722822" y="285513"/>
                  </a:lnTo>
                  <a:lnTo>
                    <a:pt x="777239" y="303784"/>
                  </a:lnTo>
                  <a:lnTo>
                    <a:pt x="800312" y="301613"/>
                  </a:lnTo>
                  <a:lnTo>
                    <a:pt x="820753" y="295084"/>
                  </a:lnTo>
                  <a:lnTo>
                    <a:pt x="838551" y="284174"/>
                  </a:lnTo>
                  <a:lnTo>
                    <a:pt x="853694" y="268859"/>
                  </a:lnTo>
                  <a:lnTo>
                    <a:pt x="882269" y="318516"/>
                  </a:lnTo>
                  <a:lnTo>
                    <a:pt x="861315" y="335924"/>
                  </a:lnTo>
                  <a:lnTo>
                    <a:pt x="835993" y="348345"/>
                  </a:lnTo>
                  <a:lnTo>
                    <a:pt x="806313" y="355788"/>
                  </a:lnTo>
                  <a:lnTo>
                    <a:pt x="772287" y="358267"/>
                  </a:lnTo>
                  <a:lnTo>
                    <a:pt x="738114" y="355290"/>
                  </a:lnTo>
                  <a:lnTo>
                    <a:pt x="681864" y="331477"/>
                  </a:lnTo>
                  <a:lnTo>
                    <a:pt x="642242" y="284662"/>
                  </a:lnTo>
                  <a:lnTo>
                    <a:pt x="622153" y="219702"/>
                  </a:lnTo>
                  <a:lnTo>
                    <a:pt x="619632" y="180721"/>
                  </a:lnTo>
                  <a:lnTo>
                    <a:pt x="622417" y="143926"/>
                  </a:lnTo>
                  <a:lnTo>
                    <a:pt x="644653" y="79815"/>
                  </a:lnTo>
                  <a:lnTo>
                    <a:pt x="687919" y="29928"/>
                  </a:lnTo>
                  <a:lnTo>
                    <a:pt x="744878" y="4123"/>
                  </a:lnTo>
                  <a:lnTo>
                    <a:pt x="778001" y="888"/>
                  </a:lnTo>
                  <a:close/>
                </a:path>
                <a:path w="5004434" h="459740">
                  <a:moveTo>
                    <a:pt x="4060190" y="762"/>
                  </a:moveTo>
                  <a:lnTo>
                    <a:pt x="4125912" y="12303"/>
                  </a:lnTo>
                  <a:lnTo>
                    <a:pt x="4174109" y="46989"/>
                  </a:lnTo>
                  <a:lnTo>
                    <a:pt x="4203604" y="102488"/>
                  </a:lnTo>
                  <a:lnTo>
                    <a:pt x="4213479" y="176657"/>
                  </a:lnTo>
                  <a:lnTo>
                    <a:pt x="4210907" y="216304"/>
                  </a:lnTo>
                  <a:lnTo>
                    <a:pt x="4190333" y="282598"/>
                  </a:lnTo>
                  <a:lnTo>
                    <a:pt x="4149590" y="330727"/>
                  </a:lnTo>
                  <a:lnTo>
                    <a:pt x="4091106" y="355215"/>
                  </a:lnTo>
                  <a:lnTo>
                    <a:pt x="4055364" y="358267"/>
                  </a:lnTo>
                  <a:lnTo>
                    <a:pt x="4022621" y="355240"/>
                  </a:lnTo>
                  <a:lnTo>
                    <a:pt x="3969281" y="330995"/>
                  </a:lnTo>
                  <a:lnTo>
                    <a:pt x="3932422" y="283223"/>
                  </a:lnTo>
                  <a:lnTo>
                    <a:pt x="3913804" y="216687"/>
                  </a:lnTo>
                  <a:lnTo>
                    <a:pt x="3911473" y="176657"/>
                  </a:lnTo>
                  <a:lnTo>
                    <a:pt x="3914016" y="141202"/>
                  </a:lnTo>
                  <a:lnTo>
                    <a:pt x="3934297" y="78769"/>
                  </a:lnTo>
                  <a:lnTo>
                    <a:pt x="3973893" y="29479"/>
                  </a:lnTo>
                  <a:lnTo>
                    <a:pt x="4027995" y="3952"/>
                  </a:lnTo>
                  <a:lnTo>
                    <a:pt x="4060190" y="762"/>
                  </a:lnTo>
                  <a:close/>
                </a:path>
                <a:path w="5004434" h="459740">
                  <a:moveTo>
                    <a:pt x="4889754" y="0"/>
                  </a:moveTo>
                  <a:lnTo>
                    <a:pt x="4934204" y="34607"/>
                  </a:lnTo>
                  <a:lnTo>
                    <a:pt x="4971033" y="89788"/>
                  </a:lnTo>
                  <a:lnTo>
                    <a:pt x="4995830" y="155225"/>
                  </a:lnTo>
                  <a:lnTo>
                    <a:pt x="5004054" y="220852"/>
                  </a:lnTo>
                  <a:lnTo>
                    <a:pt x="5002220" y="258260"/>
                  </a:lnTo>
                  <a:lnTo>
                    <a:pt x="4987551" y="327741"/>
                  </a:lnTo>
                  <a:lnTo>
                    <a:pt x="4958405" y="389338"/>
                  </a:lnTo>
                  <a:lnTo>
                    <a:pt x="4915923" y="439336"/>
                  </a:lnTo>
                  <a:lnTo>
                    <a:pt x="4889754" y="459739"/>
                  </a:lnTo>
                  <a:lnTo>
                    <a:pt x="4889754" y="419862"/>
                  </a:lnTo>
                  <a:lnTo>
                    <a:pt x="4910163" y="388004"/>
                  </a:lnTo>
                  <a:lnTo>
                    <a:pt x="4924726" y="344265"/>
                  </a:lnTo>
                  <a:lnTo>
                    <a:pt x="4933455" y="288667"/>
                  </a:lnTo>
                  <a:lnTo>
                    <a:pt x="4936363" y="221234"/>
                  </a:lnTo>
                  <a:lnTo>
                    <a:pt x="4933455" y="163206"/>
                  </a:lnTo>
                  <a:lnTo>
                    <a:pt x="4924726" y="112394"/>
                  </a:lnTo>
                  <a:lnTo>
                    <a:pt x="4910163" y="68822"/>
                  </a:lnTo>
                  <a:lnTo>
                    <a:pt x="4889754" y="32512"/>
                  </a:lnTo>
                  <a:lnTo>
                    <a:pt x="4889754" y="0"/>
                  </a:lnTo>
                  <a:close/>
                </a:path>
                <a:path w="5004434" h="459740">
                  <a:moveTo>
                    <a:pt x="3573017" y="0"/>
                  </a:moveTo>
                  <a:lnTo>
                    <a:pt x="3573017" y="32512"/>
                  </a:lnTo>
                  <a:lnTo>
                    <a:pt x="3552608" y="68822"/>
                  </a:lnTo>
                  <a:lnTo>
                    <a:pt x="3538045" y="112394"/>
                  </a:lnTo>
                  <a:lnTo>
                    <a:pt x="3529316" y="163206"/>
                  </a:lnTo>
                  <a:lnTo>
                    <a:pt x="3526409" y="221234"/>
                  </a:lnTo>
                  <a:lnTo>
                    <a:pt x="3529316" y="288667"/>
                  </a:lnTo>
                  <a:lnTo>
                    <a:pt x="3538045" y="344265"/>
                  </a:lnTo>
                  <a:lnTo>
                    <a:pt x="3552608" y="388004"/>
                  </a:lnTo>
                  <a:lnTo>
                    <a:pt x="3573017" y="419862"/>
                  </a:lnTo>
                  <a:lnTo>
                    <a:pt x="3573017" y="459739"/>
                  </a:lnTo>
                  <a:lnTo>
                    <a:pt x="3523964" y="415861"/>
                  </a:lnTo>
                  <a:lnTo>
                    <a:pt x="3488054" y="359791"/>
                  </a:lnTo>
                  <a:lnTo>
                    <a:pt x="3466052" y="293893"/>
                  </a:lnTo>
                  <a:lnTo>
                    <a:pt x="3458717" y="220852"/>
                  </a:lnTo>
                  <a:lnTo>
                    <a:pt x="3460769" y="188015"/>
                  </a:lnTo>
                  <a:lnTo>
                    <a:pt x="3477256" y="122483"/>
                  </a:lnTo>
                  <a:lnTo>
                    <a:pt x="3509188" y="59614"/>
                  </a:lnTo>
                  <a:lnTo>
                    <a:pt x="3549852" y="14743"/>
                  </a:lnTo>
                  <a:lnTo>
                    <a:pt x="357301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940" y="1177188"/>
            <a:ext cx="6542405" cy="37814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B03E9A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200" b="1" spc="-5" dirty="0">
                <a:latin typeface="Trebuchet MS"/>
                <a:cs typeface="Trebuchet MS"/>
              </a:rPr>
              <a:t>URL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Filter:</a:t>
            </a:r>
            <a:endParaRPr sz="2200">
              <a:latin typeface="Trebuchet MS"/>
              <a:cs typeface="Trebuchet MS"/>
            </a:endParaRPr>
          </a:p>
          <a:p>
            <a:pPr marL="534035" marR="86995" lvl="1" indent="-229235">
              <a:lnSpc>
                <a:spcPct val="100000"/>
              </a:lnSpc>
              <a:spcBef>
                <a:spcPts val="530"/>
              </a:spcBef>
              <a:buClr>
                <a:srgbClr val="F4E7EC"/>
              </a:buClr>
              <a:buSzPct val="75000"/>
              <a:buFont typeface="Wingdings"/>
              <a:buChar char=""/>
              <a:tabLst>
                <a:tab pos="534670" algn="l"/>
              </a:tabLst>
            </a:pPr>
            <a:r>
              <a:rPr sz="2200" spc="-5" dirty="0">
                <a:solidFill>
                  <a:srgbClr val="6C6C6C"/>
                </a:solidFill>
                <a:latin typeface="Trebuchet MS"/>
                <a:cs typeface="Trebuchet MS"/>
              </a:rPr>
              <a:t>Whether the extracted URL should be</a:t>
            </a:r>
            <a:r>
              <a:rPr sz="2200" spc="-14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6C6C6C"/>
                </a:solidFill>
                <a:latin typeface="Trebuchet MS"/>
                <a:cs typeface="Trebuchet MS"/>
              </a:rPr>
              <a:t>excluded  from the frontier</a:t>
            </a:r>
            <a:r>
              <a:rPr sz="2200" spc="-3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6C6C6C"/>
                </a:solidFill>
                <a:latin typeface="Trebuchet MS"/>
                <a:cs typeface="Trebuchet MS"/>
              </a:rPr>
              <a:t>(robots.txt).</a:t>
            </a:r>
            <a:endParaRPr sz="2200">
              <a:latin typeface="Trebuchet MS"/>
              <a:cs typeface="Trebuchet MS"/>
            </a:endParaRPr>
          </a:p>
          <a:p>
            <a:pPr marL="534035" lvl="1" indent="-229870">
              <a:lnSpc>
                <a:spcPct val="100000"/>
              </a:lnSpc>
              <a:spcBef>
                <a:spcPts val="530"/>
              </a:spcBef>
              <a:buClr>
                <a:srgbClr val="F4E7EC"/>
              </a:buClr>
              <a:buSzPct val="75000"/>
              <a:buFont typeface="Wingdings"/>
              <a:buChar char=""/>
              <a:tabLst>
                <a:tab pos="534670" algn="l"/>
              </a:tabLst>
            </a:pPr>
            <a:r>
              <a:rPr sz="2200" spc="-5" dirty="0">
                <a:solidFill>
                  <a:srgbClr val="6C6C6C"/>
                </a:solidFill>
                <a:latin typeface="Trebuchet MS"/>
                <a:cs typeface="Trebuchet MS"/>
              </a:rPr>
              <a:t>URL should be </a:t>
            </a:r>
            <a:r>
              <a:rPr sz="2200" spc="-10" dirty="0">
                <a:solidFill>
                  <a:srgbClr val="6C6C6C"/>
                </a:solidFill>
                <a:latin typeface="Trebuchet MS"/>
                <a:cs typeface="Trebuchet MS"/>
              </a:rPr>
              <a:t>normalized (relative</a:t>
            </a:r>
            <a:r>
              <a:rPr sz="2200" spc="-7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6C6C6C"/>
                </a:solidFill>
                <a:latin typeface="Trebuchet MS"/>
                <a:cs typeface="Trebuchet MS"/>
              </a:rPr>
              <a:t>encoding).</a:t>
            </a:r>
            <a:endParaRPr sz="2200">
              <a:latin typeface="Trebuchet MS"/>
              <a:cs typeface="Trebuchet MS"/>
            </a:endParaRPr>
          </a:p>
          <a:p>
            <a:pPr marL="771525" lvl="2" indent="-229235">
              <a:lnSpc>
                <a:spcPct val="100000"/>
              </a:lnSpc>
              <a:spcBef>
                <a:spcPts val="530"/>
              </a:spcBef>
              <a:buClr>
                <a:srgbClr val="F4E7EC"/>
              </a:buClr>
              <a:buSzPct val="75000"/>
              <a:buFont typeface="Wingdings"/>
              <a:buChar char=""/>
              <a:tabLst>
                <a:tab pos="772160" algn="l"/>
              </a:tabLst>
            </a:pPr>
            <a:r>
              <a:rPr sz="2200" spc="-10" dirty="0">
                <a:latin typeface="Trebuchet MS"/>
                <a:cs typeface="Trebuchet MS"/>
              </a:rPr>
              <a:t>en.wikipedia.org/wiki/Main_Page</a:t>
            </a:r>
            <a:endParaRPr sz="2200">
              <a:latin typeface="Trebuchet MS"/>
              <a:cs typeface="Trebuchet MS"/>
            </a:endParaRPr>
          </a:p>
          <a:p>
            <a:pPr marL="771525" marR="5080" lvl="2" indent="-228600">
              <a:lnSpc>
                <a:spcPct val="100000"/>
              </a:lnSpc>
              <a:spcBef>
                <a:spcPts val="525"/>
              </a:spcBef>
              <a:buClr>
                <a:srgbClr val="F4E7EC"/>
              </a:buClr>
              <a:buSzPct val="75000"/>
              <a:buFont typeface="Wingdings"/>
              <a:buChar char=""/>
              <a:tabLst>
                <a:tab pos="772160" algn="l"/>
              </a:tabLst>
            </a:pPr>
            <a:r>
              <a:rPr sz="2200" spc="-5" dirty="0">
                <a:latin typeface="Trebuchet MS"/>
                <a:cs typeface="Trebuchet MS"/>
              </a:rPr>
              <a:t>&lt;a </a:t>
            </a:r>
            <a:r>
              <a:rPr sz="2200" spc="-10" dirty="0">
                <a:latin typeface="Trebuchet MS"/>
                <a:cs typeface="Trebuchet MS"/>
              </a:rPr>
              <a:t>href="/wiki/Wikipedia:General_disclaimer"  title="Wikipedia:General  disclaimer"&gt;Disclaimers&lt;/a&gt;</a:t>
            </a:r>
            <a:endParaRPr sz="2200">
              <a:latin typeface="Trebuchet MS"/>
              <a:cs typeface="Trebuchet MS"/>
            </a:endParaRPr>
          </a:p>
          <a:p>
            <a:pPr marL="286385" marR="250825" indent="-274320">
              <a:lnSpc>
                <a:spcPct val="100000"/>
              </a:lnSpc>
              <a:spcBef>
                <a:spcPts val="530"/>
              </a:spcBef>
              <a:buClr>
                <a:srgbClr val="B03E9A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200" b="1" spc="-5" dirty="0">
                <a:latin typeface="Trebuchet MS"/>
                <a:cs typeface="Trebuchet MS"/>
              </a:rPr>
              <a:t>Dup URL Elim</a:t>
            </a:r>
            <a:r>
              <a:rPr sz="2200" spc="-5" dirty="0">
                <a:latin typeface="Trebuchet MS"/>
                <a:cs typeface="Trebuchet MS"/>
              </a:rPr>
              <a:t>: the URL is checked for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duplicate  elimination.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87" y="1503427"/>
            <a:ext cx="7451090" cy="5058410"/>
            <a:chOff x="351287" y="1503427"/>
            <a:chExt cx="7451090" cy="5058410"/>
          </a:xfrm>
        </p:grpSpPr>
        <p:sp>
          <p:nvSpPr>
            <p:cNvPr id="3" name="object 3"/>
            <p:cNvSpPr/>
            <p:nvPr/>
          </p:nvSpPr>
          <p:spPr>
            <a:xfrm>
              <a:off x="414527" y="5041392"/>
              <a:ext cx="507491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" y="4885943"/>
              <a:ext cx="3040380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280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pc="-5" dirty="0"/>
              <a:t>What is a </a:t>
            </a:r>
            <a:r>
              <a:rPr spc="-10" dirty="0"/>
              <a:t>web </a:t>
            </a:r>
            <a:r>
              <a:rPr spc="-70" dirty="0"/>
              <a:t>crawler?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Why is web crawler</a:t>
            </a:r>
            <a:r>
              <a:rPr spc="-25" dirty="0"/>
              <a:t> </a:t>
            </a:r>
            <a:r>
              <a:rPr dirty="0"/>
              <a:t>required?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How does web crawler</a:t>
            </a:r>
            <a:r>
              <a:rPr spc="-30" dirty="0"/>
              <a:t> </a:t>
            </a:r>
            <a:r>
              <a:rPr spc="-5" dirty="0"/>
              <a:t>work?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Crawling</a:t>
            </a:r>
            <a:r>
              <a:rPr spc="-45" dirty="0"/>
              <a:t> </a:t>
            </a:r>
            <a:r>
              <a:rPr dirty="0"/>
              <a:t>strategies</a:t>
            </a:r>
          </a:p>
          <a:p>
            <a:pPr marL="1111250" marR="5080">
              <a:lnSpc>
                <a:spcPct val="119200"/>
              </a:lnSpc>
            </a:pPr>
            <a:r>
              <a:rPr dirty="0"/>
              <a:t>Breadth first search</a:t>
            </a:r>
            <a:r>
              <a:rPr spc="-90" dirty="0"/>
              <a:t> </a:t>
            </a:r>
            <a:r>
              <a:rPr spc="-5" dirty="0"/>
              <a:t>traversal  Depth </a:t>
            </a:r>
            <a:r>
              <a:rPr dirty="0"/>
              <a:t>first search</a:t>
            </a:r>
            <a:r>
              <a:rPr spc="-50" dirty="0"/>
              <a:t> </a:t>
            </a:r>
            <a:r>
              <a:rPr spc="-5" dirty="0"/>
              <a:t>traversal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  <a:tab pos="2738120" algn="l"/>
              </a:tabLst>
            </a:pPr>
            <a:r>
              <a:rPr spc="-5" dirty="0"/>
              <a:t>Architecture</a:t>
            </a:r>
            <a:r>
              <a:rPr spc="-30" dirty="0"/>
              <a:t> </a:t>
            </a:r>
            <a:r>
              <a:rPr dirty="0"/>
              <a:t>of	</a:t>
            </a:r>
            <a:r>
              <a:rPr spc="-5" dirty="0"/>
              <a:t>web</a:t>
            </a:r>
            <a:r>
              <a:rPr spc="-10" dirty="0"/>
              <a:t> </a:t>
            </a:r>
            <a:r>
              <a:rPr spc="-5" dirty="0"/>
              <a:t>crawler</a:t>
            </a: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SzPct val="73076"/>
              <a:buFont typeface="Arial"/>
              <a:buChar char=""/>
              <a:tabLst>
                <a:tab pos="287020" algn="l"/>
              </a:tabLst>
            </a:pPr>
            <a:r>
              <a:rPr b="1" spc="-10" dirty="0">
                <a:solidFill>
                  <a:srgbClr val="B03E9A"/>
                </a:solidFill>
                <a:latin typeface="Trebuchet MS"/>
                <a:cs typeface="Trebuchet MS"/>
              </a:rPr>
              <a:t>Crawling</a:t>
            </a:r>
            <a:r>
              <a:rPr b="1" spc="-45" dirty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B03E9A"/>
                </a:solidFill>
                <a:latin typeface="Trebuchet MS"/>
                <a:cs typeface="Trebuchet MS"/>
              </a:rPr>
              <a:t>policies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pc="-5" dirty="0"/>
              <a:t>Distributed</a:t>
            </a:r>
            <a:r>
              <a:rPr spc="-50" dirty="0"/>
              <a:t> </a:t>
            </a:r>
            <a:r>
              <a:rPr spc="-5" dirty="0"/>
              <a:t>crawling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073" y="911986"/>
            <a:ext cx="4707890" cy="465455"/>
            <a:chOff x="1727073" y="911986"/>
            <a:chExt cx="4707890" cy="465455"/>
          </a:xfrm>
        </p:grpSpPr>
        <p:sp>
          <p:nvSpPr>
            <p:cNvPr id="3" name="object 3"/>
            <p:cNvSpPr/>
            <p:nvPr/>
          </p:nvSpPr>
          <p:spPr>
            <a:xfrm>
              <a:off x="1727962" y="914018"/>
              <a:ext cx="4705985" cy="462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30827" y="990599"/>
              <a:ext cx="2104009" cy="3592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7073" y="911986"/>
              <a:ext cx="2475356" cy="46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633550"/>
            <a:ext cx="6335395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Selection </a:t>
            </a:r>
            <a:r>
              <a:rPr sz="2400" spc="-20" dirty="0">
                <a:latin typeface="Trebuchet MS"/>
                <a:cs typeface="Trebuchet MS"/>
              </a:rPr>
              <a:t>Policy </a:t>
            </a:r>
            <a:r>
              <a:rPr sz="2400" spc="-5" dirty="0">
                <a:latin typeface="Trebuchet MS"/>
                <a:cs typeface="Trebuchet MS"/>
              </a:rPr>
              <a:t>that </a:t>
            </a:r>
            <a:r>
              <a:rPr sz="2400" dirty="0">
                <a:latin typeface="Trebuchet MS"/>
                <a:cs typeface="Trebuchet MS"/>
              </a:rPr>
              <a:t>states </a:t>
            </a:r>
            <a:r>
              <a:rPr sz="2400" spc="-5" dirty="0">
                <a:latin typeface="Trebuchet MS"/>
                <a:cs typeface="Trebuchet MS"/>
              </a:rPr>
              <a:t>which pages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download.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15" dirty="0">
                <a:latin typeface="Trebuchet MS"/>
                <a:cs typeface="Trebuchet MS"/>
              </a:rPr>
              <a:t>Re-visit </a:t>
            </a:r>
            <a:r>
              <a:rPr sz="2400" spc="-20" dirty="0">
                <a:latin typeface="Trebuchet MS"/>
                <a:cs typeface="Trebuchet MS"/>
              </a:rPr>
              <a:t>Policy </a:t>
            </a:r>
            <a:r>
              <a:rPr sz="2400" spc="-5" dirty="0">
                <a:latin typeface="Trebuchet MS"/>
                <a:cs typeface="Trebuchet MS"/>
              </a:rPr>
              <a:t>that </a:t>
            </a:r>
            <a:r>
              <a:rPr sz="2400" dirty="0">
                <a:latin typeface="Trebuchet MS"/>
                <a:cs typeface="Trebuchet MS"/>
              </a:rPr>
              <a:t>states </a:t>
            </a:r>
            <a:r>
              <a:rPr sz="2400" spc="-5" dirty="0">
                <a:latin typeface="Trebuchet MS"/>
                <a:cs typeface="Trebuchet MS"/>
              </a:rPr>
              <a:t>when to check </a:t>
            </a:r>
            <a:r>
              <a:rPr sz="2400" spc="-150" dirty="0">
                <a:latin typeface="Trebuchet MS"/>
                <a:cs typeface="Trebuchet MS"/>
              </a:rPr>
              <a:t>for  </a:t>
            </a:r>
            <a:r>
              <a:rPr sz="2400" spc="-5" dirty="0">
                <a:latin typeface="Trebuchet MS"/>
                <a:cs typeface="Trebuchet MS"/>
              </a:rPr>
              <a:t>changes to the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pages.</a:t>
            </a:r>
            <a:endParaRPr sz="24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15" dirty="0">
                <a:latin typeface="Trebuchet MS"/>
                <a:cs typeface="Trebuchet MS"/>
              </a:rPr>
              <a:t>Politeness </a:t>
            </a:r>
            <a:r>
              <a:rPr sz="2400" spc="-20" dirty="0">
                <a:latin typeface="Trebuchet MS"/>
                <a:cs typeface="Trebuchet MS"/>
              </a:rPr>
              <a:t>Policy </a:t>
            </a:r>
            <a:r>
              <a:rPr sz="2400" spc="-5" dirty="0">
                <a:latin typeface="Trebuchet MS"/>
                <a:cs typeface="Trebuchet MS"/>
              </a:rPr>
              <a:t>that </a:t>
            </a:r>
            <a:r>
              <a:rPr sz="2400" dirty="0">
                <a:latin typeface="Trebuchet MS"/>
                <a:cs typeface="Trebuchet MS"/>
              </a:rPr>
              <a:t>states </a:t>
            </a:r>
            <a:r>
              <a:rPr sz="2400" spc="-10" dirty="0">
                <a:latin typeface="Trebuchet MS"/>
                <a:cs typeface="Trebuchet MS"/>
              </a:rPr>
              <a:t>how </a:t>
            </a:r>
            <a:r>
              <a:rPr sz="2400" spc="-5" dirty="0">
                <a:latin typeface="Trebuchet MS"/>
                <a:cs typeface="Trebuchet MS"/>
              </a:rPr>
              <a:t>to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avoid</a:t>
            </a:r>
            <a:endParaRPr sz="24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overloading </a:t>
            </a:r>
            <a:r>
              <a:rPr sz="2400" spc="-40" dirty="0">
                <a:latin typeface="Trebuchet MS"/>
                <a:cs typeface="Trebuchet MS"/>
              </a:rPr>
              <a:t>Web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sites.</a:t>
            </a:r>
            <a:endParaRPr sz="2400">
              <a:latin typeface="Trebuchet MS"/>
              <a:cs typeface="Trebuchet MS"/>
            </a:endParaRPr>
          </a:p>
          <a:p>
            <a:pPr marL="286385" marR="596265" indent="-274320">
              <a:lnSpc>
                <a:spcPct val="100000"/>
              </a:lnSpc>
              <a:spcBef>
                <a:spcPts val="6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15" dirty="0">
                <a:latin typeface="Trebuchet MS"/>
                <a:cs typeface="Trebuchet MS"/>
              </a:rPr>
              <a:t>Parallelization </a:t>
            </a:r>
            <a:r>
              <a:rPr sz="2400" spc="-20" dirty="0">
                <a:latin typeface="Trebuchet MS"/>
                <a:cs typeface="Trebuchet MS"/>
              </a:rPr>
              <a:t>Policy </a:t>
            </a:r>
            <a:r>
              <a:rPr sz="2400" spc="-5" dirty="0">
                <a:latin typeface="Trebuchet MS"/>
                <a:cs typeface="Trebuchet MS"/>
              </a:rPr>
              <a:t>that </a:t>
            </a:r>
            <a:r>
              <a:rPr sz="2400" dirty="0">
                <a:latin typeface="Trebuchet MS"/>
                <a:cs typeface="Trebuchet MS"/>
              </a:rPr>
              <a:t>states </a:t>
            </a:r>
            <a:r>
              <a:rPr sz="2400" spc="-5" dirty="0">
                <a:latin typeface="Trebuchet MS"/>
                <a:cs typeface="Trebuchet MS"/>
              </a:rPr>
              <a:t>how </a:t>
            </a:r>
            <a:r>
              <a:rPr sz="2400" spc="-235" dirty="0">
                <a:latin typeface="Trebuchet MS"/>
                <a:cs typeface="Trebuchet MS"/>
              </a:rPr>
              <a:t>to  </a:t>
            </a:r>
            <a:r>
              <a:rPr sz="2400" spc="-5" dirty="0">
                <a:latin typeface="Trebuchet MS"/>
                <a:cs typeface="Trebuchet MS"/>
              </a:rPr>
              <a:t>coordinate distributed </a:t>
            </a:r>
            <a:r>
              <a:rPr sz="2400" spc="-40" dirty="0">
                <a:latin typeface="Trebuchet MS"/>
                <a:cs typeface="Trebuchet MS"/>
              </a:rPr>
              <a:t>Web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crawlers.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0395" y="913257"/>
            <a:ext cx="4414520" cy="436880"/>
            <a:chOff x="1890395" y="913257"/>
            <a:chExt cx="4414520" cy="436880"/>
          </a:xfrm>
        </p:grpSpPr>
        <p:sp>
          <p:nvSpPr>
            <p:cNvPr id="3" name="object 3"/>
            <p:cNvSpPr/>
            <p:nvPr/>
          </p:nvSpPr>
          <p:spPr>
            <a:xfrm>
              <a:off x="1891284" y="914146"/>
              <a:ext cx="4412742" cy="434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8429" y="1212088"/>
              <a:ext cx="204343" cy="1377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9855" y="1032764"/>
              <a:ext cx="107568" cy="1146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3302" y="999617"/>
              <a:ext cx="1347470" cy="341630"/>
            </a:xfrm>
            <a:custGeom>
              <a:avLst/>
              <a:gdLst/>
              <a:ahLst/>
              <a:cxnLst/>
              <a:rect l="l" t="t" r="r" b="b"/>
              <a:pathLst>
                <a:path w="1347470" h="341630">
                  <a:moveTo>
                    <a:pt x="451104" y="27559"/>
                  </a:moveTo>
                  <a:lnTo>
                    <a:pt x="417506" y="36274"/>
                  </a:lnTo>
                  <a:lnTo>
                    <a:pt x="393493" y="62420"/>
                  </a:lnTo>
                  <a:lnTo>
                    <a:pt x="379077" y="105997"/>
                  </a:lnTo>
                  <a:lnTo>
                    <a:pt x="374269" y="167005"/>
                  </a:lnTo>
                  <a:lnTo>
                    <a:pt x="376749" y="209292"/>
                  </a:lnTo>
                  <a:lnTo>
                    <a:pt x="384206" y="243173"/>
                  </a:lnTo>
                  <a:lnTo>
                    <a:pt x="396664" y="268624"/>
                  </a:lnTo>
                  <a:lnTo>
                    <a:pt x="414147" y="285623"/>
                  </a:lnTo>
                  <a:lnTo>
                    <a:pt x="406618" y="277715"/>
                  </a:lnTo>
                  <a:lnTo>
                    <a:pt x="400208" y="269224"/>
                  </a:lnTo>
                  <a:lnTo>
                    <a:pt x="382650" y="216344"/>
                  </a:lnTo>
                  <a:lnTo>
                    <a:pt x="379984" y="172338"/>
                  </a:lnTo>
                  <a:lnTo>
                    <a:pt x="384722" y="111164"/>
                  </a:lnTo>
                  <a:lnTo>
                    <a:pt x="398938" y="67468"/>
                  </a:lnTo>
                  <a:lnTo>
                    <a:pt x="422632" y="41251"/>
                  </a:lnTo>
                  <a:lnTo>
                    <a:pt x="455802" y="32512"/>
                  </a:lnTo>
                  <a:lnTo>
                    <a:pt x="472233" y="34488"/>
                  </a:lnTo>
                  <a:lnTo>
                    <a:pt x="486473" y="40417"/>
                  </a:lnTo>
                  <a:lnTo>
                    <a:pt x="498522" y="50299"/>
                  </a:lnTo>
                  <a:lnTo>
                    <a:pt x="508381" y="64135"/>
                  </a:lnTo>
                  <a:lnTo>
                    <a:pt x="497332" y="61468"/>
                  </a:lnTo>
                  <a:lnTo>
                    <a:pt x="486118" y="55874"/>
                  </a:lnTo>
                  <a:lnTo>
                    <a:pt x="475535" y="51863"/>
                  </a:lnTo>
                  <a:lnTo>
                    <a:pt x="465595" y="49448"/>
                  </a:lnTo>
                  <a:lnTo>
                    <a:pt x="456311" y="48641"/>
                  </a:lnTo>
                  <a:lnTo>
                    <a:pt x="430641" y="56187"/>
                  </a:lnTo>
                  <a:lnTo>
                    <a:pt x="412305" y="78819"/>
                  </a:lnTo>
                  <a:lnTo>
                    <a:pt x="401304" y="116524"/>
                  </a:lnTo>
                  <a:lnTo>
                    <a:pt x="397637" y="169291"/>
                  </a:lnTo>
                  <a:lnTo>
                    <a:pt x="400093" y="210439"/>
                  </a:lnTo>
                  <a:lnTo>
                    <a:pt x="407479" y="244348"/>
                  </a:lnTo>
                  <a:lnTo>
                    <a:pt x="419818" y="271018"/>
                  </a:lnTo>
                  <a:lnTo>
                    <a:pt x="437134" y="290449"/>
                  </a:lnTo>
                  <a:lnTo>
                    <a:pt x="434467" y="293750"/>
                  </a:lnTo>
                  <a:lnTo>
                    <a:pt x="439293" y="294894"/>
                  </a:lnTo>
                  <a:lnTo>
                    <a:pt x="444500" y="295402"/>
                  </a:lnTo>
                  <a:lnTo>
                    <a:pt x="449961" y="295402"/>
                  </a:lnTo>
                  <a:lnTo>
                    <a:pt x="492966" y="276542"/>
                  </a:lnTo>
                  <a:lnTo>
                    <a:pt x="511468" y="243036"/>
                  </a:lnTo>
                  <a:lnTo>
                    <a:pt x="520803" y="192883"/>
                  </a:lnTo>
                  <a:lnTo>
                    <a:pt x="521970" y="161544"/>
                  </a:lnTo>
                  <a:lnTo>
                    <a:pt x="521110" y="126851"/>
                  </a:lnTo>
                  <a:lnTo>
                    <a:pt x="514201" y="75658"/>
                  </a:lnTo>
                  <a:lnTo>
                    <a:pt x="482425" y="35464"/>
                  </a:lnTo>
                  <a:lnTo>
                    <a:pt x="467461" y="29535"/>
                  </a:lnTo>
                  <a:lnTo>
                    <a:pt x="451104" y="27559"/>
                  </a:lnTo>
                  <a:close/>
                </a:path>
                <a:path w="1347470" h="341630">
                  <a:moveTo>
                    <a:pt x="1203452" y="21844"/>
                  </a:moveTo>
                  <a:lnTo>
                    <a:pt x="1163447" y="37060"/>
                  </a:lnTo>
                  <a:lnTo>
                    <a:pt x="1136173" y="91170"/>
                  </a:lnTo>
                  <a:lnTo>
                    <a:pt x="1131189" y="157734"/>
                  </a:lnTo>
                  <a:lnTo>
                    <a:pt x="1132597" y="189737"/>
                  </a:lnTo>
                  <a:lnTo>
                    <a:pt x="1143940" y="242316"/>
                  </a:lnTo>
                  <a:lnTo>
                    <a:pt x="1169908" y="282622"/>
                  </a:lnTo>
                  <a:lnTo>
                    <a:pt x="1189227" y="295021"/>
                  </a:lnTo>
                  <a:lnTo>
                    <a:pt x="1178869" y="288284"/>
                  </a:lnTo>
                  <a:lnTo>
                    <a:pt x="1169701" y="279511"/>
                  </a:lnTo>
                  <a:lnTo>
                    <a:pt x="1147103" y="234757"/>
                  </a:lnTo>
                  <a:lnTo>
                    <a:pt x="1138150" y="184985"/>
                  </a:lnTo>
                  <a:lnTo>
                    <a:pt x="1137031" y="156337"/>
                  </a:lnTo>
                  <a:lnTo>
                    <a:pt x="1141670" y="99236"/>
                  </a:lnTo>
                  <a:lnTo>
                    <a:pt x="1155573" y="58435"/>
                  </a:lnTo>
                  <a:lnTo>
                    <a:pt x="1178714" y="33946"/>
                  </a:lnTo>
                  <a:lnTo>
                    <a:pt x="1211072" y="25781"/>
                  </a:lnTo>
                  <a:lnTo>
                    <a:pt x="1218600" y="26304"/>
                  </a:lnTo>
                  <a:lnTo>
                    <a:pt x="1225962" y="27876"/>
                  </a:lnTo>
                  <a:lnTo>
                    <a:pt x="1233181" y="30495"/>
                  </a:lnTo>
                  <a:lnTo>
                    <a:pt x="1240282" y="34162"/>
                  </a:lnTo>
                  <a:lnTo>
                    <a:pt x="1231901" y="28755"/>
                  </a:lnTo>
                  <a:lnTo>
                    <a:pt x="1222962" y="24907"/>
                  </a:lnTo>
                  <a:lnTo>
                    <a:pt x="1213475" y="22607"/>
                  </a:lnTo>
                  <a:lnTo>
                    <a:pt x="1203452" y="21844"/>
                  </a:lnTo>
                  <a:close/>
                </a:path>
                <a:path w="1347470" h="341630">
                  <a:moveTo>
                    <a:pt x="1334897" y="15748"/>
                  </a:moveTo>
                  <a:lnTo>
                    <a:pt x="1347470" y="22479"/>
                  </a:lnTo>
                  <a:lnTo>
                    <a:pt x="1344168" y="31242"/>
                  </a:lnTo>
                  <a:lnTo>
                    <a:pt x="1331422" y="53625"/>
                  </a:lnTo>
                  <a:lnTo>
                    <a:pt x="1319831" y="75247"/>
                  </a:lnTo>
                  <a:lnTo>
                    <a:pt x="1309360" y="96107"/>
                  </a:lnTo>
                  <a:lnTo>
                    <a:pt x="1299972" y="116205"/>
                  </a:lnTo>
                  <a:lnTo>
                    <a:pt x="1285875" y="110490"/>
                  </a:lnTo>
                  <a:lnTo>
                    <a:pt x="1305425" y="67609"/>
                  </a:lnTo>
                  <a:lnTo>
                    <a:pt x="1309877" y="59944"/>
                  </a:lnTo>
                  <a:lnTo>
                    <a:pt x="1329944" y="22733"/>
                  </a:lnTo>
                  <a:lnTo>
                    <a:pt x="1334897" y="15748"/>
                  </a:lnTo>
                  <a:close/>
                </a:path>
                <a:path w="1347470" h="341630">
                  <a:moveTo>
                    <a:pt x="907161" y="0"/>
                  </a:moveTo>
                  <a:lnTo>
                    <a:pt x="1032510" y="0"/>
                  </a:lnTo>
                  <a:lnTo>
                    <a:pt x="999998" y="40005"/>
                  </a:lnTo>
                  <a:lnTo>
                    <a:pt x="999998" y="288798"/>
                  </a:lnTo>
                  <a:lnTo>
                    <a:pt x="1001902" y="290957"/>
                  </a:lnTo>
                  <a:lnTo>
                    <a:pt x="1001902" y="39116"/>
                  </a:lnTo>
                  <a:lnTo>
                    <a:pt x="1034542" y="9017"/>
                  </a:lnTo>
                  <a:lnTo>
                    <a:pt x="1043559" y="19177"/>
                  </a:lnTo>
                  <a:lnTo>
                    <a:pt x="1018794" y="45466"/>
                  </a:lnTo>
                  <a:lnTo>
                    <a:pt x="1018794" y="289306"/>
                  </a:lnTo>
                  <a:lnTo>
                    <a:pt x="1059561" y="341503"/>
                  </a:lnTo>
                  <a:lnTo>
                    <a:pt x="925957" y="341503"/>
                  </a:lnTo>
                  <a:lnTo>
                    <a:pt x="917067" y="325120"/>
                  </a:lnTo>
                  <a:lnTo>
                    <a:pt x="1035050" y="325120"/>
                  </a:lnTo>
                  <a:lnTo>
                    <a:pt x="1027049" y="318008"/>
                  </a:lnTo>
                  <a:lnTo>
                    <a:pt x="1030605" y="321691"/>
                  </a:lnTo>
                  <a:lnTo>
                    <a:pt x="912495" y="321691"/>
                  </a:lnTo>
                  <a:lnTo>
                    <a:pt x="903224" y="341503"/>
                  </a:lnTo>
                  <a:lnTo>
                    <a:pt x="644017" y="341503"/>
                  </a:lnTo>
                  <a:lnTo>
                    <a:pt x="635254" y="325120"/>
                  </a:lnTo>
                  <a:lnTo>
                    <a:pt x="893952" y="325120"/>
                  </a:lnTo>
                  <a:lnTo>
                    <a:pt x="899287" y="315595"/>
                  </a:lnTo>
                  <a:lnTo>
                    <a:pt x="875569" y="281892"/>
                  </a:lnTo>
                  <a:lnTo>
                    <a:pt x="856614" y="242950"/>
                  </a:lnTo>
                  <a:lnTo>
                    <a:pt x="855599" y="234061"/>
                  </a:lnTo>
                  <a:lnTo>
                    <a:pt x="872363" y="238125"/>
                  </a:lnTo>
                  <a:lnTo>
                    <a:pt x="874902" y="244475"/>
                  </a:lnTo>
                  <a:lnTo>
                    <a:pt x="883338" y="261788"/>
                  </a:lnTo>
                  <a:lnTo>
                    <a:pt x="892667" y="278685"/>
                  </a:lnTo>
                  <a:lnTo>
                    <a:pt x="902924" y="295177"/>
                  </a:lnTo>
                  <a:lnTo>
                    <a:pt x="914146" y="311277"/>
                  </a:lnTo>
                  <a:lnTo>
                    <a:pt x="915288" y="313182"/>
                  </a:lnTo>
                  <a:lnTo>
                    <a:pt x="940943" y="286512"/>
                  </a:lnTo>
                  <a:lnTo>
                    <a:pt x="940943" y="37592"/>
                  </a:lnTo>
                  <a:lnTo>
                    <a:pt x="907161" y="0"/>
                  </a:lnTo>
                  <a:close/>
                </a:path>
                <a:path w="1347470" h="341630">
                  <a:moveTo>
                    <a:pt x="628523" y="0"/>
                  </a:moveTo>
                  <a:lnTo>
                    <a:pt x="754888" y="0"/>
                  </a:lnTo>
                  <a:lnTo>
                    <a:pt x="720598" y="40259"/>
                  </a:lnTo>
                  <a:lnTo>
                    <a:pt x="720598" y="292988"/>
                  </a:lnTo>
                  <a:lnTo>
                    <a:pt x="716788" y="292988"/>
                  </a:lnTo>
                  <a:lnTo>
                    <a:pt x="723264" y="293497"/>
                  </a:lnTo>
                  <a:lnTo>
                    <a:pt x="723264" y="38608"/>
                  </a:lnTo>
                  <a:lnTo>
                    <a:pt x="755523" y="9271"/>
                  </a:lnTo>
                  <a:lnTo>
                    <a:pt x="763143" y="20193"/>
                  </a:lnTo>
                  <a:lnTo>
                    <a:pt x="739648" y="45593"/>
                  </a:lnTo>
                  <a:lnTo>
                    <a:pt x="739648" y="294259"/>
                  </a:lnTo>
                  <a:lnTo>
                    <a:pt x="743076" y="294513"/>
                  </a:lnTo>
                  <a:lnTo>
                    <a:pt x="748411" y="294640"/>
                  </a:lnTo>
                  <a:lnTo>
                    <a:pt x="755269" y="294640"/>
                  </a:lnTo>
                  <a:lnTo>
                    <a:pt x="800203" y="285746"/>
                  </a:lnTo>
                  <a:lnTo>
                    <a:pt x="826817" y="256412"/>
                  </a:lnTo>
                  <a:lnTo>
                    <a:pt x="838835" y="221107"/>
                  </a:lnTo>
                  <a:lnTo>
                    <a:pt x="852977" y="253111"/>
                  </a:lnTo>
                  <a:lnTo>
                    <a:pt x="866632" y="280543"/>
                  </a:lnTo>
                  <a:lnTo>
                    <a:pt x="879786" y="303403"/>
                  </a:lnTo>
                  <a:lnTo>
                    <a:pt x="892429" y="321691"/>
                  </a:lnTo>
                  <a:lnTo>
                    <a:pt x="628523" y="321691"/>
                  </a:lnTo>
                  <a:lnTo>
                    <a:pt x="662051" y="286893"/>
                  </a:lnTo>
                  <a:lnTo>
                    <a:pt x="662051" y="38100"/>
                  </a:lnTo>
                  <a:lnTo>
                    <a:pt x="628523" y="0"/>
                  </a:lnTo>
                  <a:close/>
                </a:path>
                <a:path w="1347470" h="341630">
                  <a:moveTo>
                    <a:pt x="21844" y="0"/>
                  </a:moveTo>
                  <a:lnTo>
                    <a:pt x="135762" y="0"/>
                  </a:lnTo>
                  <a:lnTo>
                    <a:pt x="168693" y="1260"/>
                  </a:lnTo>
                  <a:lnTo>
                    <a:pt x="219505" y="11304"/>
                  </a:lnTo>
                  <a:lnTo>
                    <a:pt x="254791" y="34067"/>
                  </a:lnTo>
                  <a:lnTo>
                    <a:pt x="274742" y="69500"/>
                  </a:lnTo>
                  <a:lnTo>
                    <a:pt x="277241" y="90932"/>
                  </a:lnTo>
                  <a:lnTo>
                    <a:pt x="276286" y="104290"/>
                  </a:lnTo>
                  <a:lnTo>
                    <a:pt x="253491" y="148490"/>
                  </a:lnTo>
                  <a:lnTo>
                    <a:pt x="219201" y="168529"/>
                  </a:lnTo>
                  <a:lnTo>
                    <a:pt x="162337" y="176619"/>
                  </a:lnTo>
                  <a:lnTo>
                    <a:pt x="135762" y="177165"/>
                  </a:lnTo>
                  <a:lnTo>
                    <a:pt x="111125" y="177165"/>
                  </a:lnTo>
                  <a:lnTo>
                    <a:pt x="111125" y="287909"/>
                  </a:lnTo>
                  <a:lnTo>
                    <a:pt x="113664" y="290830"/>
                  </a:lnTo>
                  <a:lnTo>
                    <a:pt x="113664" y="179578"/>
                  </a:lnTo>
                  <a:lnTo>
                    <a:pt x="126214" y="180171"/>
                  </a:lnTo>
                  <a:lnTo>
                    <a:pt x="138715" y="180609"/>
                  </a:lnTo>
                  <a:lnTo>
                    <a:pt x="151169" y="180881"/>
                  </a:lnTo>
                  <a:lnTo>
                    <a:pt x="163575" y="180975"/>
                  </a:lnTo>
                  <a:lnTo>
                    <a:pt x="192051" y="179665"/>
                  </a:lnTo>
                  <a:lnTo>
                    <a:pt x="236906" y="169187"/>
                  </a:lnTo>
                  <a:lnTo>
                    <a:pt x="274780" y="133524"/>
                  </a:lnTo>
                  <a:lnTo>
                    <a:pt x="281939" y="95885"/>
                  </a:lnTo>
                  <a:lnTo>
                    <a:pt x="281584" y="87292"/>
                  </a:lnTo>
                  <a:lnTo>
                    <a:pt x="268176" y="48514"/>
                  </a:lnTo>
                  <a:lnTo>
                    <a:pt x="254762" y="26035"/>
                  </a:lnTo>
                  <a:lnTo>
                    <a:pt x="265713" y="31031"/>
                  </a:lnTo>
                  <a:lnTo>
                    <a:pt x="292350" y="64454"/>
                  </a:lnTo>
                  <a:lnTo>
                    <a:pt x="297814" y="98298"/>
                  </a:lnTo>
                  <a:lnTo>
                    <a:pt x="295080" y="124106"/>
                  </a:lnTo>
                  <a:lnTo>
                    <a:pt x="273276" y="164199"/>
                  </a:lnTo>
                  <a:lnTo>
                    <a:pt x="235509" y="186362"/>
                  </a:lnTo>
                  <a:lnTo>
                    <a:pt x="181494" y="195454"/>
                  </a:lnTo>
                  <a:lnTo>
                    <a:pt x="146176" y="196596"/>
                  </a:lnTo>
                  <a:lnTo>
                    <a:pt x="137795" y="196596"/>
                  </a:lnTo>
                  <a:lnTo>
                    <a:pt x="132461" y="196342"/>
                  </a:lnTo>
                  <a:lnTo>
                    <a:pt x="130556" y="196087"/>
                  </a:lnTo>
                  <a:lnTo>
                    <a:pt x="130556" y="289813"/>
                  </a:lnTo>
                  <a:lnTo>
                    <a:pt x="168656" y="341503"/>
                  </a:lnTo>
                  <a:lnTo>
                    <a:pt x="39750" y="341503"/>
                  </a:lnTo>
                  <a:lnTo>
                    <a:pt x="30352" y="325120"/>
                  </a:lnTo>
                  <a:lnTo>
                    <a:pt x="144652" y="325120"/>
                  </a:lnTo>
                  <a:lnTo>
                    <a:pt x="139573" y="320421"/>
                  </a:lnTo>
                  <a:lnTo>
                    <a:pt x="140716" y="321691"/>
                  </a:lnTo>
                  <a:lnTo>
                    <a:pt x="17652" y="321691"/>
                  </a:lnTo>
                  <a:lnTo>
                    <a:pt x="51435" y="286004"/>
                  </a:lnTo>
                  <a:lnTo>
                    <a:pt x="51435" y="195580"/>
                  </a:lnTo>
                  <a:lnTo>
                    <a:pt x="43316" y="196105"/>
                  </a:lnTo>
                  <a:lnTo>
                    <a:pt x="34782" y="197500"/>
                  </a:lnTo>
                  <a:lnTo>
                    <a:pt x="25842" y="199776"/>
                  </a:lnTo>
                  <a:lnTo>
                    <a:pt x="16510" y="202946"/>
                  </a:lnTo>
                  <a:lnTo>
                    <a:pt x="11684" y="191770"/>
                  </a:lnTo>
                  <a:lnTo>
                    <a:pt x="21252" y="186362"/>
                  </a:lnTo>
                  <a:lnTo>
                    <a:pt x="30130" y="182514"/>
                  </a:lnTo>
                  <a:lnTo>
                    <a:pt x="38294" y="180214"/>
                  </a:lnTo>
                  <a:lnTo>
                    <a:pt x="45720" y="179450"/>
                  </a:lnTo>
                  <a:lnTo>
                    <a:pt x="51435" y="179450"/>
                  </a:lnTo>
                  <a:lnTo>
                    <a:pt x="51435" y="176784"/>
                  </a:lnTo>
                  <a:lnTo>
                    <a:pt x="50673" y="176784"/>
                  </a:lnTo>
                  <a:lnTo>
                    <a:pt x="49911" y="176657"/>
                  </a:lnTo>
                  <a:lnTo>
                    <a:pt x="48895" y="176657"/>
                  </a:lnTo>
                  <a:lnTo>
                    <a:pt x="37226" y="177440"/>
                  </a:lnTo>
                  <a:lnTo>
                    <a:pt x="26225" y="179784"/>
                  </a:lnTo>
                  <a:lnTo>
                    <a:pt x="15890" y="183675"/>
                  </a:lnTo>
                  <a:lnTo>
                    <a:pt x="6223" y="189103"/>
                  </a:lnTo>
                  <a:lnTo>
                    <a:pt x="0" y="180848"/>
                  </a:lnTo>
                  <a:lnTo>
                    <a:pt x="9570" y="166679"/>
                  </a:lnTo>
                  <a:lnTo>
                    <a:pt x="21510" y="156559"/>
                  </a:lnTo>
                  <a:lnTo>
                    <a:pt x="35808" y="150487"/>
                  </a:lnTo>
                  <a:lnTo>
                    <a:pt x="52450" y="148462"/>
                  </a:lnTo>
                  <a:lnTo>
                    <a:pt x="51435" y="148590"/>
                  </a:lnTo>
                  <a:lnTo>
                    <a:pt x="51435" y="36575"/>
                  </a:lnTo>
                  <a:lnTo>
                    <a:pt x="2184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0395" y="990600"/>
              <a:ext cx="2571115" cy="3592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4834" y="914146"/>
              <a:ext cx="1409700" cy="430530"/>
            </a:xfrm>
            <a:custGeom>
              <a:avLst/>
              <a:gdLst/>
              <a:ahLst/>
              <a:cxnLst/>
              <a:rect l="l" t="t" r="r" b="b"/>
              <a:pathLst>
                <a:path w="1409700" h="430530">
                  <a:moveTo>
                    <a:pt x="139700" y="82295"/>
                  </a:moveTo>
                  <a:lnTo>
                    <a:pt x="159960" y="83653"/>
                  </a:lnTo>
                  <a:lnTo>
                    <a:pt x="178815" y="87725"/>
                  </a:lnTo>
                  <a:lnTo>
                    <a:pt x="196242" y="94511"/>
                  </a:lnTo>
                  <a:lnTo>
                    <a:pt x="212216" y="104012"/>
                  </a:lnTo>
                  <a:lnTo>
                    <a:pt x="212216" y="94741"/>
                  </a:lnTo>
                  <a:lnTo>
                    <a:pt x="250126" y="118808"/>
                  </a:lnTo>
                  <a:lnTo>
                    <a:pt x="276605" y="154686"/>
                  </a:lnTo>
                  <a:lnTo>
                    <a:pt x="292211" y="199659"/>
                  </a:lnTo>
                  <a:lnTo>
                    <a:pt x="297433" y="250825"/>
                  </a:lnTo>
                  <a:lnTo>
                    <a:pt x="294862" y="288873"/>
                  </a:lnTo>
                  <a:lnTo>
                    <a:pt x="274288" y="353730"/>
                  </a:lnTo>
                  <a:lnTo>
                    <a:pt x="234164" y="402234"/>
                  </a:lnTo>
                  <a:lnTo>
                    <a:pt x="180062" y="427051"/>
                  </a:lnTo>
                  <a:lnTo>
                    <a:pt x="148081" y="430149"/>
                  </a:lnTo>
                  <a:lnTo>
                    <a:pt x="126795" y="428245"/>
                  </a:lnTo>
                  <a:lnTo>
                    <a:pt x="105997" y="422544"/>
                  </a:lnTo>
                  <a:lnTo>
                    <a:pt x="85699" y="413057"/>
                  </a:lnTo>
                  <a:lnTo>
                    <a:pt x="65912" y="399795"/>
                  </a:lnTo>
                  <a:lnTo>
                    <a:pt x="65912" y="391032"/>
                  </a:lnTo>
                  <a:lnTo>
                    <a:pt x="84744" y="400794"/>
                  </a:lnTo>
                  <a:lnTo>
                    <a:pt x="104457" y="407781"/>
                  </a:lnTo>
                  <a:lnTo>
                    <a:pt x="125027" y="411982"/>
                  </a:lnTo>
                  <a:lnTo>
                    <a:pt x="146430" y="413384"/>
                  </a:lnTo>
                  <a:lnTo>
                    <a:pt x="174531" y="410600"/>
                  </a:lnTo>
                  <a:lnTo>
                    <a:pt x="222779" y="388364"/>
                  </a:lnTo>
                  <a:lnTo>
                    <a:pt x="259526" y="345223"/>
                  </a:lnTo>
                  <a:lnTo>
                    <a:pt x="278437" y="288228"/>
                  </a:lnTo>
                  <a:lnTo>
                    <a:pt x="280796" y="255015"/>
                  </a:lnTo>
                  <a:lnTo>
                    <a:pt x="279703" y="229844"/>
                  </a:lnTo>
                  <a:lnTo>
                    <a:pt x="270992" y="184453"/>
                  </a:lnTo>
                  <a:lnTo>
                    <a:pt x="255303" y="148586"/>
                  </a:lnTo>
                  <a:lnTo>
                    <a:pt x="221995" y="111759"/>
                  </a:lnTo>
                  <a:lnTo>
                    <a:pt x="227711" y="116839"/>
                  </a:lnTo>
                  <a:lnTo>
                    <a:pt x="232917" y="122427"/>
                  </a:lnTo>
                  <a:lnTo>
                    <a:pt x="265414" y="182578"/>
                  </a:lnTo>
                  <a:lnTo>
                    <a:pt x="274574" y="251459"/>
                  </a:lnTo>
                  <a:lnTo>
                    <a:pt x="272311" y="285847"/>
                  </a:lnTo>
                  <a:lnTo>
                    <a:pt x="254214" y="343810"/>
                  </a:lnTo>
                  <a:lnTo>
                    <a:pt x="218709" y="386560"/>
                  </a:lnTo>
                  <a:lnTo>
                    <a:pt x="169941" y="408380"/>
                  </a:lnTo>
                  <a:lnTo>
                    <a:pt x="140842" y="411099"/>
                  </a:lnTo>
                  <a:lnTo>
                    <a:pt x="117411" y="409190"/>
                  </a:lnTo>
                  <a:lnTo>
                    <a:pt x="74549" y="393846"/>
                  </a:lnTo>
                  <a:lnTo>
                    <a:pt x="31021" y="355099"/>
                  </a:lnTo>
                  <a:lnTo>
                    <a:pt x="3450" y="288424"/>
                  </a:lnTo>
                  <a:lnTo>
                    <a:pt x="0" y="247014"/>
                  </a:lnTo>
                  <a:lnTo>
                    <a:pt x="2377" y="211369"/>
                  </a:lnTo>
                  <a:lnTo>
                    <a:pt x="21324" y="151413"/>
                  </a:lnTo>
                  <a:lnTo>
                    <a:pt x="58368" y="107531"/>
                  </a:lnTo>
                  <a:lnTo>
                    <a:pt x="109319" y="85103"/>
                  </a:lnTo>
                  <a:lnTo>
                    <a:pt x="139700" y="82295"/>
                  </a:lnTo>
                  <a:close/>
                </a:path>
                <a:path w="1409700" h="430530">
                  <a:moveTo>
                    <a:pt x="893952" y="77342"/>
                  </a:moveTo>
                  <a:lnTo>
                    <a:pt x="940423" y="85111"/>
                  </a:lnTo>
                  <a:lnTo>
                    <a:pt x="966043" y="94112"/>
                  </a:lnTo>
                  <a:lnTo>
                    <a:pt x="973502" y="96218"/>
                  </a:lnTo>
                  <a:lnTo>
                    <a:pt x="980176" y="97490"/>
                  </a:lnTo>
                  <a:lnTo>
                    <a:pt x="986027" y="97916"/>
                  </a:lnTo>
                  <a:lnTo>
                    <a:pt x="993648" y="97916"/>
                  </a:lnTo>
                  <a:lnTo>
                    <a:pt x="1001267" y="95503"/>
                  </a:lnTo>
                  <a:lnTo>
                    <a:pt x="1008888" y="90804"/>
                  </a:lnTo>
                  <a:lnTo>
                    <a:pt x="1018286" y="96265"/>
                  </a:lnTo>
                  <a:lnTo>
                    <a:pt x="993409" y="143668"/>
                  </a:lnTo>
                  <a:lnTo>
                    <a:pt x="976883" y="181863"/>
                  </a:lnTo>
                  <a:lnTo>
                    <a:pt x="973074" y="189483"/>
                  </a:lnTo>
                  <a:lnTo>
                    <a:pt x="962532" y="186054"/>
                  </a:lnTo>
                  <a:lnTo>
                    <a:pt x="960106" y="173194"/>
                  </a:lnTo>
                  <a:lnTo>
                    <a:pt x="956833" y="161464"/>
                  </a:lnTo>
                  <a:lnTo>
                    <a:pt x="952728" y="150854"/>
                  </a:lnTo>
                  <a:lnTo>
                    <a:pt x="947801" y="141350"/>
                  </a:lnTo>
                  <a:lnTo>
                    <a:pt x="947801" y="145033"/>
                  </a:lnTo>
                  <a:lnTo>
                    <a:pt x="933920" y="137292"/>
                  </a:lnTo>
                  <a:lnTo>
                    <a:pt x="921432" y="131778"/>
                  </a:lnTo>
                  <a:lnTo>
                    <a:pt x="910349" y="128478"/>
                  </a:lnTo>
                  <a:lnTo>
                    <a:pt x="900683" y="127380"/>
                  </a:lnTo>
                  <a:lnTo>
                    <a:pt x="875420" y="134570"/>
                  </a:lnTo>
                  <a:lnTo>
                    <a:pt x="857361" y="156130"/>
                  </a:lnTo>
                  <a:lnTo>
                    <a:pt x="846516" y="192049"/>
                  </a:lnTo>
                  <a:lnTo>
                    <a:pt x="842899" y="242315"/>
                  </a:lnTo>
                  <a:lnTo>
                    <a:pt x="843780" y="268081"/>
                  </a:lnTo>
                  <a:lnTo>
                    <a:pt x="850828" y="312467"/>
                  </a:lnTo>
                  <a:lnTo>
                    <a:pt x="874410" y="359933"/>
                  </a:lnTo>
                  <a:lnTo>
                    <a:pt x="898778" y="377063"/>
                  </a:lnTo>
                  <a:lnTo>
                    <a:pt x="898778" y="385317"/>
                  </a:lnTo>
                  <a:lnTo>
                    <a:pt x="900683" y="385571"/>
                  </a:lnTo>
                  <a:lnTo>
                    <a:pt x="902715" y="385571"/>
                  </a:lnTo>
                  <a:lnTo>
                    <a:pt x="904748" y="385571"/>
                  </a:lnTo>
                  <a:lnTo>
                    <a:pt x="945288" y="373624"/>
                  </a:lnTo>
                  <a:lnTo>
                    <a:pt x="970772" y="338232"/>
                  </a:lnTo>
                  <a:lnTo>
                    <a:pt x="979296" y="292607"/>
                  </a:lnTo>
                  <a:lnTo>
                    <a:pt x="983614" y="287654"/>
                  </a:lnTo>
                  <a:lnTo>
                    <a:pt x="1006220" y="308482"/>
                  </a:lnTo>
                  <a:lnTo>
                    <a:pt x="1005510" y="320740"/>
                  </a:lnTo>
                  <a:lnTo>
                    <a:pt x="995044" y="359155"/>
                  </a:lnTo>
                  <a:lnTo>
                    <a:pt x="958548" y="401446"/>
                  </a:lnTo>
                  <a:lnTo>
                    <a:pt x="897001" y="415543"/>
                  </a:lnTo>
                  <a:lnTo>
                    <a:pt x="865852" y="412684"/>
                  </a:lnTo>
                  <a:lnTo>
                    <a:pt x="813794" y="389772"/>
                  </a:lnTo>
                  <a:lnTo>
                    <a:pt x="776025" y="344838"/>
                  </a:lnTo>
                  <a:lnTo>
                    <a:pt x="756785" y="283168"/>
                  </a:lnTo>
                  <a:lnTo>
                    <a:pt x="754379" y="246379"/>
                  </a:lnTo>
                  <a:lnTo>
                    <a:pt x="756880" y="212014"/>
                  </a:lnTo>
                  <a:lnTo>
                    <a:pt x="776882" y="151903"/>
                  </a:lnTo>
                  <a:lnTo>
                    <a:pt x="815603" y="104775"/>
                  </a:lnTo>
                  <a:lnTo>
                    <a:pt x="865376" y="80390"/>
                  </a:lnTo>
                  <a:lnTo>
                    <a:pt x="893952" y="77342"/>
                  </a:lnTo>
                  <a:close/>
                </a:path>
                <a:path w="1409700" h="430530">
                  <a:moveTo>
                    <a:pt x="1409191" y="14604"/>
                  </a:moveTo>
                  <a:lnTo>
                    <a:pt x="1409191" y="31495"/>
                  </a:lnTo>
                  <a:lnTo>
                    <a:pt x="1405127" y="35432"/>
                  </a:lnTo>
                  <a:lnTo>
                    <a:pt x="1395462" y="45033"/>
                  </a:lnTo>
                  <a:lnTo>
                    <a:pt x="1362513" y="85000"/>
                  </a:lnTo>
                  <a:lnTo>
                    <a:pt x="1340848" y="117524"/>
                  </a:lnTo>
                  <a:lnTo>
                    <a:pt x="1240154" y="276098"/>
                  </a:lnTo>
                  <a:lnTo>
                    <a:pt x="1240154" y="368300"/>
                  </a:lnTo>
                  <a:lnTo>
                    <a:pt x="1283335" y="426974"/>
                  </a:lnTo>
                  <a:lnTo>
                    <a:pt x="1122933" y="426974"/>
                  </a:lnTo>
                  <a:lnTo>
                    <a:pt x="1118362" y="410590"/>
                  </a:lnTo>
                  <a:lnTo>
                    <a:pt x="1260348" y="410590"/>
                  </a:lnTo>
                  <a:lnTo>
                    <a:pt x="1223517" y="371728"/>
                  </a:lnTo>
                  <a:lnTo>
                    <a:pt x="1223517" y="271399"/>
                  </a:lnTo>
                  <a:lnTo>
                    <a:pt x="1313814" y="128904"/>
                  </a:lnTo>
                  <a:lnTo>
                    <a:pt x="1337310" y="104266"/>
                  </a:lnTo>
                  <a:lnTo>
                    <a:pt x="1352506" y="76809"/>
                  </a:lnTo>
                  <a:lnTo>
                    <a:pt x="1369536" y="52720"/>
                  </a:lnTo>
                  <a:lnTo>
                    <a:pt x="1388423" y="31990"/>
                  </a:lnTo>
                  <a:lnTo>
                    <a:pt x="1409191" y="14604"/>
                  </a:lnTo>
                  <a:close/>
                </a:path>
                <a:path w="1409700" h="430530">
                  <a:moveTo>
                    <a:pt x="1394587" y="0"/>
                  </a:moveTo>
                  <a:lnTo>
                    <a:pt x="1399666" y="7238"/>
                  </a:lnTo>
                  <a:lnTo>
                    <a:pt x="1395983" y="12826"/>
                  </a:lnTo>
                  <a:lnTo>
                    <a:pt x="1375243" y="35397"/>
                  </a:lnTo>
                  <a:lnTo>
                    <a:pt x="1356455" y="58134"/>
                  </a:lnTo>
                  <a:lnTo>
                    <a:pt x="1339619" y="81014"/>
                  </a:lnTo>
                  <a:lnTo>
                    <a:pt x="1324737" y="104012"/>
                  </a:lnTo>
                  <a:lnTo>
                    <a:pt x="1319635" y="112248"/>
                  </a:lnTo>
                  <a:lnTo>
                    <a:pt x="1315354" y="119221"/>
                  </a:lnTo>
                  <a:lnTo>
                    <a:pt x="1311860" y="124908"/>
                  </a:lnTo>
                  <a:lnTo>
                    <a:pt x="1309115" y="129286"/>
                  </a:lnTo>
                  <a:lnTo>
                    <a:pt x="1219580" y="272541"/>
                  </a:lnTo>
                  <a:lnTo>
                    <a:pt x="1219580" y="367791"/>
                  </a:lnTo>
                  <a:lnTo>
                    <a:pt x="1254760" y="407162"/>
                  </a:lnTo>
                  <a:lnTo>
                    <a:pt x="1126363" y="407162"/>
                  </a:lnTo>
                  <a:lnTo>
                    <a:pt x="1161414" y="367664"/>
                  </a:lnTo>
                  <a:lnTo>
                    <a:pt x="1161414" y="272795"/>
                  </a:lnTo>
                  <a:lnTo>
                    <a:pt x="1102994" y="183133"/>
                  </a:lnTo>
                  <a:lnTo>
                    <a:pt x="1090421" y="162051"/>
                  </a:lnTo>
                  <a:lnTo>
                    <a:pt x="1063370" y="125475"/>
                  </a:lnTo>
                  <a:lnTo>
                    <a:pt x="1031748" y="96900"/>
                  </a:lnTo>
                  <a:lnTo>
                    <a:pt x="1026794" y="85470"/>
                  </a:lnTo>
                  <a:lnTo>
                    <a:pt x="1159637" y="85470"/>
                  </a:lnTo>
                  <a:lnTo>
                    <a:pt x="1129538" y="122427"/>
                  </a:lnTo>
                  <a:lnTo>
                    <a:pt x="1205102" y="238887"/>
                  </a:lnTo>
                  <a:lnTo>
                    <a:pt x="1208024" y="231520"/>
                  </a:lnTo>
                  <a:lnTo>
                    <a:pt x="1135888" y="121157"/>
                  </a:lnTo>
                  <a:lnTo>
                    <a:pt x="1165987" y="92582"/>
                  </a:lnTo>
                  <a:lnTo>
                    <a:pt x="1176654" y="101091"/>
                  </a:lnTo>
                  <a:lnTo>
                    <a:pt x="1154556" y="122681"/>
                  </a:lnTo>
                  <a:lnTo>
                    <a:pt x="1216532" y="220599"/>
                  </a:lnTo>
                  <a:lnTo>
                    <a:pt x="1266825" y="137159"/>
                  </a:lnTo>
                  <a:lnTo>
                    <a:pt x="1288256" y="93618"/>
                  </a:lnTo>
                  <a:lnTo>
                    <a:pt x="1289685" y="83946"/>
                  </a:lnTo>
                  <a:lnTo>
                    <a:pt x="1288397" y="76563"/>
                  </a:lnTo>
                  <a:lnTo>
                    <a:pt x="1284525" y="67738"/>
                  </a:lnTo>
                  <a:lnTo>
                    <a:pt x="1278058" y="57461"/>
                  </a:lnTo>
                  <a:lnTo>
                    <a:pt x="1268983" y="45719"/>
                  </a:lnTo>
                  <a:lnTo>
                    <a:pt x="1304055" y="35911"/>
                  </a:lnTo>
                  <a:lnTo>
                    <a:pt x="1335531" y="25352"/>
                  </a:lnTo>
                  <a:lnTo>
                    <a:pt x="1363388" y="14055"/>
                  </a:lnTo>
                  <a:lnTo>
                    <a:pt x="1387602" y="2031"/>
                  </a:lnTo>
                  <a:lnTo>
                    <a:pt x="139458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940" y="1548129"/>
            <a:ext cx="7385050" cy="3485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SzPct val="72916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dirty="0">
                <a:latin typeface="Trebuchet MS"/>
                <a:cs typeface="Trebuchet MS"/>
              </a:rPr>
              <a:t>Search </a:t>
            </a:r>
            <a:r>
              <a:rPr sz="2400" spc="-5" dirty="0">
                <a:latin typeface="Trebuchet MS"/>
                <a:cs typeface="Trebuchet MS"/>
              </a:rPr>
              <a:t>engines covers </a:t>
            </a:r>
            <a:r>
              <a:rPr sz="2400" dirty="0">
                <a:latin typeface="Trebuchet MS"/>
                <a:cs typeface="Trebuchet MS"/>
              </a:rPr>
              <a:t>only a fraction of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Internet.</a:t>
            </a:r>
            <a:endParaRPr sz="2400">
              <a:latin typeface="Trebuchet MS"/>
              <a:cs typeface="Trebuchet MS"/>
            </a:endParaRPr>
          </a:p>
          <a:p>
            <a:pPr marL="463550" indent="-451484">
              <a:lnSpc>
                <a:spcPct val="100000"/>
              </a:lnSpc>
              <a:spcBef>
                <a:spcPts val="600"/>
              </a:spcBef>
              <a:buSzPct val="72916"/>
              <a:buFont typeface="Wingdings"/>
              <a:buChar char=""/>
              <a:tabLst>
                <a:tab pos="463550" algn="l"/>
                <a:tab pos="464184" algn="l"/>
              </a:tabLst>
            </a:pPr>
            <a:r>
              <a:rPr sz="2400" spc="-5" dirty="0">
                <a:latin typeface="Trebuchet MS"/>
                <a:cs typeface="Trebuchet MS"/>
              </a:rPr>
              <a:t>This requires download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relevant pages, hence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good selection policy is </a:t>
            </a:r>
            <a:r>
              <a:rPr sz="2400" dirty="0">
                <a:latin typeface="Trebuchet MS"/>
                <a:cs typeface="Trebuchet MS"/>
              </a:rPr>
              <a:t>very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important.</a:t>
            </a:r>
            <a:endParaRPr sz="2400">
              <a:latin typeface="Trebuchet MS"/>
              <a:cs typeface="Trebuchet MS"/>
            </a:endParaRPr>
          </a:p>
          <a:p>
            <a:pPr marL="469265" marR="3003550" indent="-469265">
              <a:lnSpc>
                <a:spcPts val="3479"/>
              </a:lnSpc>
              <a:spcBef>
                <a:spcPts val="219"/>
              </a:spcBef>
              <a:buSzPct val="72916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rebuchet MS"/>
                <a:cs typeface="Trebuchet MS"/>
              </a:rPr>
              <a:t>Common Selection policies:  </a:t>
            </a:r>
            <a:r>
              <a:rPr sz="2400" spc="-15" dirty="0">
                <a:latin typeface="Trebuchet MS"/>
                <a:cs typeface="Trebuchet MS"/>
              </a:rPr>
              <a:t>Restricting </a:t>
            </a:r>
            <a:r>
              <a:rPr sz="2400" spc="-5" dirty="0">
                <a:latin typeface="Trebuchet MS"/>
                <a:cs typeface="Trebuchet MS"/>
              </a:rPr>
              <a:t>followed </a:t>
            </a:r>
            <a:r>
              <a:rPr sz="2400" dirty="0">
                <a:latin typeface="Trebuchet MS"/>
                <a:cs typeface="Trebuchet MS"/>
              </a:rPr>
              <a:t>links  </a:t>
            </a:r>
            <a:r>
              <a:rPr sz="2400" spc="-15" dirty="0">
                <a:latin typeface="Trebuchet MS"/>
                <a:cs typeface="Trebuchet MS"/>
              </a:rPr>
              <a:t>Path-ascending</a:t>
            </a:r>
            <a:r>
              <a:rPr sz="2400" spc="-5" dirty="0">
                <a:latin typeface="Trebuchet MS"/>
                <a:cs typeface="Trebuchet MS"/>
              </a:rPr>
              <a:t> crawling</a:t>
            </a:r>
            <a:endParaRPr sz="2400">
              <a:latin typeface="Trebuchet MS"/>
              <a:cs typeface="Trebuchet MS"/>
            </a:endParaRPr>
          </a:p>
          <a:p>
            <a:pPr marL="927100" marR="3265804">
              <a:lnSpc>
                <a:spcPts val="3479"/>
              </a:lnSpc>
            </a:pPr>
            <a:r>
              <a:rPr sz="2400" spc="-5" dirty="0">
                <a:latin typeface="Trebuchet MS"/>
                <a:cs typeface="Trebuchet MS"/>
              </a:rPr>
              <a:t>Focused crawling  Crawling the Deep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Web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82367" y="913257"/>
            <a:ext cx="3842385" cy="464184"/>
            <a:chOff x="2182367" y="913257"/>
            <a:chExt cx="3842385" cy="464184"/>
          </a:xfrm>
        </p:grpSpPr>
        <p:sp>
          <p:nvSpPr>
            <p:cNvPr id="3" name="object 3"/>
            <p:cNvSpPr/>
            <p:nvPr/>
          </p:nvSpPr>
          <p:spPr>
            <a:xfrm>
              <a:off x="2183256" y="996569"/>
              <a:ext cx="640715" cy="379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79903" y="1094359"/>
              <a:ext cx="544195" cy="247015"/>
            </a:xfrm>
            <a:custGeom>
              <a:avLst/>
              <a:gdLst/>
              <a:ahLst/>
              <a:cxnLst/>
              <a:rect l="l" t="t" r="r" b="b"/>
              <a:pathLst>
                <a:path w="544194" h="247015">
                  <a:moveTo>
                    <a:pt x="477138" y="146050"/>
                  </a:moveTo>
                  <a:lnTo>
                    <a:pt x="493775" y="150240"/>
                  </a:lnTo>
                  <a:lnTo>
                    <a:pt x="501824" y="166435"/>
                  </a:lnTo>
                  <a:lnTo>
                    <a:pt x="512254" y="182832"/>
                  </a:lnTo>
                  <a:lnTo>
                    <a:pt x="525065" y="199443"/>
                  </a:lnTo>
                  <a:lnTo>
                    <a:pt x="540257" y="216280"/>
                  </a:lnTo>
                  <a:lnTo>
                    <a:pt x="544068" y="219328"/>
                  </a:lnTo>
                  <a:lnTo>
                    <a:pt x="529335" y="246761"/>
                  </a:lnTo>
                  <a:lnTo>
                    <a:pt x="258063" y="246761"/>
                  </a:lnTo>
                  <a:lnTo>
                    <a:pt x="252094" y="230377"/>
                  </a:lnTo>
                  <a:lnTo>
                    <a:pt x="520064" y="230377"/>
                  </a:lnTo>
                  <a:lnTo>
                    <a:pt x="526414" y="221106"/>
                  </a:lnTo>
                  <a:lnTo>
                    <a:pt x="510482" y="205057"/>
                  </a:lnTo>
                  <a:lnTo>
                    <a:pt x="496966" y="187197"/>
                  </a:lnTo>
                  <a:lnTo>
                    <a:pt x="485856" y="167528"/>
                  </a:lnTo>
                  <a:lnTo>
                    <a:pt x="477138" y="146050"/>
                  </a:lnTo>
                  <a:close/>
                </a:path>
                <a:path w="544194" h="247015">
                  <a:moveTo>
                    <a:pt x="50926" y="79882"/>
                  </a:moveTo>
                  <a:lnTo>
                    <a:pt x="43523" y="82006"/>
                  </a:lnTo>
                  <a:lnTo>
                    <a:pt x="32559" y="84200"/>
                  </a:lnTo>
                  <a:lnTo>
                    <a:pt x="18047" y="86490"/>
                  </a:lnTo>
                  <a:lnTo>
                    <a:pt x="0" y="88900"/>
                  </a:lnTo>
                  <a:lnTo>
                    <a:pt x="0" y="191135"/>
                  </a:lnTo>
                  <a:lnTo>
                    <a:pt x="3175" y="195325"/>
                  </a:lnTo>
                  <a:lnTo>
                    <a:pt x="3175" y="95757"/>
                  </a:lnTo>
                  <a:lnTo>
                    <a:pt x="11810" y="94487"/>
                  </a:lnTo>
                  <a:lnTo>
                    <a:pt x="24334" y="92914"/>
                  </a:lnTo>
                  <a:lnTo>
                    <a:pt x="35417" y="91043"/>
                  </a:lnTo>
                  <a:lnTo>
                    <a:pt x="45047" y="88862"/>
                  </a:lnTo>
                  <a:lnTo>
                    <a:pt x="53212" y="86360"/>
                  </a:lnTo>
                  <a:lnTo>
                    <a:pt x="50926" y="79882"/>
                  </a:lnTo>
                  <a:close/>
                </a:path>
                <a:path w="544194" h="247015">
                  <a:moveTo>
                    <a:pt x="329056" y="69087"/>
                  </a:moveTo>
                  <a:lnTo>
                    <a:pt x="329056" y="195452"/>
                  </a:lnTo>
                  <a:lnTo>
                    <a:pt x="334518" y="195452"/>
                  </a:lnTo>
                  <a:lnTo>
                    <a:pt x="334518" y="70612"/>
                  </a:lnTo>
                  <a:lnTo>
                    <a:pt x="389127" y="70612"/>
                  </a:lnTo>
                  <a:lnTo>
                    <a:pt x="387731" y="69087"/>
                  </a:lnTo>
                  <a:lnTo>
                    <a:pt x="329056" y="69087"/>
                  </a:lnTo>
                  <a:close/>
                </a:path>
                <a:path w="544194" h="247015">
                  <a:moveTo>
                    <a:pt x="427227" y="0"/>
                  </a:moveTo>
                  <a:lnTo>
                    <a:pt x="443610" y="5206"/>
                  </a:lnTo>
                  <a:lnTo>
                    <a:pt x="443610" y="120523"/>
                  </a:lnTo>
                  <a:lnTo>
                    <a:pt x="427227" y="115569"/>
                  </a:lnTo>
                  <a:lnTo>
                    <a:pt x="42722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8572" y="1043813"/>
              <a:ext cx="88518" cy="1083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8709" y="1026668"/>
              <a:ext cx="325120" cy="349885"/>
            </a:xfrm>
            <a:custGeom>
              <a:avLst/>
              <a:gdLst/>
              <a:ahLst/>
              <a:cxnLst/>
              <a:rect l="l" t="t" r="r" b="b"/>
              <a:pathLst>
                <a:path w="325119" h="349884">
                  <a:moveTo>
                    <a:pt x="268858" y="2667"/>
                  </a:moveTo>
                  <a:lnTo>
                    <a:pt x="259665" y="2736"/>
                  </a:lnTo>
                  <a:lnTo>
                    <a:pt x="250174" y="2936"/>
                  </a:lnTo>
                  <a:lnTo>
                    <a:pt x="240373" y="3256"/>
                  </a:lnTo>
                  <a:lnTo>
                    <a:pt x="230250" y="3683"/>
                  </a:lnTo>
                  <a:lnTo>
                    <a:pt x="230250" y="105791"/>
                  </a:lnTo>
                  <a:lnTo>
                    <a:pt x="235712" y="105791"/>
                  </a:lnTo>
                  <a:lnTo>
                    <a:pt x="235712" y="7366"/>
                  </a:lnTo>
                  <a:lnTo>
                    <a:pt x="247143" y="6439"/>
                  </a:lnTo>
                  <a:lnTo>
                    <a:pt x="257635" y="5762"/>
                  </a:lnTo>
                  <a:lnTo>
                    <a:pt x="267198" y="5347"/>
                  </a:lnTo>
                  <a:lnTo>
                    <a:pt x="275844" y="5207"/>
                  </a:lnTo>
                  <a:lnTo>
                    <a:pt x="290824" y="5657"/>
                  </a:lnTo>
                  <a:lnTo>
                    <a:pt x="303768" y="7000"/>
                  </a:lnTo>
                  <a:lnTo>
                    <a:pt x="314688" y="9225"/>
                  </a:lnTo>
                  <a:lnTo>
                    <a:pt x="323595" y="12319"/>
                  </a:lnTo>
                  <a:lnTo>
                    <a:pt x="324738" y="12954"/>
                  </a:lnTo>
                  <a:lnTo>
                    <a:pt x="323469" y="11937"/>
                  </a:lnTo>
                  <a:lnTo>
                    <a:pt x="286408" y="3165"/>
                  </a:lnTo>
                  <a:lnTo>
                    <a:pt x="268858" y="2667"/>
                  </a:lnTo>
                  <a:close/>
                </a:path>
                <a:path w="325119" h="349884">
                  <a:moveTo>
                    <a:pt x="55117" y="0"/>
                  </a:moveTo>
                  <a:lnTo>
                    <a:pt x="70286" y="13287"/>
                  </a:lnTo>
                  <a:lnTo>
                    <a:pt x="81121" y="28003"/>
                  </a:lnTo>
                  <a:lnTo>
                    <a:pt x="87622" y="44148"/>
                  </a:lnTo>
                  <a:lnTo>
                    <a:pt x="89788" y="61722"/>
                  </a:lnTo>
                  <a:lnTo>
                    <a:pt x="85338" y="89417"/>
                  </a:lnTo>
                  <a:lnTo>
                    <a:pt x="71993" y="113268"/>
                  </a:lnTo>
                  <a:lnTo>
                    <a:pt x="49766" y="133284"/>
                  </a:lnTo>
                  <a:lnTo>
                    <a:pt x="18668" y="149479"/>
                  </a:lnTo>
                  <a:lnTo>
                    <a:pt x="27551" y="172077"/>
                  </a:lnTo>
                  <a:lnTo>
                    <a:pt x="54030" y="217987"/>
                  </a:lnTo>
                  <a:lnTo>
                    <a:pt x="84482" y="255968"/>
                  </a:lnTo>
                  <a:lnTo>
                    <a:pt x="115812" y="285305"/>
                  </a:lnTo>
                  <a:lnTo>
                    <a:pt x="134238" y="299974"/>
                  </a:lnTo>
                  <a:lnTo>
                    <a:pt x="105663" y="309497"/>
                  </a:lnTo>
                  <a:lnTo>
                    <a:pt x="78422" y="320532"/>
                  </a:lnTo>
                  <a:lnTo>
                    <a:pt x="52514" y="333067"/>
                  </a:lnTo>
                  <a:lnTo>
                    <a:pt x="27939" y="347091"/>
                  </a:lnTo>
                  <a:lnTo>
                    <a:pt x="22225" y="349631"/>
                  </a:lnTo>
                  <a:lnTo>
                    <a:pt x="61896" y="311705"/>
                  </a:lnTo>
                  <a:lnTo>
                    <a:pt x="111506" y="294259"/>
                  </a:lnTo>
                  <a:lnTo>
                    <a:pt x="78712" y="269636"/>
                  </a:lnTo>
                  <a:lnTo>
                    <a:pt x="49466" y="237109"/>
                  </a:lnTo>
                  <a:lnTo>
                    <a:pt x="23745" y="196675"/>
                  </a:lnTo>
                  <a:lnTo>
                    <a:pt x="1523" y="148336"/>
                  </a:lnTo>
                  <a:lnTo>
                    <a:pt x="0" y="140081"/>
                  </a:lnTo>
                  <a:lnTo>
                    <a:pt x="32430" y="124100"/>
                  </a:lnTo>
                  <a:lnTo>
                    <a:pt x="55610" y="104917"/>
                  </a:lnTo>
                  <a:lnTo>
                    <a:pt x="69526" y="82520"/>
                  </a:lnTo>
                  <a:lnTo>
                    <a:pt x="74167" y="56896"/>
                  </a:lnTo>
                  <a:lnTo>
                    <a:pt x="72977" y="45041"/>
                  </a:lnTo>
                  <a:lnTo>
                    <a:pt x="69405" y="31591"/>
                  </a:lnTo>
                  <a:lnTo>
                    <a:pt x="63452" y="16569"/>
                  </a:lnTo>
                  <a:lnTo>
                    <a:pt x="5511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9014" y="1022096"/>
              <a:ext cx="100837" cy="1322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3256" y="995426"/>
              <a:ext cx="613410" cy="366395"/>
            </a:xfrm>
            <a:custGeom>
              <a:avLst/>
              <a:gdLst/>
              <a:ahLst/>
              <a:cxnLst/>
              <a:rect l="l" t="t" r="r" b="b"/>
              <a:pathLst>
                <a:path w="613410" h="366394">
                  <a:moveTo>
                    <a:pt x="603504" y="16128"/>
                  </a:moveTo>
                  <a:lnTo>
                    <a:pt x="611632" y="26415"/>
                  </a:lnTo>
                  <a:lnTo>
                    <a:pt x="609345" y="30861"/>
                  </a:lnTo>
                  <a:lnTo>
                    <a:pt x="595556" y="50051"/>
                  </a:lnTo>
                  <a:lnTo>
                    <a:pt x="583898" y="67992"/>
                  </a:lnTo>
                  <a:lnTo>
                    <a:pt x="574359" y="84671"/>
                  </a:lnTo>
                  <a:lnTo>
                    <a:pt x="566928" y="100075"/>
                  </a:lnTo>
                  <a:lnTo>
                    <a:pt x="556006" y="90932"/>
                  </a:lnTo>
                  <a:lnTo>
                    <a:pt x="565338" y="70832"/>
                  </a:lnTo>
                  <a:lnTo>
                    <a:pt x="576373" y="51673"/>
                  </a:lnTo>
                  <a:lnTo>
                    <a:pt x="589099" y="33442"/>
                  </a:lnTo>
                  <a:lnTo>
                    <a:pt x="603504" y="16128"/>
                  </a:lnTo>
                  <a:close/>
                </a:path>
                <a:path w="613410" h="366394">
                  <a:moveTo>
                    <a:pt x="330581" y="4190"/>
                  </a:moveTo>
                  <a:lnTo>
                    <a:pt x="599948" y="4190"/>
                  </a:lnTo>
                  <a:lnTo>
                    <a:pt x="595249" y="16383"/>
                  </a:lnTo>
                  <a:lnTo>
                    <a:pt x="583320" y="32170"/>
                  </a:lnTo>
                  <a:lnTo>
                    <a:pt x="572119" y="49434"/>
                  </a:lnTo>
                  <a:lnTo>
                    <a:pt x="561655" y="68175"/>
                  </a:lnTo>
                  <a:lnTo>
                    <a:pt x="551942" y="88391"/>
                  </a:lnTo>
                  <a:lnTo>
                    <a:pt x="546988" y="82803"/>
                  </a:lnTo>
                  <a:lnTo>
                    <a:pt x="544068" y="79121"/>
                  </a:lnTo>
                  <a:lnTo>
                    <a:pt x="543179" y="77343"/>
                  </a:lnTo>
                  <a:lnTo>
                    <a:pt x="543051" y="76835"/>
                  </a:lnTo>
                  <a:lnTo>
                    <a:pt x="537718" y="75057"/>
                  </a:lnTo>
                  <a:lnTo>
                    <a:pt x="534543" y="73660"/>
                  </a:lnTo>
                  <a:lnTo>
                    <a:pt x="533526" y="72771"/>
                  </a:lnTo>
                  <a:lnTo>
                    <a:pt x="525212" y="66436"/>
                  </a:lnTo>
                  <a:lnTo>
                    <a:pt x="486439" y="53506"/>
                  </a:lnTo>
                  <a:lnTo>
                    <a:pt x="475106" y="53339"/>
                  </a:lnTo>
                  <a:lnTo>
                    <a:pt x="470534" y="53391"/>
                  </a:lnTo>
                  <a:lnTo>
                    <a:pt x="464438" y="53562"/>
                  </a:lnTo>
                  <a:lnTo>
                    <a:pt x="456819" y="53875"/>
                  </a:lnTo>
                  <a:lnTo>
                    <a:pt x="447675" y="54356"/>
                  </a:lnTo>
                  <a:lnTo>
                    <a:pt x="447548" y="137033"/>
                  </a:lnTo>
                  <a:lnTo>
                    <a:pt x="484378" y="137033"/>
                  </a:lnTo>
                  <a:lnTo>
                    <a:pt x="523367" y="94107"/>
                  </a:lnTo>
                  <a:lnTo>
                    <a:pt x="523367" y="208534"/>
                  </a:lnTo>
                  <a:lnTo>
                    <a:pt x="498856" y="183007"/>
                  </a:lnTo>
                  <a:lnTo>
                    <a:pt x="500380" y="185674"/>
                  </a:lnTo>
                  <a:lnTo>
                    <a:pt x="447548" y="185674"/>
                  </a:lnTo>
                  <a:lnTo>
                    <a:pt x="447548" y="294386"/>
                  </a:lnTo>
                  <a:lnTo>
                    <a:pt x="467840" y="293979"/>
                  </a:lnTo>
                  <a:lnTo>
                    <a:pt x="510667" y="287782"/>
                  </a:lnTo>
                  <a:lnTo>
                    <a:pt x="545338" y="259587"/>
                  </a:lnTo>
                  <a:lnTo>
                    <a:pt x="553847" y="240029"/>
                  </a:lnTo>
                  <a:lnTo>
                    <a:pt x="554228" y="239522"/>
                  </a:lnTo>
                  <a:lnTo>
                    <a:pt x="557276" y="236854"/>
                  </a:lnTo>
                  <a:lnTo>
                    <a:pt x="563244" y="232156"/>
                  </a:lnTo>
                  <a:lnTo>
                    <a:pt x="567797" y="246207"/>
                  </a:lnTo>
                  <a:lnTo>
                    <a:pt x="572325" y="258460"/>
                  </a:lnTo>
                  <a:lnTo>
                    <a:pt x="593788" y="296560"/>
                  </a:lnTo>
                  <a:lnTo>
                    <a:pt x="613029" y="322452"/>
                  </a:lnTo>
                  <a:lnTo>
                    <a:pt x="330581" y="322452"/>
                  </a:lnTo>
                  <a:lnTo>
                    <a:pt x="367538" y="286765"/>
                  </a:lnTo>
                  <a:lnTo>
                    <a:pt x="367538" y="185674"/>
                  </a:lnTo>
                  <a:lnTo>
                    <a:pt x="360299" y="187317"/>
                  </a:lnTo>
                  <a:lnTo>
                    <a:pt x="352298" y="189960"/>
                  </a:lnTo>
                  <a:lnTo>
                    <a:pt x="343535" y="193603"/>
                  </a:lnTo>
                  <a:lnTo>
                    <a:pt x="334010" y="198247"/>
                  </a:lnTo>
                  <a:lnTo>
                    <a:pt x="327151" y="186944"/>
                  </a:lnTo>
                  <a:lnTo>
                    <a:pt x="336373" y="180609"/>
                  </a:lnTo>
                  <a:lnTo>
                    <a:pt x="346154" y="175704"/>
                  </a:lnTo>
                  <a:lnTo>
                    <a:pt x="356530" y="172227"/>
                  </a:lnTo>
                  <a:lnTo>
                    <a:pt x="367538" y="170179"/>
                  </a:lnTo>
                  <a:lnTo>
                    <a:pt x="367538" y="167512"/>
                  </a:lnTo>
                  <a:lnTo>
                    <a:pt x="367156" y="167512"/>
                  </a:lnTo>
                  <a:lnTo>
                    <a:pt x="366649" y="167512"/>
                  </a:lnTo>
                  <a:lnTo>
                    <a:pt x="354953" y="168654"/>
                  </a:lnTo>
                  <a:lnTo>
                    <a:pt x="342709" y="172069"/>
                  </a:lnTo>
                  <a:lnTo>
                    <a:pt x="329894" y="177746"/>
                  </a:lnTo>
                  <a:lnTo>
                    <a:pt x="316484" y="185674"/>
                  </a:lnTo>
                  <a:lnTo>
                    <a:pt x="324318" y="164411"/>
                  </a:lnTo>
                  <a:lnTo>
                    <a:pt x="335438" y="149209"/>
                  </a:lnTo>
                  <a:lnTo>
                    <a:pt x="349845" y="140079"/>
                  </a:lnTo>
                  <a:lnTo>
                    <a:pt x="367538" y="137033"/>
                  </a:lnTo>
                  <a:lnTo>
                    <a:pt x="367538" y="40766"/>
                  </a:lnTo>
                  <a:lnTo>
                    <a:pt x="330581" y="4190"/>
                  </a:lnTo>
                  <a:close/>
                </a:path>
                <a:path w="613410" h="366394">
                  <a:moveTo>
                    <a:pt x="141986" y="0"/>
                  </a:moveTo>
                  <a:lnTo>
                    <a:pt x="190547" y="5905"/>
                  </a:lnTo>
                  <a:lnTo>
                    <a:pt x="230250" y="23622"/>
                  </a:lnTo>
                  <a:lnTo>
                    <a:pt x="263219" y="66555"/>
                  </a:lnTo>
                  <a:lnTo>
                    <a:pt x="265430" y="84200"/>
                  </a:lnTo>
                  <a:lnTo>
                    <a:pt x="263979" y="98873"/>
                  </a:lnTo>
                  <a:lnTo>
                    <a:pt x="242316" y="137413"/>
                  </a:lnTo>
                  <a:lnTo>
                    <a:pt x="200775" y="163774"/>
                  </a:lnTo>
                  <a:lnTo>
                    <a:pt x="183769" y="169037"/>
                  </a:lnTo>
                  <a:lnTo>
                    <a:pt x="192647" y="189563"/>
                  </a:lnTo>
                  <a:lnTo>
                    <a:pt x="215022" y="231473"/>
                  </a:lnTo>
                  <a:lnTo>
                    <a:pt x="242782" y="273550"/>
                  </a:lnTo>
                  <a:lnTo>
                    <a:pt x="272067" y="309364"/>
                  </a:lnTo>
                  <a:lnTo>
                    <a:pt x="287019" y="324485"/>
                  </a:lnTo>
                  <a:lnTo>
                    <a:pt x="279781" y="328549"/>
                  </a:lnTo>
                  <a:lnTo>
                    <a:pt x="262118" y="335266"/>
                  </a:lnTo>
                  <a:lnTo>
                    <a:pt x="244586" y="343233"/>
                  </a:lnTo>
                  <a:lnTo>
                    <a:pt x="227220" y="352462"/>
                  </a:lnTo>
                  <a:lnTo>
                    <a:pt x="210057" y="362965"/>
                  </a:lnTo>
                  <a:lnTo>
                    <a:pt x="199898" y="366140"/>
                  </a:lnTo>
                  <a:lnTo>
                    <a:pt x="197612" y="355473"/>
                  </a:lnTo>
                  <a:lnTo>
                    <a:pt x="189136" y="310419"/>
                  </a:lnTo>
                  <a:lnTo>
                    <a:pt x="179149" y="268986"/>
                  </a:lnTo>
                  <a:lnTo>
                    <a:pt x="167661" y="231171"/>
                  </a:lnTo>
                  <a:lnTo>
                    <a:pt x="154686" y="196976"/>
                  </a:lnTo>
                  <a:lnTo>
                    <a:pt x="147450" y="200503"/>
                  </a:lnTo>
                  <a:lnTo>
                    <a:pt x="138334" y="203660"/>
                  </a:lnTo>
                  <a:lnTo>
                    <a:pt x="127361" y="206460"/>
                  </a:lnTo>
                  <a:lnTo>
                    <a:pt x="114554" y="208914"/>
                  </a:lnTo>
                  <a:lnTo>
                    <a:pt x="116205" y="208661"/>
                  </a:lnTo>
                  <a:lnTo>
                    <a:pt x="116205" y="293370"/>
                  </a:lnTo>
                  <a:lnTo>
                    <a:pt x="159004" y="345694"/>
                  </a:lnTo>
                  <a:lnTo>
                    <a:pt x="25400" y="345694"/>
                  </a:lnTo>
                  <a:lnTo>
                    <a:pt x="19431" y="329311"/>
                  </a:lnTo>
                  <a:lnTo>
                    <a:pt x="135000" y="329311"/>
                  </a:lnTo>
                  <a:lnTo>
                    <a:pt x="110617" y="308101"/>
                  </a:lnTo>
                  <a:lnTo>
                    <a:pt x="124206" y="325882"/>
                  </a:lnTo>
                  <a:lnTo>
                    <a:pt x="6857" y="325882"/>
                  </a:lnTo>
                  <a:lnTo>
                    <a:pt x="38481" y="289813"/>
                  </a:lnTo>
                  <a:lnTo>
                    <a:pt x="38481" y="216535"/>
                  </a:lnTo>
                  <a:lnTo>
                    <a:pt x="30734" y="218312"/>
                  </a:lnTo>
                  <a:lnTo>
                    <a:pt x="23622" y="220345"/>
                  </a:lnTo>
                  <a:lnTo>
                    <a:pt x="17018" y="222503"/>
                  </a:lnTo>
                  <a:lnTo>
                    <a:pt x="11303" y="223393"/>
                  </a:lnTo>
                  <a:lnTo>
                    <a:pt x="38481" y="200406"/>
                  </a:lnTo>
                  <a:lnTo>
                    <a:pt x="38481" y="196596"/>
                  </a:lnTo>
                  <a:lnTo>
                    <a:pt x="33452" y="196976"/>
                  </a:lnTo>
                  <a:lnTo>
                    <a:pt x="26924" y="198119"/>
                  </a:lnTo>
                  <a:lnTo>
                    <a:pt x="18871" y="200024"/>
                  </a:lnTo>
                  <a:lnTo>
                    <a:pt x="9270" y="202691"/>
                  </a:lnTo>
                  <a:lnTo>
                    <a:pt x="0" y="203962"/>
                  </a:lnTo>
                  <a:lnTo>
                    <a:pt x="381" y="197612"/>
                  </a:lnTo>
                  <a:lnTo>
                    <a:pt x="2159" y="189991"/>
                  </a:lnTo>
                  <a:lnTo>
                    <a:pt x="5206" y="181228"/>
                  </a:lnTo>
                  <a:lnTo>
                    <a:pt x="5587" y="180594"/>
                  </a:lnTo>
                  <a:lnTo>
                    <a:pt x="6604" y="177164"/>
                  </a:lnTo>
                  <a:lnTo>
                    <a:pt x="8509" y="170814"/>
                  </a:lnTo>
                  <a:lnTo>
                    <a:pt x="8636" y="170307"/>
                  </a:lnTo>
                  <a:lnTo>
                    <a:pt x="9270" y="168401"/>
                  </a:lnTo>
                  <a:lnTo>
                    <a:pt x="10413" y="165100"/>
                  </a:lnTo>
                  <a:lnTo>
                    <a:pt x="19557" y="165608"/>
                  </a:lnTo>
                  <a:lnTo>
                    <a:pt x="26288" y="165735"/>
                  </a:lnTo>
                  <a:lnTo>
                    <a:pt x="30987" y="165735"/>
                  </a:lnTo>
                  <a:lnTo>
                    <a:pt x="35306" y="165735"/>
                  </a:lnTo>
                  <a:lnTo>
                    <a:pt x="37718" y="165735"/>
                  </a:lnTo>
                  <a:lnTo>
                    <a:pt x="38226" y="165735"/>
                  </a:lnTo>
                  <a:lnTo>
                    <a:pt x="38226" y="53339"/>
                  </a:lnTo>
                  <a:lnTo>
                    <a:pt x="32512" y="49911"/>
                  </a:lnTo>
                  <a:lnTo>
                    <a:pt x="25907" y="46736"/>
                  </a:lnTo>
                  <a:lnTo>
                    <a:pt x="18287" y="43687"/>
                  </a:lnTo>
                  <a:lnTo>
                    <a:pt x="13207" y="39370"/>
                  </a:lnTo>
                  <a:lnTo>
                    <a:pt x="44188" y="22127"/>
                  </a:lnTo>
                  <a:lnTo>
                    <a:pt x="75977" y="9826"/>
                  </a:lnTo>
                  <a:lnTo>
                    <a:pt x="108577" y="2454"/>
                  </a:lnTo>
                  <a:lnTo>
                    <a:pt x="14198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6732" y="1143635"/>
              <a:ext cx="166369" cy="560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6732" y="1143635"/>
              <a:ext cx="166370" cy="56515"/>
            </a:xfrm>
            <a:custGeom>
              <a:avLst/>
              <a:gdLst/>
              <a:ahLst/>
              <a:cxnLst/>
              <a:rect l="l" t="t" r="r" b="b"/>
              <a:pathLst>
                <a:path w="166369" h="56515">
                  <a:moveTo>
                    <a:pt x="135762" y="6095"/>
                  </a:moveTo>
                  <a:lnTo>
                    <a:pt x="152908" y="13715"/>
                  </a:lnTo>
                  <a:lnTo>
                    <a:pt x="166369" y="56006"/>
                  </a:lnTo>
                  <a:lnTo>
                    <a:pt x="28448" y="56006"/>
                  </a:lnTo>
                  <a:lnTo>
                    <a:pt x="20574" y="39369"/>
                  </a:lnTo>
                  <a:lnTo>
                    <a:pt x="146939" y="39369"/>
                  </a:lnTo>
                  <a:lnTo>
                    <a:pt x="135762" y="6095"/>
                  </a:lnTo>
                  <a:close/>
                </a:path>
                <a:path w="166369" h="56515">
                  <a:moveTo>
                    <a:pt x="0" y="0"/>
                  </a:moveTo>
                  <a:lnTo>
                    <a:pt x="129793" y="0"/>
                  </a:lnTo>
                  <a:lnTo>
                    <a:pt x="141859" y="38607"/>
                  </a:lnTo>
                  <a:lnTo>
                    <a:pt x="11556" y="3860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6592" y="914146"/>
              <a:ext cx="3057017" cy="4348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8013" y="1212088"/>
              <a:ext cx="204342" cy="1377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2786" y="1158875"/>
              <a:ext cx="147955" cy="57785"/>
            </a:xfrm>
            <a:custGeom>
              <a:avLst/>
              <a:gdLst/>
              <a:ahLst/>
              <a:cxnLst/>
              <a:rect l="l" t="t" r="r" b="b"/>
              <a:pathLst>
                <a:path w="147954" h="57784">
                  <a:moveTo>
                    <a:pt x="0" y="0"/>
                  </a:moveTo>
                  <a:lnTo>
                    <a:pt x="40893" y="18287"/>
                  </a:lnTo>
                  <a:lnTo>
                    <a:pt x="80010" y="27939"/>
                  </a:lnTo>
                  <a:lnTo>
                    <a:pt x="98655" y="32916"/>
                  </a:lnTo>
                  <a:lnTo>
                    <a:pt x="134874" y="45847"/>
                  </a:lnTo>
                  <a:lnTo>
                    <a:pt x="147954" y="57658"/>
                  </a:lnTo>
                  <a:lnTo>
                    <a:pt x="145541" y="52959"/>
                  </a:lnTo>
                  <a:lnTo>
                    <a:pt x="103965" y="31321"/>
                  </a:lnTo>
                  <a:lnTo>
                    <a:pt x="53593" y="19303"/>
                  </a:lnTo>
                  <a:lnTo>
                    <a:pt x="37826" y="15680"/>
                  </a:lnTo>
                  <a:lnTo>
                    <a:pt x="23653" y="11271"/>
                  </a:lnTo>
                  <a:lnTo>
                    <a:pt x="11052" y="605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9439" y="1032764"/>
              <a:ext cx="107569" cy="1146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2188" y="1027176"/>
              <a:ext cx="772795" cy="267970"/>
            </a:xfrm>
            <a:custGeom>
              <a:avLst/>
              <a:gdLst/>
              <a:ahLst/>
              <a:cxnLst/>
              <a:rect l="l" t="t" r="r" b="b"/>
              <a:pathLst>
                <a:path w="772795" h="267969">
                  <a:moveTo>
                    <a:pt x="21462" y="3175"/>
                  </a:moveTo>
                  <a:lnTo>
                    <a:pt x="14477" y="3175"/>
                  </a:lnTo>
                  <a:lnTo>
                    <a:pt x="7238" y="3556"/>
                  </a:lnTo>
                  <a:lnTo>
                    <a:pt x="0" y="4190"/>
                  </a:lnTo>
                  <a:lnTo>
                    <a:pt x="1905" y="4190"/>
                  </a:lnTo>
                  <a:lnTo>
                    <a:pt x="1905" y="260603"/>
                  </a:lnTo>
                  <a:lnTo>
                    <a:pt x="3810" y="262889"/>
                  </a:lnTo>
                  <a:lnTo>
                    <a:pt x="3810" y="7365"/>
                  </a:lnTo>
                  <a:lnTo>
                    <a:pt x="25146" y="6858"/>
                  </a:lnTo>
                  <a:lnTo>
                    <a:pt x="33668" y="7068"/>
                  </a:lnTo>
                  <a:lnTo>
                    <a:pt x="41322" y="7683"/>
                  </a:lnTo>
                  <a:lnTo>
                    <a:pt x="48095" y="8679"/>
                  </a:lnTo>
                  <a:lnTo>
                    <a:pt x="53975" y="10033"/>
                  </a:lnTo>
                  <a:lnTo>
                    <a:pt x="47644" y="7032"/>
                  </a:lnTo>
                  <a:lnTo>
                    <a:pt x="40100" y="4889"/>
                  </a:lnTo>
                  <a:lnTo>
                    <a:pt x="31365" y="3603"/>
                  </a:lnTo>
                  <a:lnTo>
                    <a:pt x="21462" y="3175"/>
                  </a:lnTo>
                  <a:close/>
                </a:path>
                <a:path w="772795" h="267969">
                  <a:moveTo>
                    <a:pt x="701801" y="0"/>
                  </a:moveTo>
                  <a:lnTo>
                    <a:pt x="668204" y="8715"/>
                  </a:lnTo>
                  <a:lnTo>
                    <a:pt x="644191" y="34861"/>
                  </a:lnTo>
                  <a:lnTo>
                    <a:pt x="629775" y="78438"/>
                  </a:lnTo>
                  <a:lnTo>
                    <a:pt x="624966" y="139446"/>
                  </a:lnTo>
                  <a:lnTo>
                    <a:pt x="627447" y="181733"/>
                  </a:lnTo>
                  <a:lnTo>
                    <a:pt x="634904" y="215614"/>
                  </a:lnTo>
                  <a:lnTo>
                    <a:pt x="647362" y="241065"/>
                  </a:lnTo>
                  <a:lnTo>
                    <a:pt x="664845" y="258063"/>
                  </a:lnTo>
                  <a:lnTo>
                    <a:pt x="657316" y="250156"/>
                  </a:lnTo>
                  <a:lnTo>
                    <a:pt x="650906" y="241665"/>
                  </a:lnTo>
                  <a:lnTo>
                    <a:pt x="633349" y="188785"/>
                  </a:lnTo>
                  <a:lnTo>
                    <a:pt x="630682" y="144779"/>
                  </a:lnTo>
                  <a:lnTo>
                    <a:pt x="635420" y="83605"/>
                  </a:lnTo>
                  <a:lnTo>
                    <a:pt x="649636" y="39909"/>
                  </a:lnTo>
                  <a:lnTo>
                    <a:pt x="673330" y="13692"/>
                  </a:lnTo>
                  <a:lnTo>
                    <a:pt x="706501" y="4952"/>
                  </a:lnTo>
                  <a:lnTo>
                    <a:pt x="722931" y="6929"/>
                  </a:lnTo>
                  <a:lnTo>
                    <a:pt x="737171" y="12858"/>
                  </a:lnTo>
                  <a:lnTo>
                    <a:pt x="749220" y="22740"/>
                  </a:lnTo>
                  <a:lnTo>
                    <a:pt x="759078" y="36575"/>
                  </a:lnTo>
                  <a:lnTo>
                    <a:pt x="748030" y="33909"/>
                  </a:lnTo>
                  <a:lnTo>
                    <a:pt x="736816" y="28315"/>
                  </a:lnTo>
                  <a:lnTo>
                    <a:pt x="726233" y="24304"/>
                  </a:lnTo>
                  <a:lnTo>
                    <a:pt x="716293" y="21889"/>
                  </a:lnTo>
                  <a:lnTo>
                    <a:pt x="707009" y="21082"/>
                  </a:lnTo>
                  <a:lnTo>
                    <a:pt x="681339" y="28628"/>
                  </a:lnTo>
                  <a:lnTo>
                    <a:pt x="663003" y="51260"/>
                  </a:lnTo>
                  <a:lnTo>
                    <a:pt x="652002" y="88965"/>
                  </a:lnTo>
                  <a:lnTo>
                    <a:pt x="648335" y="141732"/>
                  </a:lnTo>
                  <a:lnTo>
                    <a:pt x="650791" y="182880"/>
                  </a:lnTo>
                  <a:lnTo>
                    <a:pt x="658177" y="216789"/>
                  </a:lnTo>
                  <a:lnTo>
                    <a:pt x="670516" y="243459"/>
                  </a:lnTo>
                  <a:lnTo>
                    <a:pt x="687832" y="262889"/>
                  </a:lnTo>
                  <a:lnTo>
                    <a:pt x="685164" y="266191"/>
                  </a:lnTo>
                  <a:lnTo>
                    <a:pt x="689990" y="267335"/>
                  </a:lnTo>
                  <a:lnTo>
                    <a:pt x="695198" y="267843"/>
                  </a:lnTo>
                  <a:lnTo>
                    <a:pt x="700659" y="267843"/>
                  </a:lnTo>
                  <a:lnTo>
                    <a:pt x="743664" y="248983"/>
                  </a:lnTo>
                  <a:lnTo>
                    <a:pt x="762166" y="215477"/>
                  </a:lnTo>
                  <a:lnTo>
                    <a:pt x="771501" y="165324"/>
                  </a:lnTo>
                  <a:lnTo>
                    <a:pt x="772668" y="133985"/>
                  </a:lnTo>
                  <a:lnTo>
                    <a:pt x="771808" y="99292"/>
                  </a:lnTo>
                  <a:lnTo>
                    <a:pt x="764899" y="48099"/>
                  </a:lnTo>
                  <a:lnTo>
                    <a:pt x="733123" y="7905"/>
                  </a:lnTo>
                  <a:lnTo>
                    <a:pt x="718159" y="1976"/>
                  </a:lnTo>
                  <a:lnTo>
                    <a:pt x="70180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7645" y="1022350"/>
              <a:ext cx="87375" cy="769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6592" y="914146"/>
              <a:ext cx="3057525" cy="432434"/>
            </a:xfrm>
            <a:custGeom>
              <a:avLst/>
              <a:gdLst/>
              <a:ahLst/>
              <a:cxnLst/>
              <a:rect l="l" t="t" r="r" b="b"/>
              <a:pathLst>
                <a:path w="3057525" h="432434">
                  <a:moveTo>
                    <a:pt x="2539746" y="107314"/>
                  </a:moveTo>
                  <a:lnTo>
                    <a:pt x="2499740" y="122531"/>
                  </a:lnTo>
                  <a:lnTo>
                    <a:pt x="2472467" y="176641"/>
                  </a:lnTo>
                  <a:lnTo>
                    <a:pt x="2467483" y="243204"/>
                  </a:lnTo>
                  <a:lnTo>
                    <a:pt x="2468891" y="275208"/>
                  </a:lnTo>
                  <a:lnTo>
                    <a:pt x="2480234" y="327787"/>
                  </a:lnTo>
                  <a:lnTo>
                    <a:pt x="2506202" y="368093"/>
                  </a:lnTo>
                  <a:lnTo>
                    <a:pt x="2525522" y="380491"/>
                  </a:lnTo>
                  <a:lnTo>
                    <a:pt x="2515163" y="373755"/>
                  </a:lnTo>
                  <a:lnTo>
                    <a:pt x="2505995" y="364982"/>
                  </a:lnTo>
                  <a:lnTo>
                    <a:pt x="2483397" y="320228"/>
                  </a:lnTo>
                  <a:lnTo>
                    <a:pt x="2474444" y="270456"/>
                  </a:lnTo>
                  <a:lnTo>
                    <a:pt x="2473324" y="241807"/>
                  </a:lnTo>
                  <a:lnTo>
                    <a:pt x="2477964" y="184707"/>
                  </a:lnTo>
                  <a:lnTo>
                    <a:pt x="2491867" y="143906"/>
                  </a:lnTo>
                  <a:lnTo>
                    <a:pt x="2515008" y="119417"/>
                  </a:lnTo>
                  <a:lnTo>
                    <a:pt x="2547366" y="111251"/>
                  </a:lnTo>
                  <a:lnTo>
                    <a:pt x="2554894" y="111775"/>
                  </a:lnTo>
                  <a:lnTo>
                    <a:pt x="2562256" y="113347"/>
                  </a:lnTo>
                  <a:lnTo>
                    <a:pt x="2569475" y="115966"/>
                  </a:lnTo>
                  <a:lnTo>
                    <a:pt x="2576576" y="119633"/>
                  </a:lnTo>
                  <a:lnTo>
                    <a:pt x="2568195" y="114226"/>
                  </a:lnTo>
                  <a:lnTo>
                    <a:pt x="2559256" y="110378"/>
                  </a:lnTo>
                  <a:lnTo>
                    <a:pt x="2549769" y="108078"/>
                  </a:lnTo>
                  <a:lnTo>
                    <a:pt x="2539746" y="107314"/>
                  </a:lnTo>
                  <a:close/>
                </a:path>
                <a:path w="3057525" h="432434">
                  <a:moveTo>
                    <a:pt x="2671191" y="101218"/>
                  </a:moveTo>
                  <a:lnTo>
                    <a:pt x="2683764" y="107950"/>
                  </a:lnTo>
                  <a:lnTo>
                    <a:pt x="2680461" y="116712"/>
                  </a:lnTo>
                  <a:lnTo>
                    <a:pt x="2667716" y="139096"/>
                  </a:lnTo>
                  <a:lnTo>
                    <a:pt x="2656125" y="160718"/>
                  </a:lnTo>
                  <a:lnTo>
                    <a:pt x="2645654" y="181578"/>
                  </a:lnTo>
                  <a:lnTo>
                    <a:pt x="2636266" y="201675"/>
                  </a:lnTo>
                  <a:lnTo>
                    <a:pt x="2622169" y="195961"/>
                  </a:lnTo>
                  <a:lnTo>
                    <a:pt x="2641719" y="153080"/>
                  </a:lnTo>
                  <a:lnTo>
                    <a:pt x="2646172" y="145414"/>
                  </a:lnTo>
                  <a:lnTo>
                    <a:pt x="2666237" y="108203"/>
                  </a:lnTo>
                  <a:lnTo>
                    <a:pt x="2671191" y="101218"/>
                  </a:lnTo>
                  <a:close/>
                </a:path>
                <a:path w="3057525" h="432434">
                  <a:moveTo>
                    <a:pt x="1215897" y="95884"/>
                  </a:moveTo>
                  <a:lnTo>
                    <a:pt x="1226311" y="105409"/>
                  </a:lnTo>
                  <a:lnTo>
                    <a:pt x="1217497" y="119124"/>
                  </a:lnTo>
                  <a:lnTo>
                    <a:pt x="1208563" y="136064"/>
                  </a:lnTo>
                  <a:lnTo>
                    <a:pt x="1199487" y="156219"/>
                  </a:lnTo>
                  <a:lnTo>
                    <a:pt x="1190244" y="179577"/>
                  </a:lnTo>
                  <a:lnTo>
                    <a:pt x="1187069" y="184150"/>
                  </a:lnTo>
                  <a:lnTo>
                    <a:pt x="1174622" y="176149"/>
                  </a:lnTo>
                  <a:lnTo>
                    <a:pt x="1175893" y="169671"/>
                  </a:lnTo>
                  <a:lnTo>
                    <a:pt x="1184820" y="146478"/>
                  </a:lnTo>
                  <a:lnTo>
                    <a:pt x="1193688" y="126999"/>
                  </a:lnTo>
                  <a:lnTo>
                    <a:pt x="1202485" y="111236"/>
                  </a:lnTo>
                  <a:lnTo>
                    <a:pt x="1211198" y="99187"/>
                  </a:lnTo>
                  <a:lnTo>
                    <a:pt x="1215897" y="95884"/>
                  </a:lnTo>
                  <a:close/>
                </a:path>
                <a:path w="3057525" h="432434">
                  <a:moveTo>
                    <a:pt x="731011" y="95123"/>
                  </a:moveTo>
                  <a:lnTo>
                    <a:pt x="744346" y="101218"/>
                  </a:lnTo>
                  <a:lnTo>
                    <a:pt x="742187" y="101980"/>
                  </a:lnTo>
                  <a:lnTo>
                    <a:pt x="737189" y="113246"/>
                  </a:lnTo>
                  <a:lnTo>
                    <a:pt x="732678" y="123047"/>
                  </a:lnTo>
                  <a:lnTo>
                    <a:pt x="728668" y="131395"/>
                  </a:lnTo>
                  <a:lnTo>
                    <a:pt x="725169" y="138302"/>
                  </a:lnTo>
                  <a:lnTo>
                    <a:pt x="717335" y="155539"/>
                  </a:lnTo>
                  <a:lnTo>
                    <a:pt x="711358" y="168560"/>
                  </a:lnTo>
                  <a:lnTo>
                    <a:pt x="707239" y="177343"/>
                  </a:lnTo>
                  <a:lnTo>
                    <a:pt x="704977" y="181863"/>
                  </a:lnTo>
                  <a:lnTo>
                    <a:pt x="701420" y="185674"/>
                  </a:lnTo>
                  <a:lnTo>
                    <a:pt x="688720" y="180975"/>
                  </a:lnTo>
                  <a:lnTo>
                    <a:pt x="704334" y="144309"/>
                  </a:lnTo>
                  <a:lnTo>
                    <a:pt x="727456" y="99440"/>
                  </a:lnTo>
                  <a:lnTo>
                    <a:pt x="731011" y="95123"/>
                  </a:lnTo>
                  <a:close/>
                </a:path>
                <a:path w="3057525" h="432434">
                  <a:moveTo>
                    <a:pt x="2243455" y="85470"/>
                  </a:moveTo>
                  <a:lnTo>
                    <a:pt x="2368804" y="85470"/>
                  </a:lnTo>
                  <a:lnTo>
                    <a:pt x="2336292" y="125475"/>
                  </a:lnTo>
                  <a:lnTo>
                    <a:pt x="2336292" y="374268"/>
                  </a:lnTo>
                  <a:lnTo>
                    <a:pt x="2338197" y="376427"/>
                  </a:lnTo>
                  <a:lnTo>
                    <a:pt x="2338197" y="124587"/>
                  </a:lnTo>
                  <a:lnTo>
                    <a:pt x="2370835" y="94487"/>
                  </a:lnTo>
                  <a:lnTo>
                    <a:pt x="2379853" y="104648"/>
                  </a:lnTo>
                  <a:lnTo>
                    <a:pt x="2355087" y="130937"/>
                  </a:lnTo>
                  <a:lnTo>
                    <a:pt x="2355087" y="374776"/>
                  </a:lnTo>
                  <a:lnTo>
                    <a:pt x="2395855" y="426974"/>
                  </a:lnTo>
                  <a:lnTo>
                    <a:pt x="2262251" y="426974"/>
                  </a:lnTo>
                  <a:lnTo>
                    <a:pt x="2253360" y="410590"/>
                  </a:lnTo>
                  <a:lnTo>
                    <a:pt x="2371344" y="410590"/>
                  </a:lnTo>
                  <a:lnTo>
                    <a:pt x="2363343" y="403478"/>
                  </a:lnTo>
                  <a:lnTo>
                    <a:pt x="2366898" y="407162"/>
                  </a:lnTo>
                  <a:lnTo>
                    <a:pt x="2248789" y="407162"/>
                  </a:lnTo>
                  <a:lnTo>
                    <a:pt x="2239518" y="426974"/>
                  </a:lnTo>
                  <a:lnTo>
                    <a:pt x="1980310" y="426974"/>
                  </a:lnTo>
                  <a:lnTo>
                    <a:pt x="1971547" y="410590"/>
                  </a:lnTo>
                  <a:lnTo>
                    <a:pt x="2230247" y="410590"/>
                  </a:lnTo>
                  <a:lnTo>
                    <a:pt x="2235581" y="401065"/>
                  </a:lnTo>
                  <a:lnTo>
                    <a:pt x="2211863" y="367363"/>
                  </a:lnTo>
                  <a:lnTo>
                    <a:pt x="2192909" y="328421"/>
                  </a:lnTo>
                  <a:lnTo>
                    <a:pt x="2191893" y="319531"/>
                  </a:lnTo>
                  <a:lnTo>
                    <a:pt x="2208657" y="323595"/>
                  </a:lnTo>
                  <a:lnTo>
                    <a:pt x="2211197" y="329945"/>
                  </a:lnTo>
                  <a:lnTo>
                    <a:pt x="2219632" y="347259"/>
                  </a:lnTo>
                  <a:lnTo>
                    <a:pt x="2228961" y="364156"/>
                  </a:lnTo>
                  <a:lnTo>
                    <a:pt x="2239218" y="380648"/>
                  </a:lnTo>
                  <a:lnTo>
                    <a:pt x="2250440" y="396748"/>
                  </a:lnTo>
                  <a:lnTo>
                    <a:pt x="2251583" y="398652"/>
                  </a:lnTo>
                  <a:lnTo>
                    <a:pt x="2277236" y="371982"/>
                  </a:lnTo>
                  <a:lnTo>
                    <a:pt x="2277236" y="123062"/>
                  </a:lnTo>
                  <a:lnTo>
                    <a:pt x="2243455" y="85470"/>
                  </a:lnTo>
                  <a:close/>
                </a:path>
                <a:path w="3057525" h="432434">
                  <a:moveTo>
                    <a:pt x="1964817" y="85470"/>
                  </a:moveTo>
                  <a:lnTo>
                    <a:pt x="2091182" y="85470"/>
                  </a:lnTo>
                  <a:lnTo>
                    <a:pt x="2056892" y="125729"/>
                  </a:lnTo>
                  <a:lnTo>
                    <a:pt x="2056892" y="378459"/>
                  </a:lnTo>
                  <a:lnTo>
                    <a:pt x="2053082" y="378459"/>
                  </a:lnTo>
                  <a:lnTo>
                    <a:pt x="2059558" y="378967"/>
                  </a:lnTo>
                  <a:lnTo>
                    <a:pt x="2059558" y="124078"/>
                  </a:lnTo>
                  <a:lnTo>
                    <a:pt x="2091817" y="94741"/>
                  </a:lnTo>
                  <a:lnTo>
                    <a:pt x="2099436" y="105663"/>
                  </a:lnTo>
                  <a:lnTo>
                    <a:pt x="2075942" y="131063"/>
                  </a:lnTo>
                  <a:lnTo>
                    <a:pt x="2075942" y="379729"/>
                  </a:lnTo>
                  <a:lnTo>
                    <a:pt x="2079370" y="379983"/>
                  </a:lnTo>
                  <a:lnTo>
                    <a:pt x="2084705" y="380111"/>
                  </a:lnTo>
                  <a:lnTo>
                    <a:pt x="2091562" y="380111"/>
                  </a:lnTo>
                  <a:lnTo>
                    <a:pt x="2136497" y="371217"/>
                  </a:lnTo>
                  <a:lnTo>
                    <a:pt x="2163111" y="341883"/>
                  </a:lnTo>
                  <a:lnTo>
                    <a:pt x="2175129" y="306577"/>
                  </a:lnTo>
                  <a:lnTo>
                    <a:pt x="2189271" y="338582"/>
                  </a:lnTo>
                  <a:lnTo>
                    <a:pt x="2202926" y="366014"/>
                  </a:lnTo>
                  <a:lnTo>
                    <a:pt x="2216080" y="388874"/>
                  </a:lnTo>
                  <a:lnTo>
                    <a:pt x="2228722" y="407162"/>
                  </a:lnTo>
                  <a:lnTo>
                    <a:pt x="1964817" y="407162"/>
                  </a:lnTo>
                  <a:lnTo>
                    <a:pt x="1998345" y="372363"/>
                  </a:lnTo>
                  <a:lnTo>
                    <a:pt x="1998345" y="123570"/>
                  </a:lnTo>
                  <a:lnTo>
                    <a:pt x="1964817" y="85470"/>
                  </a:lnTo>
                  <a:close/>
                </a:path>
                <a:path w="3057525" h="432434">
                  <a:moveTo>
                    <a:pt x="1358137" y="85470"/>
                  </a:moveTo>
                  <a:lnTo>
                    <a:pt x="1472057" y="85470"/>
                  </a:lnTo>
                  <a:lnTo>
                    <a:pt x="1504987" y="86731"/>
                  </a:lnTo>
                  <a:lnTo>
                    <a:pt x="1555799" y="96775"/>
                  </a:lnTo>
                  <a:lnTo>
                    <a:pt x="1591085" y="119538"/>
                  </a:lnTo>
                  <a:lnTo>
                    <a:pt x="1611036" y="154971"/>
                  </a:lnTo>
                  <a:lnTo>
                    <a:pt x="1613534" y="176402"/>
                  </a:lnTo>
                  <a:lnTo>
                    <a:pt x="1612580" y="189761"/>
                  </a:lnTo>
                  <a:lnTo>
                    <a:pt x="1589785" y="233961"/>
                  </a:lnTo>
                  <a:lnTo>
                    <a:pt x="1555495" y="254000"/>
                  </a:lnTo>
                  <a:lnTo>
                    <a:pt x="1498631" y="262090"/>
                  </a:lnTo>
                  <a:lnTo>
                    <a:pt x="1472057" y="262636"/>
                  </a:lnTo>
                  <a:lnTo>
                    <a:pt x="1447419" y="262636"/>
                  </a:lnTo>
                  <a:lnTo>
                    <a:pt x="1447419" y="373379"/>
                  </a:lnTo>
                  <a:lnTo>
                    <a:pt x="1449958" y="376300"/>
                  </a:lnTo>
                  <a:lnTo>
                    <a:pt x="1449958" y="265049"/>
                  </a:lnTo>
                  <a:lnTo>
                    <a:pt x="1462508" y="265642"/>
                  </a:lnTo>
                  <a:lnTo>
                    <a:pt x="1475009" y="266080"/>
                  </a:lnTo>
                  <a:lnTo>
                    <a:pt x="1487463" y="266352"/>
                  </a:lnTo>
                  <a:lnTo>
                    <a:pt x="1499870" y="266445"/>
                  </a:lnTo>
                  <a:lnTo>
                    <a:pt x="1528345" y="265136"/>
                  </a:lnTo>
                  <a:lnTo>
                    <a:pt x="1573200" y="254658"/>
                  </a:lnTo>
                  <a:lnTo>
                    <a:pt x="1611074" y="218995"/>
                  </a:lnTo>
                  <a:lnTo>
                    <a:pt x="1618233" y="181355"/>
                  </a:lnTo>
                  <a:lnTo>
                    <a:pt x="1617878" y="172763"/>
                  </a:lnTo>
                  <a:lnTo>
                    <a:pt x="1604470" y="133985"/>
                  </a:lnTo>
                  <a:lnTo>
                    <a:pt x="1591056" y="111505"/>
                  </a:lnTo>
                  <a:lnTo>
                    <a:pt x="1602007" y="116502"/>
                  </a:lnTo>
                  <a:lnTo>
                    <a:pt x="1628644" y="149925"/>
                  </a:lnTo>
                  <a:lnTo>
                    <a:pt x="1634108" y="183768"/>
                  </a:lnTo>
                  <a:lnTo>
                    <a:pt x="1631374" y="209577"/>
                  </a:lnTo>
                  <a:lnTo>
                    <a:pt x="1609570" y="249670"/>
                  </a:lnTo>
                  <a:lnTo>
                    <a:pt x="1571803" y="271833"/>
                  </a:lnTo>
                  <a:lnTo>
                    <a:pt x="1517788" y="280925"/>
                  </a:lnTo>
                  <a:lnTo>
                    <a:pt x="1482470" y="282066"/>
                  </a:lnTo>
                  <a:lnTo>
                    <a:pt x="1474089" y="282066"/>
                  </a:lnTo>
                  <a:lnTo>
                    <a:pt x="1468755" y="281813"/>
                  </a:lnTo>
                  <a:lnTo>
                    <a:pt x="1466849" y="281558"/>
                  </a:lnTo>
                  <a:lnTo>
                    <a:pt x="1466849" y="375284"/>
                  </a:lnTo>
                  <a:lnTo>
                    <a:pt x="1504949" y="426974"/>
                  </a:lnTo>
                  <a:lnTo>
                    <a:pt x="1376045" y="426974"/>
                  </a:lnTo>
                  <a:lnTo>
                    <a:pt x="1366646" y="410590"/>
                  </a:lnTo>
                  <a:lnTo>
                    <a:pt x="1480946" y="410590"/>
                  </a:lnTo>
                  <a:lnTo>
                    <a:pt x="1475867" y="405891"/>
                  </a:lnTo>
                  <a:lnTo>
                    <a:pt x="1477009" y="407162"/>
                  </a:lnTo>
                  <a:lnTo>
                    <a:pt x="1353946" y="407162"/>
                  </a:lnTo>
                  <a:lnTo>
                    <a:pt x="1387729" y="371475"/>
                  </a:lnTo>
                  <a:lnTo>
                    <a:pt x="1387729" y="281050"/>
                  </a:lnTo>
                  <a:lnTo>
                    <a:pt x="1379610" y="281576"/>
                  </a:lnTo>
                  <a:lnTo>
                    <a:pt x="1371076" y="282971"/>
                  </a:lnTo>
                  <a:lnTo>
                    <a:pt x="1362136" y="285247"/>
                  </a:lnTo>
                  <a:lnTo>
                    <a:pt x="1352804" y="288416"/>
                  </a:lnTo>
                  <a:lnTo>
                    <a:pt x="1347978" y="277240"/>
                  </a:lnTo>
                  <a:lnTo>
                    <a:pt x="1357546" y="271833"/>
                  </a:lnTo>
                  <a:lnTo>
                    <a:pt x="1366424" y="267985"/>
                  </a:lnTo>
                  <a:lnTo>
                    <a:pt x="1374588" y="265685"/>
                  </a:lnTo>
                  <a:lnTo>
                    <a:pt x="1382014" y="264921"/>
                  </a:lnTo>
                  <a:lnTo>
                    <a:pt x="1387729" y="264921"/>
                  </a:lnTo>
                  <a:lnTo>
                    <a:pt x="1387729" y="262254"/>
                  </a:lnTo>
                  <a:lnTo>
                    <a:pt x="1386967" y="262254"/>
                  </a:lnTo>
                  <a:lnTo>
                    <a:pt x="1386205" y="262127"/>
                  </a:lnTo>
                  <a:lnTo>
                    <a:pt x="1385189" y="262127"/>
                  </a:lnTo>
                  <a:lnTo>
                    <a:pt x="1373520" y="262911"/>
                  </a:lnTo>
                  <a:lnTo>
                    <a:pt x="1362519" y="265255"/>
                  </a:lnTo>
                  <a:lnTo>
                    <a:pt x="1352184" y="269146"/>
                  </a:lnTo>
                  <a:lnTo>
                    <a:pt x="1342517" y="274574"/>
                  </a:lnTo>
                  <a:lnTo>
                    <a:pt x="1336294" y="266318"/>
                  </a:lnTo>
                  <a:lnTo>
                    <a:pt x="1345864" y="252150"/>
                  </a:lnTo>
                  <a:lnTo>
                    <a:pt x="1357804" y="242030"/>
                  </a:lnTo>
                  <a:lnTo>
                    <a:pt x="1372102" y="235958"/>
                  </a:lnTo>
                  <a:lnTo>
                    <a:pt x="1388745" y="233933"/>
                  </a:lnTo>
                  <a:lnTo>
                    <a:pt x="1387729" y="234061"/>
                  </a:lnTo>
                  <a:lnTo>
                    <a:pt x="1387729" y="122046"/>
                  </a:lnTo>
                  <a:lnTo>
                    <a:pt x="1358137" y="85470"/>
                  </a:lnTo>
                  <a:close/>
                </a:path>
                <a:path w="3057525" h="432434">
                  <a:moveTo>
                    <a:pt x="908177" y="85470"/>
                  </a:moveTo>
                  <a:lnTo>
                    <a:pt x="1210945" y="85470"/>
                  </a:lnTo>
                  <a:lnTo>
                    <a:pt x="1209040" y="93090"/>
                  </a:lnTo>
                  <a:lnTo>
                    <a:pt x="1207896" y="97154"/>
                  </a:lnTo>
                  <a:lnTo>
                    <a:pt x="1207643" y="97789"/>
                  </a:lnTo>
                  <a:lnTo>
                    <a:pt x="1191514" y="125602"/>
                  </a:lnTo>
                  <a:lnTo>
                    <a:pt x="1187156" y="134435"/>
                  </a:lnTo>
                  <a:lnTo>
                    <a:pt x="1183036" y="143970"/>
                  </a:lnTo>
                  <a:lnTo>
                    <a:pt x="1179155" y="154195"/>
                  </a:lnTo>
                  <a:lnTo>
                    <a:pt x="1175511" y="165100"/>
                  </a:lnTo>
                  <a:lnTo>
                    <a:pt x="1172464" y="170179"/>
                  </a:lnTo>
                  <a:lnTo>
                    <a:pt x="1163066" y="166496"/>
                  </a:lnTo>
                  <a:lnTo>
                    <a:pt x="1162177" y="162432"/>
                  </a:lnTo>
                  <a:lnTo>
                    <a:pt x="1160653" y="156590"/>
                  </a:lnTo>
                  <a:lnTo>
                    <a:pt x="1123253" y="136933"/>
                  </a:lnTo>
                  <a:lnTo>
                    <a:pt x="1112393" y="136270"/>
                  </a:lnTo>
                  <a:lnTo>
                    <a:pt x="1109091" y="136270"/>
                  </a:lnTo>
                  <a:lnTo>
                    <a:pt x="1107058" y="136398"/>
                  </a:lnTo>
                  <a:lnTo>
                    <a:pt x="1105916" y="136525"/>
                  </a:lnTo>
                  <a:lnTo>
                    <a:pt x="1106932" y="374776"/>
                  </a:lnTo>
                  <a:lnTo>
                    <a:pt x="1145540" y="426974"/>
                  </a:lnTo>
                  <a:lnTo>
                    <a:pt x="1013841" y="426974"/>
                  </a:lnTo>
                  <a:lnTo>
                    <a:pt x="1005585" y="410590"/>
                  </a:lnTo>
                  <a:lnTo>
                    <a:pt x="1122045" y="410590"/>
                  </a:lnTo>
                  <a:lnTo>
                    <a:pt x="1107947" y="397509"/>
                  </a:lnTo>
                  <a:lnTo>
                    <a:pt x="1116076" y="407162"/>
                  </a:lnTo>
                  <a:lnTo>
                    <a:pt x="994918" y="407162"/>
                  </a:lnTo>
                  <a:lnTo>
                    <a:pt x="1028954" y="371348"/>
                  </a:lnTo>
                  <a:lnTo>
                    <a:pt x="1028954" y="136905"/>
                  </a:lnTo>
                  <a:lnTo>
                    <a:pt x="990060" y="141547"/>
                  </a:lnTo>
                  <a:lnTo>
                    <a:pt x="973328" y="181101"/>
                  </a:lnTo>
                  <a:lnTo>
                    <a:pt x="957326" y="181101"/>
                  </a:lnTo>
                  <a:lnTo>
                    <a:pt x="967559" y="140686"/>
                  </a:lnTo>
                  <a:lnTo>
                    <a:pt x="1011935" y="120395"/>
                  </a:lnTo>
                  <a:lnTo>
                    <a:pt x="1031367" y="120776"/>
                  </a:lnTo>
                  <a:lnTo>
                    <a:pt x="1028954" y="120650"/>
                  </a:lnTo>
                  <a:lnTo>
                    <a:pt x="1028954" y="118237"/>
                  </a:lnTo>
                  <a:lnTo>
                    <a:pt x="1023619" y="117601"/>
                  </a:lnTo>
                  <a:lnTo>
                    <a:pt x="1017396" y="117220"/>
                  </a:lnTo>
                  <a:lnTo>
                    <a:pt x="1010411" y="117220"/>
                  </a:lnTo>
                  <a:lnTo>
                    <a:pt x="968756" y="128650"/>
                  </a:lnTo>
                  <a:lnTo>
                    <a:pt x="954785" y="173100"/>
                  </a:lnTo>
                  <a:lnTo>
                    <a:pt x="943229" y="173100"/>
                  </a:lnTo>
                  <a:lnTo>
                    <a:pt x="936871" y="154360"/>
                  </a:lnTo>
                  <a:lnTo>
                    <a:pt x="929227" y="135096"/>
                  </a:lnTo>
                  <a:lnTo>
                    <a:pt x="920297" y="115308"/>
                  </a:lnTo>
                  <a:lnTo>
                    <a:pt x="910082" y="94995"/>
                  </a:lnTo>
                  <a:lnTo>
                    <a:pt x="908177" y="85470"/>
                  </a:lnTo>
                  <a:close/>
                </a:path>
                <a:path w="3057525" h="432434">
                  <a:moveTo>
                    <a:pt x="774319" y="85470"/>
                  </a:moveTo>
                  <a:lnTo>
                    <a:pt x="899668" y="85470"/>
                  </a:lnTo>
                  <a:lnTo>
                    <a:pt x="867156" y="125475"/>
                  </a:lnTo>
                  <a:lnTo>
                    <a:pt x="867156" y="374268"/>
                  </a:lnTo>
                  <a:lnTo>
                    <a:pt x="869060" y="376427"/>
                  </a:lnTo>
                  <a:lnTo>
                    <a:pt x="869060" y="124587"/>
                  </a:lnTo>
                  <a:lnTo>
                    <a:pt x="901699" y="94487"/>
                  </a:lnTo>
                  <a:lnTo>
                    <a:pt x="910717" y="104648"/>
                  </a:lnTo>
                  <a:lnTo>
                    <a:pt x="885952" y="130937"/>
                  </a:lnTo>
                  <a:lnTo>
                    <a:pt x="885952" y="374776"/>
                  </a:lnTo>
                  <a:lnTo>
                    <a:pt x="926719" y="426974"/>
                  </a:lnTo>
                  <a:lnTo>
                    <a:pt x="793115" y="426974"/>
                  </a:lnTo>
                  <a:lnTo>
                    <a:pt x="784224" y="410590"/>
                  </a:lnTo>
                  <a:lnTo>
                    <a:pt x="902207" y="410590"/>
                  </a:lnTo>
                  <a:lnTo>
                    <a:pt x="894207" y="403478"/>
                  </a:lnTo>
                  <a:lnTo>
                    <a:pt x="897762" y="407162"/>
                  </a:lnTo>
                  <a:lnTo>
                    <a:pt x="774319" y="407162"/>
                  </a:lnTo>
                  <a:lnTo>
                    <a:pt x="808101" y="371982"/>
                  </a:lnTo>
                  <a:lnTo>
                    <a:pt x="808101" y="123062"/>
                  </a:lnTo>
                  <a:lnTo>
                    <a:pt x="774319" y="85470"/>
                  </a:lnTo>
                  <a:close/>
                </a:path>
                <a:path w="3057525" h="432434">
                  <a:moveTo>
                    <a:pt x="335406" y="85470"/>
                  </a:moveTo>
                  <a:lnTo>
                    <a:pt x="460756" y="85470"/>
                  </a:lnTo>
                  <a:lnTo>
                    <a:pt x="428244" y="125475"/>
                  </a:lnTo>
                  <a:lnTo>
                    <a:pt x="428244" y="374268"/>
                  </a:lnTo>
                  <a:lnTo>
                    <a:pt x="430148" y="376427"/>
                  </a:lnTo>
                  <a:lnTo>
                    <a:pt x="430148" y="124587"/>
                  </a:lnTo>
                  <a:lnTo>
                    <a:pt x="462787" y="94487"/>
                  </a:lnTo>
                  <a:lnTo>
                    <a:pt x="471805" y="104648"/>
                  </a:lnTo>
                  <a:lnTo>
                    <a:pt x="447040" y="130937"/>
                  </a:lnTo>
                  <a:lnTo>
                    <a:pt x="447040" y="374776"/>
                  </a:lnTo>
                  <a:lnTo>
                    <a:pt x="487806" y="426974"/>
                  </a:lnTo>
                  <a:lnTo>
                    <a:pt x="354203" y="426974"/>
                  </a:lnTo>
                  <a:lnTo>
                    <a:pt x="345312" y="410590"/>
                  </a:lnTo>
                  <a:lnTo>
                    <a:pt x="463295" y="410590"/>
                  </a:lnTo>
                  <a:lnTo>
                    <a:pt x="455294" y="403478"/>
                  </a:lnTo>
                  <a:lnTo>
                    <a:pt x="458851" y="407162"/>
                  </a:lnTo>
                  <a:lnTo>
                    <a:pt x="335406" y="407162"/>
                  </a:lnTo>
                  <a:lnTo>
                    <a:pt x="369189" y="371982"/>
                  </a:lnTo>
                  <a:lnTo>
                    <a:pt x="369189" y="123062"/>
                  </a:lnTo>
                  <a:lnTo>
                    <a:pt x="335406" y="85470"/>
                  </a:lnTo>
                  <a:close/>
                </a:path>
                <a:path w="3057525" h="432434">
                  <a:moveTo>
                    <a:pt x="1787524" y="82295"/>
                  </a:moveTo>
                  <a:lnTo>
                    <a:pt x="1807785" y="83653"/>
                  </a:lnTo>
                  <a:lnTo>
                    <a:pt x="1826641" y="87725"/>
                  </a:lnTo>
                  <a:lnTo>
                    <a:pt x="1844067" y="94511"/>
                  </a:lnTo>
                  <a:lnTo>
                    <a:pt x="1860042" y="104012"/>
                  </a:lnTo>
                  <a:lnTo>
                    <a:pt x="1860042" y="94741"/>
                  </a:lnTo>
                  <a:lnTo>
                    <a:pt x="1897951" y="118808"/>
                  </a:lnTo>
                  <a:lnTo>
                    <a:pt x="1924431" y="154686"/>
                  </a:lnTo>
                  <a:lnTo>
                    <a:pt x="1940036" y="199659"/>
                  </a:lnTo>
                  <a:lnTo>
                    <a:pt x="1945258" y="250825"/>
                  </a:lnTo>
                  <a:lnTo>
                    <a:pt x="1942687" y="288873"/>
                  </a:lnTo>
                  <a:lnTo>
                    <a:pt x="1922113" y="353730"/>
                  </a:lnTo>
                  <a:lnTo>
                    <a:pt x="1881989" y="402234"/>
                  </a:lnTo>
                  <a:lnTo>
                    <a:pt x="1827887" y="427051"/>
                  </a:lnTo>
                  <a:lnTo>
                    <a:pt x="1795907" y="430149"/>
                  </a:lnTo>
                  <a:lnTo>
                    <a:pt x="1774620" y="428245"/>
                  </a:lnTo>
                  <a:lnTo>
                    <a:pt x="1753822" y="422544"/>
                  </a:lnTo>
                  <a:lnTo>
                    <a:pt x="1733524" y="413057"/>
                  </a:lnTo>
                  <a:lnTo>
                    <a:pt x="1713737" y="399795"/>
                  </a:lnTo>
                  <a:lnTo>
                    <a:pt x="1713737" y="391032"/>
                  </a:lnTo>
                  <a:lnTo>
                    <a:pt x="1732569" y="400794"/>
                  </a:lnTo>
                  <a:lnTo>
                    <a:pt x="1752282" y="407781"/>
                  </a:lnTo>
                  <a:lnTo>
                    <a:pt x="1772852" y="411982"/>
                  </a:lnTo>
                  <a:lnTo>
                    <a:pt x="1794256" y="413384"/>
                  </a:lnTo>
                  <a:lnTo>
                    <a:pt x="1822358" y="410600"/>
                  </a:lnTo>
                  <a:lnTo>
                    <a:pt x="1870658" y="388364"/>
                  </a:lnTo>
                  <a:lnTo>
                    <a:pt x="1907405" y="345223"/>
                  </a:lnTo>
                  <a:lnTo>
                    <a:pt x="1926264" y="288228"/>
                  </a:lnTo>
                  <a:lnTo>
                    <a:pt x="1928621" y="255015"/>
                  </a:lnTo>
                  <a:lnTo>
                    <a:pt x="1927528" y="229844"/>
                  </a:lnTo>
                  <a:lnTo>
                    <a:pt x="1918817" y="184453"/>
                  </a:lnTo>
                  <a:lnTo>
                    <a:pt x="1903128" y="148586"/>
                  </a:lnTo>
                  <a:lnTo>
                    <a:pt x="1869820" y="111759"/>
                  </a:lnTo>
                  <a:lnTo>
                    <a:pt x="1875535" y="116839"/>
                  </a:lnTo>
                  <a:lnTo>
                    <a:pt x="1880743" y="122427"/>
                  </a:lnTo>
                  <a:lnTo>
                    <a:pt x="1913239" y="182578"/>
                  </a:lnTo>
                  <a:lnTo>
                    <a:pt x="1922398" y="251459"/>
                  </a:lnTo>
                  <a:lnTo>
                    <a:pt x="1920136" y="285847"/>
                  </a:lnTo>
                  <a:lnTo>
                    <a:pt x="1902039" y="343810"/>
                  </a:lnTo>
                  <a:lnTo>
                    <a:pt x="1866534" y="386560"/>
                  </a:lnTo>
                  <a:lnTo>
                    <a:pt x="1817766" y="408380"/>
                  </a:lnTo>
                  <a:lnTo>
                    <a:pt x="1788668" y="411099"/>
                  </a:lnTo>
                  <a:lnTo>
                    <a:pt x="1765236" y="409190"/>
                  </a:lnTo>
                  <a:lnTo>
                    <a:pt x="1722373" y="393846"/>
                  </a:lnTo>
                  <a:lnTo>
                    <a:pt x="1678846" y="355099"/>
                  </a:lnTo>
                  <a:lnTo>
                    <a:pt x="1651275" y="288424"/>
                  </a:lnTo>
                  <a:lnTo>
                    <a:pt x="1647824" y="247014"/>
                  </a:lnTo>
                  <a:lnTo>
                    <a:pt x="1650202" y="211369"/>
                  </a:lnTo>
                  <a:lnTo>
                    <a:pt x="1669149" y="151413"/>
                  </a:lnTo>
                  <a:lnTo>
                    <a:pt x="1706193" y="107531"/>
                  </a:lnTo>
                  <a:lnTo>
                    <a:pt x="1757144" y="85103"/>
                  </a:lnTo>
                  <a:lnTo>
                    <a:pt x="1787524" y="82295"/>
                  </a:lnTo>
                  <a:close/>
                </a:path>
                <a:path w="3057525" h="432434">
                  <a:moveTo>
                    <a:pt x="602869" y="80009"/>
                  </a:moveTo>
                  <a:lnTo>
                    <a:pt x="651767" y="85957"/>
                  </a:lnTo>
                  <a:lnTo>
                    <a:pt x="681735" y="93599"/>
                  </a:lnTo>
                  <a:lnTo>
                    <a:pt x="690118" y="95123"/>
                  </a:lnTo>
                  <a:lnTo>
                    <a:pt x="695452" y="95123"/>
                  </a:lnTo>
                  <a:lnTo>
                    <a:pt x="700996" y="94620"/>
                  </a:lnTo>
                  <a:lnTo>
                    <a:pt x="707135" y="93106"/>
                  </a:lnTo>
                  <a:lnTo>
                    <a:pt x="713847" y="90568"/>
                  </a:lnTo>
                  <a:lnTo>
                    <a:pt x="721106" y="86994"/>
                  </a:lnTo>
                  <a:lnTo>
                    <a:pt x="729360" y="91186"/>
                  </a:lnTo>
                  <a:lnTo>
                    <a:pt x="708786" y="130555"/>
                  </a:lnTo>
                  <a:lnTo>
                    <a:pt x="701901" y="147125"/>
                  </a:lnTo>
                  <a:lnTo>
                    <a:pt x="696277" y="160242"/>
                  </a:lnTo>
                  <a:lnTo>
                    <a:pt x="691892" y="169882"/>
                  </a:lnTo>
                  <a:lnTo>
                    <a:pt x="688720" y="176021"/>
                  </a:lnTo>
                  <a:lnTo>
                    <a:pt x="681355" y="179704"/>
                  </a:lnTo>
                  <a:lnTo>
                    <a:pt x="678687" y="175767"/>
                  </a:lnTo>
                  <a:lnTo>
                    <a:pt x="677164" y="172846"/>
                  </a:lnTo>
                  <a:lnTo>
                    <a:pt x="676656" y="170941"/>
                  </a:lnTo>
                  <a:lnTo>
                    <a:pt x="674623" y="164591"/>
                  </a:lnTo>
                  <a:lnTo>
                    <a:pt x="672719" y="159130"/>
                  </a:lnTo>
                  <a:lnTo>
                    <a:pt x="671068" y="154686"/>
                  </a:lnTo>
                  <a:lnTo>
                    <a:pt x="667257" y="156590"/>
                  </a:lnTo>
                  <a:lnTo>
                    <a:pt x="653232" y="144162"/>
                  </a:lnTo>
                  <a:lnTo>
                    <a:pt x="639159" y="135270"/>
                  </a:lnTo>
                  <a:lnTo>
                    <a:pt x="625038" y="129926"/>
                  </a:lnTo>
                  <a:lnTo>
                    <a:pt x="610869" y="128142"/>
                  </a:lnTo>
                  <a:lnTo>
                    <a:pt x="603035" y="128716"/>
                  </a:lnTo>
                  <a:lnTo>
                    <a:pt x="573924" y="154255"/>
                  </a:lnTo>
                  <a:lnTo>
                    <a:pt x="573278" y="161162"/>
                  </a:lnTo>
                  <a:lnTo>
                    <a:pt x="574682" y="169090"/>
                  </a:lnTo>
                  <a:lnTo>
                    <a:pt x="578897" y="177244"/>
                  </a:lnTo>
                  <a:lnTo>
                    <a:pt x="585922" y="185612"/>
                  </a:lnTo>
                  <a:lnTo>
                    <a:pt x="595757" y="194182"/>
                  </a:lnTo>
                  <a:lnTo>
                    <a:pt x="599820" y="197738"/>
                  </a:lnTo>
                  <a:lnTo>
                    <a:pt x="650367" y="215645"/>
                  </a:lnTo>
                  <a:lnTo>
                    <a:pt x="671873" y="222077"/>
                  </a:lnTo>
                  <a:lnTo>
                    <a:pt x="690498" y="230139"/>
                  </a:lnTo>
                  <a:lnTo>
                    <a:pt x="706266" y="239845"/>
                  </a:lnTo>
                  <a:lnTo>
                    <a:pt x="719201" y="251205"/>
                  </a:lnTo>
                  <a:lnTo>
                    <a:pt x="719201" y="243204"/>
                  </a:lnTo>
                  <a:lnTo>
                    <a:pt x="738036" y="258157"/>
                  </a:lnTo>
                  <a:lnTo>
                    <a:pt x="751490" y="275383"/>
                  </a:lnTo>
                  <a:lnTo>
                    <a:pt x="759563" y="294872"/>
                  </a:lnTo>
                  <a:lnTo>
                    <a:pt x="762254" y="316611"/>
                  </a:lnTo>
                  <a:lnTo>
                    <a:pt x="759918" y="339969"/>
                  </a:lnTo>
                  <a:lnTo>
                    <a:pt x="741197" y="381065"/>
                  </a:lnTo>
                  <a:lnTo>
                    <a:pt x="705024" y="413521"/>
                  </a:lnTo>
                  <a:lnTo>
                    <a:pt x="659495" y="430337"/>
                  </a:lnTo>
                  <a:lnTo>
                    <a:pt x="633730" y="432434"/>
                  </a:lnTo>
                  <a:lnTo>
                    <a:pt x="620486" y="432099"/>
                  </a:lnTo>
                  <a:lnTo>
                    <a:pt x="607980" y="431085"/>
                  </a:lnTo>
                  <a:lnTo>
                    <a:pt x="596189" y="429381"/>
                  </a:lnTo>
                  <a:lnTo>
                    <a:pt x="585089" y="426974"/>
                  </a:lnTo>
                  <a:lnTo>
                    <a:pt x="546227" y="417449"/>
                  </a:lnTo>
                  <a:lnTo>
                    <a:pt x="539486" y="415968"/>
                  </a:lnTo>
                  <a:lnTo>
                    <a:pt x="532590" y="414940"/>
                  </a:lnTo>
                  <a:lnTo>
                    <a:pt x="525527" y="414341"/>
                  </a:lnTo>
                  <a:lnTo>
                    <a:pt x="518286" y="414146"/>
                  </a:lnTo>
                  <a:lnTo>
                    <a:pt x="511811" y="414484"/>
                  </a:lnTo>
                  <a:lnTo>
                    <a:pt x="504967" y="415512"/>
                  </a:lnTo>
                  <a:lnTo>
                    <a:pt x="497766" y="417254"/>
                  </a:lnTo>
                  <a:lnTo>
                    <a:pt x="490219" y="419734"/>
                  </a:lnTo>
                  <a:lnTo>
                    <a:pt x="484885" y="405256"/>
                  </a:lnTo>
                  <a:lnTo>
                    <a:pt x="493027" y="401609"/>
                  </a:lnTo>
                  <a:lnTo>
                    <a:pt x="500872" y="399033"/>
                  </a:lnTo>
                  <a:lnTo>
                    <a:pt x="508406" y="397506"/>
                  </a:lnTo>
                  <a:lnTo>
                    <a:pt x="515619" y="397001"/>
                  </a:lnTo>
                  <a:lnTo>
                    <a:pt x="523617" y="397333"/>
                  </a:lnTo>
                  <a:lnTo>
                    <a:pt x="532542" y="398319"/>
                  </a:lnTo>
                  <a:lnTo>
                    <a:pt x="542373" y="399948"/>
                  </a:lnTo>
                  <a:lnTo>
                    <a:pt x="553084" y="402208"/>
                  </a:lnTo>
                  <a:lnTo>
                    <a:pt x="587502" y="410590"/>
                  </a:lnTo>
                  <a:lnTo>
                    <a:pt x="598525" y="412851"/>
                  </a:lnTo>
                  <a:lnTo>
                    <a:pt x="609869" y="414480"/>
                  </a:lnTo>
                  <a:lnTo>
                    <a:pt x="621524" y="415466"/>
                  </a:lnTo>
                  <a:lnTo>
                    <a:pt x="633476" y="415798"/>
                  </a:lnTo>
                  <a:lnTo>
                    <a:pt x="655933" y="413942"/>
                  </a:lnTo>
                  <a:lnTo>
                    <a:pt x="695608" y="399135"/>
                  </a:lnTo>
                  <a:lnTo>
                    <a:pt x="727112" y="370605"/>
                  </a:lnTo>
                  <a:lnTo>
                    <a:pt x="743444" y="334879"/>
                  </a:lnTo>
                  <a:lnTo>
                    <a:pt x="745490" y="314705"/>
                  </a:lnTo>
                  <a:lnTo>
                    <a:pt x="744275" y="299987"/>
                  </a:lnTo>
                  <a:lnTo>
                    <a:pt x="740632" y="285924"/>
                  </a:lnTo>
                  <a:lnTo>
                    <a:pt x="734560" y="272504"/>
                  </a:lnTo>
                  <a:lnTo>
                    <a:pt x="726058" y="259714"/>
                  </a:lnTo>
                  <a:lnTo>
                    <a:pt x="733040" y="271335"/>
                  </a:lnTo>
                  <a:lnTo>
                    <a:pt x="737996" y="284098"/>
                  </a:lnTo>
                  <a:lnTo>
                    <a:pt x="740953" y="298005"/>
                  </a:lnTo>
                  <a:lnTo>
                    <a:pt x="741933" y="313054"/>
                  </a:lnTo>
                  <a:lnTo>
                    <a:pt x="739959" y="333247"/>
                  </a:lnTo>
                  <a:lnTo>
                    <a:pt x="724199" y="368490"/>
                  </a:lnTo>
                  <a:lnTo>
                    <a:pt x="693701" y="396041"/>
                  </a:lnTo>
                  <a:lnTo>
                    <a:pt x="654752" y="410329"/>
                  </a:lnTo>
                  <a:lnTo>
                    <a:pt x="632586" y="412114"/>
                  </a:lnTo>
                  <a:lnTo>
                    <a:pt x="617847" y="411589"/>
                  </a:lnTo>
                  <a:lnTo>
                    <a:pt x="602392" y="410003"/>
                  </a:lnTo>
                  <a:lnTo>
                    <a:pt x="586224" y="407346"/>
                  </a:lnTo>
                  <a:lnTo>
                    <a:pt x="569341" y="403605"/>
                  </a:lnTo>
                  <a:lnTo>
                    <a:pt x="538733" y="395986"/>
                  </a:lnTo>
                  <a:lnTo>
                    <a:pt x="528955" y="393700"/>
                  </a:lnTo>
                  <a:lnTo>
                    <a:pt x="520572" y="392556"/>
                  </a:lnTo>
                  <a:lnTo>
                    <a:pt x="513715" y="392556"/>
                  </a:lnTo>
                  <a:lnTo>
                    <a:pt x="506672" y="393150"/>
                  </a:lnTo>
                  <a:lnTo>
                    <a:pt x="498903" y="394922"/>
                  </a:lnTo>
                  <a:lnTo>
                    <a:pt x="490444" y="397861"/>
                  </a:lnTo>
                  <a:lnTo>
                    <a:pt x="481330" y="401954"/>
                  </a:lnTo>
                  <a:lnTo>
                    <a:pt x="476122" y="393445"/>
                  </a:lnTo>
                  <a:lnTo>
                    <a:pt x="490362" y="369962"/>
                  </a:lnTo>
                  <a:lnTo>
                    <a:pt x="502412" y="346932"/>
                  </a:lnTo>
                  <a:lnTo>
                    <a:pt x="512270" y="324330"/>
                  </a:lnTo>
                  <a:lnTo>
                    <a:pt x="519937" y="302132"/>
                  </a:lnTo>
                  <a:lnTo>
                    <a:pt x="532510" y="304545"/>
                  </a:lnTo>
                  <a:lnTo>
                    <a:pt x="550906" y="352605"/>
                  </a:lnTo>
                  <a:lnTo>
                    <a:pt x="565022" y="366267"/>
                  </a:lnTo>
                  <a:lnTo>
                    <a:pt x="556017" y="356096"/>
                  </a:lnTo>
                  <a:lnTo>
                    <a:pt x="548798" y="344233"/>
                  </a:lnTo>
                  <a:lnTo>
                    <a:pt x="543341" y="330656"/>
                  </a:lnTo>
                  <a:lnTo>
                    <a:pt x="539622" y="315340"/>
                  </a:lnTo>
                  <a:lnTo>
                    <a:pt x="555117" y="313181"/>
                  </a:lnTo>
                  <a:lnTo>
                    <a:pt x="561762" y="334109"/>
                  </a:lnTo>
                  <a:lnTo>
                    <a:pt x="572182" y="351726"/>
                  </a:lnTo>
                  <a:lnTo>
                    <a:pt x="586388" y="366010"/>
                  </a:lnTo>
                  <a:lnTo>
                    <a:pt x="604393" y="376936"/>
                  </a:lnTo>
                  <a:lnTo>
                    <a:pt x="604393" y="382015"/>
                  </a:lnTo>
                  <a:lnTo>
                    <a:pt x="610996" y="383158"/>
                  </a:lnTo>
                  <a:lnTo>
                    <a:pt x="617855" y="383666"/>
                  </a:lnTo>
                  <a:lnTo>
                    <a:pt x="625220" y="383666"/>
                  </a:lnTo>
                  <a:lnTo>
                    <a:pt x="664011" y="375844"/>
                  </a:lnTo>
                  <a:lnTo>
                    <a:pt x="690038" y="343945"/>
                  </a:lnTo>
                  <a:lnTo>
                    <a:pt x="691133" y="332993"/>
                  </a:lnTo>
                  <a:lnTo>
                    <a:pt x="691133" y="328294"/>
                  </a:lnTo>
                  <a:lnTo>
                    <a:pt x="690753" y="323850"/>
                  </a:lnTo>
                  <a:lnTo>
                    <a:pt x="689991" y="319531"/>
                  </a:lnTo>
                  <a:lnTo>
                    <a:pt x="684148" y="322325"/>
                  </a:lnTo>
                  <a:lnTo>
                    <a:pt x="677739" y="316083"/>
                  </a:lnTo>
                  <a:lnTo>
                    <a:pt x="641207" y="297132"/>
                  </a:lnTo>
                  <a:lnTo>
                    <a:pt x="586995" y="283485"/>
                  </a:lnTo>
                  <a:lnTo>
                    <a:pt x="566816" y="277860"/>
                  </a:lnTo>
                  <a:lnTo>
                    <a:pt x="530373" y="262052"/>
                  </a:lnTo>
                  <a:lnTo>
                    <a:pt x="515746" y="234441"/>
                  </a:lnTo>
                  <a:lnTo>
                    <a:pt x="527049" y="238505"/>
                  </a:lnTo>
                  <a:lnTo>
                    <a:pt x="524764" y="236600"/>
                  </a:lnTo>
                  <a:lnTo>
                    <a:pt x="499981" y="189745"/>
                  </a:lnTo>
                  <a:lnTo>
                    <a:pt x="498602" y="171195"/>
                  </a:lnTo>
                  <a:lnTo>
                    <a:pt x="500433" y="151860"/>
                  </a:lnTo>
                  <a:lnTo>
                    <a:pt x="527811" y="105282"/>
                  </a:lnTo>
                  <a:lnTo>
                    <a:pt x="561149" y="86359"/>
                  </a:lnTo>
                  <a:lnTo>
                    <a:pt x="580961" y="81601"/>
                  </a:lnTo>
                  <a:lnTo>
                    <a:pt x="602869" y="80009"/>
                  </a:lnTo>
                  <a:close/>
                </a:path>
                <a:path w="3057525" h="432434">
                  <a:moveTo>
                    <a:pt x="2541778" y="77342"/>
                  </a:moveTo>
                  <a:lnTo>
                    <a:pt x="2588248" y="85111"/>
                  </a:lnTo>
                  <a:lnTo>
                    <a:pt x="2613868" y="94112"/>
                  </a:lnTo>
                  <a:lnTo>
                    <a:pt x="2621327" y="96218"/>
                  </a:lnTo>
                  <a:lnTo>
                    <a:pt x="2628001" y="97490"/>
                  </a:lnTo>
                  <a:lnTo>
                    <a:pt x="2633853" y="97916"/>
                  </a:lnTo>
                  <a:lnTo>
                    <a:pt x="2641472" y="97916"/>
                  </a:lnTo>
                  <a:lnTo>
                    <a:pt x="2649093" y="95503"/>
                  </a:lnTo>
                  <a:lnTo>
                    <a:pt x="2656712" y="90804"/>
                  </a:lnTo>
                  <a:lnTo>
                    <a:pt x="2666110" y="96265"/>
                  </a:lnTo>
                  <a:lnTo>
                    <a:pt x="2641234" y="143668"/>
                  </a:lnTo>
                  <a:lnTo>
                    <a:pt x="2624709" y="181863"/>
                  </a:lnTo>
                  <a:lnTo>
                    <a:pt x="2620898" y="189483"/>
                  </a:lnTo>
                  <a:lnTo>
                    <a:pt x="2610358" y="186054"/>
                  </a:lnTo>
                  <a:lnTo>
                    <a:pt x="2607931" y="173194"/>
                  </a:lnTo>
                  <a:lnTo>
                    <a:pt x="2604658" y="161464"/>
                  </a:lnTo>
                  <a:lnTo>
                    <a:pt x="2600553" y="150854"/>
                  </a:lnTo>
                  <a:lnTo>
                    <a:pt x="2595626" y="141350"/>
                  </a:lnTo>
                  <a:lnTo>
                    <a:pt x="2595626" y="145033"/>
                  </a:lnTo>
                  <a:lnTo>
                    <a:pt x="2581745" y="137292"/>
                  </a:lnTo>
                  <a:lnTo>
                    <a:pt x="2569257" y="131778"/>
                  </a:lnTo>
                  <a:lnTo>
                    <a:pt x="2558174" y="128478"/>
                  </a:lnTo>
                  <a:lnTo>
                    <a:pt x="2548509" y="127380"/>
                  </a:lnTo>
                  <a:lnTo>
                    <a:pt x="2523245" y="134570"/>
                  </a:lnTo>
                  <a:lnTo>
                    <a:pt x="2505186" y="156130"/>
                  </a:lnTo>
                  <a:lnTo>
                    <a:pt x="2494341" y="192049"/>
                  </a:lnTo>
                  <a:lnTo>
                    <a:pt x="2490723" y="242315"/>
                  </a:lnTo>
                  <a:lnTo>
                    <a:pt x="2491605" y="268081"/>
                  </a:lnTo>
                  <a:lnTo>
                    <a:pt x="2498653" y="312467"/>
                  </a:lnTo>
                  <a:lnTo>
                    <a:pt x="2522235" y="359933"/>
                  </a:lnTo>
                  <a:lnTo>
                    <a:pt x="2546604" y="377063"/>
                  </a:lnTo>
                  <a:lnTo>
                    <a:pt x="2546604" y="385317"/>
                  </a:lnTo>
                  <a:lnTo>
                    <a:pt x="2548509" y="385571"/>
                  </a:lnTo>
                  <a:lnTo>
                    <a:pt x="2550541" y="385571"/>
                  </a:lnTo>
                  <a:lnTo>
                    <a:pt x="2552572" y="385571"/>
                  </a:lnTo>
                  <a:lnTo>
                    <a:pt x="2593113" y="373624"/>
                  </a:lnTo>
                  <a:lnTo>
                    <a:pt x="2618597" y="338232"/>
                  </a:lnTo>
                  <a:lnTo>
                    <a:pt x="2627122" y="292607"/>
                  </a:lnTo>
                  <a:lnTo>
                    <a:pt x="2631440" y="287654"/>
                  </a:lnTo>
                  <a:lnTo>
                    <a:pt x="2654046" y="308482"/>
                  </a:lnTo>
                  <a:lnTo>
                    <a:pt x="2653335" y="320740"/>
                  </a:lnTo>
                  <a:lnTo>
                    <a:pt x="2642870" y="359155"/>
                  </a:lnTo>
                  <a:lnTo>
                    <a:pt x="2606373" y="401446"/>
                  </a:lnTo>
                  <a:lnTo>
                    <a:pt x="2544826" y="415543"/>
                  </a:lnTo>
                  <a:lnTo>
                    <a:pt x="2513677" y="412684"/>
                  </a:lnTo>
                  <a:lnTo>
                    <a:pt x="2461619" y="389772"/>
                  </a:lnTo>
                  <a:lnTo>
                    <a:pt x="2423850" y="344838"/>
                  </a:lnTo>
                  <a:lnTo>
                    <a:pt x="2404610" y="283168"/>
                  </a:lnTo>
                  <a:lnTo>
                    <a:pt x="2402205" y="246379"/>
                  </a:lnTo>
                  <a:lnTo>
                    <a:pt x="2404705" y="212014"/>
                  </a:lnTo>
                  <a:lnTo>
                    <a:pt x="2424707" y="151903"/>
                  </a:lnTo>
                  <a:lnTo>
                    <a:pt x="2463428" y="104775"/>
                  </a:lnTo>
                  <a:lnTo>
                    <a:pt x="2513201" y="80390"/>
                  </a:lnTo>
                  <a:lnTo>
                    <a:pt x="2541778" y="77342"/>
                  </a:lnTo>
                  <a:close/>
                </a:path>
                <a:path w="3057525" h="432434">
                  <a:moveTo>
                    <a:pt x="3057017" y="14604"/>
                  </a:moveTo>
                  <a:lnTo>
                    <a:pt x="3057017" y="31495"/>
                  </a:lnTo>
                  <a:lnTo>
                    <a:pt x="3052953" y="35432"/>
                  </a:lnTo>
                  <a:lnTo>
                    <a:pt x="3043287" y="45033"/>
                  </a:lnTo>
                  <a:lnTo>
                    <a:pt x="3010338" y="85000"/>
                  </a:lnTo>
                  <a:lnTo>
                    <a:pt x="2988673" y="117524"/>
                  </a:lnTo>
                  <a:lnTo>
                    <a:pt x="2887980" y="276098"/>
                  </a:lnTo>
                  <a:lnTo>
                    <a:pt x="2887980" y="368300"/>
                  </a:lnTo>
                  <a:lnTo>
                    <a:pt x="2931160" y="426974"/>
                  </a:lnTo>
                  <a:lnTo>
                    <a:pt x="2770759" y="426974"/>
                  </a:lnTo>
                  <a:lnTo>
                    <a:pt x="2766186" y="410590"/>
                  </a:lnTo>
                  <a:lnTo>
                    <a:pt x="2908172" y="410590"/>
                  </a:lnTo>
                  <a:lnTo>
                    <a:pt x="2871343" y="371728"/>
                  </a:lnTo>
                  <a:lnTo>
                    <a:pt x="2871343" y="271399"/>
                  </a:lnTo>
                  <a:lnTo>
                    <a:pt x="2961640" y="128904"/>
                  </a:lnTo>
                  <a:lnTo>
                    <a:pt x="2985135" y="104266"/>
                  </a:lnTo>
                  <a:lnTo>
                    <a:pt x="3000331" y="76809"/>
                  </a:lnTo>
                  <a:lnTo>
                    <a:pt x="3017361" y="52720"/>
                  </a:lnTo>
                  <a:lnTo>
                    <a:pt x="3036248" y="31990"/>
                  </a:lnTo>
                  <a:lnTo>
                    <a:pt x="3057017" y="14604"/>
                  </a:lnTo>
                  <a:close/>
                </a:path>
                <a:path w="3057525" h="432434">
                  <a:moveTo>
                    <a:pt x="351408" y="8762"/>
                  </a:moveTo>
                  <a:lnTo>
                    <a:pt x="358774" y="16509"/>
                  </a:lnTo>
                  <a:lnTo>
                    <a:pt x="343126" y="33343"/>
                  </a:lnTo>
                  <a:lnTo>
                    <a:pt x="329120" y="50307"/>
                  </a:lnTo>
                  <a:lnTo>
                    <a:pt x="305943" y="84581"/>
                  </a:lnTo>
                  <a:lnTo>
                    <a:pt x="284051" y="128952"/>
                  </a:lnTo>
                  <a:lnTo>
                    <a:pt x="258063" y="193039"/>
                  </a:lnTo>
                  <a:lnTo>
                    <a:pt x="187451" y="375538"/>
                  </a:lnTo>
                  <a:lnTo>
                    <a:pt x="190626" y="378967"/>
                  </a:lnTo>
                  <a:lnTo>
                    <a:pt x="259969" y="195961"/>
                  </a:lnTo>
                  <a:lnTo>
                    <a:pt x="274319" y="158495"/>
                  </a:lnTo>
                  <a:lnTo>
                    <a:pt x="292687" y="117459"/>
                  </a:lnTo>
                  <a:lnTo>
                    <a:pt x="314959" y="78612"/>
                  </a:lnTo>
                  <a:lnTo>
                    <a:pt x="340010" y="45910"/>
                  </a:lnTo>
                  <a:lnTo>
                    <a:pt x="366394" y="23494"/>
                  </a:lnTo>
                  <a:lnTo>
                    <a:pt x="371474" y="35687"/>
                  </a:lnTo>
                  <a:lnTo>
                    <a:pt x="347684" y="60166"/>
                  </a:lnTo>
                  <a:lnTo>
                    <a:pt x="323738" y="95885"/>
                  </a:lnTo>
                  <a:lnTo>
                    <a:pt x="299626" y="142843"/>
                  </a:lnTo>
                  <a:lnTo>
                    <a:pt x="275336" y="201040"/>
                  </a:lnTo>
                  <a:lnTo>
                    <a:pt x="207137" y="376936"/>
                  </a:lnTo>
                  <a:lnTo>
                    <a:pt x="245109" y="426974"/>
                  </a:lnTo>
                  <a:lnTo>
                    <a:pt x="112140" y="426974"/>
                  </a:lnTo>
                  <a:lnTo>
                    <a:pt x="104267" y="410590"/>
                  </a:lnTo>
                  <a:lnTo>
                    <a:pt x="220599" y="410590"/>
                  </a:lnTo>
                  <a:lnTo>
                    <a:pt x="211074" y="401319"/>
                  </a:lnTo>
                  <a:lnTo>
                    <a:pt x="216407" y="407162"/>
                  </a:lnTo>
                  <a:lnTo>
                    <a:pt x="94233" y="407162"/>
                  </a:lnTo>
                  <a:lnTo>
                    <a:pt x="126364" y="374141"/>
                  </a:lnTo>
                  <a:lnTo>
                    <a:pt x="38100" y="125475"/>
                  </a:lnTo>
                  <a:lnTo>
                    <a:pt x="0" y="85470"/>
                  </a:lnTo>
                  <a:lnTo>
                    <a:pt x="130682" y="85470"/>
                  </a:lnTo>
                  <a:lnTo>
                    <a:pt x="96393" y="125983"/>
                  </a:lnTo>
                  <a:lnTo>
                    <a:pt x="171831" y="347979"/>
                  </a:lnTo>
                  <a:lnTo>
                    <a:pt x="175894" y="330200"/>
                  </a:lnTo>
                  <a:lnTo>
                    <a:pt x="104267" y="126873"/>
                  </a:lnTo>
                  <a:lnTo>
                    <a:pt x="134112" y="98678"/>
                  </a:lnTo>
                  <a:lnTo>
                    <a:pt x="143509" y="108330"/>
                  </a:lnTo>
                  <a:lnTo>
                    <a:pt x="121919" y="130809"/>
                  </a:lnTo>
                  <a:lnTo>
                    <a:pt x="184276" y="316864"/>
                  </a:lnTo>
                  <a:lnTo>
                    <a:pt x="230886" y="182499"/>
                  </a:lnTo>
                  <a:lnTo>
                    <a:pt x="240887" y="154610"/>
                  </a:lnTo>
                  <a:lnTo>
                    <a:pt x="248031" y="131317"/>
                  </a:lnTo>
                  <a:lnTo>
                    <a:pt x="252317" y="112597"/>
                  </a:lnTo>
                  <a:lnTo>
                    <a:pt x="253745" y="98425"/>
                  </a:lnTo>
                  <a:lnTo>
                    <a:pt x="252602" y="87143"/>
                  </a:lnTo>
                  <a:lnTo>
                    <a:pt x="249173" y="75803"/>
                  </a:lnTo>
                  <a:lnTo>
                    <a:pt x="243458" y="64438"/>
                  </a:lnTo>
                  <a:lnTo>
                    <a:pt x="235457" y="53086"/>
                  </a:lnTo>
                  <a:lnTo>
                    <a:pt x="243077" y="50291"/>
                  </a:lnTo>
                  <a:lnTo>
                    <a:pt x="276274" y="42624"/>
                  </a:lnTo>
                  <a:lnTo>
                    <a:pt x="305387" y="33147"/>
                  </a:lnTo>
                  <a:lnTo>
                    <a:pt x="330428" y="21859"/>
                  </a:lnTo>
                  <a:lnTo>
                    <a:pt x="351408" y="8762"/>
                  </a:lnTo>
                  <a:close/>
                </a:path>
                <a:path w="3057525" h="432434">
                  <a:moveTo>
                    <a:pt x="3042411" y="0"/>
                  </a:moveTo>
                  <a:lnTo>
                    <a:pt x="3047492" y="7238"/>
                  </a:lnTo>
                  <a:lnTo>
                    <a:pt x="3043809" y="12826"/>
                  </a:lnTo>
                  <a:lnTo>
                    <a:pt x="3023068" y="35397"/>
                  </a:lnTo>
                  <a:lnTo>
                    <a:pt x="3004280" y="58134"/>
                  </a:lnTo>
                  <a:lnTo>
                    <a:pt x="2987444" y="81014"/>
                  </a:lnTo>
                  <a:lnTo>
                    <a:pt x="2972561" y="104012"/>
                  </a:lnTo>
                  <a:lnTo>
                    <a:pt x="2967460" y="112248"/>
                  </a:lnTo>
                  <a:lnTo>
                    <a:pt x="2963179" y="119221"/>
                  </a:lnTo>
                  <a:lnTo>
                    <a:pt x="2959685" y="124908"/>
                  </a:lnTo>
                  <a:lnTo>
                    <a:pt x="2956941" y="129286"/>
                  </a:lnTo>
                  <a:lnTo>
                    <a:pt x="2867406" y="272541"/>
                  </a:lnTo>
                  <a:lnTo>
                    <a:pt x="2867406" y="367791"/>
                  </a:lnTo>
                  <a:lnTo>
                    <a:pt x="2902585" y="407162"/>
                  </a:lnTo>
                  <a:lnTo>
                    <a:pt x="2774187" y="407162"/>
                  </a:lnTo>
                  <a:lnTo>
                    <a:pt x="2809240" y="367664"/>
                  </a:lnTo>
                  <a:lnTo>
                    <a:pt x="2809240" y="272795"/>
                  </a:lnTo>
                  <a:lnTo>
                    <a:pt x="2750820" y="183133"/>
                  </a:lnTo>
                  <a:lnTo>
                    <a:pt x="2738247" y="162051"/>
                  </a:lnTo>
                  <a:lnTo>
                    <a:pt x="2711196" y="125475"/>
                  </a:lnTo>
                  <a:lnTo>
                    <a:pt x="2679572" y="96900"/>
                  </a:lnTo>
                  <a:lnTo>
                    <a:pt x="2674620" y="85470"/>
                  </a:lnTo>
                  <a:lnTo>
                    <a:pt x="2807461" y="85470"/>
                  </a:lnTo>
                  <a:lnTo>
                    <a:pt x="2777362" y="122427"/>
                  </a:lnTo>
                  <a:lnTo>
                    <a:pt x="2852928" y="238887"/>
                  </a:lnTo>
                  <a:lnTo>
                    <a:pt x="2855848" y="231520"/>
                  </a:lnTo>
                  <a:lnTo>
                    <a:pt x="2783712" y="121157"/>
                  </a:lnTo>
                  <a:lnTo>
                    <a:pt x="2813811" y="92582"/>
                  </a:lnTo>
                  <a:lnTo>
                    <a:pt x="2824480" y="101091"/>
                  </a:lnTo>
                  <a:lnTo>
                    <a:pt x="2802382" y="122681"/>
                  </a:lnTo>
                  <a:lnTo>
                    <a:pt x="2864358" y="220599"/>
                  </a:lnTo>
                  <a:lnTo>
                    <a:pt x="2914649" y="137159"/>
                  </a:lnTo>
                  <a:lnTo>
                    <a:pt x="2936081" y="93618"/>
                  </a:lnTo>
                  <a:lnTo>
                    <a:pt x="2937510" y="83946"/>
                  </a:lnTo>
                  <a:lnTo>
                    <a:pt x="2936222" y="76563"/>
                  </a:lnTo>
                  <a:lnTo>
                    <a:pt x="2932350" y="67738"/>
                  </a:lnTo>
                  <a:lnTo>
                    <a:pt x="2925883" y="57461"/>
                  </a:lnTo>
                  <a:lnTo>
                    <a:pt x="2916809" y="45719"/>
                  </a:lnTo>
                  <a:lnTo>
                    <a:pt x="2951880" y="35911"/>
                  </a:lnTo>
                  <a:lnTo>
                    <a:pt x="2983357" y="25352"/>
                  </a:lnTo>
                  <a:lnTo>
                    <a:pt x="3011213" y="14055"/>
                  </a:lnTo>
                  <a:lnTo>
                    <a:pt x="3035427" y="2031"/>
                  </a:lnTo>
                  <a:lnTo>
                    <a:pt x="304241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5940" y="1548129"/>
            <a:ext cx="7388225" cy="3561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SzPct val="72916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40" dirty="0">
                <a:latin typeface="Trebuchet MS"/>
                <a:cs typeface="Trebuchet MS"/>
              </a:rPr>
              <a:t>Web </a:t>
            </a:r>
            <a:r>
              <a:rPr sz="2400" spc="-5" dirty="0">
                <a:latin typeface="Trebuchet MS"/>
                <a:cs typeface="Trebuchet MS"/>
              </a:rPr>
              <a:t>is dynamic; crawling takes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long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time.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SzPct val="72916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rebuchet MS"/>
                <a:cs typeface="Trebuchet MS"/>
              </a:rPr>
              <a:t>Cost factors play important </a:t>
            </a:r>
            <a:r>
              <a:rPr sz="2400" dirty="0">
                <a:latin typeface="Trebuchet MS"/>
                <a:cs typeface="Trebuchet MS"/>
              </a:rPr>
              <a:t>role </a:t>
            </a:r>
            <a:r>
              <a:rPr sz="2400" spc="-5" dirty="0">
                <a:latin typeface="Trebuchet MS"/>
                <a:cs typeface="Trebuchet MS"/>
              </a:rPr>
              <a:t>in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crawling.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SzPct val="72916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dirty="0">
                <a:latin typeface="Trebuchet MS"/>
                <a:cs typeface="Trebuchet MS"/>
              </a:rPr>
              <a:t>Freshness </a:t>
            </a:r>
            <a:r>
              <a:rPr sz="2400" spc="-5" dirty="0">
                <a:latin typeface="Trebuchet MS"/>
                <a:cs typeface="Trebuchet MS"/>
              </a:rPr>
              <a:t>and Age- commonly used cost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functions.</a:t>
            </a:r>
            <a:endParaRPr sz="2400">
              <a:latin typeface="Trebuchet MS"/>
              <a:cs typeface="Trebuchet MS"/>
            </a:endParaRPr>
          </a:p>
          <a:p>
            <a:pPr marL="471170" marR="673735" indent="-459105">
              <a:lnSpc>
                <a:spcPct val="120800"/>
              </a:lnSpc>
              <a:buSzPct val="72916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rebuchet MS"/>
                <a:cs typeface="Trebuchet MS"/>
              </a:rPr>
              <a:t>Objective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crawler- high average </a:t>
            </a:r>
            <a:r>
              <a:rPr sz="2400" dirty="0">
                <a:latin typeface="Trebuchet MS"/>
                <a:cs typeface="Trebuchet MS"/>
              </a:rPr>
              <a:t>freshness;  low average </a:t>
            </a:r>
            <a:r>
              <a:rPr sz="2400" spc="-5" dirty="0">
                <a:latin typeface="Trebuchet MS"/>
                <a:cs typeface="Trebuchet MS"/>
              </a:rPr>
              <a:t>age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web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pages.</a:t>
            </a:r>
            <a:endParaRPr sz="2400">
              <a:latin typeface="Trebuchet MS"/>
              <a:cs typeface="Trebuchet MS"/>
            </a:endParaRPr>
          </a:p>
          <a:p>
            <a:pPr marL="556895" marR="3871595" indent="-556895">
              <a:lnSpc>
                <a:spcPct val="120800"/>
              </a:lnSpc>
              <a:spcBef>
                <a:spcPts val="5"/>
              </a:spcBef>
              <a:buSzPct val="72916"/>
              <a:buFont typeface="Wingdings"/>
              <a:buChar char=""/>
              <a:tabLst>
                <a:tab pos="556895" algn="l"/>
                <a:tab pos="557530" algn="l"/>
              </a:tabLst>
            </a:pPr>
            <a:r>
              <a:rPr sz="2400" spc="-114" dirty="0">
                <a:latin typeface="Trebuchet MS"/>
                <a:cs typeface="Trebuchet MS"/>
              </a:rPr>
              <a:t>Two </a:t>
            </a:r>
            <a:r>
              <a:rPr sz="2400" spc="-5" dirty="0">
                <a:latin typeface="Trebuchet MS"/>
                <a:cs typeface="Trebuchet MS"/>
              </a:rPr>
              <a:t>re-visit policies:  Uniform policy  </a:t>
            </a:r>
            <a:r>
              <a:rPr sz="2400" spc="-15" dirty="0">
                <a:latin typeface="Trebuchet MS"/>
                <a:cs typeface="Trebuchet MS"/>
              </a:rPr>
              <a:t>Proportional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policy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567" y="717295"/>
            <a:ext cx="2125980" cy="359410"/>
            <a:chOff x="3020567" y="717295"/>
            <a:chExt cx="2125980" cy="359410"/>
          </a:xfrm>
        </p:grpSpPr>
        <p:sp>
          <p:nvSpPr>
            <p:cNvPr id="3" name="object 3"/>
            <p:cNvSpPr/>
            <p:nvPr/>
          </p:nvSpPr>
          <p:spPr>
            <a:xfrm>
              <a:off x="3021456" y="718184"/>
              <a:ext cx="2123694" cy="357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79977" y="771778"/>
              <a:ext cx="176275" cy="2503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1456" y="718184"/>
              <a:ext cx="2124075" cy="357505"/>
            </a:xfrm>
            <a:custGeom>
              <a:avLst/>
              <a:gdLst/>
              <a:ahLst/>
              <a:cxnLst/>
              <a:rect l="l" t="t" r="r" b="b"/>
              <a:pathLst>
                <a:path w="2124075" h="357505">
                  <a:moveTo>
                    <a:pt x="1837563" y="6095"/>
                  </a:moveTo>
                  <a:lnTo>
                    <a:pt x="2123694" y="6095"/>
                  </a:lnTo>
                  <a:lnTo>
                    <a:pt x="2123694" y="60578"/>
                  </a:lnTo>
                  <a:lnTo>
                    <a:pt x="2008758" y="60578"/>
                  </a:lnTo>
                  <a:lnTo>
                    <a:pt x="2008758" y="351663"/>
                  </a:lnTo>
                  <a:lnTo>
                    <a:pt x="1947418" y="351663"/>
                  </a:lnTo>
                  <a:lnTo>
                    <a:pt x="1947418" y="60578"/>
                  </a:lnTo>
                  <a:lnTo>
                    <a:pt x="1837563" y="60578"/>
                  </a:lnTo>
                  <a:lnTo>
                    <a:pt x="1837563" y="6095"/>
                  </a:lnTo>
                  <a:close/>
                </a:path>
                <a:path w="2124075" h="357505">
                  <a:moveTo>
                    <a:pt x="1545082" y="6095"/>
                  </a:moveTo>
                  <a:lnTo>
                    <a:pt x="1574672" y="6095"/>
                  </a:lnTo>
                  <a:lnTo>
                    <a:pt x="1737868" y="214629"/>
                  </a:lnTo>
                  <a:lnTo>
                    <a:pt x="1737868" y="6095"/>
                  </a:lnTo>
                  <a:lnTo>
                    <a:pt x="1796795" y="6095"/>
                  </a:lnTo>
                  <a:lnTo>
                    <a:pt x="1796795" y="356362"/>
                  </a:lnTo>
                  <a:lnTo>
                    <a:pt x="1771777" y="356362"/>
                  </a:lnTo>
                  <a:lnTo>
                    <a:pt x="1604137" y="137667"/>
                  </a:lnTo>
                  <a:lnTo>
                    <a:pt x="1604137" y="351916"/>
                  </a:lnTo>
                  <a:lnTo>
                    <a:pt x="1545082" y="351916"/>
                  </a:lnTo>
                  <a:lnTo>
                    <a:pt x="1545082" y="6095"/>
                  </a:lnTo>
                  <a:close/>
                </a:path>
                <a:path w="2124075" h="357505">
                  <a:moveTo>
                    <a:pt x="1270762" y="6095"/>
                  </a:moveTo>
                  <a:lnTo>
                    <a:pt x="1491360" y="6095"/>
                  </a:lnTo>
                  <a:lnTo>
                    <a:pt x="1491360" y="60578"/>
                  </a:lnTo>
                  <a:lnTo>
                    <a:pt x="1332103" y="60578"/>
                  </a:lnTo>
                  <a:lnTo>
                    <a:pt x="1332103" y="141477"/>
                  </a:lnTo>
                  <a:lnTo>
                    <a:pt x="1446276" y="141477"/>
                  </a:lnTo>
                  <a:lnTo>
                    <a:pt x="1446276" y="193675"/>
                  </a:lnTo>
                  <a:lnTo>
                    <a:pt x="1332103" y="193675"/>
                  </a:lnTo>
                  <a:lnTo>
                    <a:pt x="1332103" y="297179"/>
                  </a:lnTo>
                  <a:lnTo>
                    <a:pt x="1488820" y="297179"/>
                  </a:lnTo>
                  <a:lnTo>
                    <a:pt x="1488820" y="351663"/>
                  </a:lnTo>
                  <a:lnTo>
                    <a:pt x="1270762" y="351663"/>
                  </a:lnTo>
                  <a:lnTo>
                    <a:pt x="1270762" y="6095"/>
                  </a:lnTo>
                  <a:close/>
                </a:path>
                <a:path w="2124075" h="357505">
                  <a:moveTo>
                    <a:pt x="944498" y="6095"/>
                  </a:moveTo>
                  <a:lnTo>
                    <a:pt x="1230630" y="6095"/>
                  </a:lnTo>
                  <a:lnTo>
                    <a:pt x="1230630" y="60578"/>
                  </a:lnTo>
                  <a:lnTo>
                    <a:pt x="1115695" y="60578"/>
                  </a:lnTo>
                  <a:lnTo>
                    <a:pt x="1115695" y="351663"/>
                  </a:lnTo>
                  <a:lnTo>
                    <a:pt x="1054354" y="351663"/>
                  </a:lnTo>
                  <a:lnTo>
                    <a:pt x="1054354" y="60578"/>
                  </a:lnTo>
                  <a:lnTo>
                    <a:pt x="944498" y="60578"/>
                  </a:lnTo>
                  <a:lnTo>
                    <a:pt x="944498" y="6095"/>
                  </a:lnTo>
                  <a:close/>
                </a:path>
                <a:path w="2124075" h="357505">
                  <a:moveTo>
                    <a:pt x="652018" y="6095"/>
                  </a:moveTo>
                  <a:lnTo>
                    <a:pt x="681608" y="6095"/>
                  </a:lnTo>
                  <a:lnTo>
                    <a:pt x="844804" y="214629"/>
                  </a:lnTo>
                  <a:lnTo>
                    <a:pt x="844804" y="6095"/>
                  </a:lnTo>
                  <a:lnTo>
                    <a:pt x="903732" y="6095"/>
                  </a:lnTo>
                  <a:lnTo>
                    <a:pt x="903732" y="356362"/>
                  </a:lnTo>
                  <a:lnTo>
                    <a:pt x="878713" y="356362"/>
                  </a:lnTo>
                  <a:lnTo>
                    <a:pt x="711072" y="137667"/>
                  </a:lnTo>
                  <a:lnTo>
                    <a:pt x="711072" y="351916"/>
                  </a:lnTo>
                  <a:lnTo>
                    <a:pt x="652018" y="351916"/>
                  </a:lnTo>
                  <a:lnTo>
                    <a:pt x="652018" y="6095"/>
                  </a:lnTo>
                  <a:close/>
                </a:path>
                <a:path w="2124075" h="357505">
                  <a:moveTo>
                    <a:pt x="158369" y="126"/>
                  </a:moveTo>
                  <a:lnTo>
                    <a:pt x="186588" y="1650"/>
                  </a:lnTo>
                  <a:lnTo>
                    <a:pt x="211820" y="6223"/>
                  </a:lnTo>
                  <a:lnTo>
                    <a:pt x="234074" y="13843"/>
                  </a:lnTo>
                  <a:lnTo>
                    <a:pt x="253365" y="24511"/>
                  </a:lnTo>
                  <a:lnTo>
                    <a:pt x="228092" y="75184"/>
                  </a:lnTo>
                  <a:lnTo>
                    <a:pt x="216308" y="66202"/>
                  </a:lnTo>
                  <a:lnTo>
                    <a:pt x="201358" y="59816"/>
                  </a:lnTo>
                  <a:lnTo>
                    <a:pt x="183264" y="56003"/>
                  </a:lnTo>
                  <a:lnTo>
                    <a:pt x="162051" y="54737"/>
                  </a:lnTo>
                  <a:lnTo>
                    <a:pt x="141479" y="56999"/>
                  </a:lnTo>
                  <a:lnTo>
                    <a:pt x="106098" y="75096"/>
                  </a:lnTo>
                  <a:lnTo>
                    <a:pt x="79238" y="110222"/>
                  </a:lnTo>
                  <a:lnTo>
                    <a:pt x="65470" y="155993"/>
                  </a:lnTo>
                  <a:lnTo>
                    <a:pt x="63754" y="182499"/>
                  </a:lnTo>
                  <a:lnTo>
                    <a:pt x="65349" y="208787"/>
                  </a:lnTo>
                  <a:lnTo>
                    <a:pt x="78112" y="252793"/>
                  </a:lnTo>
                  <a:lnTo>
                    <a:pt x="103189" y="284751"/>
                  </a:lnTo>
                  <a:lnTo>
                    <a:pt x="157606" y="303022"/>
                  </a:lnTo>
                  <a:lnTo>
                    <a:pt x="180679" y="300851"/>
                  </a:lnTo>
                  <a:lnTo>
                    <a:pt x="201120" y="294322"/>
                  </a:lnTo>
                  <a:lnTo>
                    <a:pt x="218918" y="283412"/>
                  </a:lnTo>
                  <a:lnTo>
                    <a:pt x="234060" y="268097"/>
                  </a:lnTo>
                  <a:lnTo>
                    <a:pt x="262635" y="317753"/>
                  </a:lnTo>
                  <a:lnTo>
                    <a:pt x="241682" y="335162"/>
                  </a:lnTo>
                  <a:lnTo>
                    <a:pt x="216360" y="347583"/>
                  </a:lnTo>
                  <a:lnTo>
                    <a:pt x="186680" y="355026"/>
                  </a:lnTo>
                  <a:lnTo>
                    <a:pt x="152654" y="357504"/>
                  </a:lnTo>
                  <a:lnTo>
                    <a:pt x="118481" y="354528"/>
                  </a:lnTo>
                  <a:lnTo>
                    <a:pt x="62231" y="330715"/>
                  </a:lnTo>
                  <a:lnTo>
                    <a:pt x="22609" y="283900"/>
                  </a:lnTo>
                  <a:lnTo>
                    <a:pt x="2520" y="218940"/>
                  </a:lnTo>
                  <a:lnTo>
                    <a:pt x="0" y="179959"/>
                  </a:lnTo>
                  <a:lnTo>
                    <a:pt x="2784" y="143164"/>
                  </a:lnTo>
                  <a:lnTo>
                    <a:pt x="25020" y="79053"/>
                  </a:lnTo>
                  <a:lnTo>
                    <a:pt x="68286" y="29166"/>
                  </a:lnTo>
                  <a:lnTo>
                    <a:pt x="125245" y="3361"/>
                  </a:lnTo>
                  <a:lnTo>
                    <a:pt x="158369" y="126"/>
                  </a:lnTo>
                  <a:close/>
                </a:path>
                <a:path w="2124075" h="357505">
                  <a:moveTo>
                    <a:pt x="444372" y="0"/>
                  </a:moveTo>
                  <a:lnTo>
                    <a:pt x="510095" y="11541"/>
                  </a:lnTo>
                  <a:lnTo>
                    <a:pt x="558292" y="46227"/>
                  </a:lnTo>
                  <a:lnTo>
                    <a:pt x="587787" y="101726"/>
                  </a:lnTo>
                  <a:lnTo>
                    <a:pt x="597662" y="175894"/>
                  </a:lnTo>
                  <a:lnTo>
                    <a:pt x="595090" y="215542"/>
                  </a:lnTo>
                  <a:lnTo>
                    <a:pt x="574516" y="281836"/>
                  </a:lnTo>
                  <a:lnTo>
                    <a:pt x="533773" y="329965"/>
                  </a:lnTo>
                  <a:lnTo>
                    <a:pt x="475289" y="354453"/>
                  </a:lnTo>
                  <a:lnTo>
                    <a:pt x="439546" y="357504"/>
                  </a:lnTo>
                  <a:lnTo>
                    <a:pt x="406804" y="354478"/>
                  </a:lnTo>
                  <a:lnTo>
                    <a:pt x="353464" y="330233"/>
                  </a:lnTo>
                  <a:lnTo>
                    <a:pt x="316605" y="282461"/>
                  </a:lnTo>
                  <a:lnTo>
                    <a:pt x="297987" y="215925"/>
                  </a:lnTo>
                  <a:lnTo>
                    <a:pt x="295656" y="175894"/>
                  </a:lnTo>
                  <a:lnTo>
                    <a:pt x="298199" y="140440"/>
                  </a:lnTo>
                  <a:lnTo>
                    <a:pt x="318480" y="78007"/>
                  </a:lnTo>
                  <a:lnTo>
                    <a:pt x="358076" y="28717"/>
                  </a:lnTo>
                  <a:lnTo>
                    <a:pt x="412178" y="3190"/>
                  </a:lnTo>
                  <a:lnTo>
                    <a:pt x="44437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44503" y="2016251"/>
            <a:ext cx="5445125" cy="567055"/>
            <a:chOff x="544503" y="2016251"/>
            <a:chExt cx="5445125" cy="567055"/>
          </a:xfrm>
        </p:grpSpPr>
        <p:sp>
          <p:nvSpPr>
            <p:cNvPr id="7" name="object 7"/>
            <p:cNvSpPr/>
            <p:nvPr/>
          </p:nvSpPr>
          <p:spPr>
            <a:xfrm>
              <a:off x="544503" y="2277073"/>
              <a:ext cx="229253" cy="2272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740" y="2016251"/>
              <a:ext cx="5402580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1378" y="2275458"/>
              <a:ext cx="205638" cy="2057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4679" y="2197607"/>
              <a:ext cx="4946675" cy="3563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40" y="1632026"/>
            <a:ext cx="5365750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dirty="0">
                <a:latin typeface="Trebuchet MS"/>
                <a:cs typeface="Trebuchet MS"/>
              </a:rPr>
              <a:t>What </a:t>
            </a:r>
            <a:r>
              <a:rPr sz="2600" spc="-5" dirty="0">
                <a:latin typeface="Trebuchet MS"/>
                <a:cs typeface="Trebuchet MS"/>
              </a:rPr>
              <a:t>is </a:t>
            </a:r>
            <a:r>
              <a:rPr sz="2600" dirty="0">
                <a:latin typeface="Trebuchet MS"/>
                <a:cs typeface="Trebuchet MS"/>
              </a:rPr>
              <a:t>a </a:t>
            </a:r>
            <a:r>
              <a:rPr sz="2600" spc="-5" dirty="0">
                <a:latin typeface="Trebuchet MS"/>
                <a:cs typeface="Trebuchet MS"/>
              </a:rPr>
              <a:t>web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crawler?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3E9A"/>
              </a:buClr>
              <a:buFont typeface="Arial"/>
              <a:buChar char=""/>
            </a:pPr>
            <a:endParaRPr sz="39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How does web crawler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work?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Crawling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strategies</a:t>
            </a:r>
            <a:endParaRPr sz="2600">
              <a:latin typeface="Trebuchet MS"/>
              <a:cs typeface="Trebuchet MS"/>
            </a:endParaRPr>
          </a:p>
          <a:p>
            <a:pPr marL="1111250" marR="5080" indent="-100965">
              <a:lnSpc>
                <a:spcPct val="119200"/>
              </a:lnSpc>
              <a:spcBef>
                <a:spcPts val="5"/>
              </a:spcBef>
            </a:pPr>
            <a:r>
              <a:rPr sz="2600" dirty="0">
                <a:latin typeface="Trebuchet MS"/>
                <a:cs typeface="Trebuchet MS"/>
              </a:rPr>
              <a:t>Breadth first search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traversal  depth </a:t>
            </a:r>
            <a:r>
              <a:rPr sz="2600" dirty="0">
                <a:latin typeface="Trebuchet MS"/>
                <a:cs typeface="Trebuchet MS"/>
              </a:rPr>
              <a:t>first search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traversal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  <a:tab pos="2738120" algn="l"/>
              </a:tabLst>
            </a:pPr>
            <a:r>
              <a:rPr sz="2600" spc="-5" dirty="0">
                <a:latin typeface="Trebuchet MS"/>
                <a:cs typeface="Trebuchet MS"/>
              </a:rPr>
              <a:t>Architecture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	</a:t>
            </a:r>
            <a:r>
              <a:rPr sz="2600" spc="-5" dirty="0">
                <a:latin typeface="Trebuchet MS"/>
                <a:cs typeface="Trebuchet MS"/>
              </a:rPr>
              <a:t>web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crawler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Crawling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policies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Distributed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crawling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219" y="913257"/>
            <a:ext cx="4694555" cy="436880"/>
            <a:chOff x="1752219" y="913257"/>
            <a:chExt cx="4694555" cy="436880"/>
          </a:xfrm>
        </p:grpSpPr>
        <p:sp>
          <p:nvSpPr>
            <p:cNvPr id="3" name="object 3"/>
            <p:cNvSpPr/>
            <p:nvPr/>
          </p:nvSpPr>
          <p:spPr>
            <a:xfrm>
              <a:off x="1753205" y="914146"/>
              <a:ext cx="4692425" cy="434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60034" y="1212088"/>
              <a:ext cx="204342" cy="1377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4908" y="999617"/>
              <a:ext cx="1348105" cy="341630"/>
            </a:xfrm>
            <a:custGeom>
              <a:avLst/>
              <a:gdLst/>
              <a:ahLst/>
              <a:cxnLst/>
              <a:rect l="l" t="t" r="r" b="b"/>
              <a:pathLst>
                <a:path w="1348104" h="341630">
                  <a:moveTo>
                    <a:pt x="130555" y="54356"/>
                  </a:moveTo>
                  <a:lnTo>
                    <a:pt x="130555" y="146685"/>
                  </a:lnTo>
                  <a:lnTo>
                    <a:pt x="149992" y="145875"/>
                  </a:lnTo>
                  <a:lnTo>
                    <a:pt x="192658" y="133731"/>
                  </a:lnTo>
                  <a:lnTo>
                    <a:pt x="213359" y="93345"/>
                  </a:lnTo>
                  <a:lnTo>
                    <a:pt x="213359" y="85725"/>
                  </a:lnTo>
                  <a:lnTo>
                    <a:pt x="179353" y="56927"/>
                  </a:lnTo>
                  <a:lnTo>
                    <a:pt x="150367" y="54356"/>
                  </a:lnTo>
                  <a:lnTo>
                    <a:pt x="130555" y="54356"/>
                  </a:lnTo>
                  <a:close/>
                </a:path>
                <a:path w="1348104" h="341630">
                  <a:moveTo>
                    <a:pt x="133984" y="34036"/>
                  </a:moveTo>
                  <a:lnTo>
                    <a:pt x="126491" y="34036"/>
                  </a:lnTo>
                  <a:lnTo>
                    <a:pt x="118999" y="34162"/>
                  </a:lnTo>
                  <a:lnTo>
                    <a:pt x="111251" y="34671"/>
                  </a:lnTo>
                  <a:lnTo>
                    <a:pt x="111251" y="146685"/>
                  </a:lnTo>
                  <a:lnTo>
                    <a:pt x="107441" y="146685"/>
                  </a:lnTo>
                  <a:lnTo>
                    <a:pt x="113791" y="146938"/>
                  </a:lnTo>
                  <a:lnTo>
                    <a:pt x="113791" y="38481"/>
                  </a:lnTo>
                  <a:lnTo>
                    <a:pt x="145287" y="38481"/>
                  </a:lnTo>
                  <a:lnTo>
                    <a:pt x="157523" y="38721"/>
                  </a:lnTo>
                  <a:lnTo>
                    <a:pt x="168306" y="39449"/>
                  </a:lnTo>
                  <a:lnTo>
                    <a:pt x="177613" y="40677"/>
                  </a:lnTo>
                  <a:lnTo>
                    <a:pt x="185419" y="42418"/>
                  </a:lnTo>
                  <a:lnTo>
                    <a:pt x="175275" y="38750"/>
                  </a:lnTo>
                  <a:lnTo>
                    <a:pt x="163321" y="36131"/>
                  </a:lnTo>
                  <a:lnTo>
                    <a:pt x="149558" y="34559"/>
                  </a:lnTo>
                  <a:lnTo>
                    <a:pt x="133984" y="34036"/>
                  </a:lnTo>
                  <a:close/>
                </a:path>
                <a:path w="1348104" h="341630">
                  <a:moveTo>
                    <a:pt x="451230" y="27559"/>
                  </a:moveTo>
                  <a:lnTo>
                    <a:pt x="417633" y="36274"/>
                  </a:lnTo>
                  <a:lnTo>
                    <a:pt x="393620" y="62420"/>
                  </a:lnTo>
                  <a:lnTo>
                    <a:pt x="379204" y="105997"/>
                  </a:lnTo>
                  <a:lnTo>
                    <a:pt x="374395" y="167005"/>
                  </a:lnTo>
                  <a:lnTo>
                    <a:pt x="376876" y="209292"/>
                  </a:lnTo>
                  <a:lnTo>
                    <a:pt x="384333" y="243173"/>
                  </a:lnTo>
                  <a:lnTo>
                    <a:pt x="396791" y="268624"/>
                  </a:lnTo>
                  <a:lnTo>
                    <a:pt x="414274" y="285623"/>
                  </a:lnTo>
                  <a:lnTo>
                    <a:pt x="406727" y="277715"/>
                  </a:lnTo>
                  <a:lnTo>
                    <a:pt x="400288" y="269224"/>
                  </a:lnTo>
                  <a:lnTo>
                    <a:pt x="382777" y="216344"/>
                  </a:lnTo>
                  <a:lnTo>
                    <a:pt x="380111" y="172338"/>
                  </a:lnTo>
                  <a:lnTo>
                    <a:pt x="384849" y="111164"/>
                  </a:lnTo>
                  <a:lnTo>
                    <a:pt x="399065" y="67468"/>
                  </a:lnTo>
                  <a:lnTo>
                    <a:pt x="422759" y="41251"/>
                  </a:lnTo>
                  <a:lnTo>
                    <a:pt x="455929" y="32512"/>
                  </a:lnTo>
                  <a:lnTo>
                    <a:pt x="472360" y="34488"/>
                  </a:lnTo>
                  <a:lnTo>
                    <a:pt x="486600" y="40417"/>
                  </a:lnTo>
                  <a:lnTo>
                    <a:pt x="498649" y="50299"/>
                  </a:lnTo>
                  <a:lnTo>
                    <a:pt x="508507" y="64135"/>
                  </a:lnTo>
                  <a:lnTo>
                    <a:pt x="497458" y="61468"/>
                  </a:lnTo>
                  <a:lnTo>
                    <a:pt x="486243" y="55874"/>
                  </a:lnTo>
                  <a:lnTo>
                    <a:pt x="475646" y="51863"/>
                  </a:lnTo>
                  <a:lnTo>
                    <a:pt x="465669" y="49448"/>
                  </a:lnTo>
                  <a:lnTo>
                    <a:pt x="456311" y="48641"/>
                  </a:lnTo>
                  <a:lnTo>
                    <a:pt x="430641" y="56187"/>
                  </a:lnTo>
                  <a:lnTo>
                    <a:pt x="412305" y="78819"/>
                  </a:lnTo>
                  <a:lnTo>
                    <a:pt x="401304" y="116524"/>
                  </a:lnTo>
                  <a:lnTo>
                    <a:pt x="397637" y="169291"/>
                  </a:lnTo>
                  <a:lnTo>
                    <a:pt x="400113" y="210439"/>
                  </a:lnTo>
                  <a:lnTo>
                    <a:pt x="407542" y="244348"/>
                  </a:lnTo>
                  <a:lnTo>
                    <a:pt x="419925" y="271018"/>
                  </a:lnTo>
                  <a:lnTo>
                    <a:pt x="437261" y="290449"/>
                  </a:lnTo>
                  <a:lnTo>
                    <a:pt x="434466" y="293750"/>
                  </a:lnTo>
                  <a:lnTo>
                    <a:pt x="439419" y="294894"/>
                  </a:lnTo>
                  <a:lnTo>
                    <a:pt x="444500" y="295402"/>
                  </a:lnTo>
                  <a:lnTo>
                    <a:pt x="450088" y="295402"/>
                  </a:lnTo>
                  <a:lnTo>
                    <a:pt x="493093" y="276542"/>
                  </a:lnTo>
                  <a:lnTo>
                    <a:pt x="511595" y="243036"/>
                  </a:lnTo>
                  <a:lnTo>
                    <a:pt x="520930" y="192883"/>
                  </a:lnTo>
                  <a:lnTo>
                    <a:pt x="522096" y="161544"/>
                  </a:lnTo>
                  <a:lnTo>
                    <a:pt x="521217" y="126851"/>
                  </a:lnTo>
                  <a:lnTo>
                    <a:pt x="514221" y="75658"/>
                  </a:lnTo>
                  <a:lnTo>
                    <a:pt x="482488" y="35464"/>
                  </a:lnTo>
                  <a:lnTo>
                    <a:pt x="467568" y="29535"/>
                  </a:lnTo>
                  <a:lnTo>
                    <a:pt x="451230" y="27559"/>
                  </a:lnTo>
                  <a:close/>
                </a:path>
                <a:path w="1348104" h="341630">
                  <a:moveTo>
                    <a:pt x="1203452" y="21844"/>
                  </a:moveTo>
                  <a:lnTo>
                    <a:pt x="1163572" y="37060"/>
                  </a:lnTo>
                  <a:lnTo>
                    <a:pt x="1136237" y="91170"/>
                  </a:lnTo>
                  <a:lnTo>
                    <a:pt x="1131189" y="157734"/>
                  </a:lnTo>
                  <a:lnTo>
                    <a:pt x="1132617" y="189737"/>
                  </a:lnTo>
                  <a:lnTo>
                    <a:pt x="1144047" y="242316"/>
                  </a:lnTo>
                  <a:lnTo>
                    <a:pt x="1170035" y="282622"/>
                  </a:lnTo>
                  <a:lnTo>
                    <a:pt x="1189354" y="295021"/>
                  </a:lnTo>
                  <a:lnTo>
                    <a:pt x="1178996" y="288284"/>
                  </a:lnTo>
                  <a:lnTo>
                    <a:pt x="1169828" y="279511"/>
                  </a:lnTo>
                  <a:lnTo>
                    <a:pt x="1147230" y="234757"/>
                  </a:lnTo>
                  <a:lnTo>
                    <a:pt x="1138277" y="184985"/>
                  </a:lnTo>
                  <a:lnTo>
                    <a:pt x="1137157" y="156337"/>
                  </a:lnTo>
                  <a:lnTo>
                    <a:pt x="1141779" y="99236"/>
                  </a:lnTo>
                  <a:lnTo>
                    <a:pt x="1155652" y="58435"/>
                  </a:lnTo>
                  <a:lnTo>
                    <a:pt x="1178788" y="33946"/>
                  </a:lnTo>
                  <a:lnTo>
                    <a:pt x="1211199" y="25781"/>
                  </a:lnTo>
                  <a:lnTo>
                    <a:pt x="1218672" y="26304"/>
                  </a:lnTo>
                  <a:lnTo>
                    <a:pt x="1226026" y="27876"/>
                  </a:lnTo>
                  <a:lnTo>
                    <a:pt x="1233237" y="30495"/>
                  </a:lnTo>
                  <a:lnTo>
                    <a:pt x="1240281" y="34162"/>
                  </a:lnTo>
                  <a:lnTo>
                    <a:pt x="1231973" y="28755"/>
                  </a:lnTo>
                  <a:lnTo>
                    <a:pt x="1223057" y="24907"/>
                  </a:lnTo>
                  <a:lnTo>
                    <a:pt x="1213546" y="22607"/>
                  </a:lnTo>
                  <a:lnTo>
                    <a:pt x="1203452" y="21844"/>
                  </a:lnTo>
                  <a:close/>
                </a:path>
                <a:path w="1348104" h="341630">
                  <a:moveTo>
                    <a:pt x="1335024" y="15748"/>
                  </a:moveTo>
                  <a:lnTo>
                    <a:pt x="1347596" y="22479"/>
                  </a:lnTo>
                  <a:lnTo>
                    <a:pt x="1344167" y="31242"/>
                  </a:lnTo>
                  <a:lnTo>
                    <a:pt x="1331477" y="53625"/>
                  </a:lnTo>
                  <a:lnTo>
                    <a:pt x="1319895" y="75247"/>
                  </a:lnTo>
                  <a:lnTo>
                    <a:pt x="1309431" y="96107"/>
                  </a:lnTo>
                  <a:lnTo>
                    <a:pt x="1300099" y="116205"/>
                  </a:lnTo>
                  <a:lnTo>
                    <a:pt x="1286002" y="110490"/>
                  </a:lnTo>
                  <a:lnTo>
                    <a:pt x="1305552" y="67609"/>
                  </a:lnTo>
                  <a:lnTo>
                    <a:pt x="1310004" y="59944"/>
                  </a:lnTo>
                  <a:lnTo>
                    <a:pt x="1330070" y="22733"/>
                  </a:lnTo>
                  <a:lnTo>
                    <a:pt x="1335024" y="15748"/>
                  </a:lnTo>
                  <a:close/>
                </a:path>
                <a:path w="1348104" h="341630">
                  <a:moveTo>
                    <a:pt x="907288" y="0"/>
                  </a:moveTo>
                  <a:lnTo>
                    <a:pt x="1032637" y="0"/>
                  </a:lnTo>
                  <a:lnTo>
                    <a:pt x="999997" y="40005"/>
                  </a:lnTo>
                  <a:lnTo>
                    <a:pt x="999997" y="288798"/>
                  </a:lnTo>
                  <a:lnTo>
                    <a:pt x="1002029" y="290957"/>
                  </a:lnTo>
                  <a:lnTo>
                    <a:pt x="1002029" y="39116"/>
                  </a:lnTo>
                  <a:lnTo>
                    <a:pt x="1034668" y="9017"/>
                  </a:lnTo>
                  <a:lnTo>
                    <a:pt x="1043686" y="19177"/>
                  </a:lnTo>
                  <a:lnTo>
                    <a:pt x="1018920" y="45466"/>
                  </a:lnTo>
                  <a:lnTo>
                    <a:pt x="1018920" y="289306"/>
                  </a:lnTo>
                  <a:lnTo>
                    <a:pt x="1059688" y="341503"/>
                  </a:lnTo>
                  <a:lnTo>
                    <a:pt x="926083" y="341503"/>
                  </a:lnTo>
                  <a:lnTo>
                    <a:pt x="917193" y="325120"/>
                  </a:lnTo>
                  <a:lnTo>
                    <a:pt x="1035176" y="325120"/>
                  </a:lnTo>
                  <a:lnTo>
                    <a:pt x="1027176" y="318008"/>
                  </a:lnTo>
                  <a:lnTo>
                    <a:pt x="1030604" y="321691"/>
                  </a:lnTo>
                  <a:lnTo>
                    <a:pt x="912621" y="321691"/>
                  </a:lnTo>
                  <a:lnTo>
                    <a:pt x="903224" y="341503"/>
                  </a:lnTo>
                  <a:lnTo>
                    <a:pt x="644143" y="341503"/>
                  </a:lnTo>
                  <a:lnTo>
                    <a:pt x="635380" y="325120"/>
                  </a:lnTo>
                  <a:lnTo>
                    <a:pt x="894079" y="325120"/>
                  </a:lnTo>
                  <a:lnTo>
                    <a:pt x="899413" y="315595"/>
                  </a:lnTo>
                  <a:lnTo>
                    <a:pt x="875696" y="281892"/>
                  </a:lnTo>
                  <a:lnTo>
                    <a:pt x="856741" y="242950"/>
                  </a:lnTo>
                  <a:lnTo>
                    <a:pt x="855726" y="234061"/>
                  </a:lnTo>
                  <a:lnTo>
                    <a:pt x="872489" y="238125"/>
                  </a:lnTo>
                  <a:lnTo>
                    <a:pt x="875029" y="244475"/>
                  </a:lnTo>
                  <a:lnTo>
                    <a:pt x="883410" y="261788"/>
                  </a:lnTo>
                  <a:lnTo>
                    <a:pt x="892730" y="278685"/>
                  </a:lnTo>
                  <a:lnTo>
                    <a:pt x="902979" y="295177"/>
                  </a:lnTo>
                  <a:lnTo>
                    <a:pt x="914145" y="311277"/>
                  </a:lnTo>
                  <a:lnTo>
                    <a:pt x="915415" y="313182"/>
                  </a:lnTo>
                  <a:lnTo>
                    <a:pt x="941069" y="286512"/>
                  </a:lnTo>
                  <a:lnTo>
                    <a:pt x="941069" y="37592"/>
                  </a:lnTo>
                  <a:lnTo>
                    <a:pt x="907288" y="0"/>
                  </a:lnTo>
                  <a:close/>
                </a:path>
                <a:path w="1348104" h="341630">
                  <a:moveTo>
                    <a:pt x="628650" y="0"/>
                  </a:moveTo>
                  <a:lnTo>
                    <a:pt x="755014" y="0"/>
                  </a:lnTo>
                  <a:lnTo>
                    <a:pt x="720597" y="40259"/>
                  </a:lnTo>
                  <a:lnTo>
                    <a:pt x="720597" y="292988"/>
                  </a:lnTo>
                  <a:lnTo>
                    <a:pt x="716788" y="292988"/>
                  </a:lnTo>
                  <a:lnTo>
                    <a:pt x="723391" y="293497"/>
                  </a:lnTo>
                  <a:lnTo>
                    <a:pt x="723391" y="38608"/>
                  </a:lnTo>
                  <a:lnTo>
                    <a:pt x="755650" y="9271"/>
                  </a:lnTo>
                  <a:lnTo>
                    <a:pt x="763269" y="20193"/>
                  </a:lnTo>
                  <a:lnTo>
                    <a:pt x="739775" y="45593"/>
                  </a:lnTo>
                  <a:lnTo>
                    <a:pt x="739775" y="294259"/>
                  </a:lnTo>
                  <a:lnTo>
                    <a:pt x="743203" y="294513"/>
                  </a:lnTo>
                  <a:lnTo>
                    <a:pt x="748411" y="294640"/>
                  </a:lnTo>
                  <a:lnTo>
                    <a:pt x="755395" y="294640"/>
                  </a:lnTo>
                  <a:lnTo>
                    <a:pt x="800258" y="285746"/>
                  </a:lnTo>
                  <a:lnTo>
                    <a:pt x="826833" y="256412"/>
                  </a:lnTo>
                  <a:lnTo>
                    <a:pt x="838834" y="221107"/>
                  </a:lnTo>
                  <a:lnTo>
                    <a:pt x="853051" y="253111"/>
                  </a:lnTo>
                  <a:lnTo>
                    <a:pt x="866743" y="280543"/>
                  </a:lnTo>
                  <a:lnTo>
                    <a:pt x="879911" y="303403"/>
                  </a:lnTo>
                  <a:lnTo>
                    <a:pt x="892555" y="321691"/>
                  </a:lnTo>
                  <a:lnTo>
                    <a:pt x="628650" y="321691"/>
                  </a:lnTo>
                  <a:lnTo>
                    <a:pt x="662177" y="286893"/>
                  </a:lnTo>
                  <a:lnTo>
                    <a:pt x="662177" y="38100"/>
                  </a:lnTo>
                  <a:lnTo>
                    <a:pt x="628650" y="0"/>
                  </a:lnTo>
                  <a:close/>
                </a:path>
                <a:path w="1348104" h="341630">
                  <a:moveTo>
                    <a:pt x="21970" y="0"/>
                  </a:moveTo>
                  <a:lnTo>
                    <a:pt x="135889" y="0"/>
                  </a:lnTo>
                  <a:lnTo>
                    <a:pt x="168820" y="1260"/>
                  </a:lnTo>
                  <a:lnTo>
                    <a:pt x="219632" y="11304"/>
                  </a:lnTo>
                  <a:lnTo>
                    <a:pt x="254918" y="34067"/>
                  </a:lnTo>
                  <a:lnTo>
                    <a:pt x="274869" y="69500"/>
                  </a:lnTo>
                  <a:lnTo>
                    <a:pt x="277367" y="90932"/>
                  </a:lnTo>
                  <a:lnTo>
                    <a:pt x="276395" y="104290"/>
                  </a:lnTo>
                  <a:lnTo>
                    <a:pt x="253618" y="148490"/>
                  </a:lnTo>
                  <a:lnTo>
                    <a:pt x="219328" y="168529"/>
                  </a:lnTo>
                  <a:lnTo>
                    <a:pt x="162464" y="176619"/>
                  </a:lnTo>
                  <a:lnTo>
                    <a:pt x="135889" y="177165"/>
                  </a:lnTo>
                  <a:lnTo>
                    <a:pt x="111251" y="177165"/>
                  </a:lnTo>
                  <a:lnTo>
                    <a:pt x="111251" y="287909"/>
                  </a:lnTo>
                  <a:lnTo>
                    <a:pt x="113791" y="290830"/>
                  </a:lnTo>
                  <a:lnTo>
                    <a:pt x="113791" y="179578"/>
                  </a:lnTo>
                  <a:lnTo>
                    <a:pt x="126339" y="180171"/>
                  </a:lnTo>
                  <a:lnTo>
                    <a:pt x="138826" y="180609"/>
                  </a:lnTo>
                  <a:lnTo>
                    <a:pt x="151243" y="180881"/>
                  </a:lnTo>
                  <a:lnTo>
                    <a:pt x="163575" y="180975"/>
                  </a:lnTo>
                  <a:lnTo>
                    <a:pt x="192125" y="179665"/>
                  </a:lnTo>
                  <a:lnTo>
                    <a:pt x="237031" y="169187"/>
                  </a:lnTo>
                  <a:lnTo>
                    <a:pt x="274859" y="133524"/>
                  </a:lnTo>
                  <a:lnTo>
                    <a:pt x="282066" y="95885"/>
                  </a:lnTo>
                  <a:lnTo>
                    <a:pt x="281711" y="87292"/>
                  </a:lnTo>
                  <a:lnTo>
                    <a:pt x="268287" y="48514"/>
                  </a:lnTo>
                  <a:lnTo>
                    <a:pt x="254762" y="26035"/>
                  </a:lnTo>
                  <a:lnTo>
                    <a:pt x="265785" y="31031"/>
                  </a:lnTo>
                  <a:lnTo>
                    <a:pt x="292403" y="64454"/>
                  </a:lnTo>
                  <a:lnTo>
                    <a:pt x="297814" y="98298"/>
                  </a:lnTo>
                  <a:lnTo>
                    <a:pt x="295100" y="124106"/>
                  </a:lnTo>
                  <a:lnTo>
                    <a:pt x="273383" y="164199"/>
                  </a:lnTo>
                  <a:lnTo>
                    <a:pt x="235618" y="186362"/>
                  </a:lnTo>
                  <a:lnTo>
                    <a:pt x="181568" y="195454"/>
                  </a:lnTo>
                  <a:lnTo>
                    <a:pt x="146303" y="196596"/>
                  </a:lnTo>
                  <a:lnTo>
                    <a:pt x="137794" y="196596"/>
                  </a:lnTo>
                  <a:lnTo>
                    <a:pt x="132587" y="196342"/>
                  </a:lnTo>
                  <a:lnTo>
                    <a:pt x="130555" y="196087"/>
                  </a:lnTo>
                  <a:lnTo>
                    <a:pt x="130555" y="289813"/>
                  </a:lnTo>
                  <a:lnTo>
                    <a:pt x="168782" y="341503"/>
                  </a:lnTo>
                  <a:lnTo>
                    <a:pt x="39877" y="341503"/>
                  </a:lnTo>
                  <a:lnTo>
                    <a:pt x="30479" y="325120"/>
                  </a:lnTo>
                  <a:lnTo>
                    <a:pt x="144779" y="325120"/>
                  </a:lnTo>
                  <a:lnTo>
                    <a:pt x="139700" y="320421"/>
                  </a:lnTo>
                  <a:lnTo>
                    <a:pt x="140842" y="321691"/>
                  </a:lnTo>
                  <a:lnTo>
                    <a:pt x="17779" y="321691"/>
                  </a:lnTo>
                  <a:lnTo>
                    <a:pt x="51562" y="286004"/>
                  </a:lnTo>
                  <a:lnTo>
                    <a:pt x="51562" y="195580"/>
                  </a:lnTo>
                  <a:lnTo>
                    <a:pt x="43441" y="196105"/>
                  </a:lnTo>
                  <a:lnTo>
                    <a:pt x="34893" y="197500"/>
                  </a:lnTo>
                  <a:lnTo>
                    <a:pt x="25915" y="199776"/>
                  </a:lnTo>
                  <a:lnTo>
                    <a:pt x="16509" y="202946"/>
                  </a:lnTo>
                  <a:lnTo>
                    <a:pt x="11683" y="191770"/>
                  </a:lnTo>
                  <a:lnTo>
                    <a:pt x="21326" y="186362"/>
                  </a:lnTo>
                  <a:lnTo>
                    <a:pt x="30241" y="182514"/>
                  </a:lnTo>
                  <a:lnTo>
                    <a:pt x="38419" y="180214"/>
                  </a:lnTo>
                  <a:lnTo>
                    <a:pt x="45846" y="179450"/>
                  </a:lnTo>
                  <a:lnTo>
                    <a:pt x="51562" y="179450"/>
                  </a:lnTo>
                  <a:lnTo>
                    <a:pt x="51562" y="176784"/>
                  </a:lnTo>
                  <a:lnTo>
                    <a:pt x="50800" y="176784"/>
                  </a:lnTo>
                  <a:lnTo>
                    <a:pt x="49911" y="176657"/>
                  </a:lnTo>
                  <a:lnTo>
                    <a:pt x="49021" y="176657"/>
                  </a:lnTo>
                  <a:lnTo>
                    <a:pt x="37282" y="177440"/>
                  </a:lnTo>
                  <a:lnTo>
                    <a:pt x="26257" y="179784"/>
                  </a:lnTo>
                  <a:lnTo>
                    <a:pt x="15946" y="183675"/>
                  </a:lnTo>
                  <a:lnTo>
                    <a:pt x="6350" y="189103"/>
                  </a:lnTo>
                  <a:lnTo>
                    <a:pt x="0" y="180848"/>
                  </a:lnTo>
                  <a:lnTo>
                    <a:pt x="9644" y="166679"/>
                  </a:lnTo>
                  <a:lnTo>
                    <a:pt x="21621" y="156559"/>
                  </a:lnTo>
                  <a:lnTo>
                    <a:pt x="35933" y="150487"/>
                  </a:lnTo>
                  <a:lnTo>
                    <a:pt x="52577" y="148462"/>
                  </a:lnTo>
                  <a:lnTo>
                    <a:pt x="51562" y="148590"/>
                  </a:lnTo>
                  <a:lnTo>
                    <a:pt x="51562" y="36575"/>
                  </a:lnTo>
                  <a:lnTo>
                    <a:pt x="2197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2219" y="993267"/>
              <a:ext cx="2849245" cy="3542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6565" y="914146"/>
              <a:ext cx="1409065" cy="430530"/>
            </a:xfrm>
            <a:custGeom>
              <a:avLst/>
              <a:gdLst/>
              <a:ahLst/>
              <a:cxnLst/>
              <a:rect l="l" t="t" r="r" b="b"/>
              <a:pathLst>
                <a:path w="1409064" h="430530">
                  <a:moveTo>
                    <a:pt x="139573" y="82295"/>
                  </a:moveTo>
                  <a:lnTo>
                    <a:pt x="159904" y="83653"/>
                  </a:lnTo>
                  <a:lnTo>
                    <a:pt x="178784" y="87725"/>
                  </a:lnTo>
                  <a:lnTo>
                    <a:pt x="196187" y="94511"/>
                  </a:lnTo>
                  <a:lnTo>
                    <a:pt x="212089" y="104012"/>
                  </a:lnTo>
                  <a:lnTo>
                    <a:pt x="212089" y="94741"/>
                  </a:lnTo>
                  <a:lnTo>
                    <a:pt x="250110" y="118808"/>
                  </a:lnTo>
                  <a:lnTo>
                    <a:pt x="276606" y="154686"/>
                  </a:lnTo>
                  <a:lnTo>
                    <a:pt x="292211" y="199659"/>
                  </a:lnTo>
                  <a:lnTo>
                    <a:pt x="297434" y="250825"/>
                  </a:lnTo>
                  <a:lnTo>
                    <a:pt x="294862" y="288873"/>
                  </a:lnTo>
                  <a:lnTo>
                    <a:pt x="274288" y="353730"/>
                  </a:lnTo>
                  <a:lnTo>
                    <a:pt x="234164" y="402234"/>
                  </a:lnTo>
                  <a:lnTo>
                    <a:pt x="180062" y="427051"/>
                  </a:lnTo>
                  <a:lnTo>
                    <a:pt x="148082" y="430149"/>
                  </a:lnTo>
                  <a:lnTo>
                    <a:pt x="126795" y="428245"/>
                  </a:lnTo>
                  <a:lnTo>
                    <a:pt x="105997" y="422544"/>
                  </a:lnTo>
                  <a:lnTo>
                    <a:pt x="85699" y="413057"/>
                  </a:lnTo>
                  <a:lnTo>
                    <a:pt x="65912" y="399795"/>
                  </a:lnTo>
                  <a:lnTo>
                    <a:pt x="65912" y="391032"/>
                  </a:lnTo>
                  <a:lnTo>
                    <a:pt x="84744" y="400794"/>
                  </a:lnTo>
                  <a:lnTo>
                    <a:pt x="104457" y="407781"/>
                  </a:lnTo>
                  <a:lnTo>
                    <a:pt x="125027" y="411982"/>
                  </a:lnTo>
                  <a:lnTo>
                    <a:pt x="146431" y="413384"/>
                  </a:lnTo>
                  <a:lnTo>
                    <a:pt x="174478" y="410600"/>
                  </a:lnTo>
                  <a:lnTo>
                    <a:pt x="222761" y="388364"/>
                  </a:lnTo>
                  <a:lnTo>
                    <a:pt x="259526" y="345223"/>
                  </a:lnTo>
                  <a:lnTo>
                    <a:pt x="278437" y="288228"/>
                  </a:lnTo>
                  <a:lnTo>
                    <a:pt x="280797" y="255015"/>
                  </a:lnTo>
                  <a:lnTo>
                    <a:pt x="279703" y="229844"/>
                  </a:lnTo>
                  <a:lnTo>
                    <a:pt x="270992" y="184453"/>
                  </a:lnTo>
                  <a:lnTo>
                    <a:pt x="255250" y="148586"/>
                  </a:lnTo>
                  <a:lnTo>
                    <a:pt x="221996" y="111759"/>
                  </a:lnTo>
                  <a:lnTo>
                    <a:pt x="227711" y="116839"/>
                  </a:lnTo>
                  <a:lnTo>
                    <a:pt x="232918" y="122427"/>
                  </a:lnTo>
                  <a:lnTo>
                    <a:pt x="265414" y="182578"/>
                  </a:lnTo>
                  <a:lnTo>
                    <a:pt x="274574" y="251459"/>
                  </a:lnTo>
                  <a:lnTo>
                    <a:pt x="272311" y="285847"/>
                  </a:lnTo>
                  <a:lnTo>
                    <a:pt x="254214" y="343810"/>
                  </a:lnTo>
                  <a:lnTo>
                    <a:pt x="218709" y="386560"/>
                  </a:lnTo>
                  <a:lnTo>
                    <a:pt x="169941" y="408380"/>
                  </a:lnTo>
                  <a:lnTo>
                    <a:pt x="140843" y="411099"/>
                  </a:lnTo>
                  <a:lnTo>
                    <a:pt x="117391" y="409190"/>
                  </a:lnTo>
                  <a:lnTo>
                    <a:pt x="74441" y="393846"/>
                  </a:lnTo>
                  <a:lnTo>
                    <a:pt x="30968" y="355099"/>
                  </a:lnTo>
                  <a:lnTo>
                    <a:pt x="3448" y="288424"/>
                  </a:lnTo>
                  <a:lnTo>
                    <a:pt x="0" y="247014"/>
                  </a:lnTo>
                  <a:lnTo>
                    <a:pt x="2359" y="211369"/>
                  </a:lnTo>
                  <a:lnTo>
                    <a:pt x="21270" y="151413"/>
                  </a:lnTo>
                  <a:lnTo>
                    <a:pt x="58348" y="107531"/>
                  </a:lnTo>
                  <a:lnTo>
                    <a:pt x="109212" y="85103"/>
                  </a:lnTo>
                  <a:lnTo>
                    <a:pt x="139573" y="82295"/>
                  </a:lnTo>
                  <a:close/>
                </a:path>
                <a:path w="1409064" h="430530">
                  <a:moveTo>
                    <a:pt x="893953" y="77342"/>
                  </a:moveTo>
                  <a:lnTo>
                    <a:pt x="940423" y="85111"/>
                  </a:lnTo>
                  <a:lnTo>
                    <a:pt x="966025" y="94112"/>
                  </a:lnTo>
                  <a:lnTo>
                    <a:pt x="973454" y="96218"/>
                  </a:lnTo>
                  <a:lnTo>
                    <a:pt x="980122" y="97490"/>
                  </a:lnTo>
                  <a:lnTo>
                    <a:pt x="986028" y="97916"/>
                  </a:lnTo>
                  <a:lnTo>
                    <a:pt x="993648" y="97916"/>
                  </a:lnTo>
                  <a:lnTo>
                    <a:pt x="1001268" y="95503"/>
                  </a:lnTo>
                  <a:lnTo>
                    <a:pt x="1008888" y="90804"/>
                  </a:lnTo>
                  <a:lnTo>
                    <a:pt x="1018286" y="96265"/>
                  </a:lnTo>
                  <a:lnTo>
                    <a:pt x="993362" y="143668"/>
                  </a:lnTo>
                  <a:lnTo>
                    <a:pt x="976884" y="181863"/>
                  </a:lnTo>
                  <a:lnTo>
                    <a:pt x="972947" y="189483"/>
                  </a:lnTo>
                  <a:lnTo>
                    <a:pt x="962533" y="186054"/>
                  </a:lnTo>
                  <a:lnTo>
                    <a:pt x="960106" y="173194"/>
                  </a:lnTo>
                  <a:lnTo>
                    <a:pt x="956833" y="161464"/>
                  </a:lnTo>
                  <a:lnTo>
                    <a:pt x="952728" y="150854"/>
                  </a:lnTo>
                  <a:lnTo>
                    <a:pt x="947801" y="141350"/>
                  </a:lnTo>
                  <a:lnTo>
                    <a:pt x="947801" y="145033"/>
                  </a:lnTo>
                  <a:lnTo>
                    <a:pt x="933920" y="137292"/>
                  </a:lnTo>
                  <a:lnTo>
                    <a:pt x="921432" y="131778"/>
                  </a:lnTo>
                  <a:lnTo>
                    <a:pt x="910349" y="128478"/>
                  </a:lnTo>
                  <a:lnTo>
                    <a:pt x="900684" y="127380"/>
                  </a:lnTo>
                  <a:lnTo>
                    <a:pt x="875420" y="134570"/>
                  </a:lnTo>
                  <a:lnTo>
                    <a:pt x="857361" y="156130"/>
                  </a:lnTo>
                  <a:lnTo>
                    <a:pt x="846516" y="192049"/>
                  </a:lnTo>
                  <a:lnTo>
                    <a:pt x="842899" y="242315"/>
                  </a:lnTo>
                  <a:lnTo>
                    <a:pt x="843778" y="268081"/>
                  </a:lnTo>
                  <a:lnTo>
                    <a:pt x="850774" y="312467"/>
                  </a:lnTo>
                  <a:lnTo>
                    <a:pt x="874379" y="359933"/>
                  </a:lnTo>
                  <a:lnTo>
                    <a:pt x="898651" y="377063"/>
                  </a:lnTo>
                  <a:lnTo>
                    <a:pt x="898651" y="385317"/>
                  </a:lnTo>
                  <a:lnTo>
                    <a:pt x="900684" y="385571"/>
                  </a:lnTo>
                  <a:lnTo>
                    <a:pt x="902716" y="385571"/>
                  </a:lnTo>
                  <a:lnTo>
                    <a:pt x="904748" y="385571"/>
                  </a:lnTo>
                  <a:lnTo>
                    <a:pt x="945235" y="373624"/>
                  </a:lnTo>
                  <a:lnTo>
                    <a:pt x="970724" y="338232"/>
                  </a:lnTo>
                  <a:lnTo>
                    <a:pt x="979170" y="292607"/>
                  </a:lnTo>
                  <a:lnTo>
                    <a:pt x="983614" y="287654"/>
                  </a:lnTo>
                  <a:lnTo>
                    <a:pt x="1006221" y="308482"/>
                  </a:lnTo>
                  <a:lnTo>
                    <a:pt x="1005510" y="320740"/>
                  </a:lnTo>
                  <a:lnTo>
                    <a:pt x="995045" y="359155"/>
                  </a:lnTo>
                  <a:lnTo>
                    <a:pt x="958532" y="401446"/>
                  </a:lnTo>
                  <a:lnTo>
                    <a:pt x="896874" y="415543"/>
                  </a:lnTo>
                  <a:lnTo>
                    <a:pt x="865798" y="412684"/>
                  </a:lnTo>
                  <a:lnTo>
                    <a:pt x="813792" y="389772"/>
                  </a:lnTo>
                  <a:lnTo>
                    <a:pt x="776025" y="344838"/>
                  </a:lnTo>
                  <a:lnTo>
                    <a:pt x="756785" y="283168"/>
                  </a:lnTo>
                  <a:lnTo>
                    <a:pt x="754380" y="246379"/>
                  </a:lnTo>
                  <a:lnTo>
                    <a:pt x="756880" y="212014"/>
                  </a:lnTo>
                  <a:lnTo>
                    <a:pt x="776882" y="151903"/>
                  </a:lnTo>
                  <a:lnTo>
                    <a:pt x="815550" y="104775"/>
                  </a:lnTo>
                  <a:lnTo>
                    <a:pt x="865358" y="80390"/>
                  </a:lnTo>
                  <a:lnTo>
                    <a:pt x="893953" y="77342"/>
                  </a:lnTo>
                  <a:close/>
                </a:path>
                <a:path w="1409064" h="430530">
                  <a:moveTo>
                    <a:pt x="1409064" y="14604"/>
                  </a:moveTo>
                  <a:lnTo>
                    <a:pt x="1409064" y="31495"/>
                  </a:lnTo>
                  <a:lnTo>
                    <a:pt x="1405128" y="35432"/>
                  </a:lnTo>
                  <a:lnTo>
                    <a:pt x="1395462" y="45033"/>
                  </a:lnTo>
                  <a:lnTo>
                    <a:pt x="1386474" y="54609"/>
                  </a:lnTo>
                  <a:lnTo>
                    <a:pt x="1362440" y="85000"/>
                  </a:lnTo>
                  <a:lnTo>
                    <a:pt x="1340723" y="117524"/>
                  </a:lnTo>
                  <a:lnTo>
                    <a:pt x="1240155" y="276098"/>
                  </a:lnTo>
                  <a:lnTo>
                    <a:pt x="1240155" y="368300"/>
                  </a:lnTo>
                  <a:lnTo>
                    <a:pt x="1283335" y="426974"/>
                  </a:lnTo>
                  <a:lnTo>
                    <a:pt x="1122934" y="426974"/>
                  </a:lnTo>
                  <a:lnTo>
                    <a:pt x="1118362" y="410590"/>
                  </a:lnTo>
                  <a:lnTo>
                    <a:pt x="1260348" y="410590"/>
                  </a:lnTo>
                  <a:lnTo>
                    <a:pt x="1223518" y="371728"/>
                  </a:lnTo>
                  <a:lnTo>
                    <a:pt x="1223518" y="271399"/>
                  </a:lnTo>
                  <a:lnTo>
                    <a:pt x="1313814" y="128904"/>
                  </a:lnTo>
                  <a:lnTo>
                    <a:pt x="1337310" y="104266"/>
                  </a:lnTo>
                  <a:lnTo>
                    <a:pt x="1352504" y="76809"/>
                  </a:lnTo>
                  <a:lnTo>
                    <a:pt x="1369520" y="52720"/>
                  </a:lnTo>
                  <a:lnTo>
                    <a:pt x="1388369" y="31990"/>
                  </a:lnTo>
                  <a:lnTo>
                    <a:pt x="1409064" y="14604"/>
                  </a:lnTo>
                  <a:close/>
                </a:path>
                <a:path w="1409064" h="430530">
                  <a:moveTo>
                    <a:pt x="1394587" y="0"/>
                  </a:moveTo>
                  <a:lnTo>
                    <a:pt x="1399539" y="7238"/>
                  </a:lnTo>
                  <a:lnTo>
                    <a:pt x="1395857" y="12826"/>
                  </a:lnTo>
                  <a:lnTo>
                    <a:pt x="1375187" y="35397"/>
                  </a:lnTo>
                  <a:lnTo>
                    <a:pt x="1356423" y="58134"/>
                  </a:lnTo>
                  <a:lnTo>
                    <a:pt x="1339564" y="81014"/>
                  </a:lnTo>
                  <a:lnTo>
                    <a:pt x="1324610" y="104012"/>
                  </a:lnTo>
                  <a:lnTo>
                    <a:pt x="1319563" y="112248"/>
                  </a:lnTo>
                  <a:lnTo>
                    <a:pt x="1315291" y="119221"/>
                  </a:lnTo>
                  <a:lnTo>
                    <a:pt x="1311804" y="124908"/>
                  </a:lnTo>
                  <a:lnTo>
                    <a:pt x="1309116" y="129286"/>
                  </a:lnTo>
                  <a:lnTo>
                    <a:pt x="1219581" y="272541"/>
                  </a:lnTo>
                  <a:lnTo>
                    <a:pt x="1219581" y="367791"/>
                  </a:lnTo>
                  <a:lnTo>
                    <a:pt x="1254760" y="407162"/>
                  </a:lnTo>
                  <a:lnTo>
                    <a:pt x="1126363" y="407162"/>
                  </a:lnTo>
                  <a:lnTo>
                    <a:pt x="1161288" y="367664"/>
                  </a:lnTo>
                  <a:lnTo>
                    <a:pt x="1161288" y="272795"/>
                  </a:lnTo>
                  <a:lnTo>
                    <a:pt x="1102995" y="183133"/>
                  </a:lnTo>
                  <a:lnTo>
                    <a:pt x="1090422" y="162051"/>
                  </a:lnTo>
                  <a:lnTo>
                    <a:pt x="1082587" y="150550"/>
                  </a:lnTo>
                  <a:lnTo>
                    <a:pt x="1057392" y="119189"/>
                  </a:lnTo>
                  <a:lnTo>
                    <a:pt x="1031621" y="96900"/>
                  </a:lnTo>
                  <a:lnTo>
                    <a:pt x="1026668" y="85470"/>
                  </a:lnTo>
                  <a:lnTo>
                    <a:pt x="1159637" y="85470"/>
                  </a:lnTo>
                  <a:lnTo>
                    <a:pt x="1129411" y="122427"/>
                  </a:lnTo>
                  <a:lnTo>
                    <a:pt x="1205103" y="238887"/>
                  </a:lnTo>
                  <a:lnTo>
                    <a:pt x="1207897" y="231520"/>
                  </a:lnTo>
                  <a:lnTo>
                    <a:pt x="1135761" y="121157"/>
                  </a:lnTo>
                  <a:lnTo>
                    <a:pt x="1165860" y="92582"/>
                  </a:lnTo>
                  <a:lnTo>
                    <a:pt x="1176528" y="101091"/>
                  </a:lnTo>
                  <a:lnTo>
                    <a:pt x="1154430" y="122681"/>
                  </a:lnTo>
                  <a:lnTo>
                    <a:pt x="1216533" y="220599"/>
                  </a:lnTo>
                  <a:lnTo>
                    <a:pt x="1266825" y="137159"/>
                  </a:lnTo>
                  <a:lnTo>
                    <a:pt x="1288256" y="93618"/>
                  </a:lnTo>
                  <a:lnTo>
                    <a:pt x="1289685" y="83946"/>
                  </a:lnTo>
                  <a:lnTo>
                    <a:pt x="1288379" y="76563"/>
                  </a:lnTo>
                  <a:lnTo>
                    <a:pt x="1284477" y="67738"/>
                  </a:lnTo>
                  <a:lnTo>
                    <a:pt x="1278004" y="57461"/>
                  </a:lnTo>
                  <a:lnTo>
                    <a:pt x="1268984" y="45719"/>
                  </a:lnTo>
                  <a:lnTo>
                    <a:pt x="1304037" y="35911"/>
                  </a:lnTo>
                  <a:lnTo>
                    <a:pt x="1335484" y="25352"/>
                  </a:lnTo>
                  <a:lnTo>
                    <a:pt x="1363335" y="14055"/>
                  </a:lnTo>
                  <a:lnTo>
                    <a:pt x="1387602" y="2031"/>
                  </a:lnTo>
                  <a:lnTo>
                    <a:pt x="139458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633550"/>
            <a:ext cx="6993255" cy="377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SzPct val="72916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Crawlers can have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crippling impact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overall </a:t>
            </a:r>
            <a:r>
              <a:rPr sz="2400" spc="-5" dirty="0">
                <a:latin typeface="Trebuchet MS"/>
                <a:cs typeface="Trebuchet MS"/>
              </a:rPr>
              <a:t>performance </a:t>
            </a:r>
            <a:r>
              <a:rPr sz="2400" dirty="0">
                <a:latin typeface="Trebuchet MS"/>
                <a:cs typeface="Trebuchet MS"/>
              </a:rPr>
              <a:t>of a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site.</a:t>
            </a:r>
            <a:endParaRPr sz="2400">
              <a:latin typeface="Trebuchet MS"/>
              <a:cs typeface="Trebuchet MS"/>
            </a:endParaRPr>
          </a:p>
          <a:p>
            <a:pPr marL="287020" marR="1137285" indent="-287020">
              <a:lnSpc>
                <a:spcPct val="120800"/>
              </a:lnSpc>
              <a:buSzPct val="72916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costs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using </a:t>
            </a:r>
            <a:r>
              <a:rPr sz="2400" spc="-40" dirty="0">
                <a:latin typeface="Trebuchet MS"/>
                <a:cs typeface="Trebuchet MS"/>
              </a:rPr>
              <a:t>Web </a:t>
            </a:r>
            <a:r>
              <a:rPr sz="2400" spc="-5" dirty="0">
                <a:latin typeface="Trebuchet MS"/>
                <a:cs typeface="Trebuchet MS"/>
              </a:rPr>
              <a:t>crawlers </a:t>
            </a:r>
            <a:r>
              <a:rPr sz="2400" spc="-10" dirty="0">
                <a:latin typeface="Trebuchet MS"/>
                <a:cs typeface="Trebuchet MS"/>
              </a:rPr>
              <a:t>include:  </a:t>
            </a:r>
            <a:r>
              <a:rPr sz="2400" spc="-5" dirty="0">
                <a:latin typeface="Trebuchet MS"/>
                <a:cs typeface="Trebuchet MS"/>
              </a:rPr>
              <a:t>Network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resources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Trebuchet MS"/>
                <a:cs typeface="Trebuchet MS"/>
              </a:rPr>
              <a:t>Server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overload</a:t>
            </a:r>
            <a:endParaRPr sz="2400">
              <a:latin typeface="Trebuchet MS"/>
              <a:cs typeface="Trebuchet MS"/>
            </a:endParaRPr>
          </a:p>
          <a:p>
            <a:pPr marL="927100" marR="1924685">
              <a:lnSpc>
                <a:spcPct val="120800"/>
              </a:lnSpc>
            </a:pPr>
            <a:r>
              <a:rPr sz="2400" dirty="0">
                <a:latin typeface="Trebuchet MS"/>
                <a:cs typeface="Trebuchet MS"/>
              </a:rPr>
              <a:t>Server/ router </a:t>
            </a:r>
            <a:r>
              <a:rPr sz="2400" spc="-5" dirty="0">
                <a:latin typeface="Trebuchet MS"/>
                <a:cs typeface="Trebuchet MS"/>
              </a:rPr>
              <a:t>crashes  Network and </a:t>
            </a:r>
            <a:r>
              <a:rPr sz="2400" dirty="0">
                <a:latin typeface="Trebuchet MS"/>
                <a:cs typeface="Trebuchet MS"/>
              </a:rPr>
              <a:t>server</a:t>
            </a:r>
            <a:r>
              <a:rPr sz="2400" spc="-10" dirty="0">
                <a:latin typeface="Trebuchet MS"/>
                <a:cs typeface="Trebuchet MS"/>
              </a:rPr>
              <a:t> disruption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SzPct val="72916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partial solution to these problems is the robots  </a:t>
            </a:r>
            <a:r>
              <a:rPr sz="2400" spc="-10" dirty="0">
                <a:latin typeface="Trebuchet MS"/>
                <a:cs typeface="Trebuchet MS"/>
              </a:rPr>
              <a:t>exclusion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protocol.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5998" y="717295"/>
            <a:ext cx="4121785" cy="359410"/>
            <a:chOff x="2015998" y="717295"/>
            <a:chExt cx="4121785" cy="359410"/>
          </a:xfrm>
        </p:grpSpPr>
        <p:sp>
          <p:nvSpPr>
            <p:cNvPr id="4" name="object 4"/>
            <p:cNvSpPr/>
            <p:nvPr/>
          </p:nvSpPr>
          <p:spPr>
            <a:xfrm>
              <a:off x="2016887" y="718184"/>
              <a:ext cx="4119626" cy="357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2847" y="902715"/>
              <a:ext cx="110108" cy="118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9752" y="775334"/>
              <a:ext cx="10172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1301" y="771778"/>
              <a:ext cx="176275" cy="2503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6786" y="771778"/>
              <a:ext cx="176275" cy="2503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8898" y="771778"/>
              <a:ext cx="176275" cy="2503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2847" y="771524"/>
              <a:ext cx="91439" cy="866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6887" y="718184"/>
              <a:ext cx="4119879" cy="357505"/>
            </a:xfrm>
            <a:custGeom>
              <a:avLst/>
              <a:gdLst/>
              <a:ahLst/>
              <a:cxnLst/>
              <a:rect l="l" t="t" r="r" b="b"/>
              <a:pathLst>
                <a:path w="4119879" h="357505">
                  <a:moveTo>
                    <a:pt x="3867912" y="6095"/>
                  </a:moveTo>
                  <a:lnTo>
                    <a:pt x="3897503" y="6095"/>
                  </a:lnTo>
                  <a:lnTo>
                    <a:pt x="4060698" y="214629"/>
                  </a:lnTo>
                  <a:lnTo>
                    <a:pt x="4060698" y="6095"/>
                  </a:lnTo>
                  <a:lnTo>
                    <a:pt x="4119626" y="6095"/>
                  </a:lnTo>
                  <a:lnTo>
                    <a:pt x="4119626" y="356362"/>
                  </a:lnTo>
                  <a:lnTo>
                    <a:pt x="4094607" y="356362"/>
                  </a:lnTo>
                  <a:lnTo>
                    <a:pt x="3926966" y="137667"/>
                  </a:lnTo>
                  <a:lnTo>
                    <a:pt x="3926966" y="351916"/>
                  </a:lnTo>
                  <a:lnTo>
                    <a:pt x="3867912" y="351916"/>
                  </a:lnTo>
                  <a:lnTo>
                    <a:pt x="3867912" y="6095"/>
                  </a:lnTo>
                  <a:close/>
                </a:path>
                <a:path w="4119879" h="357505">
                  <a:moveTo>
                    <a:pt x="3395217" y="6095"/>
                  </a:moveTo>
                  <a:lnTo>
                    <a:pt x="3456559" y="6095"/>
                  </a:lnTo>
                  <a:lnTo>
                    <a:pt x="3456559" y="351663"/>
                  </a:lnTo>
                  <a:lnTo>
                    <a:pt x="3395217" y="351663"/>
                  </a:lnTo>
                  <a:lnTo>
                    <a:pt x="3395217" y="6095"/>
                  </a:lnTo>
                  <a:close/>
                </a:path>
                <a:path w="4119879" h="357505">
                  <a:moveTo>
                    <a:pt x="2819400" y="6095"/>
                  </a:moveTo>
                  <a:lnTo>
                    <a:pt x="2880741" y="6095"/>
                  </a:lnTo>
                  <a:lnTo>
                    <a:pt x="2880741" y="240284"/>
                  </a:lnTo>
                  <a:lnTo>
                    <a:pt x="2881810" y="253547"/>
                  </a:lnTo>
                  <a:lnTo>
                    <a:pt x="2907043" y="293270"/>
                  </a:lnTo>
                  <a:lnTo>
                    <a:pt x="2944495" y="303022"/>
                  </a:lnTo>
                  <a:lnTo>
                    <a:pt x="2960161" y="301952"/>
                  </a:lnTo>
                  <a:lnTo>
                    <a:pt x="2996184" y="286003"/>
                  </a:lnTo>
                  <a:lnTo>
                    <a:pt x="3014726" y="239140"/>
                  </a:lnTo>
                  <a:lnTo>
                    <a:pt x="3014726" y="6095"/>
                  </a:lnTo>
                  <a:lnTo>
                    <a:pt x="3076066" y="6095"/>
                  </a:lnTo>
                  <a:lnTo>
                    <a:pt x="3076066" y="243839"/>
                  </a:lnTo>
                  <a:lnTo>
                    <a:pt x="3073830" y="269059"/>
                  </a:lnTo>
                  <a:lnTo>
                    <a:pt x="3055975" y="310830"/>
                  </a:lnTo>
                  <a:lnTo>
                    <a:pt x="3020994" y="340574"/>
                  </a:lnTo>
                  <a:lnTo>
                    <a:pt x="2973318" y="355623"/>
                  </a:lnTo>
                  <a:lnTo>
                    <a:pt x="2945003" y="357504"/>
                  </a:lnTo>
                  <a:lnTo>
                    <a:pt x="2916620" y="355669"/>
                  </a:lnTo>
                  <a:lnTo>
                    <a:pt x="2870190" y="340949"/>
                  </a:lnTo>
                  <a:lnTo>
                    <a:pt x="2837830" y="311701"/>
                  </a:lnTo>
                  <a:lnTo>
                    <a:pt x="2821447" y="269497"/>
                  </a:lnTo>
                  <a:lnTo>
                    <a:pt x="2819400" y="243586"/>
                  </a:lnTo>
                  <a:lnTo>
                    <a:pt x="2819400" y="6095"/>
                  </a:lnTo>
                  <a:close/>
                </a:path>
                <a:path w="4119879" h="357505">
                  <a:moveTo>
                    <a:pt x="2552700" y="6095"/>
                  </a:moveTo>
                  <a:lnTo>
                    <a:pt x="2614041" y="6095"/>
                  </a:lnTo>
                  <a:lnTo>
                    <a:pt x="2614041" y="297179"/>
                  </a:lnTo>
                  <a:lnTo>
                    <a:pt x="2770251" y="297179"/>
                  </a:lnTo>
                  <a:lnTo>
                    <a:pt x="2770251" y="351663"/>
                  </a:lnTo>
                  <a:lnTo>
                    <a:pt x="2552700" y="351663"/>
                  </a:lnTo>
                  <a:lnTo>
                    <a:pt x="2552700" y="6095"/>
                  </a:lnTo>
                  <a:close/>
                </a:path>
                <a:path w="4119879" h="357505">
                  <a:moveTo>
                    <a:pt x="1693164" y="6095"/>
                  </a:moveTo>
                  <a:lnTo>
                    <a:pt x="1913763" y="6095"/>
                  </a:lnTo>
                  <a:lnTo>
                    <a:pt x="1913763" y="60578"/>
                  </a:lnTo>
                  <a:lnTo>
                    <a:pt x="1754504" y="60578"/>
                  </a:lnTo>
                  <a:lnTo>
                    <a:pt x="1754504" y="141477"/>
                  </a:lnTo>
                  <a:lnTo>
                    <a:pt x="1868677" y="141477"/>
                  </a:lnTo>
                  <a:lnTo>
                    <a:pt x="1868677" y="193675"/>
                  </a:lnTo>
                  <a:lnTo>
                    <a:pt x="1754504" y="193675"/>
                  </a:lnTo>
                  <a:lnTo>
                    <a:pt x="1754504" y="297179"/>
                  </a:lnTo>
                  <a:lnTo>
                    <a:pt x="1911223" y="297179"/>
                  </a:lnTo>
                  <a:lnTo>
                    <a:pt x="1911223" y="351663"/>
                  </a:lnTo>
                  <a:lnTo>
                    <a:pt x="1693164" y="351663"/>
                  </a:lnTo>
                  <a:lnTo>
                    <a:pt x="1693164" y="6095"/>
                  </a:lnTo>
                  <a:close/>
                </a:path>
                <a:path w="4119879" h="357505">
                  <a:moveTo>
                    <a:pt x="1232789" y="6095"/>
                  </a:moveTo>
                  <a:lnTo>
                    <a:pt x="1518920" y="6095"/>
                  </a:lnTo>
                  <a:lnTo>
                    <a:pt x="1518920" y="60578"/>
                  </a:lnTo>
                  <a:lnTo>
                    <a:pt x="1403985" y="60578"/>
                  </a:lnTo>
                  <a:lnTo>
                    <a:pt x="1403985" y="351663"/>
                  </a:lnTo>
                  <a:lnTo>
                    <a:pt x="1342643" y="351663"/>
                  </a:lnTo>
                  <a:lnTo>
                    <a:pt x="1342643" y="60578"/>
                  </a:lnTo>
                  <a:lnTo>
                    <a:pt x="1232789" y="60578"/>
                  </a:lnTo>
                  <a:lnTo>
                    <a:pt x="1232789" y="6095"/>
                  </a:lnTo>
                  <a:close/>
                </a:path>
                <a:path w="4119879" h="357505">
                  <a:moveTo>
                    <a:pt x="1941576" y="5841"/>
                  </a:moveTo>
                  <a:lnTo>
                    <a:pt x="2004314" y="6095"/>
                  </a:lnTo>
                  <a:lnTo>
                    <a:pt x="2074417" y="122809"/>
                  </a:lnTo>
                  <a:lnTo>
                    <a:pt x="2151507" y="6095"/>
                  </a:lnTo>
                  <a:lnTo>
                    <a:pt x="2215641" y="6095"/>
                  </a:lnTo>
                  <a:lnTo>
                    <a:pt x="2106295" y="173609"/>
                  </a:lnTo>
                  <a:lnTo>
                    <a:pt x="2221103" y="351663"/>
                  </a:lnTo>
                  <a:lnTo>
                    <a:pt x="2154301" y="351663"/>
                  </a:lnTo>
                  <a:lnTo>
                    <a:pt x="2072766" y="227329"/>
                  </a:lnTo>
                  <a:lnTo>
                    <a:pt x="1997202" y="351663"/>
                  </a:lnTo>
                  <a:lnTo>
                    <a:pt x="1933321" y="351663"/>
                  </a:lnTo>
                  <a:lnTo>
                    <a:pt x="2036826" y="172592"/>
                  </a:lnTo>
                  <a:lnTo>
                    <a:pt x="1941576" y="5841"/>
                  </a:lnTo>
                  <a:close/>
                </a:path>
                <a:path w="4119879" h="357505">
                  <a:moveTo>
                    <a:pt x="733425" y="3048"/>
                  </a:moveTo>
                  <a:lnTo>
                    <a:pt x="781367" y="8778"/>
                  </a:lnTo>
                  <a:lnTo>
                    <a:pt x="817499" y="26035"/>
                  </a:lnTo>
                  <a:lnTo>
                    <a:pt x="845948" y="71594"/>
                  </a:lnTo>
                  <a:lnTo>
                    <a:pt x="847851" y="91693"/>
                  </a:lnTo>
                  <a:lnTo>
                    <a:pt x="845137" y="111174"/>
                  </a:lnTo>
                  <a:lnTo>
                    <a:pt x="836993" y="128476"/>
                  </a:lnTo>
                  <a:lnTo>
                    <a:pt x="823420" y="143611"/>
                  </a:lnTo>
                  <a:lnTo>
                    <a:pt x="804418" y="156590"/>
                  </a:lnTo>
                  <a:lnTo>
                    <a:pt x="832588" y="170787"/>
                  </a:lnTo>
                  <a:lnTo>
                    <a:pt x="852709" y="190912"/>
                  </a:lnTo>
                  <a:lnTo>
                    <a:pt x="864782" y="216991"/>
                  </a:lnTo>
                  <a:lnTo>
                    <a:pt x="868807" y="249047"/>
                  </a:lnTo>
                  <a:lnTo>
                    <a:pt x="866590" y="271434"/>
                  </a:lnTo>
                  <a:lnTo>
                    <a:pt x="848822" y="308875"/>
                  </a:lnTo>
                  <a:lnTo>
                    <a:pt x="814127" y="336071"/>
                  </a:lnTo>
                  <a:lnTo>
                    <a:pt x="768078" y="349926"/>
                  </a:lnTo>
                  <a:lnTo>
                    <a:pt x="741171" y="351663"/>
                  </a:lnTo>
                  <a:lnTo>
                    <a:pt x="635507" y="351663"/>
                  </a:lnTo>
                  <a:lnTo>
                    <a:pt x="635507" y="6350"/>
                  </a:lnTo>
                  <a:lnTo>
                    <a:pt x="667845" y="4869"/>
                  </a:lnTo>
                  <a:lnTo>
                    <a:pt x="694944" y="3841"/>
                  </a:lnTo>
                  <a:lnTo>
                    <a:pt x="716803" y="3242"/>
                  </a:lnTo>
                  <a:lnTo>
                    <a:pt x="733425" y="3048"/>
                  </a:lnTo>
                  <a:close/>
                </a:path>
                <a:path w="4119879" h="357505">
                  <a:moveTo>
                    <a:pt x="95757" y="2539"/>
                  </a:moveTo>
                  <a:lnTo>
                    <a:pt x="153358" y="8899"/>
                  </a:lnTo>
                  <a:lnTo>
                    <a:pt x="194516" y="27987"/>
                  </a:lnTo>
                  <a:lnTo>
                    <a:pt x="219219" y="59815"/>
                  </a:lnTo>
                  <a:lnTo>
                    <a:pt x="227456" y="104393"/>
                  </a:lnTo>
                  <a:lnTo>
                    <a:pt x="226315" y="119395"/>
                  </a:lnTo>
                  <a:lnTo>
                    <a:pt x="209295" y="160400"/>
                  </a:lnTo>
                  <a:lnTo>
                    <a:pt x="176738" y="189868"/>
                  </a:lnTo>
                  <a:lnTo>
                    <a:pt x="163575" y="195961"/>
                  </a:lnTo>
                  <a:lnTo>
                    <a:pt x="265683" y="351663"/>
                  </a:lnTo>
                  <a:lnTo>
                    <a:pt x="194944" y="351663"/>
                  </a:lnTo>
                  <a:lnTo>
                    <a:pt x="102615" y="208914"/>
                  </a:lnTo>
                  <a:lnTo>
                    <a:pt x="94972" y="208746"/>
                  </a:lnTo>
                  <a:lnTo>
                    <a:pt x="85947" y="208422"/>
                  </a:lnTo>
                  <a:lnTo>
                    <a:pt x="75541" y="207932"/>
                  </a:lnTo>
                  <a:lnTo>
                    <a:pt x="63754" y="207263"/>
                  </a:lnTo>
                  <a:lnTo>
                    <a:pt x="63754" y="351663"/>
                  </a:lnTo>
                  <a:lnTo>
                    <a:pt x="0" y="351663"/>
                  </a:lnTo>
                  <a:lnTo>
                    <a:pt x="0" y="6095"/>
                  </a:lnTo>
                  <a:lnTo>
                    <a:pt x="4480" y="5978"/>
                  </a:lnTo>
                  <a:lnTo>
                    <a:pt x="12604" y="5635"/>
                  </a:lnTo>
                  <a:lnTo>
                    <a:pt x="24395" y="5078"/>
                  </a:lnTo>
                  <a:lnTo>
                    <a:pt x="39877" y="4317"/>
                  </a:lnTo>
                  <a:lnTo>
                    <a:pt x="56378" y="3557"/>
                  </a:lnTo>
                  <a:lnTo>
                    <a:pt x="71199" y="3000"/>
                  </a:lnTo>
                  <a:lnTo>
                    <a:pt x="84329" y="2657"/>
                  </a:lnTo>
                  <a:lnTo>
                    <a:pt x="95757" y="2539"/>
                  </a:lnTo>
                  <a:close/>
                </a:path>
                <a:path w="4119879" h="357505">
                  <a:moveTo>
                    <a:pt x="3236087" y="126"/>
                  </a:moveTo>
                  <a:lnTo>
                    <a:pt x="3264017" y="1531"/>
                  </a:lnTo>
                  <a:lnTo>
                    <a:pt x="3287982" y="5746"/>
                  </a:lnTo>
                  <a:lnTo>
                    <a:pt x="3307970" y="12771"/>
                  </a:lnTo>
                  <a:lnTo>
                    <a:pt x="3323971" y="22605"/>
                  </a:lnTo>
                  <a:lnTo>
                    <a:pt x="3305429" y="75437"/>
                  </a:lnTo>
                  <a:lnTo>
                    <a:pt x="3289022" y="65343"/>
                  </a:lnTo>
                  <a:lnTo>
                    <a:pt x="3272186" y="58118"/>
                  </a:lnTo>
                  <a:lnTo>
                    <a:pt x="3254922" y="53774"/>
                  </a:lnTo>
                  <a:lnTo>
                    <a:pt x="3237229" y="52324"/>
                  </a:lnTo>
                  <a:lnTo>
                    <a:pt x="3227179" y="53016"/>
                  </a:lnTo>
                  <a:lnTo>
                    <a:pt x="3195542" y="76390"/>
                  </a:lnTo>
                  <a:lnTo>
                    <a:pt x="3192653" y="92710"/>
                  </a:lnTo>
                  <a:lnTo>
                    <a:pt x="3196770" y="107711"/>
                  </a:lnTo>
                  <a:lnTo>
                    <a:pt x="3209115" y="122999"/>
                  </a:lnTo>
                  <a:lnTo>
                    <a:pt x="3229675" y="138572"/>
                  </a:lnTo>
                  <a:lnTo>
                    <a:pt x="3258439" y="154431"/>
                  </a:lnTo>
                  <a:lnTo>
                    <a:pt x="3274562" y="162742"/>
                  </a:lnTo>
                  <a:lnTo>
                    <a:pt x="3288268" y="170719"/>
                  </a:lnTo>
                  <a:lnTo>
                    <a:pt x="3321970" y="201168"/>
                  </a:lnTo>
                  <a:lnTo>
                    <a:pt x="3337845" y="239061"/>
                  </a:lnTo>
                  <a:lnTo>
                    <a:pt x="3339846" y="261365"/>
                  </a:lnTo>
                  <a:lnTo>
                    <a:pt x="3337774" y="281394"/>
                  </a:lnTo>
                  <a:lnTo>
                    <a:pt x="3321200" y="315926"/>
                  </a:lnTo>
                  <a:lnTo>
                    <a:pt x="3288720" y="342288"/>
                  </a:lnTo>
                  <a:lnTo>
                    <a:pt x="3244334" y="355814"/>
                  </a:lnTo>
                  <a:lnTo>
                    <a:pt x="3217926" y="357504"/>
                  </a:lnTo>
                  <a:lnTo>
                    <a:pt x="3194325" y="355955"/>
                  </a:lnTo>
                  <a:lnTo>
                    <a:pt x="3171904" y="351297"/>
                  </a:lnTo>
                  <a:lnTo>
                    <a:pt x="3150649" y="343521"/>
                  </a:lnTo>
                  <a:lnTo>
                    <a:pt x="3130550" y="332613"/>
                  </a:lnTo>
                  <a:lnTo>
                    <a:pt x="3153283" y="277622"/>
                  </a:lnTo>
                  <a:lnTo>
                    <a:pt x="3171328" y="288770"/>
                  </a:lnTo>
                  <a:lnTo>
                    <a:pt x="3189255" y="296703"/>
                  </a:lnTo>
                  <a:lnTo>
                    <a:pt x="3207039" y="301446"/>
                  </a:lnTo>
                  <a:lnTo>
                    <a:pt x="3224657" y="303022"/>
                  </a:lnTo>
                  <a:lnTo>
                    <a:pt x="3248326" y="300664"/>
                  </a:lnTo>
                  <a:lnTo>
                    <a:pt x="3265233" y="293592"/>
                  </a:lnTo>
                  <a:lnTo>
                    <a:pt x="3275377" y="281805"/>
                  </a:lnTo>
                  <a:lnTo>
                    <a:pt x="3278759" y="265302"/>
                  </a:lnTo>
                  <a:lnTo>
                    <a:pt x="3277953" y="256561"/>
                  </a:lnTo>
                  <a:lnTo>
                    <a:pt x="3257986" y="223333"/>
                  </a:lnTo>
                  <a:lnTo>
                    <a:pt x="3213480" y="195579"/>
                  </a:lnTo>
                  <a:lnTo>
                    <a:pt x="3195268" y="186102"/>
                  </a:lnTo>
                  <a:lnTo>
                    <a:pt x="3180270" y="177482"/>
                  </a:lnTo>
                  <a:lnTo>
                    <a:pt x="3147726" y="148764"/>
                  </a:lnTo>
                  <a:lnTo>
                    <a:pt x="3131766" y="103616"/>
                  </a:lnTo>
                  <a:lnTo>
                    <a:pt x="3131312" y="93090"/>
                  </a:lnTo>
                  <a:lnTo>
                    <a:pt x="3133145" y="73923"/>
                  </a:lnTo>
                  <a:lnTo>
                    <a:pt x="3160649" y="26542"/>
                  </a:lnTo>
                  <a:lnTo>
                    <a:pt x="3194177" y="6762"/>
                  </a:lnTo>
                  <a:lnTo>
                    <a:pt x="3214084" y="1789"/>
                  </a:lnTo>
                  <a:lnTo>
                    <a:pt x="3236087" y="126"/>
                  </a:lnTo>
                  <a:close/>
                </a:path>
                <a:path w="4119879" h="357505">
                  <a:moveTo>
                    <a:pt x="2398903" y="126"/>
                  </a:moveTo>
                  <a:lnTo>
                    <a:pt x="2427122" y="1650"/>
                  </a:lnTo>
                  <a:lnTo>
                    <a:pt x="2452354" y="6223"/>
                  </a:lnTo>
                  <a:lnTo>
                    <a:pt x="2474608" y="13843"/>
                  </a:lnTo>
                  <a:lnTo>
                    <a:pt x="2493899" y="24511"/>
                  </a:lnTo>
                  <a:lnTo>
                    <a:pt x="2468626" y="75184"/>
                  </a:lnTo>
                  <a:lnTo>
                    <a:pt x="2456842" y="66202"/>
                  </a:lnTo>
                  <a:lnTo>
                    <a:pt x="2441892" y="59816"/>
                  </a:lnTo>
                  <a:lnTo>
                    <a:pt x="2423798" y="56003"/>
                  </a:lnTo>
                  <a:lnTo>
                    <a:pt x="2402586" y="54737"/>
                  </a:lnTo>
                  <a:lnTo>
                    <a:pt x="2382013" y="56999"/>
                  </a:lnTo>
                  <a:lnTo>
                    <a:pt x="2346632" y="75096"/>
                  </a:lnTo>
                  <a:lnTo>
                    <a:pt x="2319772" y="110222"/>
                  </a:lnTo>
                  <a:lnTo>
                    <a:pt x="2306004" y="155993"/>
                  </a:lnTo>
                  <a:lnTo>
                    <a:pt x="2304288" y="182499"/>
                  </a:lnTo>
                  <a:lnTo>
                    <a:pt x="2305883" y="208787"/>
                  </a:lnTo>
                  <a:lnTo>
                    <a:pt x="2318646" y="252793"/>
                  </a:lnTo>
                  <a:lnTo>
                    <a:pt x="2343723" y="284751"/>
                  </a:lnTo>
                  <a:lnTo>
                    <a:pt x="2398141" y="303022"/>
                  </a:lnTo>
                  <a:lnTo>
                    <a:pt x="2421213" y="300851"/>
                  </a:lnTo>
                  <a:lnTo>
                    <a:pt x="2441654" y="294322"/>
                  </a:lnTo>
                  <a:lnTo>
                    <a:pt x="2459452" y="283412"/>
                  </a:lnTo>
                  <a:lnTo>
                    <a:pt x="2474595" y="268097"/>
                  </a:lnTo>
                  <a:lnTo>
                    <a:pt x="2503170" y="317753"/>
                  </a:lnTo>
                  <a:lnTo>
                    <a:pt x="2482216" y="335162"/>
                  </a:lnTo>
                  <a:lnTo>
                    <a:pt x="2456894" y="347583"/>
                  </a:lnTo>
                  <a:lnTo>
                    <a:pt x="2427214" y="355026"/>
                  </a:lnTo>
                  <a:lnTo>
                    <a:pt x="2393188" y="357504"/>
                  </a:lnTo>
                  <a:lnTo>
                    <a:pt x="2359015" y="354528"/>
                  </a:lnTo>
                  <a:lnTo>
                    <a:pt x="2302765" y="330715"/>
                  </a:lnTo>
                  <a:lnTo>
                    <a:pt x="2263143" y="283900"/>
                  </a:lnTo>
                  <a:lnTo>
                    <a:pt x="2243054" y="218940"/>
                  </a:lnTo>
                  <a:lnTo>
                    <a:pt x="2240534" y="179959"/>
                  </a:lnTo>
                  <a:lnTo>
                    <a:pt x="2243318" y="143164"/>
                  </a:lnTo>
                  <a:lnTo>
                    <a:pt x="2265554" y="79053"/>
                  </a:lnTo>
                  <a:lnTo>
                    <a:pt x="2308820" y="29166"/>
                  </a:lnTo>
                  <a:lnTo>
                    <a:pt x="2365779" y="3361"/>
                  </a:lnTo>
                  <a:lnTo>
                    <a:pt x="2398903" y="126"/>
                  </a:lnTo>
                  <a:close/>
                </a:path>
                <a:path w="4119879" h="357505">
                  <a:moveTo>
                    <a:pt x="3660266" y="0"/>
                  </a:moveTo>
                  <a:lnTo>
                    <a:pt x="3725989" y="11541"/>
                  </a:lnTo>
                  <a:lnTo>
                    <a:pt x="3774186" y="46227"/>
                  </a:lnTo>
                  <a:lnTo>
                    <a:pt x="3803681" y="101726"/>
                  </a:lnTo>
                  <a:lnTo>
                    <a:pt x="3813555" y="175894"/>
                  </a:lnTo>
                  <a:lnTo>
                    <a:pt x="3810984" y="215542"/>
                  </a:lnTo>
                  <a:lnTo>
                    <a:pt x="3790410" y="281836"/>
                  </a:lnTo>
                  <a:lnTo>
                    <a:pt x="3749667" y="329965"/>
                  </a:lnTo>
                  <a:lnTo>
                    <a:pt x="3691183" y="354453"/>
                  </a:lnTo>
                  <a:lnTo>
                    <a:pt x="3655441" y="357504"/>
                  </a:lnTo>
                  <a:lnTo>
                    <a:pt x="3622698" y="354478"/>
                  </a:lnTo>
                  <a:lnTo>
                    <a:pt x="3569358" y="330233"/>
                  </a:lnTo>
                  <a:lnTo>
                    <a:pt x="3532499" y="282461"/>
                  </a:lnTo>
                  <a:lnTo>
                    <a:pt x="3513881" y="215925"/>
                  </a:lnTo>
                  <a:lnTo>
                    <a:pt x="3511550" y="175894"/>
                  </a:lnTo>
                  <a:lnTo>
                    <a:pt x="3514093" y="140440"/>
                  </a:lnTo>
                  <a:lnTo>
                    <a:pt x="3534374" y="78007"/>
                  </a:lnTo>
                  <a:lnTo>
                    <a:pt x="3573970" y="28717"/>
                  </a:lnTo>
                  <a:lnTo>
                    <a:pt x="3628072" y="3190"/>
                  </a:lnTo>
                  <a:lnTo>
                    <a:pt x="3660266" y="0"/>
                  </a:lnTo>
                  <a:close/>
                </a:path>
                <a:path w="4119879" h="357505">
                  <a:moveTo>
                    <a:pt x="1055751" y="0"/>
                  </a:moveTo>
                  <a:lnTo>
                    <a:pt x="1121473" y="11541"/>
                  </a:lnTo>
                  <a:lnTo>
                    <a:pt x="1169670" y="46227"/>
                  </a:lnTo>
                  <a:lnTo>
                    <a:pt x="1199165" y="101726"/>
                  </a:lnTo>
                  <a:lnTo>
                    <a:pt x="1209039" y="175894"/>
                  </a:lnTo>
                  <a:lnTo>
                    <a:pt x="1206468" y="215542"/>
                  </a:lnTo>
                  <a:lnTo>
                    <a:pt x="1185894" y="281836"/>
                  </a:lnTo>
                  <a:lnTo>
                    <a:pt x="1145151" y="329965"/>
                  </a:lnTo>
                  <a:lnTo>
                    <a:pt x="1086667" y="354453"/>
                  </a:lnTo>
                  <a:lnTo>
                    <a:pt x="1050925" y="357504"/>
                  </a:lnTo>
                  <a:lnTo>
                    <a:pt x="1018182" y="354478"/>
                  </a:lnTo>
                  <a:lnTo>
                    <a:pt x="964842" y="330233"/>
                  </a:lnTo>
                  <a:lnTo>
                    <a:pt x="927983" y="282461"/>
                  </a:lnTo>
                  <a:lnTo>
                    <a:pt x="909365" y="215925"/>
                  </a:lnTo>
                  <a:lnTo>
                    <a:pt x="907033" y="175894"/>
                  </a:lnTo>
                  <a:lnTo>
                    <a:pt x="909577" y="140440"/>
                  </a:lnTo>
                  <a:lnTo>
                    <a:pt x="929858" y="78007"/>
                  </a:lnTo>
                  <a:lnTo>
                    <a:pt x="969454" y="28717"/>
                  </a:lnTo>
                  <a:lnTo>
                    <a:pt x="1023556" y="3190"/>
                  </a:lnTo>
                  <a:lnTo>
                    <a:pt x="1055751" y="0"/>
                  </a:lnTo>
                  <a:close/>
                </a:path>
                <a:path w="4119879" h="357505">
                  <a:moveTo>
                    <a:pt x="427863" y="0"/>
                  </a:moveTo>
                  <a:lnTo>
                    <a:pt x="493585" y="11541"/>
                  </a:lnTo>
                  <a:lnTo>
                    <a:pt x="541782" y="46227"/>
                  </a:lnTo>
                  <a:lnTo>
                    <a:pt x="571277" y="101726"/>
                  </a:lnTo>
                  <a:lnTo>
                    <a:pt x="581151" y="175894"/>
                  </a:lnTo>
                  <a:lnTo>
                    <a:pt x="578580" y="215542"/>
                  </a:lnTo>
                  <a:lnTo>
                    <a:pt x="558006" y="281836"/>
                  </a:lnTo>
                  <a:lnTo>
                    <a:pt x="517263" y="329965"/>
                  </a:lnTo>
                  <a:lnTo>
                    <a:pt x="458779" y="354453"/>
                  </a:lnTo>
                  <a:lnTo>
                    <a:pt x="423037" y="357504"/>
                  </a:lnTo>
                  <a:lnTo>
                    <a:pt x="390294" y="354478"/>
                  </a:lnTo>
                  <a:lnTo>
                    <a:pt x="336954" y="330233"/>
                  </a:lnTo>
                  <a:lnTo>
                    <a:pt x="300095" y="282461"/>
                  </a:lnTo>
                  <a:lnTo>
                    <a:pt x="281477" y="215925"/>
                  </a:lnTo>
                  <a:lnTo>
                    <a:pt x="279145" y="175894"/>
                  </a:lnTo>
                  <a:lnTo>
                    <a:pt x="281689" y="140440"/>
                  </a:lnTo>
                  <a:lnTo>
                    <a:pt x="301970" y="78007"/>
                  </a:lnTo>
                  <a:lnTo>
                    <a:pt x="341566" y="28717"/>
                  </a:lnTo>
                  <a:lnTo>
                    <a:pt x="395668" y="3190"/>
                  </a:lnTo>
                  <a:lnTo>
                    <a:pt x="42786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1556427"/>
            <a:ext cx="6799580" cy="1367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1900" spc="350" dirty="0">
                <a:latin typeface="Arial"/>
                <a:cs typeface="Arial"/>
              </a:rPr>
              <a:t> </a:t>
            </a:r>
            <a:r>
              <a:rPr sz="2600" i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How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 control those</a:t>
            </a:r>
            <a:r>
              <a:rPr sz="2600" i="1" u="heavy" spc="-4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600" i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robots!</a:t>
            </a:r>
            <a:endParaRPr sz="2600">
              <a:latin typeface="Trebuchet MS"/>
              <a:cs typeface="Trebuchet MS"/>
            </a:endParaRPr>
          </a:p>
          <a:p>
            <a:pPr marL="286385" marR="5080" indent="24130">
              <a:lnSpc>
                <a:spcPct val="100000"/>
              </a:lnSpc>
              <a:spcBef>
                <a:spcPts val="600"/>
              </a:spcBef>
            </a:pPr>
            <a:r>
              <a:rPr sz="2600" spc="-40" dirty="0"/>
              <a:t>Web </a:t>
            </a:r>
            <a:r>
              <a:rPr sz="2600" dirty="0"/>
              <a:t>sites </a:t>
            </a:r>
            <a:r>
              <a:rPr sz="2600" spc="-5" dirty="0"/>
              <a:t>and pages can </a:t>
            </a:r>
            <a:r>
              <a:rPr sz="2600" dirty="0"/>
              <a:t>specify </a:t>
            </a:r>
            <a:r>
              <a:rPr sz="2600" spc="-5" dirty="0"/>
              <a:t>that robots  </a:t>
            </a:r>
            <a:r>
              <a:rPr sz="2600" dirty="0"/>
              <a:t>should </a:t>
            </a:r>
            <a:r>
              <a:rPr sz="2600" spc="-5" dirty="0"/>
              <a:t>not crawl/index certain</a:t>
            </a:r>
            <a:r>
              <a:rPr sz="2600" spc="-25" dirty="0"/>
              <a:t> </a:t>
            </a:r>
            <a:r>
              <a:rPr sz="2600" spc="-5" dirty="0"/>
              <a:t>areas.</a:t>
            </a:r>
            <a:endParaRPr sz="2600"/>
          </a:p>
        </p:txBody>
      </p:sp>
      <p:sp>
        <p:nvSpPr>
          <p:cNvPr id="13" name="object 13"/>
          <p:cNvSpPr txBox="1"/>
          <p:nvPr/>
        </p:nvSpPr>
        <p:spPr>
          <a:xfrm>
            <a:off x="828547" y="2900209"/>
            <a:ext cx="6608445" cy="20262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600" spc="-125" dirty="0">
                <a:latin typeface="Trebuchet MS"/>
                <a:cs typeface="Trebuchet MS"/>
              </a:rPr>
              <a:t>Two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components:</a:t>
            </a:r>
            <a:endParaRPr sz="26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515"/>
              </a:spcBef>
              <a:buClr>
                <a:srgbClr val="F8B639"/>
              </a:buClr>
              <a:buSzPct val="78260"/>
              <a:buFont typeface="Arial"/>
              <a:buChar char=""/>
              <a:tabLst>
                <a:tab pos="241935" algn="l"/>
              </a:tabLst>
            </a:pPr>
            <a:r>
              <a:rPr sz="2300" spc="-15" dirty="0">
                <a:solidFill>
                  <a:srgbClr val="FF0000"/>
                </a:solidFill>
                <a:latin typeface="Trebuchet MS"/>
                <a:cs typeface="Trebuchet MS"/>
              </a:rPr>
              <a:t>Robots </a:t>
            </a:r>
            <a:r>
              <a:rPr sz="2300" dirty="0">
                <a:solidFill>
                  <a:srgbClr val="FF0000"/>
                </a:solidFill>
                <a:latin typeface="Trebuchet MS"/>
                <a:cs typeface="Trebuchet MS"/>
              </a:rPr>
              <a:t>Exclusion </a:t>
            </a:r>
            <a:r>
              <a:rPr sz="2300" spc="-15" dirty="0">
                <a:solidFill>
                  <a:srgbClr val="FF0000"/>
                </a:solidFill>
                <a:latin typeface="Trebuchet MS"/>
                <a:cs typeface="Trebuchet MS"/>
              </a:rPr>
              <a:t>Protocol </a:t>
            </a:r>
            <a:r>
              <a:rPr sz="2300" spc="-5" dirty="0">
                <a:solidFill>
                  <a:srgbClr val="FF0000"/>
                </a:solidFill>
                <a:latin typeface="Trebuchet MS"/>
                <a:cs typeface="Trebuchet MS"/>
              </a:rPr>
              <a:t>(robots.txt)</a:t>
            </a:r>
            <a:r>
              <a:rPr sz="2300" spc="-5" dirty="0">
                <a:solidFill>
                  <a:srgbClr val="6C6C6C"/>
                </a:solidFill>
                <a:latin typeface="Trebuchet MS"/>
                <a:cs typeface="Trebuchet MS"/>
              </a:rPr>
              <a:t>: </a:t>
            </a:r>
            <a:r>
              <a:rPr sz="2300" dirty="0">
                <a:solidFill>
                  <a:srgbClr val="6C6C6C"/>
                </a:solidFill>
                <a:latin typeface="Trebuchet MS"/>
                <a:cs typeface="Trebuchet MS"/>
              </a:rPr>
              <a:t>Site</a:t>
            </a:r>
            <a:r>
              <a:rPr sz="2300" spc="-6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6C6C6C"/>
                </a:solidFill>
                <a:latin typeface="Trebuchet MS"/>
                <a:cs typeface="Trebuchet MS"/>
              </a:rPr>
              <a:t>wide</a:t>
            </a:r>
            <a:endParaRPr sz="23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300" spc="-5" dirty="0">
                <a:solidFill>
                  <a:srgbClr val="6C6C6C"/>
                </a:solidFill>
                <a:latin typeface="Trebuchet MS"/>
                <a:cs typeface="Trebuchet MS"/>
              </a:rPr>
              <a:t>specification </a:t>
            </a:r>
            <a:r>
              <a:rPr sz="2300" dirty="0">
                <a:solidFill>
                  <a:srgbClr val="6C6C6C"/>
                </a:solidFill>
                <a:latin typeface="Trebuchet MS"/>
                <a:cs typeface="Trebuchet MS"/>
              </a:rPr>
              <a:t>of </a:t>
            </a:r>
            <a:r>
              <a:rPr sz="2300" spc="-5" dirty="0">
                <a:solidFill>
                  <a:srgbClr val="6C6C6C"/>
                </a:solidFill>
                <a:latin typeface="Trebuchet MS"/>
                <a:cs typeface="Trebuchet MS"/>
              </a:rPr>
              <a:t>excluded</a:t>
            </a:r>
            <a:r>
              <a:rPr sz="2300" spc="-8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6C6C6C"/>
                </a:solidFill>
                <a:latin typeface="Trebuchet MS"/>
                <a:cs typeface="Trebuchet MS"/>
              </a:rPr>
              <a:t>directories.</a:t>
            </a:r>
            <a:endParaRPr sz="2300">
              <a:latin typeface="Trebuchet MS"/>
              <a:cs typeface="Trebuchet MS"/>
            </a:endParaRPr>
          </a:p>
          <a:p>
            <a:pPr marL="241300" marR="499745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8260"/>
              <a:buFont typeface="Arial"/>
              <a:buChar char=""/>
              <a:tabLst>
                <a:tab pos="241935" algn="l"/>
              </a:tabLst>
            </a:pPr>
            <a:r>
              <a:rPr sz="2300" spc="-15" dirty="0">
                <a:solidFill>
                  <a:srgbClr val="FF0000"/>
                </a:solidFill>
                <a:latin typeface="Trebuchet MS"/>
                <a:cs typeface="Trebuchet MS"/>
              </a:rPr>
              <a:t>Robots </a:t>
            </a:r>
            <a:r>
              <a:rPr sz="2300" spc="-65" dirty="0">
                <a:solidFill>
                  <a:srgbClr val="FF0000"/>
                </a:solidFill>
                <a:latin typeface="Trebuchet MS"/>
                <a:cs typeface="Trebuchet MS"/>
              </a:rPr>
              <a:t>META </a:t>
            </a:r>
            <a:r>
              <a:rPr sz="2300" spc="-75" dirty="0">
                <a:solidFill>
                  <a:srgbClr val="FF0000"/>
                </a:solidFill>
                <a:latin typeface="Trebuchet MS"/>
                <a:cs typeface="Trebuchet MS"/>
              </a:rPr>
              <a:t>Tag</a:t>
            </a:r>
            <a:r>
              <a:rPr sz="2300" spc="-75" dirty="0">
                <a:solidFill>
                  <a:srgbClr val="6C6C6C"/>
                </a:solidFill>
                <a:latin typeface="Trebuchet MS"/>
                <a:cs typeface="Trebuchet MS"/>
              </a:rPr>
              <a:t>: </a:t>
            </a:r>
            <a:r>
              <a:rPr sz="2300" spc="-5" dirty="0">
                <a:solidFill>
                  <a:srgbClr val="6C6C6C"/>
                </a:solidFill>
                <a:latin typeface="Trebuchet MS"/>
                <a:cs typeface="Trebuchet MS"/>
              </a:rPr>
              <a:t>Individual document </a:t>
            </a:r>
            <a:r>
              <a:rPr sz="2300" dirty="0">
                <a:solidFill>
                  <a:srgbClr val="6C6C6C"/>
                </a:solidFill>
                <a:latin typeface="Trebuchet MS"/>
                <a:cs typeface="Trebuchet MS"/>
              </a:rPr>
              <a:t>tag </a:t>
            </a:r>
            <a:r>
              <a:rPr sz="2300" spc="-130" dirty="0">
                <a:solidFill>
                  <a:srgbClr val="6C6C6C"/>
                </a:solidFill>
                <a:latin typeface="Trebuchet MS"/>
                <a:cs typeface="Trebuchet MS"/>
              </a:rPr>
              <a:t>to  </a:t>
            </a:r>
            <a:r>
              <a:rPr sz="2300" spc="-5" dirty="0">
                <a:solidFill>
                  <a:srgbClr val="6C6C6C"/>
                </a:solidFill>
                <a:latin typeface="Trebuchet MS"/>
                <a:cs typeface="Trebuchet MS"/>
              </a:rPr>
              <a:t>exclude </a:t>
            </a:r>
            <a:r>
              <a:rPr sz="2300" dirty="0">
                <a:solidFill>
                  <a:srgbClr val="6C6C6C"/>
                </a:solidFill>
                <a:latin typeface="Trebuchet MS"/>
                <a:cs typeface="Trebuchet MS"/>
              </a:rPr>
              <a:t>indexing or following</a:t>
            </a:r>
            <a:r>
              <a:rPr sz="2300" spc="-1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6C6C6C"/>
                </a:solidFill>
                <a:latin typeface="Trebuchet MS"/>
                <a:cs typeface="Trebuchet MS"/>
              </a:rPr>
              <a:t>links.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1738" y="717295"/>
            <a:ext cx="6972300" cy="359410"/>
            <a:chOff x="601738" y="717295"/>
            <a:chExt cx="6972300" cy="359410"/>
          </a:xfrm>
        </p:grpSpPr>
        <p:sp>
          <p:nvSpPr>
            <p:cNvPr id="4" name="object 4"/>
            <p:cNvSpPr/>
            <p:nvPr/>
          </p:nvSpPr>
          <p:spPr>
            <a:xfrm>
              <a:off x="602627" y="718184"/>
              <a:ext cx="6970382" cy="357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8575" y="902715"/>
              <a:ext cx="110108" cy="118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4879" y="775461"/>
              <a:ext cx="106934" cy="115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0755" y="775334"/>
              <a:ext cx="101726" cy="1005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429" y="775334"/>
              <a:ext cx="101803" cy="1005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1961" y="771778"/>
              <a:ext cx="176276" cy="2503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26454" y="771778"/>
              <a:ext cx="176276" cy="2503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9901" y="771778"/>
              <a:ext cx="176275" cy="2503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1537" y="771778"/>
              <a:ext cx="176275" cy="2503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2514" y="771778"/>
              <a:ext cx="176275" cy="2503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4575" y="771778"/>
              <a:ext cx="176339" cy="25031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8575" y="771524"/>
              <a:ext cx="91439" cy="866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627" y="718184"/>
              <a:ext cx="6970395" cy="357505"/>
            </a:xfrm>
            <a:custGeom>
              <a:avLst/>
              <a:gdLst/>
              <a:ahLst/>
              <a:cxnLst/>
              <a:rect l="l" t="t" r="r" b="b"/>
              <a:pathLst>
                <a:path w="6970395" h="357505">
                  <a:moveTo>
                    <a:pt x="6752831" y="6095"/>
                  </a:moveTo>
                  <a:lnTo>
                    <a:pt x="6814172" y="6095"/>
                  </a:lnTo>
                  <a:lnTo>
                    <a:pt x="6814172" y="297179"/>
                  </a:lnTo>
                  <a:lnTo>
                    <a:pt x="6970382" y="297179"/>
                  </a:lnTo>
                  <a:lnTo>
                    <a:pt x="6970382" y="351663"/>
                  </a:lnTo>
                  <a:lnTo>
                    <a:pt x="6752831" y="351663"/>
                  </a:lnTo>
                  <a:lnTo>
                    <a:pt x="6752831" y="6095"/>
                  </a:lnTo>
                  <a:close/>
                </a:path>
                <a:path w="6970395" h="357505">
                  <a:moveTo>
                    <a:pt x="5480164" y="6095"/>
                  </a:moveTo>
                  <a:lnTo>
                    <a:pt x="5766295" y="6095"/>
                  </a:lnTo>
                  <a:lnTo>
                    <a:pt x="5766295" y="60578"/>
                  </a:lnTo>
                  <a:lnTo>
                    <a:pt x="5651360" y="60578"/>
                  </a:lnTo>
                  <a:lnTo>
                    <a:pt x="5651360" y="351663"/>
                  </a:lnTo>
                  <a:lnTo>
                    <a:pt x="5590019" y="351663"/>
                  </a:lnTo>
                  <a:lnTo>
                    <a:pt x="5590019" y="60578"/>
                  </a:lnTo>
                  <a:lnTo>
                    <a:pt x="5480164" y="60578"/>
                  </a:lnTo>
                  <a:lnTo>
                    <a:pt x="5480164" y="6095"/>
                  </a:lnTo>
                  <a:close/>
                </a:path>
                <a:path w="6970395" h="357505">
                  <a:moveTo>
                    <a:pt x="4122407" y="6095"/>
                  </a:moveTo>
                  <a:lnTo>
                    <a:pt x="4151871" y="6095"/>
                  </a:lnTo>
                  <a:lnTo>
                    <a:pt x="4315193" y="214629"/>
                  </a:lnTo>
                  <a:lnTo>
                    <a:pt x="4315193" y="6095"/>
                  </a:lnTo>
                  <a:lnTo>
                    <a:pt x="4374121" y="6095"/>
                  </a:lnTo>
                  <a:lnTo>
                    <a:pt x="4374121" y="356362"/>
                  </a:lnTo>
                  <a:lnTo>
                    <a:pt x="4349102" y="356362"/>
                  </a:lnTo>
                  <a:lnTo>
                    <a:pt x="4181335" y="137667"/>
                  </a:lnTo>
                  <a:lnTo>
                    <a:pt x="4181335" y="351916"/>
                  </a:lnTo>
                  <a:lnTo>
                    <a:pt x="4122407" y="351916"/>
                  </a:lnTo>
                  <a:lnTo>
                    <a:pt x="4122407" y="6095"/>
                  </a:lnTo>
                  <a:close/>
                </a:path>
                <a:path w="6970395" h="357505">
                  <a:moveTo>
                    <a:pt x="3649586" y="6095"/>
                  </a:moveTo>
                  <a:lnTo>
                    <a:pt x="3710927" y="6095"/>
                  </a:lnTo>
                  <a:lnTo>
                    <a:pt x="3710927" y="351663"/>
                  </a:lnTo>
                  <a:lnTo>
                    <a:pt x="3649586" y="351663"/>
                  </a:lnTo>
                  <a:lnTo>
                    <a:pt x="3649586" y="6095"/>
                  </a:lnTo>
                  <a:close/>
                </a:path>
                <a:path w="6970395" h="357505">
                  <a:moveTo>
                    <a:pt x="3073895" y="6095"/>
                  </a:moveTo>
                  <a:lnTo>
                    <a:pt x="3135236" y="6095"/>
                  </a:lnTo>
                  <a:lnTo>
                    <a:pt x="3135236" y="240284"/>
                  </a:lnTo>
                  <a:lnTo>
                    <a:pt x="3136305" y="253547"/>
                  </a:lnTo>
                  <a:lnTo>
                    <a:pt x="3161539" y="293270"/>
                  </a:lnTo>
                  <a:lnTo>
                    <a:pt x="3198990" y="303022"/>
                  </a:lnTo>
                  <a:lnTo>
                    <a:pt x="3214656" y="301952"/>
                  </a:lnTo>
                  <a:lnTo>
                    <a:pt x="3250679" y="286003"/>
                  </a:lnTo>
                  <a:lnTo>
                    <a:pt x="3269221" y="239140"/>
                  </a:lnTo>
                  <a:lnTo>
                    <a:pt x="3269221" y="6095"/>
                  </a:lnTo>
                  <a:lnTo>
                    <a:pt x="3330562" y="6095"/>
                  </a:lnTo>
                  <a:lnTo>
                    <a:pt x="3330562" y="243839"/>
                  </a:lnTo>
                  <a:lnTo>
                    <a:pt x="3328325" y="269059"/>
                  </a:lnTo>
                  <a:lnTo>
                    <a:pt x="3310470" y="310830"/>
                  </a:lnTo>
                  <a:lnTo>
                    <a:pt x="3275487" y="340574"/>
                  </a:lnTo>
                  <a:lnTo>
                    <a:pt x="3227759" y="355623"/>
                  </a:lnTo>
                  <a:lnTo>
                    <a:pt x="3199371" y="357504"/>
                  </a:lnTo>
                  <a:lnTo>
                    <a:pt x="3171060" y="355669"/>
                  </a:lnTo>
                  <a:lnTo>
                    <a:pt x="3124629" y="340949"/>
                  </a:lnTo>
                  <a:lnTo>
                    <a:pt x="3092272" y="311701"/>
                  </a:lnTo>
                  <a:lnTo>
                    <a:pt x="3075941" y="269497"/>
                  </a:lnTo>
                  <a:lnTo>
                    <a:pt x="3073895" y="243586"/>
                  </a:lnTo>
                  <a:lnTo>
                    <a:pt x="3073895" y="6095"/>
                  </a:lnTo>
                  <a:close/>
                </a:path>
                <a:path w="6970395" h="357505">
                  <a:moveTo>
                    <a:pt x="2807195" y="6095"/>
                  </a:moveTo>
                  <a:lnTo>
                    <a:pt x="2868536" y="6095"/>
                  </a:lnTo>
                  <a:lnTo>
                    <a:pt x="2868536" y="297179"/>
                  </a:lnTo>
                  <a:lnTo>
                    <a:pt x="3024746" y="297179"/>
                  </a:lnTo>
                  <a:lnTo>
                    <a:pt x="3024746" y="351663"/>
                  </a:lnTo>
                  <a:lnTo>
                    <a:pt x="2807195" y="351663"/>
                  </a:lnTo>
                  <a:lnTo>
                    <a:pt x="2807195" y="6095"/>
                  </a:lnTo>
                  <a:close/>
                </a:path>
                <a:path w="6970395" h="357505">
                  <a:moveTo>
                    <a:pt x="1947659" y="6095"/>
                  </a:moveTo>
                  <a:lnTo>
                    <a:pt x="2168258" y="6095"/>
                  </a:lnTo>
                  <a:lnTo>
                    <a:pt x="2168258" y="60578"/>
                  </a:lnTo>
                  <a:lnTo>
                    <a:pt x="2009000" y="60578"/>
                  </a:lnTo>
                  <a:lnTo>
                    <a:pt x="2009000" y="141477"/>
                  </a:lnTo>
                  <a:lnTo>
                    <a:pt x="2123173" y="141477"/>
                  </a:lnTo>
                  <a:lnTo>
                    <a:pt x="2123173" y="193675"/>
                  </a:lnTo>
                  <a:lnTo>
                    <a:pt x="2009000" y="193675"/>
                  </a:lnTo>
                  <a:lnTo>
                    <a:pt x="2009000" y="297179"/>
                  </a:lnTo>
                  <a:lnTo>
                    <a:pt x="2165591" y="297179"/>
                  </a:lnTo>
                  <a:lnTo>
                    <a:pt x="2165591" y="351663"/>
                  </a:lnTo>
                  <a:lnTo>
                    <a:pt x="1947659" y="351663"/>
                  </a:lnTo>
                  <a:lnTo>
                    <a:pt x="1947659" y="6095"/>
                  </a:lnTo>
                  <a:close/>
                </a:path>
                <a:path w="6970395" h="357505">
                  <a:moveTo>
                    <a:pt x="1232776" y="6095"/>
                  </a:moveTo>
                  <a:lnTo>
                    <a:pt x="1518907" y="6095"/>
                  </a:lnTo>
                  <a:lnTo>
                    <a:pt x="1518907" y="60578"/>
                  </a:lnTo>
                  <a:lnTo>
                    <a:pt x="1403972" y="60578"/>
                  </a:lnTo>
                  <a:lnTo>
                    <a:pt x="1403972" y="351663"/>
                  </a:lnTo>
                  <a:lnTo>
                    <a:pt x="1342631" y="351663"/>
                  </a:lnTo>
                  <a:lnTo>
                    <a:pt x="1342631" y="60578"/>
                  </a:lnTo>
                  <a:lnTo>
                    <a:pt x="1232776" y="60578"/>
                  </a:lnTo>
                  <a:lnTo>
                    <a:pt x="1232776" y="6095"/>
                  </a:lnTo>
                  <a:close/>
                </a:path>
                <a:path w="6970395" h="357505">
                  <a:moveTo>
                    <a:pt x="2196071" y="5841"/>
                  </a:moveTo>
                  <a:lnTo>
                    <a:pt x="2258809" y="6095"/>
                  </a:lnTo>
                  <a:lnTo>
                    <a:pt x="2328913" y="122809"/>
                  </a:lnTo>
                  <a:lnTo>
                    <a:pt x="2406002" y="6095"/>
                  </a:lnTo>
                  <a:lnTo>
                    <a:pt x="2470137" y="6095"/>
                  </a:lnTo>
                  <a:lnTo>
                    <a:pt x="2360663" y="173609"/>
                  </a:lnTo>
                  <a:lnTo>
                    <a:pt x="2475598" y="351663"/>
                  </a:lnTo>
                  <a:lnTo>
                    <a:pt x="2408796" y="351663"/>
                  </a:lnTo>
                  <a:lnTo>
                    <a:pt x="2327262" y="227329"/>
                  </a:lnTo>
                  <a:lnTo>
                    <a:pt x="2251697" y="351663"/>
                  </a:lnTo>
                  <a:lnTo>
                    <a:pt x="2187816" y="351663"/>
                  </a:lnTo>
                  <a:lnTo>
                    <a:pt x="2291321" y="172592"/>
                  </a:lnTo>
                  <a:lnTo>
                    <a:pt x="2196071" y="5841"/>
                  </a:lnTo>
                  <a:close/>
                </a:path>
                <a:path w="6970395" h="357505">
                  <a:moveTo>
                    <a:pt x="4663554" y="3682"/>
                  </a:moveTo>
                  <a:lnTo>
                    <a:pt x="4701695" y="5254"/>
                  </a:lnTo>
                  <a:lnTo>
                    <a:pt x="4761548" y="17827"/>
                  </a:lnTo>
                  <a:lnTo>
                    <a:pt x="4799783" y="43164"/>
                  </a:lnTo>
                  <a:lnTo>
                    <a:pt x="4818782" y="82407"/>
                  </a:lnTo>
                  <a:lnTo>
                    <a:pt x="4821161" y="107314"/>
                  </a:lnTo>
                  <a:lnTo>
                    <a:pt x="4815552" y="150108"/>
                  </a:lnTo>
                  <a:lnTo>
                    <a:pt x="4798728" y="183393"/>
                  </a:lnTo>
                  <a:lnTo>
                    <a:pt x="4770686" y="207167"/>
                  </a:lnTo>
                  <a:lnTo>
                    <a:pt x="4731428" y="221432"/>
                  </a:lnTo>
                  <a:lnTo>
                    <a:pt x="4680953" y="226187"/>
                  </a:lnTo>
                  <a:lnTo>
                    <a:pt x="4675357" y="226089"/>
                  </a:lnTo>
                  <a:lnTo>
                    <a:pt x="4668856" y="225790"/>
                  </a:lnTo>
                  <a:lnTo>
                    <a:pt x="4661450" y="225276"/>
                  </a:lnTo>
                  <a:lnTo>
                    <a:pt x="4653140" y="224536"/>
                  </a:lnTo>
                  <a:lnTo>
                    <a:pt x="4653140" y="351663"/>
                  </a:lnTo>
                  <a:lnTo>
                    <a:pt x="4591799" y="351663"/>
                  </a:lnTo>
                  <a:lnTo>
                    <a:pt x="4591799" y="6350"/>
                  </a:lnTo>
                  <a:lnTo>
                    <a:pt x="4619280" y="5183"/>
                  </a:lnTo>
                  <a:lnTo>
                    <a:pt x="4640392" y="4349"/>
                  </a:lnTo>
                  <a:lnTo>
                    <a:pt x="4655146" y="3849"/>
                  </a:lnTo>
                  <a:lnTo>
                    <a:pt x="4663554" y="3682"/>
                  </a:lnTo>
                  <a:close/>
                </a:path>
                <a:path w="6970395" h="357505">
                  <a:moveTo>
                    <a:pt x="733412" y="3048"/>
                  </a:moveTo>
                  <a:lnTo>
                    <a:pt x="781307" y="8778"/>
                  </a:lnTo>
                  <a:lnTo>
                    <a:pt x="817486" y="26035"/>
                  </a:lnTo>
                  <a:lnTo>
                    <a:pt x="845936" y="71594"/>
                  </a:lnTo>
                  <a:lnTo>
                    <a:pt x="847839" y="91693"/>
                  </a:lnTo>
                  <a:lnTo>
                    <a:pt x="845124" y="111174"/>
                  </a:lnTo>
                  <a:lnTo>
                    <a:pt x="836980" y="128476"/>
                  </a:lnTo>
                  <a:lnTo>
                    <a:pt x="823407" y="143611"/>
                  </a:lnTo>
                  <a:lnTo>
                    <a:pt x="804405" y="156590"/>
                  </a:lnTo>
                  <a:lnTo>
                    <a:pt x="832575" y="170787"/>
                  </a:lnTo>
                  <a:lnTo>
                    <a:pt x="852697" y="190912"/>
                  </a:lnTo>
                  <a:lnTo>
                    <a:pt x="864769" y="216991"/>
                  </a:lnTo>
                  <a:lnTo>
                    <a:pt x="868794" y="249047"/>
                  </a:lnTo>
                  <a:lnTo>
                    <a:pt x="866577" y="271434"/>
                  </a:lnTo>
                  <a:lnTo>
                    <a:pt x="848809" y="308875"/>
                  </a:lnTo>
                  <a:lnTo>
                    <a:pt x="814114" y="336071"/>
                  </a:lnTo>
                  <a:lnTo>
                    <a:pt x="768065" y="349926"/>
                  </a:lnTo>
                  <a:lnTo>
                    <a:pt x="741159" y="351663"/>
                  </a:lnTo>
                  <a:lnTo>
                    <a:pt x="635508" y="351663"/>
                  </a:lnTo>
                  <a:lnTo>
                    <a:pt x="635508" y="6350"/>
                  </a:lnTo>
                  <a:lnTo>
                    <a:pt x="667838" y="4869"/>
                  </a:lnTo>
                  <a:lnTo>
                    <a:pt x="694932" y="3841"/>
                  </a:lnTo>
                  <a:lnTo>
                    <a:pt x="716791" y="3242"/>
                  </a:lnTo>
                  <a:lnTo>
                    <a:pt x="733412" y="3048"/>
                  </a:lnTo>
                  <a:close/>
                </a:path>
                <a:path w="6970395" h="357505">
                  <a:moveTo>
                    <a:pt x="4971021" y="2539"/>
                  </a:moveTo>
                  <a:lnTo>
                    <a:pt x="5028621" y="8899"/>
                  </a:lnTo>
                  <a:lnTo>
                    <a:pt x="5069779" y="27987"/>
                  </a:lnTo>
                  <a:lnTo>
                    <a:pt x="5094483" y="59815"/>
                  </a:lnTo>
                  <a:lnTo>
                    <a:pt x="5102720" y="104393"/>
                  </a:lnTo>
                  <a:lnTo>
                    <a:pt x="5101579" y="119395"/>
                  </a:lnTo>
                  <a:lnTo>
                    <a:pt x="5084559" y="160400"/>
                  </a:lnTo>
                  <a:lnTo>
                    <a:pt x="5051930" y="189868"/>
                  </a:lnTo>
                  <a:lnTo>
                    <a:pt x="5038712" y="195961"/>
                  </a:lnTo>
                  <a:lnTo>
                    <a:pt x="5140947" y="351663"/>
                  </a:lnTo>
                  <a:lnTo>
                    <a:pt x="5070081" y="351663"/>
                  </a:lnTo>
                  <a:lnTo>
                    <a:pt x="4977879" y="208914"/>
                  </a:lnTo>
                  <a:lnTo>
                    <a:pt x="4970235" y="208746"/>
                  </a:lnTo>
                  <a:lnTo>
                    <a:pt x="4961210" y="208422"/>
                  </a:lnTo>
                  <a:lnTo>
                    <a:pt x="4950804" y="207932"/>
                  </a:lnTo>
                  <a:lnTo>
                    <a:pt x="4939017" y="207263"/>
                  </a:lnTo>
                  <a:lnTo>
                    <a:pt x="4939017" y="351663"/>
                  </a:lnTo>
                  <a:lnTo>
                    <a:pt x="4875263" y="351663"/>
                  </a:lnTo>
                  <a:lnTo>
                    <a:pt x="4875263" y="6095"/>
                  </a:lnTo>
                  <a:lnTo>
                    <a:pt x="4879690" y="5978"/>
                  </a:lnTo>
                  <a:lnTo>
                    <a:pt x="4887820" y="5635"/>
                  </a:lnTo>
                  <a:lnTo>
                    <a:pt x="4899641" y="5078"/>
                  </a:lnTo>
                  <a:lnTo>
                    <a:pt x="4915141" y="4317"/>
                  </a:lnTo>
                  <a:lnTo>
                    <a:pt x="4931641" y="3557"/>
                  </a:lnTo>
                  <a:lnTo>
                    <a:pt x="4946462" y="3000"/>
                  </a:lnTo>
                  <a:lnTo>
                    <a:pt x="4959593" y="2657"/>
                  </a:lnTo>
                  <a:lnTo>
                    <a:pt x="4971021" y="2539"/>
                  </a:lnTo>
                  <a:close/>
                </a:path>
                <a:path w="6970395" h="357505">
                  <a:moveTo>
                    <a:pt x="95770" y="2539"/>
                  </a:moveTo>
                  <a:lnTo>
                    <a:pt x="153361" y="8899"/>
                  </a:lnTo>
                  <a:lnTo>
                    <a:pt x="194497" y="27987"/>
                  </a:lnTo>
                  <a:lnTo>
                    <a:pt x="219178" y="59815"/>
                  </a:lnTo>
                  <a:lnTo>
                    <a:pt x="227406" y="104393"/>
                  </a:lnTo>
                  <a:lnTo>
                    <a:pt x="226270" y="119395"/>
                  </a:lnTo>
                  <a:lnTo>
                    <a:pt x="209232" y="160400"/>
                  </a:lnTo>
                  <a:lnTo>
                    <a:pt x="176685" y="189868"/>
                  </a:lnTo>
                  <a:lnTo>
                    <a:pt x="163474" y="195961"/>
                  </a:lnTo>
                  <a:lnTo>
                    <a:pt x="265620" y="351663"/>
                  </a:lnTo>
                  <a:lnTo>
                    <a:pt x="194843" y="351663"/>
                  </a:lnTo>
                  <a:lnTo>
                    <a:pt x="102615" y="208914"/>
                  </a:lnTo>
                  <a:lnTo>
                    <a:pt x="94962" y="208746"/>
                  </a:lnTo>
                  <a:lnTo>
                    <a:pt x="85925" y="208422"/>
                  </a:lnTo>
                  <a:lnTo>
                    <a:pt x="75501" y="207932"/>
                  </a:lnTo>
                  <a:lnTo>
                    <a:pt x="63690" y="207263"/>
                  </a:lnTo>
                  <a:lnTo>
                    <a:pt x="63690" y="351663"/>
                  </a:lnTo>
                  <a:lnTo>
                    <a:pt x="0" y="351663"/>
                  </a:lnTo>
                  <a:lnTo>
                    <a:pt x="0" y="6095"/>
                  </a:lnTo>
                  <a:lnTo>
                    <a:pt x="4441" y="5978"/>
                  </a:lnTo>
                  <a:lnTo>
                    <a:pt x="12565" y="5635"/>
                  </a:lnTo>
                  <a:lnTo>
                    <a:pt x="24372" y="5078"/>
                  </a:lnTo>
                  <a:lnTo>
                    <a:pt x="39865" y="4317"/>
                  </a:lnTo>
                  <a:lnTo>
                    <a:pt x="56362" y="3557"/>
                  </a:lnTo>
                  <a:lnTo>
                    <a:pt x="71180" y="3000"/>
                  </a:lnTo>
                  <a:lnTo>
                    <a:pt x="84317" y="2657"/>
                  </a:lnTo>
                  <a:lnTo>
                    <a:pt x="95770" y="2539"/>
                  </a:lnTo>
                  <a:close/>
                </a:path>
                <a:path w="6970395" h="357505">
                  <a:moveTo>
                    <a:pt x="6259055" y="126"/>
                  </a:moveTo>
                  <a:lnTo>
                    <a:pt x="6287294" y="1650"/>
                  </a:lnTo>
                  <a:lnTo>
                    <a:pt x="6312569" y="6223"/>
                  </a:lnTo>
                  <a:lnTo>
                    <a:pt x="6334868" y="13843"/>
                  </a:lnTo>
                  <a:lnTo>
                    <a:pt x="6354178" y="24511"/>
                  </a:lnTo>
                  <a:lnTo>
                    <a:pt x="6328905" y="75184"/>
                  </a:lnTo>
                  <a:lnTo>
                    <a:pt x="6317068" y="66202"/>
                  </a:lnTo>
                  <a:lnTo>
                    <a:pt x="6302124" y="59816"/>
                  </a:lnTo>
                  <a:lnTo>
                    <a:pt x="6284060" y="56003"/>
                  </a:lnTo>
                  <a:lnTo>
                    <a:pt x="6262865" y="54737"/>
                  </a:lnTo>
                  <a:lnTo>
                    <a:pt x="6242293" y="56999"/>
                  </a:lnTo>
                  <a:lnTo>
                    <a:pt x="6206911" y="75096"/>
                  </a:lnTo>
                  <a:lnTo>
                    <a:pt x="6180051" y="110222"/>
                  </a:lnTo>
                  <a:lnTo>
                    <a:pt x="6166283" y="155993"/>
                  </a:lnTo>
                  <a:lnTo>
                    <a:pt x="6164567" y="182499"/>
                  </a:lnTo>
                  <a:lnTo>
                    <a:pt x="6166162" y="208787"/>
                  </a:lnTo>
                  <a:lnTo>
                    <a:pt x="6178926" y="252793"/>
                  </a:lnTo>
                  <a:lnTo>
                    <a:pt x="6203949" y="284751"/>
                  </a:lnTo>
                  <a:lnTo>
                    <a:pt x="6258420" y="303022"/>
                  </a:lnTo>
                  <a:lnTo>
                    <a:pt x="6281492" y="300851"/>
                  </a:lnTo>
                  <a:lnTo>
                    <a:pt x="6301933" y="294322"/>
                  </a:lnTo>
                  <a:lnTo>
                    <a:pt x="6319731" y="283412"/>
                  </a:lnTo>
                  <a:lnTo>
                    <a:pt x="6334874" y="268097"/>
                  </a:lnTo>
                  <a:lnTo>
                    <a:pt x="6363322" y="317753"/>
                  </a:lnTo>
                  <a:lnTo>
                    <a:pt x="6342442" y="335162"/>
                  </a:lnTo>
                  <a:lnTo>
                    <a:pt x="6317157" y="347583"/>
                  </a:lnTo>
                  <a:lnTo>
                    <a:pt x="6287491" y="355026"/>
                  </a:lnTo>
                  <a:lnTo>
                    <a:pt x="6253467" y="357504"/>
                  </a:lnTo>
                  <a:lnTo>
                    <a:pt x="6219276" y="354528"/>
                  </a:lnTo>
                  <a:lnTo>
                    <a:pt x="6162991" y="330715"/>
                  </a:lnTo>
                  <a:lnTo>
                    <a:pt x="6123369" y="283900"/>
                  </a:lnTo>
                  <a:lnTo>
                    <a:pt x="6103315" y="218940"/>
                  </a:lnTo>
                  <a:lnTo>
                    <a:pt x="6100813" y="179959"/>
                  </a:lnTo>
                  <a:lnTo>
                    <a:pt x="6103597" y="143164"/>
                  </a:lnTo>
                  <a:lnTo>
                    <a:pt x="6125834" y="79053"/>
                  </a:lnTo>
                  <a:lnTo>
                    <a:pt x="6169079" y="29166"/>
                  </a:lnTo>
                  <a:lnTo>
                    <a:pt x="6225951" y="3361"/>
                  </a:lnTo>
                  <a:lnTo>
                    <a:pt x="6259055" y="126"/>
                  </a:lnTo>
                  <a:close/>
                </a:path>
                <a:path w="6970395" h="357505">
                  <a:moveTo>
                    <a:pt x="3490455" y="126"/>
                  </a:moveTo>
                  <a:lnTo>
                    <a:pt x="3518458" y="1531"/>
                  </a:lnTo>
                  <a:lnTo>
                    <a:pt x="3542461" y="5746"/>
                  </a:lnTo>
                  <a:lnTo>
                    <a:pt x="3562464" y="12771"/>
                  </a:lnTo>
                  <a:lnTo>
                    <a:pt x="3578466" y="22605"/>
                  </a:lnTo>
                  <a:lnTo>
                    <a:pt x="3559797" y="75437"/>
                  </a:lnTo>
                  <a:lnTo>
                    <a:pt x="3543463" y="65343"/>
                  </a:lnTo>
                  <a:lnTo>
                    <a:pt x="3526666" y="58118"/>
                  </a:lnTo>
                  <a:lnTo>
                    <a:pt x="3509416" y="53774"/>
                  </a:lnTo>
                  <a:lnTo>
                    <a:pt x="3491725" y="52324"/>
                  </a:lnTo>
                  <a:lnTo>
                    <a:pt x="3481674" y="53016"/>
                  </a:lnTo>
                  <a:lnTo>
                    <a:pt x="3450037" y="76390"/>
                  </a:lnTo>
                  <a:lnTo>
                    <a:pt x="3447148" y="92710"/>
                  </a:lnTo>
                  <a:lnTo>
                    <a:pt x="3451248" y="107711"/>
                  </a:lnTo>
                  <a:lnTo>
                    <a:pt x="3463563" y="122999"/>
                  </a:lnTo>
                  <a:lnTo>
                    <a:pt x="3484117" y="138572"/>
                  </a:lnTo>
                  <a:lnTo>
                    <a:pt x="3512934" y="154431"/>
                  </a:lnTo>
                  <a:lnTo>
                    <a:pt x="3529057" y="162742"/>
                  </a:lnTo>
                  <a:lnTo>
                    <a:pt x="3542763" y="170719"/>
                  </a:lnTo>
                  <a:lnTo>
                    <a:pt x="3576402" y="201168"/>
                  </a:lnTo>
                  <a:lnTo>
                    <a:pt x="3592325" y="239061"/>
                  </a:lnTo>
                  <a:lnTo>
                    <a:pt x="3594341" y="261365"/>
                  </a:lnTo>
                  <a:lnTo>
                    <a:pt x="3592269" y="281394"/>
                  </a:lnTo>
                  <a:lnTo>
                    <a:pt x="3575696" y="315926"/>
                  </a:lnTo>
                  <a:lnTo>
                    <a:pt x="3543213" y="342288"/>
                  </a:lnTo>
                  <a:lnTo>
                    <a:pt x="3498775" y="355814"/>
                  </a:lnTo>
                  <a:lnTo>
                    <a:pt x="3472294" y="357504"/>
                  </a:lnTo>
                  <a:lnTo>
                    <a:pt x="3448696" y="355955"/>
                  </a:lnTo>
                  <a:lnTo>
                    <a:pt x="3426288" y="351297"/>
                  </a:lnTo>
                  <a:lnTo>
                    <a:pt x="3405071" y="343521"/>
                  </a:lnTo>
                  <a:lnTo>
                    <a:pt x="3385045" y="332613"/>
                  </a:lnTo>
                  <a:lnTo>
                    <a:pt x="3407651" y="277622"/>
                  </a:lnTo>
                  <a:lnTo>
                    <a:pt x="3425770" y="288770"/>
                  </a:lnTo>
                  <a:lnTo>
                    <a:pt x="3443735" y="296703"/>
                  </a:lnTo>
                  <a:lnTo>
                    <a:pt x="3461533" y="301446"/>
                  </a:lnTo>
                  <a:lnTo>
                    <a:pt x="3479152" y="303022"/>
                  </a:lnTo>
                  <a:lnTo>
                    <a:pt x="3502821" y="300664"/>
                  </a:lnTo>
                  <a:lnTo>
                    <a:pt x="3519728" y="293592"/>
                  </a:lnTo>
                  <a:lnTo>
                    <a:pt x="3529872" y="281805"/>
                  </a:lnTo>
                  <a:lnTo>
                    <a:pt x="3533254" y="265302"/>
                  </a:lnTo>
                  <a:lnTo>
                    <a:pt x="3532446" y="256561"/>
                  </a:lnTo>
                  <a:lnTo>
                    <a:pt x="3512374" y="223333"/>
                  </a:lnTo>
                  <a:lnTo>
                    <a:pt x="3467976" y="195579"/>
                  </a:lnTo>
                  <a:lnTo>
                    <a:pt x="3449708" y="186102"/>
                  </a:lnTo>
                  <a:lnTo>
                    <a:pt x="3434702" y="177482"/>
                  </a:lnTo>
                  <a:lnTo>
                    <a:pt x="3402206" y="148764"/>
                  </a:lnTo>
                  <a:lnTo>
                    <a:pt x="3386261" y="103616"/>
                  </a:lnTo>
                  <a:lnTo>
                    <a:pt x="3385807" y="93090"/>
                  </a:lnTo>
                  <a:lnTo>
                    <a:pt x="3387640" y="73923"/>
                  </a:lnTo>
                  <a:lnTo>
                    <a:pt x="3415144" y="26542"/>
                  </a:lnTo>
                  <a:lnTo>
                    <a:pt x="3448656" y="6762"/>
                  </a:lnTo>
                  <a:lnTo>
                    <a:pt x="3468525" y="1789"/>
                  </a:lnTo>
                  <a:lnTo>
                    <a:pt x="3490455" y="126"/>
                  </a:lnTo>
                  <a:close/>
                </a:path>
                <a:path w="6970395" h="357505">
                  <a:moveTo>
                    <a:pt x="2653271" y="126"/>
                  </a:moveTo>
                  <a:lnTo>
                    <a:pt x="2681510" y="1650"/>
                  </a:lnTo>
                  <a:lnTo>
                    <a:pt x="2706785" y="6223"/>
                  </a:lnTo>
                  <a:lnTo>
                    <a:pt x="2729084" y="13843"/>
                  </a:lnTo>
                  <a:lnTo>
                    <a:pt x="2748394" y="24511"/>
                  </a:lnTo>
                  <a:lnTo>
                    <a:pt x="2723121" y="75184"/>
                  </a:lnTo>
                  <a:lnTo>
                    <a:pt x="2711284" y="66202"/>
                  </a:lnTo>
                  <a:lnTo>
                    <a:pt x="2696340" y="59816"/>
                  </a:lnTo>
                  <a:lnTo>
                    <a:pt x="2678276" y="56003"/>
                  </a:lnTo>
                  <a:lnTo>
                    <a:pt x="2657081" y="54737"/>
                  </a:lnTo>
                  <a:lnTo>
                    <a:pt x="2636509" y="56999"/>
                  </a:lnTo>
                  <a:lnTo>
                    <a:pt x="2601127" y="75096"/>
                  </a:lnTo>
                  <a:lnTo>
                    <a:pt x="2574267" y="110222"/>
                  </a:lnTo>
                  <a:lnTo>
                    <a:pt x="2560499" y="155993"/>
                  </a:lnTo>
                  <a:lnTo>
                    <a:pt x="2558783" y="182499"/>
                  </a:lnTo>
                  <a:lnTo>
                    <a:pt x="2560378" y="208787"/>
                  </a:lnTo>
                  <a:lnTo>
                    <a:pt x="2573142" y="252793"/>
                  </a:lnTo>
                  <a:lnTo>
                    <a:pt x="2598165" y="284751"/>
                  </a:lnTo>
                  <a:lnTo>
                    <a:pt x="2652636" y="303022"/>
                  </a:lnTo>
                  <a:lnTo>
                    <a:pt x="2675708" y="300851"/>
                  </a:lnTo>
                  <a:lnTo>
                    <a:pt x="2696149" y="294322"/>
                  </a:lnTo>
                  <a:lnTo>
                    <a:pt x="2713947" y="283412"/>
                  </a:lnTo>
                  <a:lnTo>
                    <a:pt x="2729090" y="268097"/>
                  </a:lnTo>
                  <a:lnTo>
                    <a:pt x="2757538" y="317753"/>
                  </a:lnTo>
                  <a:lnTo>
                    <a:pt x="2736658" y="335162"/>
                  </a:lnTo>
                  <a:lnTo>
                    <a:pt x="2711373" y="347583"/>
                  </a:lnTo>
                  <a:lnTo>
                    <a:pt x="2681707" y="355026"/>
                  </a:lnTo>
                  <a:lnTo>
                    <a:pt x="2647683" y="357504"/>
                  </a:lnTo>
                  <a:lnTo>
                    <a:pt x="2613492" y="354528"/>
                  </a:lnTo>
                  <a:lnTo>
                    <a:pt x="2557207" y="330715"/>
                  </a:lnTo>
                  <a:lnTo>
                    <a:pt x="2517585" y="283900"/>
                  </a:lnTo>
                  <a:lnTo>
                    <a:pt x="2497531" y="218940"/>
                  </a:lnTo>
                  <a:lnTo>
                    <a:pt x="2495029" y="179959"/>
                  </a:lnTo>
                  <a:lnTo>
                    <a:pt x="2497813" y="143164"/>
                  </a:lnTo>
                  <a:lnTo>
                    <a:pt x="2520050" y="79053"/>
                  </a:lnTo>
                  <a:lnTo>
                    <a:pt x="2563295" y="29166"/>
                  </a:lnTo>
                  <a:lnTo>
                    <a:pt x="2620167" y="3361"/>
                  </a:lnTo>
                  <a:lnTo>
                    <a:pt x="2653271" y="126"/>
                  </a:lnTo>
                  <a:close/>
                </a:path>
                <a:path w="6970395" h="357505">
                  <a:moveTo>
                    <a:pt x="1647939" y="126"/>
                  </a:moveTo>
                  <a:lnTo>
                    <a:pt x="1675942" y="1531"/>
                  </a:lnTo>
                  <a:lnTo>
                    <a:pt x="1699945" y="5746"/>
                  </a:lnTo>
                  <a:lnTo>
                    <a:pt x="1719948" y="12771"/>
                  </a:lnTo>
                  <a:lnTo>
                    <a:pt x="1735950" y="22605"/>
                  </a:lnTo>
                  <a:lnTo>
                    <a:pt x="1717281" y="75437"/>
                  </a:lnTo>
                  <a:lnTo>
                    <a:pt x="1700947" y="65343"/>
                  </a:lnTo>
                  <a:lnTo>
                    <a:pt x="1684150" y="58118"/>
                  </a:lnTo>
                  <a:lnTo>
                    <a:pt x="1666900" y="53774"/>
                  </a:lnTo>
                  <a:lnTo>
                    <a:pt x="1649209" y="52324"/>
                  </a:lnTo>
                  <a:lnTo>
                    <a:pt x="1639158" y="53016"/>
                  </a:lnTo>
                  <a:lnTo>
                    <a:pt x="1607521" y="76390"/>
                  </a:lnTo>
                  <a:lnTo>
                    <a:pt x="1604632" y="92710"/>
                  </a:lnTo>
                  <a:lnTo>
                    <a:pt x="1608732" y="107711"/>
                  </a:lnTo>
                  <a:lnTo>
                    <a:pt x="1621047" y="122999"/>
                  </a:lnTo>
                  <a:lnTo>
                    <a:pt x="1641601" y="138572"/>
                  </a:lnTo>
                  <a:lnTo>
                    <a:pt x="1670418" y="154431"/>
                  </a:lnTo>
                  <a:lnTo>
                    <a:pt x="1686541" y="162742"/>
                  </a:lnTo>
                  <a:lnTo>
                    <a:pt x="1700247" y="170719"/>
                  </a:lnTo>
                  <a:lnTo>
                    <a:pt x="1733886" y="201168"/>
                  </a:lnTo>
                  <a:lnTo>
                    <a:pt x="1749809" y="239061"/>
                  </a:lnTo>
                  <a:lnTo>
                    <a:pt x="1751825" y="261365"/>
                  </a:lnTo>
                  <a:lnTo>
                    <a:pt x="1749753" y="281394"/>
                  </a:lnTo>
                  <a:lnTo>
                    <a:pt x="1733180" y="315926"/>
                  </a:lnTo>
                  <a:lnTo>
                    <a:pt x="1700697" y="342288"/>
                  </a:lnTo>
                  <a:lnTo>
                    <a:pt x="1656259" y="355814"/>
                  </a:lnTo>
                  <a:lnTo>
                    <a:pt x="1629778" y="357504"/>
                  </a:lnTo>
                  <a:lnTo>
                    <a:pt x="1606180" y="355955"/>
                  </a:lnTo>
                  <a:lnTo>
                    <a:pt x="1583772" y="351297"/>
                  </a:lnTo>
                  <a:lnTo>
                    <a:pt x="1562555" y="343521"/>
                  </a:lnTo>
                  <a:lnTo>
                    <a:pt x="1542529" y="332613"/>
                  </a:lnTo>
                  <a:lnTo>
                    <a:pt x="1565135" y="277622"/>
                  </a:lnTo>
                  <a:lnTo>
                    <a:pt x="1583254" y="288770"/>
                  </a:lnTo>
                  <a:lnTo>
                    <a:pt x="1601219" y="296703"/>
                  </a:lnTo>
                  <a:lnTo>
                    <a:pt x="1619017" y="301446"/>
                  </a:lnTo>
                  <a:lnTo>
                    <a:pt x="1636636" y="303022"/>
                  </a:lnTo>
                  <a:lnTo>
                    <a:pt x="1660305" y="300664"/>
                  </a:lnTo>
                  <a:lnTo>
                    <a:pt x="1677212" y="293592"/>
                  </a:lnTo>
                  <a:lnTo>
                    <a:pt x="1687356" y="281805"/>
                  </a:lnTo>
                  <a:lnTo>
                    <a:pt x="1690738" y="265302"/>
                  </a:lnTo>
                  <a:lnTo>
                    <a:pt x="1689930" y="256561"/>
                  </a:lnTo>
                  <a:lnTo>
                    <a:pt x="1669858" y="223333"/>
                  </a:lnTo>
                  <a:lnTo>
                    <a:pt x="1625460" y="195579"/>
                  </a:lnTo>
                  <a:lnTo>
                    <a:pt x="1607192" y="186102"/>
                  </a:lnTo>
                  <a:lnTo>
                    <a:pt x="1592186" y="177482"/>
                  </a:lnTo>
                  <a:lnTo>
                    <a:pt x="1559690" y="148764"/>
                  </a:lnTo>
                  <a:lnTo>
                    <a:pt x="1543745" y="103616"/>
                  </a:lnTo>
                  <a:lnTo>
                    <a:pt x="1543291" y="93090"/>
                  </a:lnTo>
                  <a:lnTo>
                    <a:pt x="1545124" y="73923"/>
                  </a:lnTo>
                  <a:lnTo>
                    <a:pt x="1572628" y="26542"/>
                  </a:lnTo>
                  <a:lnTo>
                    <a:pt x="1606140" y="6762"/>
                  </a:lnTo>
                  <a:lnTo>
                    <a:pt x="1626009" y="1789"/>
                  </a:lnTo>
                  <a:lnTo>
                    <a:pt x="1647939" y="126"/>
                  </a:lnTo>
                  <a:close/>
                </a:path>
                <a:path w="6970395" h="357505">
                  <a:moveTo>
                    <a:pt x="6545059" y="0"/>
                  </a:moveTo>
                  <a:lnTo>
                    <a:pt x="6610877" y="11541"/>
                  </a:lnTo>
                  <a:lnTo>
                    <a:pt x="6658978" y="46227"/>
                  </a:lnTo>
                  <a:lnTo>
                    <a:pt x="6688585" y="101726"/>
                  </a:lnTo>
                  <a:lnTo>
                    <a:pt x="6698475" y="175894"/>
                  </a:lnTo>
                  <a:lnTo>
                    <a:pt x="6695901" y="215542"/>
                  </a:lnTo>
                  <a:lnTo>
                    <a:pt x="6675275" y="281836"/>
                  </a:lnTo>
                  <a:lnTo>
                    <a:pt x="6634479" y="329965"/>
                  </a:lnTo>
                  <a:lnTo>
                    <a:pt x="6576083" y="354453"/>
                  </a:lnTo>
                  <a:lnTo>
                    <a:pt x="6540360" y="357504"/>
                  </a:lnTo>
                  <a:lnTo>
                    <a:pt x="6507618" y="354478"/>
                  </a:lnTo>
                  <a:lnTo>
                    <a:pt x="6454278" y="330233"/>
                  </a:lnTo>
                  <a:lnTo>
                    <a:pt x="6417418" y="282461"/>
                  </a:lnTo>
                  <a:lnTo>
                    <a:pt x="6398800" y="215925"/>
                  </a:lnTo>
                  <a:lnTo>
                    <a:pt x="6396469" y="175894"/>
                  </a:lnTo>
                  <a:lnTo>
                    <a:pt x="6398995" y="140440"/>
                  </a:lnTo>
                  <a:lnTo>
                    <a:pt x="6419240" y="78007"/>
                  </a:lnTo>
                  <a:lnTo>
                    <a:pt x="6458887" y="28717"/>
                  </a:lnTo>
                  <a:lnTo>
                    <a:pt x="6512938" y="3190"/>
                  </a:lnTo>
                  <a:lnTo>
                    <a:pt x="6545059" y="0"/>
                  </a:lnTo>
                  <a:close/>
                </a:path>
                <a:path w="6970395" h="357505">
                  <a:moveTo>
                    <a:pt x="5909551" y="0"/>
                  </a:moveTo>
                  <a:lnTo>
                    <a:pt x="5975369" y="11541"/>
                  </a:lnTo>
                  <a:lnTo>
                    <a:pt x="6023470" y="46227"/>
                  </a:lnTo>
                  <a:lnTo>
                    <a:pt x="6053077" y="101726"/>
                  </a:lnTo>
                  <a:lnTo>
                    <a:pt x="6062967" y="175894"/>
                  </a:lnTo>
                  <a:lnTo>
                    <a:pt x="6060393" y="215542"/>
                  </a:lnTo>
                  <a:lnTo>
                    <a:pt x="6039767" y="281836"/>
                  </a:lnTo>
                  <a:lnTo>
                    <a:pt x="5998971" y="329965"/>
                  </a:lnTo>
                  <a:lnTo>
                    <a:pt x="5940575" y="354453"/>
                  </a:lnTo>
                  <a:lnTo>
                    <a:pt x="5904852" y="357504"/>
                  </a:lnTo>
                  <a:lnTo>
                    <a:pt x="5872110" y="354478"/>
                  </a:lnTo>
                  <a:lnTo>
                    <a:pt x="5818770" y="330233"/>
                  </a:lnTo>
                  <a:lnTo>
                    <a:pt x="5781910" y="282461"/>
                  </a:lnTo>
                  <a:lnTo>
                    <a:pt x="5763292" y="215925"/>
                  </a:lnTo>
                  <a:lnTo>
                    <a:pt x="5760961" y="175894"/>
                  </a:lnTo>
                  <a:lnTo>
                    <a:pt x="5763487" y="140440"/>
                  </a:lnTo>
                  <a:lnTo>
                    <a:pt x="5783732" y="78007"/>
                  </a:lnTo>
                  <a:lnTo>
                    <a:pt x="5823379" y="28717"/>
                  </a:lnTo>
                  <a:lnTo>
                    <a:pt x="5877430" y="3190"/>
                  </a:lnTo>
                  <a:lnTo>
                    <a:pt x="5909551" y="0"/>
                  </a:lnTo>
                  <a:close/>
                </a:path>
                <a:path w="6970395" h="357505">
                  <a:moveTo>
                    <a:pt x="5302999" y="0"/>
                  </a:moveTo>
                  <a:lnTo>
                    <a:pt x="5368817" y="11541"/>
                  </a:lnTo>
                  <a:lnTo>
                    <a:pt x="5416918" y="46227"/>
                  </a:lnTo>
                  <a:lnTo>
                    <a:pt x="5446525" y="101726"/>
                  </a:lnTo>
                  <a:lnTo>
                    <a:pt x="5456415" y="175894"/>
                  </a:lnTo>
                  <a:lnTo>
                    <a:pt x="5453841" y="215542"/>
                  </a:lnTo>
                  <a:lnTo>
                    <a:pt x="5433215" y="281836"/>
                  </a:lnTo>
                  <a:lnTo>
                    <a:pt x="5392419" y="329965"/>
                  </a:lnTo>
                  <a:lnTo>
                    <a:pt x="5334023" y="354453"/>
                  </a:lnTo>
                  <a:lnTo>
                    <a:pt x="5298300" y="357504"/>
                  </a:lnTo>
                  <a:lnTo>
                    <a:pt x="5265558" y="354478"/>
                  </a:lnTo>
                  <a:lnTo>
                    <a:pt x="5212218" y="330233"/>
                  </a:lnTo>
                  <a:lnTo>
                    <a:pt x="5175358" y="282461"/>
                  </a:lnTo>
                  <a:lnTo>
                    <a:pt x="5156740" y="215925"/>
                  </a:lnTo>
                  <a:lnTo>
                    <a:pt x="5154409" y="175894"/>
                  </a:lnTo>
                  <a:lnTo>
                    <a:pt x="5156935" y="140440"/>
                  </a:lnTo>
                  <a:lnTo>
                    <a:pt x="5177180" y="78007"/>
                  </a:lnTo>
                  <a:lnTo>
                    <a:pt x="5216827" y="28717"/>
                  </a:lnTo>
                  <a:lnTo>
                    <a:pt x="5270878" y="3190"/>
                  </a:lnTo>
                  <a:lnTo>
                    <a:pt x="5302999" y="0"/>
                  </a:lnTo>
                  <a:close/>
                </a:path>
                <a:path w="6970395" h="357505">
                  <a:moveTo>
                    <a:pt x="3914635" y="0"/>
                  </a:moveTo>
                  <a:lnTo>
                    <a:pt x="3980453" y="11541"/>
                  </a:lnTo>
                  <a:lnTo>
                    <a:pt x="4028554" y="46227"/>
                  </a:lnTo>
                  <a:lnTo>
                    <a:pt x="4058161" y="101726"/>
                  </a:lnTo>
                  <a:lnTo>
                    <a:pt x="4068051" y="175894"/>
                  </a:lnTo>
                  <a:lnTo>
                    <a:pt x="4065477" y="215542"/>
                  </a:lnTo>
                  <a:lnTo>
                    <a:pt x="4044851" y="281836"/>
                  </a:lnTo>
                  <a:lnTo>
                    <a:pt x="4004055" y="329965"/>
                  </a:lnTo>
                  <a:lnTo>
                    <a:pt x="3945659" y="354453"/>
                  </a:lnTo>
                  <a:lnTo>
                    <a:pt x="3909936" y="357504"/>
                  </a:lnTo>
                  <a:lnTo>
                    <a:pt x="3877194" y="354478"/>
                  </a:lnTo>
                  <a:lnTo>
                    <a:pt x="3823854" y="330233"/>
                  </a:lnTo>
                  <a:lnTo>
                    <a:pt x="3786994" y="282461"/>
                  </a:lnTo>
                  <a:lnTo>
                    <a:pt x="3768376" y="215925"/>
                  </a:lnTo>
                  <a:lnTo>
                    <a:pt x="3766045" y="175894"/>
                  </a:lnTo>
                  <a:lnTo>
                    <a:pt x="3768571" y="140440"/>
                  </a:lnTo>
                  <a:lnTo>
                    <a:pt x="3788816" y="78007"/>
                  </a:lnTo>
                  <a:lnTo>
                    <a:pt x="3828463" y="28717"/>
                  </a:lnTo>
                  <a:lnTo>
                    <a:pt x="3882514" y="3190"/>
                  </a:lnTo>
                  <a:lnTo>
                    <a:pt x="3914635" y="0"/>
                  </a:lnTo>
                  <a:close/>
                </a:path>
                <a:path w="6970395" h="357505">
                  <a:moveTo>
                    <a:pt x="1055611" y="0"/>
                  </a:moveTo>
                  <a:lnTo>
                    <a:pt x="1121429" y="11541"/>
                  </a:lnTo>
                  <a:lnTo>
                    <a:pt x="1169530" y="46227"/>
                  </a:lnTo>
                  <a:lnTo>
                    <a:pt x="1199137" y="101726"/>
                  </a:lnTo>
                  <a:lnTo>
                    <a:pt x="1209027" y="175894"/>
                  </a:lnTo>
                  <a:lnTo>
                    <a:pt x="1206453" y="215542"/>
                  </a:lnTo>
                  <a:lnTo>
                    <a:pt x="1185827" y="281836"/>
                  </a:lnTo>
                  <a:lnTo>
                    <a:pt x="1145031" y="329965"/>
                  </a:lnTo>
                  <a:lnTo>
                    <a:pt x="1086635" y="354453"/>
                  </a:lnTo>
                  <a:lnTo>
                    <a:pt x="1050912" y="357504"/>
                  </a:lnTo>
                  <a:lnTo>
                    <a:pt x="1018170" y="354478"/>
                  </a:lnTo>
                  <a:lnTo>
                    <a:pt x="964830" y="330233"/>
                  </a:lnTo>
                  <a:lnTo>
                    <a:pt x="927970" y="282461"/>
                  </a:lnTo>
                  <a:lnTo>
                    <a:pt x="909352" y="215925"/>
                  </a:lnTo>
                  <a:lnTo>
                    <a:pt x="907021" y="175894"/>
                  </a:lnTo>
                  <a:lnTo>
                    <a:pt x="909547" y="140440"/>
                  </a:lnTo>
                  <a:lnTo>
                    <a:pt x="929792" y="78007"/>
                  </a:lnTo>
                  <a:lnTo>
                    <a:pt x="969439" y="28717"/>
                  </a:lnTo>
                  <a:lnTo>
                    <a:pt x="1023490" y="3190"/>
                  </a:lnTo>
                  <a:lnTo>
                    <a:pt x="1055611" y="0"/>
                  </a:lnTo>
                  <a:close/>
                </a:path>
                <a:path w="6970395" h="357505">
                  <a:moveTo>
                    <a:pt x="427761" y="0"/>
                  </a:moveTo>
                  <a:lnTo>
                    <a:pt x="493514" y="11541"/>
                  </a:lnTo>
                  <a:lnTo>
                    <a:pt x="541693" y="46227"/>
                  </a:lnTo>
                  <a:lnTo>
                    <a:pt x="571239" y="101726"/>
                  </a:lnTo>
                  <a:lnTo>
                    <a:pt x="581088" y="175894"/>
                  </a:lnTo>
                  <a:lnTo>
                    <a:pt x="578516" y="215542"/>
                  </a:lnTo>
                  <a:lnTo>
                    <a:pt x="557937" y="281836"/>
                  </a:lnTo>
                  <a:lnTo>
                    <a:pt x="517184" y="329965"/>
                  </a:lnTo>
                  <a:lnTo>
                    <a:pt x="458739" y="354453"/>
                  </a:lnTo>
                  <a:lnTo>
                    <a:pt x="423036" y="357504"/>
                  </a:lnTo>
                  <a:lnTo>
                    <a:pt x="390270" y="354478"/>
                  </a:lnTo>
                  <a:lnTo>
                    <a:pt x="336901" y="330233"/>
                  </a:lnTo>
                  <a:lnTo>
                    <a:pt x="300041" y="282461"/>
                  </a:lnTo>
                  <a:lnTo>
                    <a:pt x="281467" y="215925"/>
                  </a:lnTo>
                  <a:lnTo>
                    <a:pt x="279145" y="175894"/>
                  </a:lnTo>
                  <a:lnTo>
                    <a:pt x="281674" y="140440"/>
                  </a:lnTo>
                  <a:lnTo>
                    <a:pt x="301900" y="78007"/>
                  </a:lnTo>
                  <a:lnTo>
                    <a:pt x="341529" y="28717"/>
                  </a:lnTo>
                  <a:lnTo>
                    <a:pt x="395612" y="3190"/>
                  </a:lnTo>
                  <a:lnTo>
                    <a:pt x="42776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5940" y="1552397"/>
            <a:ext cx="6884034" cy="7404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6385" marR="5080" indent="-274320">
              <a:lnSpc>
                <a:spcPts val="2500"/>
              </a:lnSpc>
              <a:spcBef>
                <a:spcPts val="705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600" dirty="0"/>
              <a:t>Site </a:t>
            </a:r>
            <a:r>
              <a:rPr sz="2600" spc="-5" dirty="0"/>
              <a:t>administrator puts </a:t>
            </a:r>
            <a:r>
              <a:rPr sz="2600" dirty="0"/>
              <a:t>a </a:t>
            </a:r>
            <a:r>
              <a:rPr sz="2600" spc="-5" dirty="0"/>
              <a:t>“robots.txt” </a:t>
            </a:r>
            <a:r>
              <a:rPr sz="2600" dirty="0"/>
              <a:t>file</a:t>
            </a:r>
            <a:r>
              <a:rPr sz="2600" spc="-505" dirty="0"/>
              <a:t> </a:t>
            </a:r>
            <a:r>
              <a:rPr sz="2600" spc="-245" dirty="0"/>
              <a:t>at  </a:t>
            </a:r>
            <a:r>
              <a:rPr sz="2600" spc="-5" dirty="0"/>
              <a:t>the root </a:t>
            </a:r>
            <a:r>
              <a:rPr sz="2600" dirty="0"/>
              <a:t>of </a:t>
            </a:r>
            <a:r>
              <a:rPr sz="2600" spc="-5" dirty="0"/>
              <a:t>the </a:t>
            </a:r>
            <a:r>
              <a:rPr sz="2600" spc="-35" dirty="0"/>
              <a:t>host’s </a:t>
            </a:r>
            <a:r>
              <a:rPr sz="2600" spc="-5" dirty="0"/>
              <a:t>web</a:t>
            </a:r>
            <a:r>
              <a:rPr sz="2600" spc="15" dirty="0"/>
              <a:t> </a:t>
            </a:r>
            <a:r>
              <a:rPr sz="2600" spc="-40" dirty="0"/>
              <a:t>directory.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2266314"/>
            <a:ext cx="6324600" cy="3827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035" indent="-229870">
              <a:lnSpc>
                <a:spcPts val="2620"/>
              </a:lnSpc>
              <a:spcBef>
                <a:spcPts val="95"/>
              </a:spcBef>
              <a:buClr>
                <a:srgbClr val="F8B639"/>
              </a:buClr>
              <a:buSzPct val="79545"/>
              <a:buFont typeface="Arial"/>
              <a:buChar char=""/>
              <a:tabLst>
                <a:tab pos="534670" algn="l"/>
              </a:tabLst>
            </a:pPr>
            <a:r>
              <a:rPr sz="2200" u="heavy" spc="-25" dirty="0">
                <a:solidFill>
                  <a:srgbClr val="FFDE66"/>
                </a:solidFill>
                <a:uFill>
                  <a:solidFill>
                    <a:srgbClr val="FFDE66"/>
                  </a:solidFill>
                </a:uFill>
                <a:latin typeface="Trebuchet MS"/>
                <a:cs typeface="Trebuchet MS"/>
                <a:hlinkClick r:id="rId12"/>
              </a:rPr>
              <a:t>http://www.ebay.com/robots.txt</a:t>
            </a:r>
            <a:endParaRPr sz="2200">
              <a:latin typeface="Trebuchet MS"/>
              <a:cs typeface="Trebuchet MS"/>
            </a:endParaRPr>
          </a:p>
          <a:p>
            <a:pPr marL="534035" indent="-229870">
              <a:lnSpc>
                <a:spcPts val="2610"/>
              </a:lnSpc>
              <a:buClr>
                <a:srgbClr val="F8B639"/>
              </a:buClr>
              <a:buSzPct val="79545"/>
              <a:buFont typeface="Arial"/>
              <a:buChar char=""/>
              <a:tabLst>
                <a:tab pos="534670" algn="l"/>
              </a:tabLst>
            </a:pPr>
            <a:r>
              <a:rPr sz="2200" u="heavy" spc="-15" dirty="0">
                <a:solidFill>
                  <a:srgbClr val="FFDE66"/>
                </a:solidFill>
                <a:uFill>
                  <a:solidFill>
                    <a:srgbClr val="FFDE66"/>
                  </a:solidFill>
                </a:uFill>
                <a:latin typeface="Trebuchet MS"/>
                <a:cs typeface="Trebuchet MS"/>
                <a:hlinkClick r:id="rId13"/>
              </a:rPr>
              <a:t>http://www.cnn.com/robots.txt</a:t>
            </a:r>
            <a:endParaRPr sz="2200">
              <a:latin typeface="Trebuchet MS"/>
              <a:cs typeface="Trebuchet MS"/>
            </a:endParaRPr>
          </a:p>
          <a:p>
            <a:pPr marL="534035" indent="-229870">
              <a:lnSpc>
                <a:spcPts val="2610"/>
              </a:lnSpc>
              <a:buClr>
                <a:srgbClr val="F8B639"/>
              </a:buClr>
              <a:buSzPct val="79545"/>
              <a:buFont typeface="Arial"/>
              <a:buChar char=""/>
              <a:tabLst>
                <a:tab pos="534670" algn="l"/>
              </a:tabLst>
            </a:pPr>
            <a:r>
              <a:rPr sz="2200" u="heavy" spc="-10" dirty="0">
                <a:solidFill>
                  <a:srgbClr val="FFDE66"/>
                </a:solidFill>
                <a:uFill>
                  <a:solidFill>
                    <a:srgbClr val="FFDE66"/>
                  </a:solidFill>
                </a:uFill>
                <a:latin typeface="Trebuchet MS"/>
                <a:cs typeface="Trebuchet MS"/>
                <a:hlinkClick r:id="rId14"/>
              </a:rPr>
              <a:t>http://clgiles.ist.psu.edu/robots.txt</a:t>
            </a:r>
            <a:endParaRPr sz="2200">
              <a:latin typeface="Trebuchet MS"/>
              <a:cs typeface="Trebuchet MS"/>
            </a:endParaRPr>
          </a:p>
          <a:p>
            <a:pPr marL="286385" marR="5080" indent="-274320">
              <a:lnSpc>
                <a:spcPct val="80000"/>
              </a:lnSpc>
              <a:spcBef>
                <a:spcPts val="6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dirty="0">
                <a:latin typeface="Trebuchet MS"/>
                <a:cs typeface="Trebuchet MS"/>
              </a:rPr>
              <a:t>File </a:t>
            </a:r>
            <a:r>
              <a:rPr sz="2600" spc="-5" dirty="0">
                <a:latin typeface="Trebuchet MS"/>
                <a:cs typeface="Trebuchet MS"/>
              </a:rPr>
              <a:t>is </a:t>
            </a:r>
            <a:r>
              <a:rPr sz="2600" dirty="0">
                <a:latin typeface="Trebuchet MS"/>
                <a:cs typeface="Trebuchet MS"/>
              </a:rPr>
              <a:t>a list of excluded </a:t>
            </a:r>
            <a:r>
              <a:rPr sz="2600" spc="-5" dirty="0">
                <a:latin typeface="Trebuchet MS"/>
                <a:cs typeface="Trebuchet MS"/>
              </a:rPr>
              <a:t>directories for </a:t>
            </a:r>
            <a:r>
              <a:rPr sz="2600" spc="-520" dirty="0">
                <a:latin typeface="Trebuchet MS"/>
                <a:cs typeface="Trebuchet MS"/>
              </a:rPr>
              <a:t>a  </a:t>
            </a:r>
            <a:r>
              <a:rPr sz="2600" dirty="0">
                <a:latin typeface="Trebuchet MS"/>
                <a:cs typeface="Trebuchet MS"/>
              </a:rPr>
              <a:t>given </a:t>
            </a:r>
            <a:r>
              <a:rPr sz="2600" spc="-5" dirty="0">
                <a:latin typeface="Trebuchet MS"/>
                <a:cs typeface="Trebuchet MS"/>
              </a:rPr>
              <a:t>robot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(user-agent).</a:t>
            </a:r>
            <a:endParaRPr sz="2600">
              <a:latin typeface="Trebuchet MS"/>
              <a:cs typeface="Trebuchet MS"/>
            </a:endParaRPr>
          </a:p>
          <a:p>
            <a:pPr marL="304800">
              <a:lnSpc>
                <a:spcPts val="2630"/>
              </a:lnSpc>
            </a:pPr>
            <a:r>
              <a:rPr sz="1750" spc="-450" dirty="0">
                <a:solidFill>
                  <a:srgbClr val="F8B639"/>
                </a:solidFill>
                <a:latin typeface="Arial"/>
                <a:cs typeface="Arial"/>
              </a:rPr>
              <a:t> </a:t>
            </a:r>
            <a:r>
              <a:rPr sz="2200" spc="-5" dirty="0">
                <a:solidFill>
                  <a:srgbClr val="6C6C6C"/>
                </a:solidFill>
                <a:latin typeface="Trebuchet MS"/>
                <a:cs typeface="Trebuchet MS"/>
              </a:rPr>
              <a:t>Exclude all </a:t>
            </a:r>
            <a:r>
              <a:rPr sz="2200" spc="-10" dirty="0">
                <a:solidFill>
                  <a:srgbClr val="6C6C6C"/>
                </a:solidFill>
                <a:latin typeface="Trebuchet MS"/>
                <a:cs typeface="Trebuchet MS"/>
              </a:rPr>
              <a:t>robots </a:t>
            </a:r>
            <a:r>
              <a:rPr sz="2200" spc="-5" dirty="0">
                <a:solidFill>
                  <a:srgbClr val="6C6C6C"/>
                </a:solidFill>
                <a:latin typeface="Trebuchet MS"/>
                <a:cs typeface="Trebuchet MS"/>
              </a:rPr>
              <a:t>from the entire</a:t>
            </a:r>
            <a:r>
              <a:rPr sz="22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6C6C6C"/>
                </a:solidFill>
                <a:latin typeface="Trebuchet MS"/>
                <a:cs typeface="Trebuchet MS"/>
              </a:rPr>
              <a:t>site:</a:t>
            </a:r>
            <a:endParaRPr sz="2200">
              <a:latin typeface="Trebuchet MS"/>
              <a:cs typeface="Trebuchet MS"/>
            </a:endParaRPr>
          </a:p>
          <a:p>
            <a:pPr marL="684530" marR="3319145" indent="126364">
              <a:lnSpc>
                <a:spcPct val="104500"/>
              </a:lnSpc>
              <a:spcBef>
                <a:spcPts val="215"/>
              </a:spcBef>
            </a:pPr>
            <a:r>
              <a:rPr sz="2200" spc="-5" dirty="0">
                <a:latin typeface="Courier New"/>
                <a:cs typeface="Courier New"/>
              </a:rPr>
              <a:t>User-agent: *  Disallow:</a:t>
            </a:r>
            <a:r>
              <a:rPr sz="2200" spc="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/</a:t>
            </a:r>
            <a:endParaRPr sz="22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125"/>
              </a:spcBef>
              <a:tabLst>
                <a:tab pos="992505" algn="l"/>
              </a:tabLst>
            </a:pPr>
            <a:r>
              <a:rPr sz="2200" spc="-5" dirty="0">
                <a:latin typeface="Trebuchet MS"/>
                <a:cs typeface="Trebuchet MS"/>
              </a:rPr>
              <a:t>New	</a:t>
            </a:r>
            <a:r>
              <a:rPr sz="2200" spc="-5" dirty="0">
                <a:latin typeface="Courier New"/>
                <a:cs typeface="Courier New"/>
              </a:rPr>
              <a:t>Allow: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B03E9A"/>
              </a:buClr>
              <a:buSzPct val="72727"/>
              <a:buFont typeface="Arial"/>
              <a:buChar char=""/>
              <a:tabLst>
                <a:tab pos="287020" algn="l"/>
              </a:tabLst>
            </a:pPr>
            <a:r>
              <a:rPr sz="2200" spc="-5" dirty="0">
                <a:latin typeface="Courier New"/>
                <a:cs typeface="Courier New"/>
              </a:rPr>
              <a:t>Find some interesting</a:t>
            </a:r>
            <a:r>
              <a:rPr sz="2200" spc="6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robots.txt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5339" y="452627"/>
            <a:ext cx="6358890" cy="340360"/>
            <a:chOff x="915339" y="452627"/>
            <a:chExt cx="6358890" cy="340360"/>
          </a:xfrm>
        </p:grpSpPr>
        <p:sp>
          <p:nvSpPr>
            <p:cNvPr id="4" name="object 4"/>
            <p:cNvSpPr/>
            <p:nvPr/>
          </p:nvSpPr>
          <p:spPr>
            <a:xfrm>
              <a:off x="916228" y="453516"/>
              <a:ext cx="6356680" cy="338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3783" y="628141"/>
              <a:ext cx="104266" cy="1120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78984" y="507745"/>
              <a:ext cx="101345" cy="1092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9493" y="507618"/>
              <a:ext cx="96392" cy="952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5613" y="507618"/>
              <a:ext cx="96431" cy="952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9292" y="504189"/>
              <a:ext cx="167005" cy="2371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87312" y="504189"/>
              <a:ext cx="167004" cy="2371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12765" y="504189"/>
              <a:ext cx="167004" cy="2371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0600" y="504189"/>
              <a:ext cx="167004" cy="2371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3244" y="504189"/>
              <a:ext cx="167005" cy="2371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8884" y="504189"/>
              <a:ext cx="167004" cy="2371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3783" y="503935"/>
              <a:ext cx="86613" cy="821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6228" y="453516"/>
              <a:ext cx="6356985" cy="338455"/>
            </a:xfrm>
            <a:custGeom>
              <a:avLst/>
              <a:gdLst/>
              <a:ahLst/>
              <a:cxnLst/>
              <a:rect l="l" t="t" r="r" b="b"/>
              <a:pathLst>
                <a:path w="6356984" h="338455">
                  <a:moveTo>
                    <a:pt x="6150813" y="5842"/>
                  </a:moveTo>
                  <a:lnTo>
                    <a:pt x="6208852" y="5842"/>
                  </a:lnTo>
                  <a:lnTo>
                    <a:pt x="6208852" y="281305"/>
                  </a:lnTo>
                  <a:lnTo>
                    <a:pt x="6356680" y="281305"/>
                  </a:lnTo>
                  <a:lnTo>
                    <a:pt x="6356680" y="332867"/>
                  </a:lnTo>
                  <a:lnTo>
                    <a:pt x="6150813" y="332867"/>
                  </a:lnTo>
                  <a:lnTo>
                    <a:pt x="6150813" y="5842"/>
                  </a:lnTo>
                  <a:close/>
                </a:path>
                <a:path w="6356984" h="338455">
                  <a:moveTo>
                    <a:pt x="4945329" y="5842"/>
                  </a:moveTo>
                  <a:lnTo>
                    <a:pt x="5216093" y="5842"/>
                  </a:lnTo>
                  <a:lnTo>
                    <a:pt x="5216093" y="57404"/>
                  </a:lnTo>
                  <a:lnTo>
                    <a:pt x="5107381" y="57404"/>
                  </a:lnTo>
                  <a:lnTo>
                    <a:pt x="5107381" y="332867"/>
                  </a:lnTo>
                  <a:lnTo>
                    <a:pt x="5049342" y="332867"/>
                  </a:lnTo>
                  <a:lnTo>
                    <a:pt x="5049342" y="57404"/>
                  </a:lnTo>
                  <a:lnTo>
                    <a:pt x="4945329" y="57404"/>
                  </a:lnTo>
                  <a:lnTo>
                    <a:pt x="4945329" y="5842"/>
                  </a:lnTo>
                  <a:close/>
                </a:path>
                <a:path w="6356984" h="338455">
                  <a:moveTo>
                    <a:pt x="3662121" y="5842"/>
                  </a:moveTo>
                  <a:lnTo>
                    <a:pt x="3690061" y="5842"/>
                  </a:lnTo>
                  <a:lnTo>
                    <a:pt x="3844620" y="203200"/>
                  </a:lnTo>
                  <a:lnTo>
                    <a:pt x="3844620" y="5842"/>
                  </a:lnTo>
                  <a:lnTo>
                    <a:pt x="3900373" y="5842"/>
                  </a:lnTo>
                  <a:lnTo>
                    <a:pt x="3900373" y="337312"/>
                  </a:lnTo>
                  <a:lnTo>
                    <a:pt x="3876751" y="337312"/>
                  </a:lnTo>
                  <a:lnTo>
                    <a:pt x="3718001" y="130429"/>
                  </a:lnTo>
                  <a:lnTo>
                    <a:pt x="3718001" y="333121"/>
                  </a:lnTo>
                  <a:lnTo>
                    <a:pt x="3662121" y="333121"/>
                  </a:lnTo>
                  <a:lnTo>
                    <a:pt x="3662121" y="5842"/>
                  </a:lnTo>
                  <a:close/>
                </a:path>
                <a:path w="6356984" h="338455">
                  <a:moveTo>
                    <a:pt x="3215208" y="5842"/>
                  </a:moveTo>
                  <a:lnTo>
                    <a:pt x="3273247" y="5842"/>
                  </a:lnTo>
                  <a:lnTo>
                    <a:pt x="3273247" y="332867"/>
                  </a:lnTo>
                  <a:lnTo>
                    <a:pt x="3215208" y="332867"/>
                  </a:lnTo>
                  <a:lnTo>
                    <a:pt x="3215208" y="5842"/>
                  </a:lnTo>
                  <a:close/>
                </a:path>
                <a:path w="6356984" h="338455">
                  <a:moveTo>
                    <a:pt x="2671521" y="5842"/>
                  </a:moveTo>
                  <a:lnTo>
                    <a:pt x="2729560" y="5842"/>
                  </a:lnTo>
                  <a:lnTo>
                    <a:pt x="2729560" y="227457"/>
                  </a:lnTo>
                  <a:lnTo>
                    <a:pt x="2730580" y="240057"/>
                  </a:lnTo>
                  <a:lnTo>
                    <a:pt x="2754452" y="277623"/>
                  </a:lnTo>
                  <a:lnTo>
                    <a:pt x="2789885" y="286893"/>
                  </a:lnTo>
                  <a:lnTo>
                    <a:pt x="2804742" y="285871"/>
                  </a:lnTo>
                  <a:lnTo>
                    <a:pt x="2846574" y="261802"/>
                  </a:lnTo>
                  <a:lnTo>
                    <a:pt x="2856433" y="226441"/>
                  </a:lnTo>
                  <a:lnTo>
                    <a:pt x="2856433" y="5842"/>
                  </a:lnTo>
                  <a:lnTo>
                    <a:pt x="2914472" y="5842"/>
                  </a:lnTo>
                  <a:lnTo>
                    <a:pt x="2914472" y="230886"/>
                  </a:lnTo>
                  <a:lnTo>
                    <a:pt x="2912354" y="254748"/>
                  </a:lnTo>
                  <a:lnTo>
                    <a:pt x="2895451" y="294233"/>
                  </a:lnTo>
                  <a:lnTo>
                    <a:pt x="2862330" y="322381"/>
                  </a:lnTo>
                  <a:lnTo>
                    <a:pt x="2817182" y="336669"/>
                  </a:lnTo>
                  <a:lnTo>
                    <a:pt x="2790393" y="338455"/>
                  </a:lnTo>
                  <a:lnTo>
                    <a:pt x="2763534" y="336714"/>
                  </a:lnTo>
                  <a:lnTo>
                    <a:pt x="2719580" y="322756"/>
                  </a:lnTo>
                  <a:lnTo>
                    <a:pt x="2688987" y="295086"/>
                  </a:lnTo>
                  <a:lnTo>
                    <a:pt x="2673469" y="255133"/>
                  </a:lnTo>
                  <a:lnTo>
                    <a:pt x="2671521" y="230632"/>
                  </a:lnTo>
                  <a:lnTo>
                    <a:pt x="2671521" y="5842"/>
                  </a:lnTo>
                  <a:close/>
                </a:path>
                <a:path w="6356984" h="338455">
                  <a:moveTo>
                    <a:pt x="2418537" y="5842"/>
                  </a:moveTo>
                  <a:lnTo>
                    <a:pt x="2476576" y="5842"/>
                  </a:lnTo>
                  <a:lnTo>
                    <a:pt x="2476576" y="281305"/>
                  </a:lnTo>
                  <a:lnTo>
                    <a:pt x="2624404" y="281305"/>
                  </a:lnTo>
                  <a:lnTo>
                    <a:pt x="2624404" y="332867"/>
                  </a:lnTo>
                  <a:lnTo>
                    <a:pt x="2418537" y="332867"/>
                  </a:lnTo>
                  <a:lnTo>
                    <a:pt x="2418537" y="5842"/>
                  </a:lnTo>
                  <a:close/>
                </a:path>
                <a:path w="6356984" h="338455">
                  <a:moveTo>
                    <a:pt x="1603197" y="5842"/>
                  </a:moveTo>
                  <a:lnTo>
                    <a:pt x="1811985" y="5842"/>
                  </a:lnTo>
                  <a:lnTo>
                    <a:pt x="1811985" y="57404"/>
                  </a:lnTo>
                  <a:lnTo>
                    <a:pt x="1661236" y="57404"/>
                  </a:lnTo>
                  <a:lnTo>
                    <a:pt x="1661236" y="133985"/>
                  </a:lnTo>
                  <a:lnTo>
                    <a:pt x="1769313" y="133985"/>
                  </a:lnTo>
                  <a:lnTo>
                    <a:pt x="1769313" y="183261"/>
                  </a:lnTo>
                  <a:lnTo>
                    <a:pt x="1661236" y="183261"/>
                  </a:lnTo>
                  <a:lnTo>
                    <a:pt x="1661236" y="281305"/>
                  </a:lnTo>
                  <a:lnTo>
                    <a:pt x="1809572" y="281305"/>
                  </a:lnTo>
                  <a:lnTo>
                    <a:pt x="1809572" y="332867"/>
                  </a:lnTo>
                  <a:lnTo>
                    <a:pt x="1603197" y="332867"/>
                  </a:lnTo>
                  <a:lnTo>
                    <a:pt x="1603197" y="5842"/>
                  </a:lnTo>
                  <a:close/>
                </a:path>
                <a:path w="6356984" h="338455">
                  <a:moveTo>
                    <a:pt x="1165809" y="5842"/>
                  </a:moveTo>
                  <a:lnTo>
                    <a:pt x="1436573" y="5842"/>
                  </a:lnTo>
                  <a:lnTo>
                    <a:pt x="1436573" y="57404"/>
                  </a:lnTo>
                  <a:lnTo>
                    <a:pt x="1327861" y="57404"/>
                  </a:lnTo>
                  <a:lnTo>
                    <a:pt x="1327861" y="332867"/>
                  </a:lnTo>
                  <a:lnTo>
                    <a:pt x="1269822" y="332867"/>
                  </a:lnTo>
                  <a:lnTo>
                    <a:pt x="1269822" y="57404"/>
                  </a:lnTo>
                  <a:lnTo>
                    <a:pt x="1165809" y="57404"/>
                  </a:lnTo>
                  <a:lnTo>
                    <a:pt x="1165809" y="5842"/>
                  </a:lnTo>
                  <a:close/>
                </a:path>
                <a:path w="6356984" h="338455">
                  <a:moveTo>
                    <a:pt x="1839290" y="5587"/>
                  </a:moveTo>
                  <a:lnTo>
                    <a:pt x="1898726" y="5842"/>
                  </a:lnTo>
                  <a:lnTo>
                    <a:pt x="1965020" y="116332"/>
                  </a:lnTo>
                  <a:lnTo>
                    <a:pt x="2038045" y="5842"/>
                  </a:lnTo>
                  <a:lnTo>
                    <a:pt x="2098751" y="5842"/>
                  </a:lnTo>
                  <a:lnTo>
                    <a:pt x="1995119" y="164337"/>
                  </a:lnTo>
                  <a:lnTo>
                    <a:pt x="2103831" y="332867"/>
                  </a:lnTo>
                  <a:lnTo>
                    <a:pt x="2040712" y="332867"/>
                  </a:lnTo>
                  <a:lnTo>
                    <a:pt x="1963369" y="215265"/>
                  </a:lnTo>
                  <a:lnTo>
                    <a:pt x="1891995" y="332867"/>
                  </a:lnTo>
                  <a:lnTo>
                    <a:pt x="1831543" y="332867"/>
                  </a:lnTo>
                  <a:lnTo>
                    <a:pt x="1929460" y="163449"/>
                  </a:lnTo>
                  <a:lnTo>
                    <a:pt x="1839290" y="5587"/>
                  </a:lnTo>
                  <a:close/>
                </a:path>
                <a:path w="6356984" h="338455">
                  <a:moveTo>
                    <a:pt x="4173550" y="3556"/>
                  </a:moveTo>
                  <a:lnTo>
                    <a:pt x="4240574" y="9525"/>
                  </a:lnTo>
                  <a:lnTo>
                    <a:pt x="4286834" y="27305"/>
                  </a:lnTo>
                  <a:lnTo>
                    <a:pt x="4313694" y="57785"/>
                  </a:lnTo>
                  <a:lnTo>
                    <a:pt x="4322648" y="101600"/>
                  </a:lnTo>
                  <a:lnTo>
                    <a:pt x="4314361" y="150846"/>
                  </a:lnTo>
                  <a:lnTo>
                    <a:pt x="4289501" y="186007"/>
                  </a:lnTo>
                  <a:lnTo>
                    <a:pt x="4248067" y="207095"/>
                  </a:lnTo>
                  <a:lnTo>
                    <a:pt x="4190060" y="214122"/>
                  </a:lnTo>
                  <a:lnTo>
                    <a:pt x="4184700" y="214026"/>
                  </a:lnTo>
                  <a:lnTo>
                    <a:pt x="4178519" y="213741"/>
                  </a:lnTo>
                  <a:lnTo>
                    <a:pt x="4171504" y="213264"/>
                  </a:lnTo>
                  <a:lnTo>
                    <a:pt x="4163644" y="212598"/>
                  </a:lnTo>
                  <a:lnTo>
                    <a:pt x="4163644" y="332867"/>
                  </a:lnTo>
                  <a:lnTo>
                    <a:pt x="4105605" y="332867"/>
                  </a:lnTo>
                  <a:lnTo>
                    <a:pt x="4105605" y="6096"/>
                  </a:lnTo>
                  <a:lnTo>
                    <a:pt x="4131634" y="5002"/>
                  </a:lnTo>
                  <a:lnTo>
                    <a:pt x="4151626" y="4206"/>
                  </a:lnTo>
                  <a:lnTo>
                    <a:pt x="4165594" y="3720"/>
                  </a:lnTo>
                  <a:lnTo>
                    <a:pt x="4173550" y="3556"/>
                  </a:lnTo>
                  <a:close/>
                </a:path>
                <a:path w="6356984" h="338455">
                  <a:moveTo>
                    <a:pt x="693115" y="2921"/>
                  </a:moveTo>
                  <a:lnTo>
                    <a:pt x="738454" y="8350"/>
                  </a:lnTo>
                  <a:lnTo>
                    <a:pt x="785245" y="36736"/>
                  </a:lnTo>
                  <a:lnTo>
                    <a:pt x="801319" y="86868"/>
                  </a:lnTo>
                  <a:lnTo>
                    <a:pt x="798767" y="105275"/>
                  </a:lnTo>
                  <a:lnTo>
                    <a:pt x="791095" y="121634"/>
                  </a:lnTo>
                  <a:lnTo>
                    <a:pt x="778280" y="135945"/>
                  </a:lnTo>
                  <a:lnTo>
                    <a:pt x="760298" y="148209"/>
                  </a:lnTo>
                  <a:lnTo>
                    <a:pt x="786968" y="161667"/>
                  </a:lnTo>
                  <a:lnTo>
                    <a:pt x="806018" y="180721"/>
                  </a:lnTo>
                  <a:lnTo>
                    <a:pt x="817448" y="205394"/>
                  </a:lnTo>
                  <a:lnTo>
                    <a:pt x="821258" y="235712"/>
                  </a:lnTo>
                  <a:lnTo>
                    <a:pt x="819140" y="256928"/>
                  </a:lnTo>
                  <a:lnTo>
                    <a:pt x="802237" y="292361"/>
                  </a:lnTo>
                  <a:lnTo>
                    <a:pt x="769454" y="318079"/>
                  </a:lnTo>
                  <a:lnTo>
                    <a:pt x="725932" y="331223"/>
                  </a:lnTo>
                  <a:lnTo>
                    <a:pt x="700481" y="332867"/>
                  </a:lnTo>
                  <a:lnTo>
                    <a:pt x="600405" y="332867"/>
                  </a:lnTo>
                  <a:lnTo>
                    <a:pt x="600405" y="6096"/>
                  </a:lnTo>
                  <a:lnTo>
                    <a:pt x="630982" y="4689"/>
                  </a:lnTo>
                  <a:lnTo>
                    <a:pt x="656618" y="3698"/>
                  </a:lnTo>
                  <a:lnTo>
                    <a:pt x="677325" y="3113"/>
                  </a:lnTo>
                  <a:lnTo>
                    <a:pt x="693115" y="2921"/>
                  </a:lnTo>
                  <a:close/>
                </a:path>
                <a:path w="6356984" h="338455">
                  <a:moveTo>
                    <a:pt x="4464507" y="2412"/>
                  </a:moveTo>
                  <a:lnTo>
                    <a:pt x="4519014" y="8457"/>
                  </a:lnTo>
                  <a:lnTo>
                    <a:pt x="4557947" y="26574"/>
                  </a:lnTo>
                  <a:lnTo>
                    <a:pt x="4581307" y="56741"/>
                  </a:lnTo>
                  <a:lnTo>
                    <a:pt x="4589094" y="98933"/>
                  </a:lnTo>
                  <a:lnTo>
                    <a:pt x="4588022" y="113099"/>
                  </a:lnTo>
                  <a:lnTo>
                    <a:pt x="4571949" y="151765"/>
                  </a:lnTo>
                  <a:lnTo>
                    <a:pt x="4541123" y="179732"/>
                  </a:lnTo>
                  <a:lnTo>
                    <a:pt x="4528642" y="185547"/>
                  </a:lnTo>
                  <a:lnTo>
                    <a:pt x="4625289" y="332867"/>
                  </a:lnTo>
                  <a:lnTo>
                    <a:pt x="4558233" y="332867"/>
                  </a:lnTo>
                  <a:lnTo>
                    <a:pt x="4470984" y="197866"/>
                  </a:lnTo>
                  <a:lnTo>
                    <a:pt x="4463747" y="197625"/>
                  </a:lnTo>
                  <a:lnTo>
                    <a:pt x="4455188" y="197278"/>
                  </a:lnTo>
                  <a:lnTo>
                    <a:pt x="4445320" y="196812"/>
                  </a:lnTo>
                  <a:lnTo>
                    <a:pt x="4434154" y="196215"/>
                  </a:lnTo>
                  <a:lnTo>
                    <a:pt x="4434154" y="332867"/>
                  </a:lnTo>
                  <a:lnTo>
                    <a:pt x="4373829" y="332867"/>
                  </a:lnTo>
                  <a:lnTo>
                    <a:pt x="4373829" y="5842"/>
                  </a:lnTo>
                  <a:lnTo>
                    <a:pt x="4378044" y="5726"/>
                  </a:lnTo>
                  <a:lnTo>
                    <a:pt x="4385735" y="5397"/>
                  </a:lnTo>
                  <a:lnTo>
                    <a:pt x="4396903" y="4877"/>
                  </a:lnTo>
                  <a:lnTo>
                    <a:pt x="4411548" y="4191"/>
                  </a:lnTo>
                  <a:lnTo>
                    <a:pt x="4427216" y="3430"/>
                  </a:lnTo>
                  <a:lnTo>
                    <a:pt x="4441266" y="2873"/>
                  </a:lnTo>
                  <a:lnTo>
                    <a:pt x="4453696" y="2530"/>
                  </a:lnTo>
                  <a:lnTo>
                    <a:pt x="4464507" y="2412"/>
                  </a:lnTo>
                  <a:close/>
                </a:path>
                <a:path w="6356984" h="338455">
                  <a:moveTo>
                    <a:pt x="90639" y="2412"/>
                  </a:moveTo>
                  <a:lnTo>
                    <a:pt x="145139" y="8457"/>
                  </a:lnTo>
                  <a:lnTo>
                    <a:pt x="184069" y="26574"/>
                  </a:lnTo>
                  <a:lnTo>
                    <a:pt x="207427" y="56741"/>
                  </a:lnTo>
                  <a:lnTo>
                    <a:pt x="215214" y="98933"/>
                  </a:lnTo>
                  <a:lnTo>
                    <a:pt x="214138" y="113099"/>
                  </a:lnTo>
                  <a:lnTo>
                    <a:pt x="198018" y="151765"/>
                  </a:lnTo>
                  <a:lnTo>
                    <a:pt x="167212" y="179732"/>
                  </a:lnTo>
                  <a:lnTo>
                    <a:pt x="154711" y="185547"/>
                  </a:lnTo>
                  <a:lnTo>
                    <a:pt x="251371" y="332867"/>
                  </a:lnTo>
                  <a:lnTo>
                    <a:pt x="184403" y="332867"/>
                  </a:lnTo>
                  <a:lnTo>
                    <a:pt x="97116" y="197866"/>
                  </a:lnTo>
                  <a:lnTo>
                    <a:pt x="89870" y="197625"/>
                  </a:lnTo>
                  <a:lnTo>
                    <a:pt x="81314" y="197278"/>
                  </a:lnTo>
                  <a:lnTo>
                    <a:pt x="71449" y="196812"/>
                  </a:lnTo>
                  <a:lnTo>
                    <a:pt x="60274" y="196215"/>
                  </a:lnTo>
                  <a:lnTo>
                    <a:pt x="60274" y="332867"/>
                  </a:lnTo>
                  <a:lnTo>
                    <a:pt x="0" y="332867"/>
                  </a:lnTo>
                  <a:lnTo>
                    <a:pt x="0" y="5842"/>
                  </a:lnTo>
                  <a:lnTo>
                    <a:pt x="4200" y="5726"/>
                  </a:lnTo>
                  <a:lnTo>
                    <a:pt x="11888" y="5397"/>
                  </a:lnTo>
                  <a:lnTo>
                    <a:pt x="23065" y="4877"/>
                  </a:lnTo>
                  <a:lnTo>
                    <a:pt x="37731" y="4191"/>
                  </a:lnTo>
                  <a:lnTo>
                    <a:pt x="53345" y="3430"/>
                  </a:lnTo>
                  <a:lnTo>
                    <a:pt x="67367" y="2873"/>
                  </a:lnTo>
                  <a:lnTo>
                    <a:pt x="79797" y="2530"/>
                  </a:lnTo>
                  <a:lnTo>
                    <a:pt x="90639" y="2412"/>
                  </a:lnTo>
                  <a:close/>
                </a:path>
                <a:path w="6356984" h="338455">
                  <a:moveTo>
                    <a:pt x="5683072" y="254"/>
                  </a:moveTo>
                  <a:lnTo>
                    <a:pt x="5709766" y="1684"/>
                  </a:lnTo>
                  <a:lnTo>
                    <a:pt x="5733649" y="5984"/>
                  </a:lnTo>
                  <a:lnTo>
                    <a:pt x="5754724" y="13166"/>
                  </a:lnTo>
                  <a:lnTo>
                    <a:pt x="5772988" y="23241"/>
                  </a:lnTo>
                  <a:lnTo>
                    <a:pt x="5749112" y="71247"/>
                  </a:lnTo>
                  <a:lnTo>
                    <a:pt x="5737920" y="62745"/>
                  </a:lnTo>
                  <a:lnTo>
                    <a:pt x="5723775" y="56673"/>
                  </a:lnTo>
                  <a:lnTo>
                    <a:pt x="5706678" y="53030"/>
                  </a:lnTo>
                  <a:lnTo>
                    <a:pt x="5686628" y="51816"/>
                  </a:lnTo>
                  <a:lnTo>
                    <a:pt x="5667151" y="53959"/>
                  </a:lnTo>
                  <a:lnTo>
                    <a:pt x="5619699" y="86106"/>
                  </a:lnTo>
                  <a:lnTo>
                    <a:pt x="5600093" y="124904"/>
                  </a:lnTo>
                  <a:lnTo>
                    <a:pt x="5593537" y="172847"/>
                  </a:lnTo>
                  <a:lnTo>
                    <a:pt x="5595059" y="197703"/>
                  </a:lnTo>
                  <a:lnTo>
                    <a:pt x="5607199" y="239319"/>
                  </a:lnTo>
                  <a:lnTo>
                    <a:pt x="5630895" y="269533"/>
                  </a:lnTo>
                  <a:lnTo>
                    <a:pt x="5682437" y="286893"/>
                  </a:lnTo>
                  <a:lnTo>
                    <a:pt x="5704247" y="284823"/>
                  </a:lnTo>
                  <a:lnTo>
                    <a:pt x="5723569" y="278622"/>
                  </a:lnTo>
                  <a:lnTo>
                    <a:pt x="5740390" y="268301"/>
                  </a:lnTo>
                  <a:lnTo>
                    <a:pt x="5754700" y="253873"/>
                  </a:lnTo>
                  <a:lnTo>
                    <a:pt x="5781751" y="300736"/>
                  </a:lnTo>
                  <a:lnTo>
                    <a:pt x="5761891" y="317238"/>
                  </a:lnTo>
                  <a:lnTo>
                    <a:pt x="5737936" y="329025"/>
                  </a:lnTo>
                  <a:lnTo>
                    <a:pt x="5709885" y="336097"/>
                  </a:lnTo>
                  <a:lnTo>
                    <a:pt x="5677738" y="338455"/>
                  </a:lnTo>
                  <a:lnTo>
                    <a:pt x="5645355" y="335643"/>
                  </a:lnTo>
                  <a:lnTo>
                    <a:pt x="5592066" y="313112"/>
                  </a:lnTo>
                  <a:lnTo>
                    <a:pt x="5554589" y="268747"/>
                  </a:lnTo>
                  <a:lnTo>
                    <a:pt x="5535591" y="207216"/>
                  </a:lnTo>
                  <a:lnTo>
                    <a:pt x="5533212" y="170307"/>
                  </a:lnTo>
                  <a:lnTo>
                    <a:pt x="5535853" y="135514"/>
                  </a:lnTo>
                  <a:lnTo>
                    <a:pt x="5556947" y="74884"/>
                  </a:lnTo>
                  <a:lnTo>
                    <a:pt x="5597882" y="27686"/>
                  </a:lnTo>
                  <a:lnTo>
                    <a:pt x="5651707" y="3302"/>
                  </a:lnTo>
                  <a:lnTo>
                    <a:pt x="5683072" y="254"/>
                  </a:lnTo>
                  <a:close/>
                </a:path>
                <a:path w="6356984" h="338455">
                  <a:moveTo>
                    <a:pt x="3065094" y="254"/>
                  </a:moveTo>
                  <a:lnTo>
                    <a:pt x="3091577" y="1585"/>
                  </a:lnTo>
                  <a:lnTo>
                    <a:pt x="3114274" y="5572"/>
                  </a:lnTo>
                  <a:lnTo>
                    <a:pt x="3133209" y="12201"/>
                  </a:lnTo>
                  <a:lnTo>
                    <a:pt x="3148406" y="21462"/>
                  </a:lnTo>
                  <a:lnTo>
                    <a:pt x="3130753" y="71500"/>
                  </a:lnTo>
                  <a:lnTo>
                    <a:pt x="3115225" y="61906"/>
                  </a:lnTo>
                  <a:lnTo>
                    <a:pt x="3099304" y="55038"/>
                  </a:lnTo>
                  <a:lnTo>
                    <a:pt x="3082979" y="50909"/>
                  </a:lnTo>
                  <a:lnTo>
                    <a:pt x="3066237" y="49530"/>
                  </a:lnTo>
                  <a:lnTo>
                    <a:pt x="3056732" y="50196"/>
                  </a:lnTo>
                  <a:lnTo>
                    <a:pt x="3024763" y="79664"/>
                  </a:lnTo>
                  <a:lnTo>
                    <a:pt x="3024073" y="87757"/>
                  </a:lnTo>
                  <a:lnTo>
                    <a:pt x="3027956" y="101975"/>
                  </a:lnTo>
                  <a:lnTo>
                    <a:pt x="3039614" y="116443"/>
                  </a:lnTo>
                  <a:lnTo>
                    <a:pt x="3059059" y="131173"/>
                  </a:lnTo>
                  <a:lnTo>
                    <a:pt x="3086303" y="146177"/>
                  </a:lnTo>
                  <a:lnTo>
                    <a:pt x="3101563" y="154086"/>
                  </a:lnTo>
                  <a:lnTo>
                    <a:pt x="3114560" y="161639"/>
                  </a:lnTo>
                  <a:lnTo>
                    <a:pt x="3146437" y="190420"/>
                  </a:lnTo>
                  <a:lnTo>
                    <a:pt x="3161487" y="226329"/>
                  </a:lnTo>
                  <a:lnTo>
                    <a:pt x="3163392" y="247396"/>
                  </a:lnTo>
                  <a:lnTo>
                    <a:pt x="3161419" y="266348"/>
                  </a:lnTo>
                  <a:lnTo>
                    <a:pt x="3132023" y="312800"/>
                  </a:lnTo>
                  <a:lnTo>
                    <a:pt x="3095272" y="332057"/>
                  </a:lnTo>
                  <a:lnTo>
                    <a:pt x="3047949" y="338455"/>
                  </a:lnTo>
                  <a:lnTo>
                    <a:pt x="3025636" y="336978"/>
                  </a:lnTo>
                  <a:lnTo>
                    <a:pt x="3004419" y="332549"/>
                  </a:lnTo>
                  <a:lnTo>
                    <a:pt x="2984298" y="325167"/>
                  </a:lnTo>
                  <a:lnTo>
                    <a:pt x="2965272" y="314833"/>
                  </a:lnTo>
                  <a:lnTo>
                    <a:pt x="2986735" y="262763"/>
                  </a:lnTo>
                  <a:lnTo>
                    <a:pt x="3003884" y="273337"/>
                  </a:lnTo>
                  <a:lnTo>
                    <a:pt x="3020866" y="280876"/>
                  </a:lnTo>
                  <a:lnTo>
                    <a:pt x="3037705" y="285390"/>
                  </a:lnTo>
                  <a:lnTo>
                    <a:pt x="3054426" y="286893"/>
                  </a:lnTo>
                  <a:lnTo>
                    <a:pt x="3076762" y="284656"/>
                  </a:lnTo>
                  <a:lnTo>
                    <a:pt x="3092716" y="277955"/>
                  </a:lnTo>
                  <a:lnTo>
                    <a:pt x="3102289" y="266801"/>
                  </a:lnTo>
                  <a:lnTo>
                    <a:pt x="3105480" y="251206"/>
                  </a:lnTo>
                  <a:lnTo>
                    <a:pt x="3104738" y="242919"/>
                  </a:lnTo>
                  <a:lnTo>
                    <a:pt x="3075016" y="203136"/>
                  </a:lnTo>
                  <a:lnTo>
                    <a:pt x="3026517" y="176162"/>
                  </a:lnTo>
                  <a:lnTo>
                    <a:pt x="3012325" y="168005"/>
                  </a:lnTo>
                  <a:lnTo>
                    <a:pt x="2981575" y="140843"/>
                  </a:lnTo>
                  <a:lnTo>
                    <a:pt x="2966464" y="98093"/>
                  </a:lnTo>
                  <a:lnTo>
                    <a:pt x="2966034" y="88137"/>
                  </a:lnTo>
                  <a:lnTo>
                    <a:pt x="2967770" y="69992"/>
                  </a:lnTo>
                  <a:lnTo>
                    <a:pt x="2993720" y="25273"/>
                  </a:lnTo>
                  <a:lnTo>
                    <a:pt x="3044333" y="1805"/>
                  </a:lnTo>
                  <a:lnTo>
                    <a:pt x="3065094" y="254"/>
                  </a:lnTo>
                  <a:close/>
                </a:path>
                <a:path w="6356984" h="338455">
                  <a:moveTo>
                    <a:pt x="2272360" y="254"/>
                  </a:moveTo>
                  <a:lnTo>
                    <a:pt x="2299054" y="1684"/>
                  </a:lnTo>
                  <a:lnTo>
                    <a:pt x="2322937" y="5984"/>
                  </a:lnTo>
                  <a:lnTo>
                    <a:pt x="2344012" y="13166"/>
                  </a:lnTo>
                  <a:lnTo>
                    <a:pt x="2362276" y="23241"/>
                  </a:lnTo>
                  <a:lnTo>
                    <a:pt x="2338400" y="71247"/>
                  </a:lnTo>
                  <a:lnTo>
                    <a:pt x="2327208" y="62745"/>
                  </a:lnTo>
                  <a:lnTo>
                    <a:pt x="2313063" y="56673"/>
                  </a:lnTo>
                  <a:lnTo>
                    <a:pt x="2295966" y="53030"/>
                  </a:lnTo>
                  <a:lnTo>
                    <a:pt x="2275916" y="51816"/>
                  </a:lnTo>
                  <a:lnTo>
                    <a:pt x="2256439" y="53959"/>
                  </a:lnTo>
                  <a:lnTo>
                    <a:pt x="2208987" y="86106"/>
                  </a:lnTo>
                  <a:lnTo>
                    <a:pt x="2189381" y="124904"/>
                  </a:lnTo>
                  <a:lnTo>
                    <a:pt x="2182825" y="172847"/>
                  </a:lnTo>
                  <a:lnTo>
                    <a:pt x="2184347" y="197703"/>
                  </a:lnTo>
                  <a:lnTo>
                    <a:pt x="2196487" y="239319"/>
                  </a:lnTo>
                  <a:lnTo>
                    <a:pt x="2220183" y="269533"/>
                  </a:lnTo>
                  <a:lnTo>
                    <a:pt x="2271725" y="286893"/>
                  </a:lnTo>
                  <a:lnTo>
                    <a:pt x="2293535" y="284823"/>
                  </a:lnTo>
                  <a:lnTo>
                    <a:pt x="2312857" y="278622"/>
                  </a:lnTo>
                  <a:lnTo>
                    <a:pt x="2329678" y="268301"/>
                  </a:lnTo>
                  <a:lnTo>
                    <a:pt x="2343988" y="253873"/>
                  </a:lnTo>
                  <a:lnTo>
                    <a:pt x="2371039" y="300736"/>
                  </a:lnTo>
                  <a:lnTo>
                    <a:pt x="2351179" y="317238"/>
                  </a:lnTo>
                  <a:lnTo>
                    <a:pt x="2327224" y="329025"/>
                  </a:lnTo>
                  <a:lnTo>
                    <a:pt x="2299173" y="336097"/>
                  </a:lnTo>
                  <a:lnTo>
                    <a:pt x="2267026" y="338455"/>
                  </a:lnTo>
                  <a:lnTo>
                    <a:pt x="2234643" y="335643"/>
                  </a:lnTo>
                  <a:lnTo>
                    <a:pt x="2181354" y="313112"/>
                  </a:lnTo>
                  <a:lnTo>
                    <a:pt x="2143877" y="268747"/>
                  </a:lnTo>
                  <a:lnTo>
                    <a:pt x="2124879" y="207216"/>
                  </a:lnTo>
                  <a:lnTo>
                    <a:pt x="2122500" y="170307"/>
                  </a:lnTo>
                  <a:lnTo>
                    <a:pt x="2125141" y="135514"/>
                  </a:lnTo>
                  <a:lnTo>
                    <a:pt x="2146235" y="74884"/>
                  </a:lnTo>
                  <a:lnTo>
                    <a:pt x="2187170" y="27686"/>
                  </a:lnTo>
                  <a:lnTo>
                    <a:pt x="2240995" y="3302"/>
                  </a:lnTo>
                  <a:lnTo>
                    <a:pt x="2272360" y="254"/>
                  </a:lnTo>
                  <a:close/>
                </a:path>
                <a:path w="6356984" h="338455">
                  <a:moveTo>
                    <a:pt x="5954344" y="0"/>
                  </a:moveTo>
                  <a:lnTo>
                    <a:pt x="6016542" y="10953"/>
                  </a:lnTo>
                  <a:lnTo>
                    <a:pt x="6062167" y="43815"/>
                  </a:lnTo>
                  <a:lnTo>
                    <a:pt x="6090107" y="96345"/>
                  </a:lnTo>
                  <a:lnTo>
                    <a:pt x="6099378" y="166497"/>
                  </a:lnTo>
                  <a:lnTo>
                    <a:pt x="6096949" y="203997"/>
                  </a:lnTo>
                  <a:lnTo>
                    <a:pt x="6077518" y="266759"/>
                  </a:lnTo>
                  <a:lnTo>
                    <a:pt x="6038963" y="312308"/>
                  </a:lnTo>
                  <a:lnTo>
                    <a:pt x="5983667" y="335549"/>
                  </a:lnTo>
                  <a:lnTo>
                    <a:pt x="5949899" y="338455"/>
                  </a:lnTo>
                  <a:lnTo>
                    <a:pt x="5918869" y="335575"/>
                  </a:lnTo>
                  <a:lnTo>
                    <a:pt x="5868335" y="312576"/>
                  </a:lnTo>
                  <a:lnTo>
                    <a:pt x="5833452" y="267331"/>
                  </a:lnTo>
                  <a:lnTo>
                    <a:pt x="5815838" y="204362"/>
                  </a:lnTo>
                  <a:lnTo>
                    <a:pt x="5813628" y="166497"/>
                  </a:lnTo>
                  <a:lnTo>
                    <a:pt x="5816031" y="132951"/>
                  </a:lnTo>
                  <a:lnTo>
                    <a:pt x="5835220" y="73860"/>
                  </a:lnTo>
                  <a:lnTo>
                    <a:pt x="5872726" y="27217"/>
                  </a:lnTo>
                  <a:lnTo>
                    <a:pt x="5923884" y="3024"/>
                  </a:lnTo>
                  <a:lnTo>
                    <a:pt x="5954344" y="0"/>
                  </a:lnTo>
                  <a:close/>
                </a:path>
                <a:path w="6356984" h="338455">
                  <a:moveTo>
                    <a:pt x="5352364" y="0"/>
                  </a:moveTo>
                  <a:lnTo>
                    <a:pt x="5414562" y="10953"/>
                  </a:lnTo>
                  <a:lnTo>
                    <a:pt x="5460187" y="43815"/>
                  </a:lnTo>
                  <a:lnTo>
                    <a:pt x="5488127" y="96345"/>
                  </a:lnTo>
                  <a:lnTo>
                    <a:pt x="5497398" y="166497"/>
                  </a:lnTo>
                  <a:lnTo>
                    <a:pt x="5494969" y="203997"/>
                  </a:lnTo>
                  <a:lnTo>
                    <a:pt x="5475538" y="266759"/>
                  </a:lnTo>
                  <a:lnTo>
                    <a:pt x="5436983" y="312308"/>
                  </a:lnTo>
                  <a:lnTo>
                    <a:pt x="5381687" y="335549"/>
                  </a:lnTo>
                  <a:lnTo>
                    <a:pt x="5347919" y="338455"/>
                  </a:lnTo>
                  <a:lnTo>
                    <a:pt x="5316889" y="335575"/>
                  </a:lnTo>
                  <a:lnTo>
                    <a:pt x="5266355" y="312576"/>
                  </a:lnTo>
                  <a:lnTo>
                    <a:pt x="5231472" y="267331"/>
                  </a:lnTo>
                  <a:lnTo>
                    <a:pt x="5213858" y="204362"/>
                  </a:lnTo>
                  <a:lnTo>
                    <a:pt x="5211648" y="166497"/>
                  </a:lnTo>
                  <a:lnTo>
                    <a:pt x="5214051" y="132951"/>
                  </a:lnTo>
                  <a:lnTo>
                    <a:pt x="5233240" y="73860"/>
                  </a:lnTo>
                  <a:lnTo>
                    <a:pt x="5270746" y="27217"/>
                  </a:lnTo>
                  <a:lnTo>
                    <a:pt x="5321904" y="3024"/>
                  </a:lnTo>
                  <a:lnTo>
                    <a:pt x="5352364" y="0"/>
                  </a:lnTo>
                  <a:close/>
                </a:path>
                <a:path w="6356984" h="338455">
                  <a:moveTo>
                    <a:pt x="4777816" y="0"/>
                  </a:moveTo>
                  <a:lnTo>
                    <a:pt x="4840014" y="10953"/>
                  </a:lnTo>
                  <a:lnTo>
                    <a:pt x="4885639" y="43815"/>
                  </a:lnTo>
                  <a:lnTo>
                    <a:pt x="4913579" y="96345"/>
                  </a:lnTo>
                  <a:lnTo>
                    <a:pt x="4922850" y="166497"/>
                  </a:lnTo>
                  <a:lnTo>
                    <a:pt x="4920421" y="203997"/>
                  </a:lnTo>
                  <a:lnTo>
                    <a:pt x="4900990" y="266759"/>
                  </a:lnTo>
                  <a:lnTo>
                    <a:pt x="4862435" y="312308"/>
                  </a:lnTo>
                  <a:lnTo>
                    <a:pt x="4807139" y="335549"/>
                  </a:lnTo>
                  <a:lnTo>
                    <a:pt x="4773371" y="338455"/>
                  </a:lnTo>
                  <a:lnTo>
                    <a:pt x="4742341" y="335575"/>
                  </a:lnTo>
                  <a:lnTo>
                    <a:pt x="4691807" y="312576"/>
                  </a:lnTo>
                  <a:lnTo>
                    <a:pt x="4656924" y="267331"/>
                  </a:lnTo>
                  <a:lnTo>
                    <a:pt x="4639310" y="204362"/>
                  </a:lnTo>
                  <a:lnTo>
                    <a:pt x="4637100" y="166497"/>
                  </a:lnTo>
                  <a:lnTo>
                    <a:pt x="4639503" y="132951"/>
                  </a:lnTo>
                  <a:lnTo>
                    <a:pt x="4658692" y="73860"/>
                  </a:lnTo>
                  <a:lnTo>
                    <a:pt x="4696198" y="27217"/>
                  </a:lnTo>
                  <a:lnTo>
                    <a:pt x="4747356" y="3024"/>
                  </a:lnTo>
                  <a:lnTo>
                    <a:pt x="4777816" y="0"/>
                  </a:lnTo>
                  <a:close/>
                </a:path>
                <a:path w="6356984" h="338455">
                  <a:moveTo>
                    <a:pt x="3465652" y="0"/>
                  </a:moveTo>
                  <a:lnTo>
                    <a:pt x="3527850" y="10953"/>
                  </a:lnTo>
                  <a:lnTo>
                    <a:pt x="3573475" y="43815"/>
                  </a:lnTo>
                  <a:lnTo>
                    <a:pt x="3601415" y="96345"/>
                  </a:lnTo>
                  <a:lnTo>
                    <a:pt x="3610686" y="166497"/>
                  </a:lnTo>
                  <a:lnTo>
                    <a:pt x="3608257" y="203997"/>
                  </a:lnTo>
                  <a:lnTo>
                    <a:pt x="3588826" y="266759"/>
                  </a:lnTo>
                  <a:lnTo>
                    <a:pt x="3550271" y="312308"/>
                  </a:lnTo>
                  <a:lnTo>
                    <a:pt x="3494975" y="335549"/>
                  </a:lnTo>
                  <a:lnTo>
                    <a:pt x="3461207" y="338455"/>
                  </a:lnTo>
                  <a:lnTo>
                    <a:pt x="3430177" y="335575"/>
                  </a:lnTo>
                  <a:lnTo>
                    <a:pt x="3379643" y="312576"/>
                  </a:lnTo>
                  <a:lnTo>
                    <a:pt x="3344760" y="267331"/>
                  </a:lnTo>
                  <a:lnTo>
                    <a:pt x="3327146" y="204362"/>
                  </a:lnTo>
                  <a:lnTo>
                    <a:pt x="3324936" y="166497"/>
                  </a:lnTo>
                  <a:lnTo>
                    <a:pt x="3327339" y="132951"/>
                  </a:lnTo>
                  <a:lnTo>
                    <a:pt x="3346528" y="73860"/>
                  </a:lnTo>
                  <a:lnTo>
                    <a:pt x="3384034" y="27217"/>
                  </a:lnTo>
                  <a:lnTo>
                    <a:pt x="3435192" y="3024"/>
                  </a:lnTo>
                  <a:lnTo>
                    <a:pt x="3465652" y="0"/>
                  </a:lnTo>
                  <a:close/>
                </a:path>
                <a:path w="6356984" h="338455">
                  <a:moveTo>
                    <a:pt x="998296" y="0"/>
                  </a:moveTo>
                  <a:lnTo>
                    <a:pt x="1060494" y="10953"/>
                  </a:lnTo>
                  <a:lnTo>
                    <a:pt x="1106119" y="43815"/>
                  </a:lnTo>
                  <a:lnTo>
                    <a:pt x="1134059" y="96345"/>
                  </a:lnTo>
                  <a:lnTo>
                    <a:pt x="1143330" y="166497"/>
                  </a:lnTo>
                  <a:lnTo>
                    <a:pt x="1140901" y="203997"/>
                  </a:lnTo>
                  <a:lnTo>
                    <a:pt x="1121470" y="266759"/>
                  </a:lnTo>
                  <a:lnTo>
                    <a:pt x="1082915" y="312308"/>
                  </a:lnTo>
                  <a:lnTo>
                    <a:pt x="1027619" y="335549"/>
                  </a:lnTo>
                  <a:lnTo>
                    <a:pt x="993851" y="338455"/>
                  </a:lnTo>
                  <a:lnTo>
                    <a:pt x="962821" y="335575"/>
                  </a:lnTo>
                  <a:lnTo>
                    <a:pt x="912287" y="312576"/>
                  </a:lnTo>
                  <a:lnTo>
                    <a:pt x="877404" y="267331"/>
                  </a:lnTo>
                  <a:lnTo>
                    <a:pt x="859790" y="204362"/>
                  </a:lnTo>
                  <a:lnTo>
                    <a:pt x="857580" y="166497"/>
                  </a:lnTo>
                  <a:lnTo>
                    <a:pt x="859983" y="132951"/>
                  </a:lnTo>
                  <a:lnTo>
                    <a:pt x="879172" y="73860"/>
                  </a:lnTo>
                  <a:lnTo>
                    <a:pt x="916678" y="27217"/>
                  </a:lnTo>
                  <a:lnTo>
                    <a:pt x="967836" y="3024"/>
                  </a:lnTo>
                  <a:lnTo>
                    <a:pt x="998296" y="0"/>
                  </a:lnTo>
                  <a:close/>
                </a:path>
                <a:path w="6356984" h="338455">
                  <a:moveTo>
                    <a:pt x="403936" y="0"/>
                  </a:moveTo>
                  <a:lnTo>
                    <a:pt x="466134" y="10953"/>
                  </a:lnTo>
                  <a:lnTo>
                    <a:pt x="511759" y="43815"/>
                  </a:lnTo>
                  <a:lnTo>
                    <a:pt x="539699" y="96345"/>
                  </a:lnTo>
                  <a:lnTo>
                    <a:pt x="548970" y="166497"/>
                  </a:lnTo>
                  <a:lnTo>
                    <a:pt x="546541" y="203997"/>
                  </a:lnTo>
                  <a:lnTo>
                    <a:pt x="527110" y="266759"/>
                  </a:lnTo>
                  <a:lnTo>
                    <a:pt x="488555" y="312308"/>
                  </a:lnTo>
                  <a:lnTo>
                    <a:pt x="433259" y="335549"/>
                  </a:lnTo>
                  <a:lnTo>
                    <a:pt x="399491" y="338455"/>
                  </a:lnTo>
                  <a:lnTo>
                    <a:pt x="368458" y="335575"/>
                  </a:lnTo>
                  <a:lnTo>
                    <a:pt x="317927" y="312576"/>
                  </a:lnTo>
                  <a:lnTo>
                    <a:pt x="283046" y="267331"/>
                  </a:lnTo>
                  <a:lnTo>
                    <a:pt x="265468" y="204362"/>
                  </a:lnTo>
                  <a:lnTo>
                    <a:pt x="263270" y="166497"/>
                  </a:lnTo>
                  <a:lnTo>
                    <a:pt x="265663" y="132951"/>
                  </a:lnTo>
                  <a:lnTo>
                    <a:pt x="284804" y="73860"/>
                  </a:lnTo>
                  <a:lnTo>
                    <a:pt x="322297" y="27217"/>
                  </a:lnTo>
                  <a:lnTo>
                    <a:pt x="373472" y="3024"/>
                  </a:lnTo>
                  <a:lnTo>
                    <a:pt x="40393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018408" y="1001522"/>
            <a:ext cx="2132330" cy="340360"/>
            <a:chOff x="3018408" y="1001522"/>
            <a:chExt cx="2132330" cy="340360"/>
          </a:xfrm>
        </p:grpSpPr>
        <p:sp>
          <p:nvSpPr>
            <p:cNvPr id="18" name="object 18"/>
            <p:cNvSpPr/>
            <p:nvPr/>
          </p:nvSpPr>
          <p:spPr>
            <a:xfrm>
              <a:off x="3019297" y="1002411"/>
              <a:ext cx="2130171" cy="338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5722" y="1103503"/>
              <a:ext cx="78740" cy="121285"/>
            </a:xfrm>
            <a:custGeom>
              <a:avLst/>
              <a:gdLst/>
              <a:ahLst/>
              <a:cxnLst/>
              <a:rect l="l" t="t" r="r" b="b"/>
              <a:pathLst>
                <a:path w="78739" h="121284">
                  <a:moveTo>
                    <a:pt x="39242" y="0"/>
                  </a:moveTo>
                  <a:lnTo>
                    <a:pt x="0" y="120776"/>
                  </a:lnTo>
                  <a:lnTo>
                    <a:pt x="78612" y="120776"/>
                  </a:lnTo>
                  <a:lnTo>
                    <a:pt x="3924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2308" y="1056386"/>
              <a:ext cx="101345" cy="1092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19297" y="1002411"/>
              <a:ext cx="2130425" cy="338455"/>
            </a:xfrm>
            <a:custGeom>
              <a:avLst/>
              <a:gdLst/>
              <a:ahLst/>
              <a:cxnLst/>
              <a:rect l="l" t="t" r="r" b="b"/>
              <a:pathLst>
                <a:path w="2130425" h="338455">
                  <a:moveTo>
                    <a:pt x="1687067" y="5587"/>
                  </a:moveTo>
                  <a:lnTo>
                    <a:pt x="1895855" y="5587"/>
                  </a:lnTo>
                  <a:lnTo>
                    <a:pt x="1895855" y="57150"/>
                  </a:lnTo>
                  <a:lnTo>
                    <a:pt x="1745106" y="57150"/>
                  </a:lnTo>
                  <a:lnTo>
                    <a:pt x="1745106" y="133730"/>
                  </a:lnTo>
                  <a:lnTo>
                    <a:pt x="1853184" y="133730"/>
                  </a:lnTo>
                  <a:lnTo>
                    <a:pt x="1853184" y="183006"/>
                  </a:lnTo>
                  <a:lnTo>
                    <a:pt x="1745106" y="183006"/>
                  </a:lnTo>
                  <a:lnTo>
                    <a:pt x="1745106" y="281050"/>
                  </a:lnTo>
                  <a:lnTo>
                    <a:pt x="1893442" y="281050"/>
                  </a:lnTo>
                  <a:lnTo>
                    <a:pt x="1893442" y="332613"/>
                  </a:lnTo>
                  <a:lnTo>
                    <a:pt x="1687067" y="332613"/>
                  </a:lnTo>
                  <a:lnTo>
                    <a:pt x="1687067" y="5587"/>
                  </a:lnTo>
                  <a:close/>
                </a:path>
                <a:path w="2130425" h="338455">
                  <a:moveTo>
                    <a:pt x="1434084" y="5587"/>
                  </a:moveTo>
                  <a:lnTo>
                    <a:pt x="1492123" y="5587"/>
                  </a:lnTo>
                  <a:lnTo>
                    <a:pt x="1492123" y="281050"/>
                  </a:lnTo>
                  <a:lnTo>
                    <a:pt x="1639951" y="281050"/>
                  </a:lnTo>
                  <a:lnTo>
                    <a:pt x="1639951" y="332613"/>
                  </a:lnTo>
                  <a:lnTo>
                    <a:pt x="1434084" y="332613"/>
                  </a:lnTo>
                  <a:lnTo>
                    <a:pt x="1434084" y="5587"/>
                  </a:lnTo>
                  <a:close/>
                </a:path>
                <a:path w="2130425" h="338455">
                  <a:moveTo>
                    <a:pt x="861313" y="5587"/>
                  </a:moveTo>
                  <a:lnTo>
                    <a:pt x="892175" y="5587"/>
                  </a:lnTo>
                  <a:lnTo>
                    <a:pt x="962913" y="225933"/>
                  </a:lnTo>
                  <a:lnTo>
                    <a:pt x="1032128" y="5587"/>
                  </a:lnTo>
                  <a:lnTo>
                    <a:pt x="1062736" y="5587"/>
                  </a:lnTo>
                  <a:lnTo>
                    <a:pt x="1129538" y="332866"/>
                  </a:lnTo>
                  <a:lnTo>
                    <a:pt x="1073277" y="332866"/>
                  </a:lnTo>
                  <a:lnTo>
                    <a:pt x="1039240" y="156463"/>
                  </a:lnTo>
                  <a:lnTo>
                    <a:pt x="973454" y="337058"/>
                  </a:lnTo>
                  <a:lnTo>
                    <a:pt x="952626" y="337058"/>
                  </a:lnTo>
                  <a:lnTo>
                    <a:pt x="886840" y="156463"/>
                  </a:lnTo>
                  <a:lnTo>
                    <a:pt x="851535" y="332866"/>
                  </a:lnTo>
                  <a:lnTo>
                    <a:pt x="795527" y="332866"/>
                  </a:lnTo>
                  <a:lnTo>
                    <a:pt x="861313" y="5587"/>
                  </a:lnTo>
                  <a:close/>
                </a:path>
                <a:path w="2130425" h="338455">
                  <a:moveTo>
                    <a:pt x="0" y="5587"/>
                  </a:moveTo>
                  <a:lnTo>
                    <a:pt x="208787" y="5587"/>
                  </a:lnTo>
                  <a:lnTo>
                    <a:pt x="208787" y="57150"/>
                  </a:lnTo>
                  <a:lnTo>
                    <a:pt x="58038" y="57150"/>
                  </a:lnTo>
                  <a:lnTo>
                    <a:pt x="58038" y="133730"/>
                  </a:lnTo>
                  <a:lnTo>
                    <a:pt x="166115" y="133730"/>
                  </a:lnTo>
                  <a:lnTo>
                    <a:pt x="166115" y="183006"/>
                  </a:lnTo>
                  <a:lnTo>
                    <a:pt x="58038" y="183006"/>
                  </a:lnTo>
                  <a:lnTo>
                    <a:pt x="58038" y="281050"/>
                  </a:lnTo>
                  <a:lnTo>
                    <a:pt x="206375" y="281050"/>
                  </a:lnTo>
                  <a:lnTo>
                    <a:pt x="206375" y="332613"/>
                  </a:lnTo>
                  <a:lnTo>
                    <a:pt x="0" y="332613"/>
                  </a:lnTo>
                  <a:lnTo>
                    <a:pt x="0" y="5587"/>
                  </a:lnTo>
                  <a:close/>
                </a:path>
                <a:path w="2130425" h="338455">
                  <a:moveTo>
                    <a:pt x="236092" y="5334"/>
                  </a:moveTo>
                  <a:lnTo>
                    <a:pt x="295528" y="5587"/>
                  </a:lnTo>
                  <a:lnTo>
                    <a:pt x="361823" y="116077"/>
                  </a:lnTo>
                  <a:lnTo>
                    <a:pt x="434848" y="5587"/>
                  </a:lnTo>
                  <a:lnTo>
                    <a:pt x="495553" y="5587"/>
                  </a:lnTo>
                  <a:lnTo>
                    <a:pt x="391922" y="164084"/>
                  </a:lnTo>
                  <a:lnTo>
                    <a:pt x="500634" y="332613"/>
                  </a:lnTo>
                  <a:lnTo>
                    <a:pt x="437514" y="332613"/>
                  </a:lnTo>
                  <a:lnTo>
                    <a:pt x="360172" y="215011"/>
                  </a:lnTo>
                  <a:lnTo>
                    <a:pt x="288798" y="332613"/>
                  </a:lnTo>
                  <a:lnTo>
                    <a:pt x="228345" y="332613"/>
                  </a:lnTo>
                  <a:lnTo>
                    <a:pt x="326263" y="163194"/>
                  </a:lnTo>
                  <a:lnTo>
                    <a:pt x="236092" y="5334"/>
                  </a:lnTo>
                  <a:close/>
                </a:path>
                <a:path w="2130425" h="338455">
                  <a:moveTo>
                    <a:pt x="1233804" y="3301"/>
                  </a:moveTo>
                  <a:lnTo>
                    <a:pt x="1300829" y="9271"/>
                  </a:lnTo>
                  <a:lnTo>
                    <a:pt x="1347089" y="27050"/>
                  </a:lnTo>
                  <a:lnTo>
                    <a:pt x="1373949" y="57531"/>
                  </a:lnTo>
                  <a:lnTo>
                    <a:pt x="1382902" y="101346"/>
                  </a:lnTo>
                  <a:lnTo>
                    <a:pt x="1374616" y="150592"/>
                  </a:lnTo>
                  <a:lnTo>
                    <a:pt x="1349756" y="185753"/>
                  </a:lnTo>
                  <a:lnTo>
                    <a:pt x="1308322" y="206841"/>
                  </a:lnTo>
                  <a:lnTo>
                    <a:pt x="1250314" y="213867"/>
                  </a:lnTo>
                  <a:lnTo>
                    <a:pt x="1244955" y="213772"/>
                  </a:lnTo>
                  <a:lnTo>
                    <a:pt x="1238773" y="213487"/>
                  </a:lnTo>
                  <a:lnTo>
                    <a:pt x="1231759" y="213010"/>
                  </a:lnTo>
                  <a:lnTo>
                    <a:pt x="1223899" y="212343"/>
                  </a:lnTo>
                  <a:lnTo>
                    <a:pt x="1223899" y="332613"/>
                  </a:lnTo>
                  <a:lnTo>
                    <a:pt x="1165860" y="332613"/>
                  </a:lnTo>
                  <a:lnTo>
                    <a:pt x="1165860" y="5841"/>
                  </a:lnTo>
                  <a:lnTo>
                    <a:pt x="1191889" y="4748"/>
                  </a:lnTo>
                  <a:lnTo>
                    <a:pt x="1211881" y="3952"/>
                  </a:lnTo>
                  <a:lnTo>
                    <a:pt x="1225849" y="3466"/>
                  </a:lnTo>
                  <a:lnTo>
                    <a:pt x="1233804" y="3301"/>
                  </a:lnTo>
                  <a:close/>
                </a:path>
                <a:path w="2130425" h="338455">
                  <a:moveTo>
                    <a:pt x="632967" y="1142"/>
                  </a:moveTo>
                  <a:lnTo>
                    <a:pt x="658367" y="1142"/>
                  </a:lnTo>
                  <a:lnTo>
                    <a:pt x="789939" y="332613"/>
                  </a:lnTo>
                  <a:lnTo>
                    <a:pt x="725804" y="332613"/>
                  </a:lnTo>
                  <a:lnTo>
                    <a:pt x="701928" y="266318"/>
                  </a:lnTo>
                  <a:lnTo>
                    <a:pt x="589914" y="266318"/>
                  </a:lnTo>
                  <a:lnTo>
                    <a:pt x="567181" y="332613"/>
                  </a:lnTo>
                  <a:lnTo>
                    <a:pt x="502665" y="332613"/>
                  </a:lnTo>
                  <a:lnTo>
                    <a:pt x="632967" y="1142"/>
                  </a:lnTo>
                  <a:close/>
                </a:path>
                <a:path w="2130425" h="338455">
                  <a:moveTo>
                    <a:pt x="2031873" y="0"/>
                  </a:moveTo>
                  <a:lnTo>
                    <a:pt x="2058356" y="1331"/>
                  </a:lnTo>
                  <a:lnTo>
                    <a:pt x="2081053" y="5318"/>
                  </a:lnTo>
                  <a:lnTo>
                    <a:pt x="2099988" y="11947"/>
                  </a:lnTo>
                  <a:lnTo>
                    <a:pt x="2115185" y="21209"/>
                  </a:lnTo>
                  <a:lnTo>
                    <a:pt x="2097531" y="71247"/>
                  </a:lnTo>
                  <a:lnTo>
                    <a:pt x="2082004" y="61652"/>
                  </a:lnTo>
                  <a:lnTo>
                    <a:pt x="2066083" y="54784"/>
                  </a:lnTo>
                  <a:lnTo>
                    <a:pt x="2049758" y="50655"/>
                  </a:lnTo>
                  <a:lnTo>
                    <a:pt x="2033015" y="49275"/>
                  </a:lnTo>
                  <a:lnTo>
                    <a:pt x="2023510" y="49942"/>
                  </a:lnTo>
                  <a:lnTo>
                    <a:pt x="1991542" y="79410"/>
                  </a:lnTo>
                  <a:lnTo>
                    <a:pt x="1990852" y="87502"/>
                  </a:lnTo>
                  <a:lnTo>
                    <a:pt x="1994735" y="101721"/>
                  </a:lnTo>
                  <a:lnTo>
                    <a:pt x="2006393" y="116189"/>
                  </a:lnTo>
                  <a:lnTo>
                    <a:pt x="2025838" y="130919"/>
                  </a:lnTo>
                  <a:lnTo>
                    <a:pt x="2053081" y="145923"/>
                  </a:lnTo>
                  <a:lnTo>
                    <a:pt x="2068341" y="153832"/>
                  </a:lnTo>
                  <a:lnTo>
                    <a:pt x="2081339" y="161385"/>
                  </a:lnTo>
                  <a:lnTo>
                    <a:pt x="2113216" y="190166"/>
                  </a:lnTo>
                  <a:lnTo>
                    <a:pt x="2128266" y="226075"/>
                  </a:lnTo>
                  <a:lnTo>
                    <a:pt x="2130171" y="247141"/>
                  </a:lnTo>
                  <a:lnTo>
                    <a:pt x="2128198" y="266094"/>
                  </a:lnTo>
                  <a:lnTo>
                    <a:pt x="2098802" y="312547"/>
                  </a:lnTo>
                  <a:lnTo>
                    <a:pt x="2062051" y="331803"/>
                  </a:lnTo>
                  <a:lnTo>
                    <a:pt x="2014727" y="338200"/>
                  </a:lnTo>
                  <a:lnTo>
                    <a:pt x="1992415" y="336724"/>
                  </a:lnTo>
                  <a:lnTo>
                    <a:pt x="1971198" y="332295"/>
                  </a:lnTo>
                  <a:lnTo>
                    <a:pt x="1951077" y="324913"/>
                  </a:lnTo>
                  <a:lnTo>
                    <a:pt x="1932051" y="314578"/>
                  </a:lnTo>
                  <a:lnTo>
                    <a:pt x="1953514" y="262509"/>
                  </a:lnTo>
                  <a:lnTo>
                    <a:pt x="1970662" y="273083"/>
                  </a:lnTo>
                  <a:lnTo>
                    <a:pt x="1987645" y="280622"/>
                  </a:lnTo>
                  <a:lnTo>
                    <a:pt x="2004484" y="285136"/>
                  </a:lnTo>
                  <a:lnTo>
                    <a:pt x="2021204" y="286638"/>
                  </a:lnTo>
                  <a:lnTo>
                    <a:pt x="2043541" y="284402"/>
                  </a:lnTo>
                  <a:lnTo>
                    <a:pt x="2059495" y="277701"/>
                  </a:lnTo>
                  <a:lnTo>
                    <a:pt x="2069068" y="266547"/>
                  </a:lnTo>
                  <a:lnTo>
                    <a:pt x="2072259" y="250951"/>
                  </a:lnTo>
                  <a:lnTo>
                    <a:pt x="2071516" y="242665"/>
                  </a:lnTo>
                  <a:lnTo>
                    <a:pt x="2041794" y="202882"/>
                  </a:lnTo>
                  <a:lnTo>
                    <a:pt x="1993296" y="175908"/>
                  </a:lnTo>
                  <a:lnTo>
                    <a:pt x="1979104" y="167751"/>
                  </a:lnTo>
                  <a:lnTo>
                    <a:pt x="1948354" y="140588"/>
                  </a:lnTo>
                  <a:lnTo>
                    <a:pt x="1933243" y="97839"/>
                  </a:lnTo>
                  <a:lnTo>
                    <a:pt x="1932813" y="87884"/>
                  </a:lnTo>
                  <a:lnTo>
                    <a:pt x="1934549" y="69738"/>
                  </a:lnTo>
                  <a:lnTo>
                    <a:pt x="1960499" y="25018"/>
                  </a:lnTo>
                  <a:lnTo>
                    <a:pt x="2011112" y="1551"/>
                  </a:lnTo>
                  <a:lnTo>
                    <a:pt x="203187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5940" y="1511249"/>
            <a:ext cx="4815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pc="-5" dirty="0"/>
              <a:t>Exclude </a:t>
            </a:r>
            <a:r>
              <a:rPr spc="-10" dirty="0"/>
              <a:t>specific</a:t>
            </a:r>
            <a:r>
              <a:rPr spc="-509" dirty="0"/>
              <a:t> </a:t>
            </a:r>
            <a:r>
              <a:rPr spc="-55" dirty="0"/>
              <a:t>directories: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1963038"/>
            <a:ext cx="4896485" cy="43586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14984" marR="1180465" indent="-186055">
              <a:lnSpc>
                <a:spcPct val="94300"/>
              </a:lnSpc>
              <a:spcBef>
                <a:spcPts val="245"/>
              </a:spcBef>
            </a:pPr>
            <a:r>
              <a:rPr sz="2200" spc="-5" dirty="0">
                <a:latin typeface="Courier New"/>
                <a:cs typeface="Courier New"/>
              </a:rPr>
              <a:t>User-agent: *  Disallow: /tmp/  Disallow: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/cgi-bin/</a:t>
            </a:r>
            <a:endParaRPr sz="2200">
              <a:latin typeface="Courier New"/>
              <a:cs typeface="Courier New"/>
            </a:endParaRPr>
          </a:p>
          <a:p>
            <a:pPr marL="514984">
              <a:lnSpc>
                <a:spcPts val="2265"/>
              </a:lnSpc>
            </a:pPr>
            <a:r>
              <a:rPr sz="2200" spc="-5" dirty="0">
                <a:latin typeface="Courier New"/>
                <a:cs typeface="Courier New"/>
              </a:rPr>
              <a:t>Disallow:</a:t>
            </a:r>
            <a:r>
              <a:rPr sz="2200" spc="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/users/paranoid/</a:t>
            </a:r>
            <a:endParaRPr sz="2200">
              <a:latin typeface="Courier New"/>
              <a:cs typeface="Courier New"/>
            </a:endParaRPr>
          </a:p>
          <a:p>
            <a:pPr marL="287020" indent="-274320">
              <a:lnSpc>
                <a:spcPts val="3175"/>
              </a:lnSpc>
              <a:buClr>
                <a:srgbClr val="B03E9A"/>
              </a:buClr>
              <a:buSzPct val="73214"/>
              <a:buFont typeface="Arial"/>
              <a:buChar char=""/>
              <a:tabLst>
                <a:tab pos="287020" algn="l"/>
              </a:tabLst>
            </a:pPr>
            <a:r>
              <a:rPr sz="2800" spc="-5" dirty="0">
                <a:latin typeface="Trebuchet MS"/>
                <a:cs typeface="Trebuchet MS"/>
              </a:rPr>
              <a:t>Exclude a specific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robot:</a:t>
            </a:r>
            <a:endParaRPr sz="2800">
              <a:latin typeface="Trebuchet MS"/>
              <a:cs typeface="Trebuchet MS"/>
            </a:endParaRPr>
          </a:p>
          <a:p>
            <a:pPr marL="514984" marR="816610" indent="27305">
              <a:lnSpc>
                <a:spcPts val="2530"/>
              </a:lnSpc>
              <a:spcBef>
                <a:spcPts val="370"/>
              </a:spcBef>
            </a:pPr>
            <a:r>
              <a:rPr sz="2200" spc="-5" dirty="0">
                <a:latin typeface="Courier New"/>
                <a:cs typeface="Courier New"/>
              </a:rPr>
              <a:t>User-agent: GoogleBot  Disallow:</a:t>
            </a:r>
            <a:r>
              <a:rPr sz="2200" spc="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/</a:t>
            </a:r>
            <a:endParaRPr sz="2200">
              <a:latin typeface="Courier New"/>
              <a:cs typeface="Courier New"/>
            </a:endParaRPr>
          </a:p>
          <a:p>
            <a:pPr marL="287020" indent="-274320">
              <a:lnSpc>
                <a:spcPts val="2925"/>
              </a:lnSpc>
              <a:buClr>
                <a:srgbClr val="B03E9A"/>
              </a:buClr>
              <a:buSzPct val="73214"/>
              <a:buFont typeface="Arial"/>
              <a:buChar char=""/>
              <a:tabLst>
                <a:tab pos="287020" algn="l"/>
              </a:tabLst>
            </a:pPr>
            <a:r>
              <a:rPr sz="2800" spc="-5" dirty="0">
                <a:latin typeface="Trebuchet MS"/>
                <a:cs typeface="Trebuchet MS"/>
              </a:rPr>
              <a:t>Allow a specific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robot:</a:t>
            </a:r>
            <a:endParaRPr sz="2800">
              <a:latin typeface="Trebuchet MS"/>
              <a:cs typeface="Trebuchet MS"/>
            </a:endParaRPr>
          </a:p>
          <a:p>
            <a:pPr marL="514984" marR="816610" indent="27305">
              <a:lnSpc>
                <a:spcPts val="2530"/>
              </a:lnSpc>
              <a:spcBef>
                <a:spcPts val="365"/>
              </a:spcBef>
            </a:pPr>
            <a:r>
              <a:rPr sz="2200" spc="-5" dirty="0">
                <a:latin typeface="Courier New"/>
                <a:cs typeface="Courier New"/>
              </a:rPr>
              <a:t>User-agent: GoogleBot  Disallow: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50">
              <a:latin typeface="Courier New"/>
              <a:cs typeface="Courier New"/>
            </a:endParaRPr>
          </a:p>
          <a:p>
            <a:pPr marL="514984" marR="2186305">
              <a:lnSpc>
                <a:spcPts val="2450"/>
              </a:lnSpc>
            </a:pPr>
            <a:r>
              <a:rPr sz="2200" spc="-5" dirty="0">
                <a:latin typeface="Courier New"/>
                <a:cs typeface="Courier New"/>
              </a:rPr>
              <a:t>User-agent: *  Disallow:</a:t>
            </a:r>
            <a:r>
              <a:rPr sz="2200" spc="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/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932" y="501395"/>
            <a:ext cx="6501130" cy="303530"/>
            <a:chOff x="833932" y="501395"/>
            <a:chExt cx="6501130" cy="303530"/>
          </a:xfrm>
        </p:grpSpPr>
        <p:sp>
          <p:nvSpPr>
            <p:cNvPr id="3" name="object 3"/>
            <p:cNvSpPr/>
            <p:nvPr/>
          </p:nvSpPr>
          <p:spPr>
            <a:xfrm>
              <a:off x="834821" y="502284"/>
              <a:ext cx="6499174" cy="301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0495" y="657605"/>
              <a:ext cx="92963" cy="999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77634" y="592581"/>
              <a:ext cx="70485" cy="107950"/>
            </a:xfrm>
            <a:custGeom>
              <a:avLst/>
              <a:gdLst/>
              <a:ahLst/>
              <a:cxnLst/>
              <a:rect l="l" t="t" r="r" b="b"/>
              <a:pathLst>
                <a:path w="70484" h="107950">
                  <a:moveTo>
                    <a:pt x="34925" y="0"/>
                  </a:moveTo>
                  <a:lnTo>
                    <a:pt x="0" y="107441"/>
                  </a:lnTo>
                  <a:lnTo>
                    <a:pt x="69976" y="107441"/>
                  </a:lnTo>
                  <a:lnTo>
                    <a:pt x="3492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76851" y="550290"/>
              <a:ext cx="85978" cy="850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5551" y="550544"/>
              <a:ext cx="90424" cy="972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7577" y="550290"/>
              <a:ext cx="86017" cy="850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56757" y="547369"/>
              <a:ext cx="148843" cy="211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1833" y="547369"/>
              <a:ext cx="148843" cy="211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1292" y="547369"/>
              <a:ext cx="148843" cy="211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42385" y="547369"/>
              <a:ext cx="148843" cy="211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0872" y="547369"/>
              <a:ext cx="148843" cy="211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2083" y="547369"/>
              <a:ext cx="148805" cy="211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0495" y="547115"/>
              <a:ext cx="77342" cy="732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21" y="502284"/>
              <a:ext cx="6499225" cy="301625"/>
            </a:xfrm>
            <a:custGeom>
              <a:avLst/>
              <a:gdLst/>
              <a:ahLst/>
              <a:cxnLst/>
              <a:rect l="l" t="t" r="r" b="b"/>
              <a:pathLst>
                <a:path w="6499225" h="301625">
                  <a:moveTo>
                    <a:pt x="5800293" y="5206"/>
                  </a:moveTo>
                  <a:lnTo>
                    <a:pt x="5851982" y="5206"/>
                  </a:lnTo>
                  <a:lnTo>
                    <a:pt x="5851982" y="119252"/>
                  </a:lnTo>
                  <a:lnTo>
                    <a:pt x="5967806" y="119252"/>
                  </a:lnTo>
                  <a:lnTo>
                    <a:pt x="5967806" y="5206"/>
                  </a:lnTo>
                  <a:lnTo>
                    <a:pt x="6018860" y="5206"/>
                  </a:lnTo>
                  <a:lnTo>
                    <a:pt x="6018860" y="296290"/>
                  </a:lnTo>
                  <a:lnTo>
                    <a:pt x="5967806" y="296290"/>
                  </a:lnTo>
                  <a:lnTo>
                    <a:pt x="5967806" y="165100"/>
                  </a:lnTo>
                  <a:lnTo>
                    <a:pt x="5851982" y="165100"/>
                  </a:lnTo>
                  <a:lnTo>
                    <a:pt x="5851982" y="296290"/>
                  </a:lnTo>
                  <a:lnTo>
                    <a:pt x="5800293" y="296290"/>
                  </a:lnTo>
                  <a:lnTo>
                    <a:pt x="5800293" y="5206"/>
                  </a:lnTo>
                  <a:close/>
                </a:path>
                <a:path w="6499225" h="301625">
                  <a:moveTo>
                    <a:pt x="5469585" y="5206"/>
                  </a:moveTo>
                  <a:lnTo>
                    <a:pt x="5521274" y="5206"/>
                  </a:lnTo>
                  <a:lnTo>
                    <a:pt x="5521274" y="250443"/>
                  </a:lnTo>
                  <a:lnTo>
                    <a:pt x="5652846" y="250443"/>
                  </a:lnTo>
                  <a:lnTo>
                    <a:pt x="5652846" y="296290"/>
                  </a:lnTo>
                  <a:lnTo>
                    <a:pt x="5469585" y="296290"/>
                  </a:lnTo>
                  <a:lnTo>
                    <a:pt x="5469585" y="5206"/>
                  </a:lnTo>
                  <a:close/>
                </a:path>
                <a:path w="6499225" h="301625">
                  <a:moveTo>
                    <a:pt x="4398340" y="5206"/>
                  </a:moveTo>
                  <a:lnTo>
                    <a:pt x="4639386" y="5206"/>
                  </a:lnTo>
                  <a:lnTo>
                    <a:pt x="4639386" y="51053"/>
                  </a:lnTo>
                  <a:lnTo>
                    <a:pt x="4542612" y="51053"/>
                  </a:lnTo>
                  <a:lnTo>
                    <a:pt x="4542612" y="296290"/>
                  </a:lnTo>
                  <a:lnTo>
                    <a:pt x="4490923" y="296290"/>
                  </a:lnTo>
                  <a:lnTo>
                    <a:pt x="4490923" y="51053"/>
                  </a:lnTo>
                  <a:lnTo>
                    <a:pt x="4398340" y="51053"/>
                  </a:lnTo>
                  <a:lnTo>
                    <a:pt x="4398340" y="5206"/>
                  </a:lnTo>
                  <a:close/>
                </a:path>
                <a:path w="6499225" h="301625">
                  <a:moveTo>
                    <a:pt x="3255213" y="5206"/>
                  </a:moveTo>
                  <a:lnTo>
                    <a:pt x="3280105" y="5206"/>
                  </a:lnTo>
                  <a:lnTo>
                    <a:pt x="3417646" y="180848"/>
                  </a:lnTo>
                  <a:lnTo>
                    <a:pt x="3417646" y="5206"/>
                  </a:lnTo>
                  <a:lnTo>
                    <a:pt x="3467303" y="5206"/>
                  </a:lnTo>
                  <a:lnTo>
                    <a:pt x="3467303" y="300227"/>
                  </a:lnTo>
                  <a:lnTo>
                    <a:pt x="3446221" y="300227"/>
                  </a:lnTo>
                  <a:lnTo>
                    <a:pt x="3304997" y="116077"/>
                  </a:lnTo>
                  <a:lnTo>
                    <a:pt x="3304997" y="296544"/>
                  </a:lnTo>
                  <a:lnTo>
                    <a:pt x="3255213" y="296544"/>
                  </a:lnTo>
                  <a:lnTo>
                    <a:pt x="3255213" y="5206"/>
                  </a:lnTo>
                  <a:close/>
                </a:path>
                <a:path w="6499225" h="301625">
                  <a:moveTo>
                    <a:pt x="2856941" y="5206"/>
                  </a:moveTo>
                  <a:lnTo>
                    <a:pt x="2908630" y="5206"/>
                  </a:lnTo>
                  <a:lnTo>
                    <a:pt x="2908630" y="296290"/>
                  </a:lnTo>
                  <a:lnTo>
                    <a:pt x="2856941" y="296290"/>
                  </a:lnTo>
                  <a:lnTo>
                    <a:pt x="2856941" y="5206"/>
                  </a:lnTo>
                  <a:close/>
                </a:path>
                <a:path w="6499225" h="301625">
                  <a:moveTo>
                    <a:pt x="2372817" y="5206"/>
                  </a:moveTo>
                  <a:lnTo>
                    <a:pt x="2424506" y="5206"/>
                  </a:lnTo>
                  <a:lnTo>
                    <a:pt x="2424506" y="202564"/>
                  </a:lnTo>
                  <a:lnTo>
                    <a:pt x="2425409" y="213733"/>
                  </a:lnTo>
                  <a:lnTo>
                    <a:pt x="2446669" y="247092"/>
                  </a:lnTo>
                  <a:lnTo>
                    <a:pt x="2478227" y="255397"/>
                  </a:lnTo>
                  <a:lnTo>
                    <a:pt x="2491445" y="254492"/>
                  </a:lnTo>
                  <a:lnTo>
                    <a:pt x="2528622" y="233088"/>
                  </a:lnTo>
                  <a:lnTo>
                    <a:pt x="2537409" y="201549"/>
                  </a:lnTo>
                  <a:lnTo>
                    <a:pt x="2537409" y="5206"/>
                  </a:lnTo>
                  <a:lnTo>
                    <a:pt x="2589098" y="5206"/>
                  </a:lnTo>
                  <a:lnTo>
                    <a:pt x="2589098" y="205486"/>
                  </a:lnTo>
                  <a:lnTo>
                    <a:pt x="2587217" y="226730"/>
                  </a:lnTo>
                  <a:lnTo>
                    <a:pt x="2572167" y="261885"/>
                  </a:lnTo>
                  <a:lnTo>
                    <a:pt x="2542687" y="286938"/>
                  </a:lnTo>
                  <a:lnTo>
                    <a:pt x="2502492" y="299650"/>
                  </a:lnTo>
                  <a:lnTo>
                    <a:pt x="2478608" y="301243"/>
                  </a:lnTo>
                  <a:lnTo>
                    <a:pt x="2454722" y="299696"/>
                  </a:lnTo>
                  <a:lnTo>
                    <a:pt x="2415618" y="287313"/>
                  </a:lnTo>
                  <a:lnTo>
                    <a:pt x="2379738" y="246189"/>
                  </a:lnTo>
                  <a:lnTo>
                    <a:pt x="2372817" y="205231"/>
                  </a:lnTo>
                  <a:lnTo>
                    <a:pt x="2372817" y="5206"/>
                  </a:lnTo>
                  <a:close/>
                </a:path>
                <a:path w="6499225" h="301625">
                  <a:moveTo>
                    <a:pt x="2147265" y="5206"/>
                  </a:moveTo>
                  <a:lnTo>
                    <a:pt x="2198954" y="5206"/>
                  </a:lnTo>
                  <a:lnTo>
                    <a:pt x="2198954" y="250443"/>
                  </a:lnTo>
                  <a:lnTo>
                    <a:pt x="2330526" y="250443"/>
                  </a:lnTo>
                  <a:lnTo>
                    <a:pt x="2330526" y="296290"/>
                  </a:lnTo>
                  <a:lnTo>
                    <a:pt x="2147265" y="296290"/>
                  </a:lnTo>
                  <a:lnTo>
                    <a:pt x="2147265" y="5206"/>
                  </a:lnTo>
                  <a:close/>
                </a:path>
                <a:path w="6499225" h="301625">
                  <a:moveTo>
                    <a:pt x="1423365" y="5206"/>
                  </a:moveTo>
                  <a:lnTo>
                    <a:pt x="1609166" y="5206"/>
                  </a:lnTo>
                  <a:lnTo>
                    <a:pt x="1609166" y="51053"/>
                  </a:lnTo>
                  <a:lnTo>
                    <a:pt x="1475054" y="51053"/>
                  </a:lnTo>
                  <a:lnTo>
                    <a:pt x="1475054" y="119252"/>
                  </a:lnTo>
                  <a:lnTo>
                    <a:pt x="1571193" y="119252"/>
                  </a:lnTo>
                  <a:lnTo>
                    <a:pt x="1571193" y="163194"/>
                  </a:lnTo>
                  <a:lnTo>
                    <a:pt x="1475054" y="163194"/>
                  </a:lnTo>
                  <a:lnTo>
                    <a:pt x="1475054" y="250443"/>
                  </a:lnTo>
                  <a:lnTo>
                    <a:pt x="1607007" y="250443"/>
                  </a:lnTo>
                  <a:lnTo>
                    <a:pt x="1607007" y="296290"/>
                  </a:lnTo>
                  <a:lnTo>
                    <a:pt x="1423365" y="296290"/>
                  </a:lnTo>
                  <a:lnTo>
                    <a:pt x="1423365" y="5206"/>
                  </a:lnTo>
                  <a:close/>
                </a:path>
                <a:path w="6499225" h="301625">
                  <a:moveTo>
                    <a:pt x="1037920" y="5206"/>
                  </a:moveTo>
                  <a:lnTo>
                    <a:pt x="1278966" y="5206"/>
                  </a:lnTo>
                  <a:lnTo>
                    <a:pt x="1278966" y="51053"/>
                  </a:lnTo>
                  <a:lnTo>
                    <a:pt x="1182192" y="51053"/>
                  </a:lnTo>
                  <a:lnTo>
                    <a:pt x="1182192" y="296290"/>
                  </a:lnTo>
                  <a:lnTo>
                    <a:pt x="1130503" y="296290"/>
                  </a:lnTo>
                  <a:lnTo>
                    <a:pt x="1130503" y="51053"/>
                  </a:lnTo>
                  <a:lnTo>
                    <a:pt x="1037920" y="51053"/>
                  </a:lnTo>
                  <a:lnTo>
                    <a:pt x="1037920" y="5206"/>
                  </a:lnTo>
                  <a:close/>
                </a:path>
                <a:path w="6499225" h="301625">
                  <a:moveTo>
                    <a:pt x="1633169" y="5079"/>
                  </a:moveTo>
                  <a:lnTo>
                    <a:pt x="1686001" y="5206"/>
                  </a:lnTo>
                  <a:lnTo>
                    <a:pt x="1745056" y="103504"/>
                  </a:lnTo>
                  <a:lnTo>
                    <a:pt x="1810080" y="5206"/>
                  </a:lnTo>
                  <a:lnTo>
                    <a:pt x="1864055" y="5206"/>
                  </a:lnTo>
                  <a:lnTo>
                    <a:pt x="1771853" y="146303"/>
                  </a:lnTo>
                  <a:lnTo>
                    <a:pt x="1868627" y="296290"/>
                  </a:lnTo>
                  <a:lnTo>
                    <a:pt x="1812366" y="296290"/>
                  </a:lnTo>
                  <a:lnTo>
                    <a:pt x="1743659" y="191642"/>
                  </a:lnTo>
                  <a:lnTo>
                    <a:pt x="1680159" y="296290"/>
                  </a:lnTo>
                  <a:lnTo>
                    <a:pt x="1626311" y="296290"/>
                  </a:lnTo>
                  <a:lnTo>
                    <a:pt x="1713433" y="145541"/>
                  </a:lnTo>
                  <a:lnTo>
                    <a:pt x="1633169" y="5079"/>
                  </a:lnTo>
                  <a:close/>
                </a:path>
                <a:path w="6499225" h="301625">
                  <a:moveTo>
                    <a:pt x="3710381" y="3175"/>
                  </a:moveTo>
                  <a:lnTo>
                    <a:pt x="3770087" y="8493"/>
                  </a:lnTo>
                  <a:lnTo>
                    <a:pt x="3811219" y="24384"/>
                  </a:lnTo>
                  <a:lnTo>
                    <a:pt x="3841097" y="69496"/>
                  </a:lnTo>
                  <a:lnTo>
                    <a:pt x="3843096" y="90424"/>
                  </a:lnTo>
                  <a:lnTo>
                    <a:pt x="3835716" y="134262"/>
                  </a:lnTo>
                  <a:lnTo>
                    <a:pt x="3813584" y="165576"/>
                  </a:lnTo>
                  <a:lnTo>
                    <a:pt x="3776712" y="184364"/>
                  </a:lnTo>
                  <a:lnTo>
                    <a:pt x="3725113" y="190626"/>
                  </a:lnTo>
                  <a:lnTo>
                    <a:pt x="3719271" y="190626"/>
                  </a:lnTo>
                  <a:lnTo>
                    <a:pt x="3711397" y="190118"/>
                  </a:lnTo>
                  <a:lnTo>
                    <a:pt x="3701618" y="189229"/>
                  </a:lnTo>
                  <a:lnTo>
                    <a:pt x="3701618" y="296290"/>
                  </a:lnTo>
                  <a:lnTo>
                    <a:pt x="3649929" y="296290"/>
                  </a:lnTo>
                  <a:lnTo>
                    <a:pt x="3649929" y="5461"/>
                  </a:lnTo>
                  <a:lnTo>
                    <a:pt x="3673126" y="4460"/>
                  </a:lnTo>
                  <a:lnTo>
                    <a:pt x="3690918" y="3746"/>
                  </a:lnTo>
                  <a:lnTo>
                    <a:pt x="3703328" y="3317"/>
                  </a:lnTo>
                  <a:lnTo>
                    <a:pt x="3710381" y="3175"/>
                  </a:lnTo>
                  <a:close/>
                </a:path>
                <a:path w="6499225" h="301625">
                  <a:moveTo>
                    <a:pt x="617423" y="2666"/>
                  </a:moveTo>
                  <a:lnTo>
                    <a:pt x="657698" y="7508"/>
                  </a:lnTo>
                  <a:lnTo>
                    <a:pt x="699330" y="32712"/>
                  </a:lnTo>
                  <a:lnTo>
                    <a:pt x="713689" y="77342"/>
                  </a:lnTo>
                  <a:lnTo>
                    <a:pt x="711405" y="93698"/>
                  </a:lnTo>
                  <a:lnTo>
                    <a:pt x="704561" y="108267"/>
                  </a:lnTo>
                  <a:lnTo>
                    <a:pt x="693168" y="121027"/>
                  </a:lnTo>
                  <a:lnTo>
                    <a:pt x="677240" y="131952"/>
                  </a:lnTo>
                  <a:lnTo>
                    <a:pt x="700929" y="143902"/>
                  </a:lnTo>
                  <a:lnTo>
                    <a:pt x="717880" y="160877"/>
                  </a:lnTo>
                  <a:lnTo>
                    <a:pt x="728067" y="182852"/>
                  </a:lnTo>
                  <a:lnTo>
                    <a:pt x="731469" y="209803"/>
                  </a:lnTo>
                  <a:lnTo>
                    <a:pt x="729588" y="228685"/>
                  </a:lnTo>
                  <a:lnTo>
                    <a:pt x="701370" y="272923"/>
                  </a:lnTo>
                  <a:lnTo>
                    <a:pt x="667064" y="290464"/>
                  </a:lnTo>
                  <a:lnTo>
                    <a:pt x="623900" y="296290"/>
                  </a:lnTo>
                  <a:lnTo>
                    <a:pt x="534873" y="296290"/>
                  </a:lnTo>
                  <a:lnTo>
                    <a:pt x="534873" y="5461"/>
                  </a:lnTo>
                  <a:lnTo>
                    <a:pt x="562112" y="4220"/>
                  </a:lnTo>
                  <a:lnTo>
                    <a:pt x="584958" y="3349"/>
                  </a:lnTo>
                  <a:lnTo>
                    <a:pt x="603399" y="2835"/>
                  </a:lnTo>
                  <a:lnTo>
                    <a:pt x="617423" y="2666"/>
                  </a:lnTo>
                  <a:close/>
                </a:path>
                <a:path w="6499225" h="301625">
                  <a:moveTo>
                    <a:pt x="3969969" y="2286"/>
                  </a:moveTo>
                  <a:lnTo>
                    <a:pt x="4018475" y="7643"/>
                  </a:lnTo>
                  <a:lnTo>
                    <a:pt x="4053122" y="23717"/>
                  </a:lnTo>
                  <a:lnTo>
                    <a:pt x="4073910" y="50506"/>
                  </a:lnTo>
                  <a:lnTo>
                    <a:pt x="4080840" y="88011"/>
                  </a:lnTo>
                  <a:lnTo>
                    <a:pt x="4079867" y="100677"/>
                  </a:lnTo>
                  <a:lnTo>
                    <a:pt x="4057353" y="145008"/>
                  </a:lnTo>
                  <a:lnTo>
                    <a:pt x="4026992" y="165100"/>
                  </a:lnTo>
                  <a:lnTo>
                    <a:pt x="4112971" y="296290"/>
                  </a:lnTo>
                  <a:lnTo>
                    <a:pt x="4053408" y="296290"/>
                  </a:lnTo>
                  <a:lnTo>
                    <a:pt x="3975684" y="176149"/>
                  </a:lnTo>
                  <a:lnTo>
                    <a:pt x="3969207" y="175930"/>
                  </a:lnTo>
                  <a:lnTo>
                    <a:pt x="3961587" y="175640"/>
                  </a:lnTo>
                  <a:lnTo>
                    <a:pt x="3952824" y="175256"/>
                  </a:lnTo>
                  <a:lnTo>
                    <a:pt x="3942918" y="174751"/>
                  </a:lnTo>
                  <a:lnTo>
                    <a:pt x="3942918" y="296290"/>
                  </a:lnTo>
                  <a:lnTo>
                    <a:pt x="3889197" y="296290"/>
                  </a:lnTo>
                  <a:lnTo>
                    <a:pt x="3889197" y="5206"/>
                  </a:lnTo>
                  <a:lnTo>
                    <a:pt x="3892937" y="5111"/>
                  </a:lnTo>
                  <a:lnTo>
                    <a:pt x="3899785" y="4825"/>
                  </a:lnTo>
                  <a:lnTo>
                    <a:pt x="3909753" y="4349"/>
                  </a:lnTo>
                  <a:lnTo>
                    <a:pt x="3922852" y="3682"/>
                  </a:lnTo>
                  <a:lnTo>
                    <a:pt x="3936732" y="3089"/>
                  </a:lnTo>
                  <a:lnTo>
                    <a:pt x="3949220" y="2651"/>
                  </a:lnTo>
                  <a:lnTo>
                    <a:pt x="3960303" y="2379"/>
                  </a:lnTo>
                  <a:lnTo>
                    <a:pt x="3969969" y="2286"/>
                  </a:lnTo>
                  <a:close/>
                </a:path>
                <a:path w="6499225" h="301625">
                  <a:moveTo>
                    <a:pt x="80670" y="2286"/>
                  </a:moveTo>
                  <a:lnTo>
                    <a:pt x="129174" y="7643"/>
                  </a:lnTo>
                  <a:lnTo>
                    <a:pt x="163817" y="23717"/>
                  </a:lnTo>
                  <a:lnTo>
                    <a:pt x="184601" y="50506"/>
                  </a:lnTo>
                  <a:lnTo>
                    <a:pt x="191528" y="88011"/>
                  </a:lnTo>
                  <a:lnTo>
                    <a:pt x="190573" y="100677"/>
                  </a:lnTo>
                  <a:lnTo>
                    <a:pt x="168091" y="145008"/>
                  </a:lnTo>
                  <a:lnTo>
                    <a:pt x="137693" y="165100"/>
                  </a:lnTo>
                  <a:lnTo>
                    <a:pt x="223723" y="296290"/>
                  </a:lnTo>
                  <a:lnTo>
                    <a:pt x="164122" y="296290"/>
                  </a:lnTo>
                  <a:lnTo>
                    <a:pt x="86436" y="176149"/>
                  </a:lnTo>
                  <a:lnTo>
                    <a:pt x="79987" y="175930"/>
                  </a:lnTo>
                  <a:lnTo>
                    <a:pt x="72374" y="175640"/>
                  </a:lnTo>
                  <a:lnTo>
                    <a:pt x="63594" y="175256"/>
                  </a:lnTo>
                  <a:lnTo>
                    <a:pt x="53644" y="174751"/>
                  </a:lnTo>
                  <a:lnTo>
                    <a:pt x="53644" y="296290"/>
                  </a:lnTo>
                  <a:lnTo>
                    <a:pt x="0" y="296290"/>
                  </a:lnTo>
                  <a:lnTo>
                    <a:pt x="0" y="5206"/>
                  </a:lnTo>
                  <a:lnTo>
                    <a:pt x="3741" y="5111"/>
                  </a:lnTo>
                  <a:lnTo>
                    <a:pt x="10583" y="4825"/>
                  </a:lnTo>
                  <a:lnTo>
                    <a:pt x="20529" y="4349"/>
                  </a:lnTo>
                  <a:lnTo>
                    <a:pt x="33578" y="3682"/>
                  </a:lnTo>
                  <a:lnTo>
                    <a:pt x="47473" y="3089"/>
                  </a:lnTo>
                  <a:lnTo>
                    <a:pt x="59953" y="2651"/>
                  </a:lnTo>
                  <a:lnTo>
                    <a:pt x="71019" y="2379"/>
                  </a:lnTo>
                  <a:lnTo>
                    <a:pt x="80670" y="2286"/>
                  </a:lnTo>
                  <a:close/>
                </a:path>
                <a:path w="6499225" h="301625">
                  <a:moveTo>
                    <a:pt x="6166434" y="1269"/>
                  </a:moveTo>
                  <a:lnTo>
                    <a:pt x="6189167" y="1269"/>
                  </a:lnTo>
                  <a:lnTo>
                    <a:pt x="6306134" y="296290"/>
                  </a:lnTo>
                  <a:lnTo>
                    <a:pt x="6249111" y="296290"/>
                  </a:lnTo>
                  <a:lnTo>
                    <a:pt x="6227902" y="237236"/>
                  </a:lnTo>
                  <a:lnTo>
                    <a:pt x="6128080" y="237236"/>
                  </a:lnTo>
                  <a:lnTo>
                    <a:pt x="6107887" y="296290"/>
                  </a:lnTo>
                  <a:lnTo>
                    <a:pt x="6050483" y="296290"/>
                  </a:lnTo>
                  <a:lnTo>
                    <a:pt x="6166434" y="1269"/>
                  </a:lnTo>
                  <a:close/>
                </a:path>
                <a:path w="6499225" h="301625">
                  <a:moveTo>
                    <a:pt x="6411671" y="253"/>
                  </a:moveTo>
                  <a:lnTo>
                    <a:pt x="6435243" y="1442"/>
                  </a:lnTo>
                  <a:lnTo>
                    <a:pt x="6455470" y="5000"/>
                  </a:lnTo>
                  <a:lnTo>
                    <a:pt x="6472339" y="10916"/>
                  </a:lnTo>
                  <a:lnTo>
                    <a:pt x="6485839" y="19176"/>
                  </a:lnTo>
                  <a:lnTo>
                    <a:pt x="6470091" y="63626"/>
                  </a:lnTo>
                  <a:lnTo>
                    <a:pt x="6456299" y="55125"/>
                  </a:lnTo>
                  <a:lnTo>
                    <a:pt x="6442151" y="49053"/>
                  </a:lnTo>
                  <a:lnTo>
                    <a:pt x="6427621" y="45410"/>
                  </a:lnTo>
                  <a:lnTo>
                    <a:pt x="6412687" y="44195"/>
                  </a:lnTo>
                  <a:lnTo>
                    <a:pt x="6404235" y="44771"/>
                  </a:lnTo>
                  <a:lnTo>
                    <a:pt x="6375714" y="70935"/>
                  </a:lnTo>
                  <a:lnTo>
                    <a:pt x="6375095" y="78104"/>
                  </a:lnTo>
                  <a:lnTo>
                    <a:pt x="6378569" y="90777"/>
                  </a:lnTo>
                  <a:lnTo>
                    <a:pt x="6388985" y="103663"/>
                  </a:lnTo>
                  <a:lnTo>
                    <a:pt x="6406331" y="116788"/>
                  </a:lnTo>
                  <a:lnTo>
                    <a:pt x="6430594" y="130175"/>
                  </a:lnTo>
                  <a:lnTo>
                    <a:pt x="6444165" y="137175"/>
                  </a:lnTo>
                  <a:lnTo>
                    <a:pt x="6455724" y="143890"/>
                  </a:lnTo>
                  <a:lnTo>
                    <a:pt x="6484061" y="169544"/>
                  </a:lnTo>
                  <a:lnTo>
                    <a:pt x="6498745" y="210623"/>
                  </a:lnTo>
                  <a:lnTo>
                    <a:pt x="6499174" y="220217"/>
                  </a:lnTo>
                  <a:lnTo>
                    <a:pt x="6497416" y="237075"/>
                  </a:lnTo>
                  <a:lnTo>
                    <a:pt x="6471234" y="278384"/>
                  </a:lnTo>
                  <a:lnTo>
                    <a:pt x="6418674" y="299815"/>
                  </a:lnTo>
                  <a:lnTo>
                    <a:pt x="6396431" y="301243"/>
                  </a:lnTo>
                  <a:lnTo>
                    <a:pt x="6376547" y="299932"/>
                  </a:lnTo>
                  <a:lnTo>
                    <a:pt x="6357664" y="295989"/>
                  </a:lnTo>
                  <a:lnTo>
                    <a:pt x="6339781" y="289403"/>
                  </a:lnTo>
                  <a:lnTo>
                    <a:pt x="6322898" y="280162"/>
                  </a:lnTo>
                  <a:lnTo>
                    <a:pt x="6341948" y="233934"/>
                  </a:lnTo>
                  <a:lnTo>
                    <a:pt x="6357212" y="243288"/>
                  </a:lnTo>
                  <a:lnTo>
                    <a:pt x="6372332" y="249999"/>
                  </a:lnTo>
                  <a:lnTo>
                    <a:pt x="6387311" y="254043"/>
                  </a:lnTo>
                  <a:lnTo>
                    <a:pt x="6402146" y="255397"/>
                  </a:lnTo>
                  <a:lnTo>
                    <a:pt x="6422055" y="253398"/>
                  </a:lnTo>
                  <a:lnTo>
                    <a:pt x="6436261" y="247411"/>
                  </a:lnTo>
                  <a:lnTo>
                    <a:pt x="6444776" y="237448"/>
                  </a:lnTo>
                  <a:lnTo>
                    <a:pt x="6447612" y="223519"/>
                  </a:lnTo>
                  <a:lnTo>
                    <a:pt x="6446945" y="216183"/>
                  </a:lnTo>
                  <a:lnTo>
                    <a:pt x="6420561" y="180832"/>
                  </a:lnTo>
                  <a:lnTo>
                    <a:pt x="6377363" y="156825"/>
                  </a:lnTo>
                  <a:lnTo>
                    <a:pt x="6364728" y="149542"/>
                  </a:lnTo>
                  <a:lnTo>
                    <a:pt x="6333232" y="118695"/>
                  </a:lnTo>
                  <a:lnTo>
                    <a:pt x="6323533" y="78486"/>
                  </a:lnTo>
                  <a:lnTo>
                    <a:pt x="6325079" y="62341"/>
                  </a:lnTo>
                  <a:lnTo>
                    <a:pt x="6348171" y="22478"/>
                  </a:lnTo>
                  <a:lnTo>
                    <a:pt x="6393194" y="1637"/>
                  </a:lnTo>
                  <a:lnTo>
                    <a:pt x="6411671" y="253"/>
                  </a:lnTo>
                  <a:close/>
                </a:path>
                <a:path w="6499225" h="301625">
                  <a:moveTo>
                    <a:pt x="5054168" y="253"/>
                  </a:moveTo>
                  <a:lnTo>
                    <a:pt x="5077903" y="1537"/>
                  </a:lnTo>
                  <a:lnTo>
                    <a:pt x="5099173" y="5381"/>
                  </a:lnTo>
                  <a:lnTo>
                    <a:pt x="5117944" y="11773"/>
                  </a:lnTo>
                  <a:lnTo>
                    <a:pt x="5134178" y="20700"/>
                  </a:lnTo>
                  <a:lnTo>
                    <a:pt x="5112969" y="63373"/>
                  </a:lnTo>
                  <a:lnTo>
                    <a:pt x="5102991" y="55852"/>
                  </a:lnTo>
                  <a:lnTo>
                    <a:pt x="5090394" y="50450"/>
                  </a:lnTo>
                  <a:lnTo>
                    <a:pt x="5075178" y="47192"/>
                  </a:lnTo>
                  <a:lnTo>
                    <a:pt x="5057343" y="46100"/>
                  </a:lnTo>
                  <a:lnTo>
                    <a:pt x="5039962" y="48005"/>
                  </a:lnTo>
                  <a:lnTo>
                    <a:pt x="4997653" y="76580"/>
                  </a:lnTo>
                  <a:lnTo>
                    <a:pt x="4980222" y="111188"/>
                  </a:lnTo>
                  <a:lnTo>
                    <a:pt x="4974412" y="153797"/>
                  </a:lnTo>
                  <a:lnTo>
                    <a:pt x="4975767" y="175940"/>
                  </a:lnTo>
                  <a:lnTo>
                    <a:pt x="4986574" y="213036"/>
                  </a:lnTo>
                  <a:lnTo>
                    <a:pt x="5021148" y="248538"/>
                  </a:lnTo>
                  <a:lnTo>
                    <a:pt x="5053533" y="255397"/>
                  </a:lnTo>
                  <a:lnTo>
                    <a:pt x="5072988" y="253561"/>
                  </a:lnTo>
                  <a:lnTo>
                    <a:pt x="5090204" y="248046"/>
                  </a:lnTo>
                  <a:lnTo>
                    <a:pt x="5105182" y="238841"/>
                  </a:lnTo>
                  <a:lnTo>
                    <a:pt x="5117922" y="225932"/>
                  </a:lnTo>
                  <a:lnTo>
                    <a:pt x="5141925" y="267715"/>
                  </a:lnTo>
                  <a:lnTo>
                    <a:pt x="5124280" y="282384"/>
                  </a:lnTo>
                  <a:lnTo>
                    <a:pt x="5102967" y="292861"/>
                  </a:lnTo>
                  <a:lnTo>
                    <a:pt x="5077988" y="299148"/>
                  </a:lnTo>
                  <a:lnTo>
                    <a:pt x="5049342" y="301243"/>
                  </a:lnTo>
                  <a:lnTo>
                    <a:pt x="5020554" y="298741"/>
                  </a:lnTo>
                  <a:lnTo>
                    <a:pt x="4973171" y="278687"/>
                  </a:lnTo>
                  <a:lnTo>
                    <a:pt x="4939838" y="239202"/>
                  </a:lnTo>
                  <a:lnTo>
                    <a:pt x="4922935" y="184477"/>
                  </a:lnTo>
                  <a:lnTo>
                    <a:pt x="4920818" y="151637"/>
                  </a:lnTo>
                  <a:lnTo>
                    <a:pt x="4923153" y="120679"/>
                  </a:lnTo>
                  <a:lnTo>
                    <a:pt x="4941874" y="66716"/>
                  </a:lnTo>
                  <a:lnTo>
                    <a:pt x="4978283" y="24685"/>
                  </a:lnTo>
                  <a:lnTo>
                    <a:pt x="5026238" y="2968"/>
                  </a:lnTo>
                  <a:lnTo>
                    <a:pt x="5054168" y="253"/>
                  </a:lnTo>
                  <a:close/>
                </a:path>
                <a:path w="6499225" h="301625">
                  <a:moveTo>
                    <a:pt x="2723591" y="253"/>
                  </a:moveTo>
                  <a:lnTo>
                    <a:pt x="2747163" y="1442"/>
                  </a:lnTo>
                  <a:lnTo>
                    <a:pt x="2767390" y="5000"/>
                  </a:lnTo>
                  <a:lnTo>
                    <a:pt x="2784259" y="10916"/>
                  </a:lnTo>
                  <a:lnTo>
                    <a:pt x="2797759" y="19176"/>
                  </a:lnTo>
                  <a:lnTo>
                    <a:pt x="2782011" y="63626"/>
                  </a:lnTo>
                  <a:lnTo>
                    <a:pt x="2768219" y="55125"/>
                  </a:lnTo>
                  <a:lnTo>
                    <a:pt x="2754071" y="49053"/>
                  </a:lnTo>
                  <a:lnTo>
                    <a:pt x="2739541" y="45410"/>
                  </a:lnTo>
                  <a:lnTo>
                    <a:pt x="2724607" y="44195"/>
                  </a:lnTo>
                  <a:lnTo>
                    <a:pt x="2716155" y="44771"/>
                  </a:lnTo>
                  <a:lnTo>
                    <a:pt x="2687634" y="70935"/>
                  </a:lnTo>
                  <a:lnTo>
                    <a:pt x="2687015" y="78104"/>
                  </a:lnTo>
                  <a:lnTo>
                    <a:pt x="2690489" y="90777"/>
                  </a:lnTo>
                  <a:lnTo>
                    <a:pt x="2700905" y="103663"/>
                  </a:lnTo>
                  <a:lnTo>
                    <a:pt x="2718251" y="116788"/>
                  </a:lnTo>
                  <a:lnTo>
                    <a:pt x="2742514" y="130175"/>
                  </a:lnTo>
                  <a:lnTo>
                    <a:pt x="2756085" y="137175"/>
                  </a:lnTo>
                  <a:lnTo>
                    <a:pt x="2767644" y="143890"/>
                  </a:lnTo>
                  <a:lnTo>
                    <a:pt x="2795981" y="169544"/>
                  </a:lnTo>
                  <a:lnTo>
                    <a:pt x="2810665" y="210623"/>
                  </a:lnTo>
                  <a:lnTo>
                    <a:pt x="2811094" y="220217"/>
                  </a:lnTo>
                  <a:lnTo>
                    <a:pt x="2809336" y="237075"/>
                  </a:lnTo>
                  <a:lnTo>
                    <a:pt x="2783154" y="278384"/>
                  </a:lnTo>
                  <a:lnTo>
                    <a:pt x="2730594" y="299815"/>
                  </a:lnTo>
                  <a:lnTo>
                    <a:pt x="2708351" y="301243"/>
                  </a:lnTo>
                  <a:lnTo>
                    <a:pt x="2688467" y="299932"/>
                  </a:lnTo>
                  <a:lnTo>
                    <a:pt x="2669584" y="295989"/>
                  </a:lnTo>
                  <a:lnTo>
                    <a:pt x="2651701" y="289403"/>
                  </a:lnTo>
                  <a:lnTo>
                    <a:pt x="2634818" y="280162"/>
                  </a:lnTo>
                  <a:lnTo>
                    <a:pt x="2653868" y="233934"/>
                  </a:lnTo>
                  <a:lnTo>
                    <a:pt x="2669132" y="243288"/>
                  </a:lnTo>
                  <a:lnTo>
                    <a:pt x="2684252" y="249999"/>
                  </a:lnTo>
                  <a:lnTo>
                    <a:pt x="2699231" y="254043"/>
                  </a:lnTo>
                  <a:lnTo>
                    <a:pt x="2714066" y="255397"/>
                  </a:lnTo>
                  <a:lnTo>
                    <a:pt x="2733975" y="253398"/>
                  </a:lnTo>
                  <a:lnTo>
                    <a:pt x="2748181" y="247411"/>
                  </a:lnTo>
                  <a:lnTo>
                    <a:pt x="2756696" y="237448"/>
                  </a:lnTo>
                  <a:lnTo>
                    <a:pt x="2759532" y="223519"/>
                  </a:lnTo>
                  <a:lnTo>
                    <a:pt x="2758865" y="216183"/>
                  </a:lnTo>
                  <a:lnTo>
                    <a:pt x="2732481" y="180832"/>
                  </a:lnTo>
                  <a:lnTo>
                    <a:pt x="2689283" y="156825"/>
                  </a:lnTo>
                  <a:lnTo>
                    <a:pt x="2676648" y="149542"/>
                  </a:lnTo>
                  <a:lnTo>
                    <a:pt x="2645152" y="118695"/>
                  </a:lnTo>
                  <a:lnTo>
                    <a:pt x="2635453" y="78486"/>
                  </a:lnTo>
                  <a:lnTo>
                    <a:pt x="2636999" y="62341"/>
                  </a:lnTo>
                  <a:lnTo>
                    <a:pt x="2660091" y="22478"/>
                  </a:lnTo>
                  <a:lnTo>
                    <a:pt x="2705114" y="1637"/>
                  </a:lnTo>
                  <a:lnTo>
                    <a:pt x="2723591" y="253"/>
                  </a:lnTo>
                  <a:close/>
                </a:path>
                <a:path w="6499225" h="301625">
                  <a:moveTo>
                    <a:pt x="2018360" y="253"/>
                  </a:moveTo>
                  <a:lnTo>
                    <a:pt x="2042095" y="1537"/>
                  </a:lnTo>
                  <a:lnTo>
                    <a:pt x="2063365" y="5381"/>
                  </a:lnTo>
                  <a:lnTo>
                    <a:pt x="2082136" y="11773"/>
                  </a:lnTo>
                  <a:lnTo>
                    <a:pt x="2098370" y="20700"/>
                  </a:lnTo>
                  <a:lnTo>
                    <a:pt x="2077161" y="63373"/>
                  </a:lnTo>
                  <a:lnTo>
                    <a:pt x="2067183" y="55852"/>
                  </a:lnTo>
                  <a:lnTo>
                    <a:pt x="2054586" y="50450"/>
                  </a:lnTo>
                  <a:lnTo>
                    <a:pt x="2039370" y="47192"/>
                  </a:lnTo>
                  <a:lnTo>
                    <a:pt x="2021535" y="46100"/>
                  </a:lnTo>
                  <a:lnTo>
                    <a:pt x="2004154" y="48005"/>
                  </a:lnTo>
                  <a:lnTo>
                    <a:pt x="1961845" y="76580"/>
                  </a:lnTo>
                  <a:lnTo>
                    <a:pt x="1944414" y="111188"/>
                  </a:lnTo>
                  <a:lnTo>
                    <a:pt x="1938604" y="153797"/>
                  </a:lnTo>
                  <a:lnTo>
                    <a:pt x="1939959" y="175940"/>
                  </a:lnTo>
                  <a:lnTo>
                    <a:pt x="1950766" y="213036"/>
                  </a:lnTo>
                  <a:lnTo>
                    <a:pt x="1985340" y="248538"/>
                  </a:lnTo>
                  <a:lnTo>
                    <a:pt x="2017725" y="255397"/>
                  </a:lnTo>
                  <a:lnTo>
                    <a:pt x="2037180" y="253561"/>
                  </a:lnTo>
                  <a:lnTo>
                    <a:pt x="2054396" y="248046"/>
                  </a:lnTo>
                  <a:lnTo>
                    <a:pt x="2069374" y="238841"/>
                  </a:lnTo>
                  <a:lnTo>
                    <a:pt x="2082114" y="225932"/>
                  </a:lnTo>
                  <a:lnTo>
                    <a:pt x="2106117" y="267715"/>
                  </a:lnTo>
                  <a:lnTo>
                    <a:pt x="2088472" y="282384"/>
                  </a:lnTo>
                  <a:lnTo>
                    <a:pt x="2067159" y="292861"/>
                  </a:lnTo>
                  <a:lnTo>
                    <a:pt x="2042180" y="299148"/>
                  </a:lnTo>
                  <a:lnTo>
                    <a:pt x="2013534" y="301243"/>
                  </a:lnTo>
                  <a:lnTo>
                    <a:pt x="1984746" y="298741"/>
                  </a:lnTo>
                  <a:lnTo>
                    <a:pt x="1937363" y="278687"/>
                  </a:lnTo>
                  <a:lnTo>
                    <a:pt x="1904030" y="239202"/>
                  </a:lnTo>
                  <a:lnTo>
                    <a:pt x="1887127" y="184477"/>
                  </a:lnTo>
                  <a:lnTo>
                    <a:pt x="1885010" y="151637"/>
                  </a:lnTo>
                  <a:lnTo>
                    <a:pt x="1887345" y="120679"/>
                  </a:lnTo>
                  <a:lnTo>
                    <a:pt x="1906066" y="66716"/>
                  </a:lnTo>
                  <a:lnTo>
                    <a:pt x="1942475" y="24685"/>
                  </a:lnTo>
                  <a:lnTo>
                    <a:pt x="1990430" y="2968"/>
                  </a:lnTo>
                  <a:lnTo>
                    <a:pt x="2018360" y="253"/>
                  </a:lnTo>
                  <a:close/>
                </a:path>
                <a:path w="6499225" h="301625">
                  <a:moveTo>
                    <a:pt x="5294452" y="0"/>
                  </a:moveTo>
                  <a:lnTo>
                    <a:pt x="5349776" y="9778"/>
                  </a:lnTo>
                  <a:lnTo>
                    <a:pt x="5390337" y="38988"/>
                  </a:lnTo>
                  <a:lnTo>
                    <a:pt x="5415197" y="85740"/>
                  </a:lnTo>
                  <a:lnTo>
                    <a:pt x="5423484" y="148209"/>
                  </a:lnTo>
                  <a:lnTo>
                    <a:pt x="5421317" y="181619"/>
                  </a:lnTo>
                  <a:lnTo>
                    <a:pt x="5403981" y="237488"/>
                  </a:lnTo>
                  <a:lnTo>
                    <a:pt x="5369665" y="278044"/>
                  </a:lnTo>
                  <a:lnTo>
                    <a:pt x="5320465" y="298670"/>
                  </a:lnTo>
                  <a:lnTo>
                    <a:pt x="5290388" y="301243"/>
                  </a:lnTo>
                  <a:lnTo>
                    <a:pt x="5262837" y="298694"/>
                  </a:lnTo>
                  <a:lnTo>
                    <a:pt x="5217879" y="278258"/>
                  </a:lnTo>
                  <a:lnTo>
                    <a:pt x="5186803" y="237988"/>
                  </a:lnTo>
                  <a:lnTo>
                    <a:pt x="5171182" y="181929"/>
                  </a:lnTo>
                  <a:lnTo>
                    <a:pt x="5169230" y="148209"/>
                  </a:lnTo>
                  <a:lnTo>
                    <a:pt x="5171351" y="118348"/>
                  </a:lnTo>
                  <a:lnTo>
                    <a:pt x="5188357" y="65770"/>
                  </a:lnTo>
                  <a:lnTo>
                    <a:pt x="5221746" y="24217"/>
                  </a:lnTo>
                  <a:lnTo>
                    <a:pt x="5267327" y="2690"/>
                  </a:lnTo>
                  <a:lnTo>
                    <a:pt x="5294452" y="0"/>
                  </a:lnTo>
                  <a:close/>
                </a:path>
                <a:path w="6499225" h="301625">
                  <a:moveTo>
                    <a:pt x="4759528" y="0"/>
                  </a:moveTo>
                  <a:lnTo>
                    <a:pt x="4814852" y="9778"/>
                  </a:lnTo>
                  <a:lnTo>
                    <a:pt x="4855413" y="38988"/>
                  </a:lnTo>
                  <a:lnTo>
                    <a:pt x="4880273" y="85740"/>
                  </a:lnTo>
                  <a:lnTo>
                    <a:pt x="4888560" y="148209"/>
                  </a:lnTo>
                  <a:lnTo>
                    <a:pt x="4886393" y="181619"/>
                  </a:lnTo>
                  <a:lnTo>
                    <a:pt x="4869057" y="237488"/>
                  </a:lnTo>
                  <a:lnTo>
                    <a:pt x="4834741" y="278044"/>
                  </a:lnTo>
                  <a:lnTo>
                    <a:pt x="4785541" y="298670"/>
                  </a:lnTo>
                  <a:lnTo>
                    <a:pt x="4755464" y="301243"/>
                  </a:lnTo>
                  <a:lnTo>
                    <a:pt x="4727913" y="298694"/>
                  </a:lnTo>
                  <a:lnTo>
                    <a:pt x="4682955" y="278258"/>
                  </a:lnTo>
                  <a:lnTo>
                    <a:pt x="4651879" y="237988"/>
                  </a:lnTo>
                  <a:lnTo>
                    <a:pt x="4636258" y="181929"/>
                  </a:lnTo>
                  <a:lnTo>
                    <a:pt x="4634306" y="148209"/>
                  </a:lnTo>
                  <a:lnTo>
                    <a:pt x="4636427" y="118348"/>
                  </a:lnTo>
                  <a:lnTo>
                    <a:pt x="4653433" y="65770"/>
                  </a:lnTo>
                  <a:lnTo>
                    <a:pt x="4686822" y="24217"/>
                  </a:lnTo>
                  <a:lnTo>
                    <a:pt x="4732403" y="2690"/>
                  </a:lnTo>
                  <a:lnTo>
                    <a:pt x="4759528" y="0"/>
                  </a:lnTo>
                  <a:close/>
                </a:path>
                <a:path w="6499225" h="301625">
                  <a:moveTo>
                    <a:pt x="4248988" y="0"/>
                  </a:moveTo>
                  <a:lnTo>
                    <a:pt x="4304312" y="9778"/>
                  </a:lnTo>
                  <a:lnTo>
                    <a:pt x="4344873" y="38988"/>
                  </a:lnTo>
                  <a:lnTo>
                    <a:pt x="4369733" y="85740"/>
                  </a:lnTo>
                  <a:lnTo>
                    <a:pt x="4378020" y="148209"/>
                  </a:lnTo>
                  <a:lnTo>
                    <a:pt x="4375853" y="181619"/>
                  </a:lnTo>
                  <a:lnTo>
                    <a:pt x="4358517" y="237488"/>
                  </a:lnTo>
                  <a:lnTo>
                    <a:pt x="4324201" y="278044"/>
                  </a:lnTo>
                  <a:lnTo>
                    <a:pt x="4275001" y="298670"/>
                  </a:lnTo>
                  <a:lnTo>
                    <a:pt x="4244924" y="301243"/>
                  </a:lnTo>
                  <a:lnTo>
                    <a:pt x="4217373" y="298694"/>
                  </a:lnTo>
                  <a:lnTo>
                    <a:pt x="4172415" y="278258"/>
                  </a:lnTo>
                  <a:lnTo>
                    <a:pt x="4141339" y="237988"/>
                  </a:lnTo>
                  <a:lnTo>
                    <a:pt x="4125718" y="181929"/>
                  </a:lnTo>
                  <a:lnTo>
                    <a:pt x="4123766" y="148209"/>
                  </a:lnTo>
                  <a:lnTo>
                    <a:pt x="4125887" y="118348"/>
                  </a:lnTo>
                  <a:lnTo>
                    <a:pt x="4142893" y="65770"/>
                  </a:lnTo>
                  <a:lnTo>
                    <a:pt x="4176282" y="24217"/>
                  </a:lnTo>
                  <a:lnTo>
                    <a:pt x="4221863" y="2690"/>
                  </a:lnTo>
                  <a:lnTo>
                    <a:pt x="4248988" y="0"/>
                  </a:lnTo>
                  <a:close/>
                </a:path>
                <a:path w="6499225" h="301625">
                  <a:moveTo>
                    <a:pt x="3080080" y="0"/>
                  </a:moveTo>
                  <a:lnTo>
                    <a:pt x="3135404" y="9778"/>
                  </a:lnTo>
                  <a:lnTo>
                    <a:pt x="3175965" y="38988"/>
                  </a:lnTo>
                  <a:lnTo>
                    <a:pt x="3200825" y="85740"/>
                  </a:lnTo>
                  <a:lnTo>
                    <a:pt x="3209112" y="148209"/>
                  </a:lnTo>
                  <a:lnTo>
                    <a:pt x="3206945" y="181619"/>
                  </a:lnTo>
                  <a:lnTo>
                    <a:pt x="3189609" y="237488"/>
                  </a:lnTo>
                  <a:lnTo>
                    <a:pt x="3155293" y="278044"/>
                  </a:lnTo>
                  <a:lnTo>
                    <a:pt x="3106093" y="298670"/>
                  </a:lnTo>
                  <a:lnTo>
                    <a:pt x="3076016" y="301243"/>
                  </a:lnTo>
                  <a:lnTo>
                    <a:pt x="3048465" y="298694"/>
                  </a:lnTo>
                  <a:lnTo>
                    <a:pt x="3003507" y="278258"/>
                  </a:lnTo>
                  <a:lnTo>
                    <a:pt x="2972431" y="237988"/>
                  </a:lnTo>
                  <a:lnTo>
                    <a:pt x="2956810" y="181929"/>
                  </a:lnTo>
                  <a:lnTo>
                    <a:pt x="2954858" y="148209"/>
                  </a:lnTo>
                  <a:lnTo>
                    <a:pt x="2956979" y="118348"/>
                  </a:lnTo>
                  <a:lnTo>
                    <a:pt x="2973985" y="65770"/>
                  </a:lnTo>
                  <a:lnTo>
                    <a:pt x="3007374" y="24217"/>
                  </a:lnTo>
                  <a:lnTo>
                    <a:pt x="3052955" y="2690"/>
                  </a:lnTo>
                  <a:lnTo>
                    <a:pt x="3080080" y="0"/>
                  </a:lnTo>
                  <a:close/>
                </a:path>
                <a:path w="6499225" h="301625">
                  <a:moveTo>
                    <a:pt x="888568" y="0"/>
                  </a:moveTo>
                  <a:lnTo>
                    <a:pt x="943892" y="9778"/>
                  </a:lnTo>
                  <a:lnTo>
                    <a:pt x="984453" y="38988"/>
                  </a:lnTo>
                  <a:lnTo>
                    <a:pt x="1009313" y="85740"/>
                  </a:lnTo>
                  <a:lnTo>
                    <a:pt x="1017600" y="148209"/>
                  </a:lnTo>
                  <a:lnTo>
                    <a:pt x="1015433" y="181619"/>
                  </a:lnTo>
                  <a:lnTo>
                    <a:pt x="998097" y="237488"/>
                  </a:lnTo>
                  <a:lnTo>
                    <a:pt x="963781" y="278044"/>
                  </a:lnTo>
                  <a:lnTo>
                    <a:pt x="914581" y="298670"/>
                  </a:lnTo>
                  <a:lnTo>
                    <a:pt x="884504" y="301243"/>
                  </a:lnTo>
                  <a:lnTo>
                    <a:pt x="856953" y="298694"/>
                  </a:lnTo>
                  <a:lnTo>
                    <a:pt x="811995" y="278258"/>
                  </a:lnTo>
                  <a:lnTo>
                    <a:pt x="780919" y="237988"/>
                  </a:lnTo>
                  <a:lnTo>
                    <a:pt x="765298" y="181929"/>
                  </a:lnTo>
                  <a:lnTo>
                    <a:pt x="763346" y="148209"/>
                  </a:lnTo>
                  <a:lnTo>
                    <a:pt x="765467" y="118348"/>
                  </a:lnTo>
                  <a:lnTo>
                    <a:pt x="782473" y="65770"/>
                  </a:lnTo>
                  <a:lnTo>
                    <a:pt x="815862" y="24217"/>
                  </a:lnTo>
                  <a:lnTo>
                    <a:pt x="861443" y="2690"/>
                  </a:lnTo>
                  <a:lnTo>
                    <a:pt x="888568" y="0"/>
                  </a:lnTo>
                  <a:close/>
                </a:path>
                <a:path w="6499225" h="301625">
                  <a:moveTo>
                    <a:pt x="359676" y="0"/>
                  </a:moveTo>
                  <a:lnTo>
                    <a:pt x="415061" y="9778"/>
                  </a:lnTo>
                  <a:lnTo>
                    <a:pt x="455625" y="38988"/>
                  </a:lnTo>
                  <a:lnTo>
                    <a:pt x="480485" y="85740"/>
                  </a:lnTo>
                  <a:lnTo>
                    <a:pt x="488772" y="148209"/>
                  </a:lnTo>
                  <a:lnTo>
                    <a:pt x="486605" y="181619"/>
                  </a:lnTo>
                  <a:lnTo>
                    <a:pt x="469269" y="237488"/>
                  </a:lnTo>
                  <a:lnTo>
                    <a:pt x="434975" y="278044"/>
                  </a:lnTo>
                  <a:lnTo>
                    <a:pt x="385771" y="298670"/>
                  </a:lnTo>
                  <a:lnTo>
                    <a:pt x="355701" y="301243"/>
                  </a:lnTo>
                  <a:lnTo>
                    <a:pt x="328102" y="298694"/>
                  </a:lnTo>
                  <a:lnTo>
                    <a:pt x="283153" y="278258"/>
                  </a:lnTo>
                  <a:lnTo>
                    <a:pt x="252105" y="237988"/>
                  </a:lnTo>
                  <a:lnTo>
                    <a:pt x="236460" y="181929"/>
                  </a:lnTo>
                  <a:lnTo>
                    <a:pt x="234505" y="148209"/>
                  </a:lnTo>
                  <a:lnTo>
                    <a:pt x="236634" y="118348"/>
                  </a:lnTo>
                  <a:lnTo>
                    <a:pt x="253670" y="65770"/>
                  </a:lnTo>
                  <a:lnTo>
                    <a:pt x="287053" y="24217"/>
                  </a:lnTo>
                  <a:lnTo>
                    <a:pt x="332601" y="2690"/>
                  </a:lnTo>
                  <a:lnTo>
                    <a:pt x="35967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52625" y="989075"/>
            <a:ext cx="5263515" cy="303530"/>
            <a:chOff x="1452625" y="989075"/>
            <a:chExt cx="5263515" cy="303530"/>
          </a:xfrm>
        </p:grpSpPr>
        <p:sp>
          <p:nvSpPr>
            <p:cNvPr id="18" name="object 18"/>
            <p:cNvSpPr/>
            <p:nvPr/>
          </p:nvSpPr>
          <p:spPr>
            <a:xfrm>
              <a:off x="1453514" y="989964"/>
              <a:ext cx="5261737" cy="3012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0561" y="1080261"/>
              <a:ext cx="70485" cy="107950"/>
            </a:xfrm>
            <a:custGeom>
              <a:avLst/>
              <a:gdLst/>
              <a:ahLst/>
              <a:cxnLst/>
              <a:rect l="l" t="t" r="r" b="b"/>
              <a:pathLst>
                <a:path w="70485" h="107950">
                  <a:moveTo>
                    <a:pt x="34925" y="0"/>
                  </a:moveTo>
                  <a:lnTo>
                    <a:pt x="0" y="107441"/>
                  </a:lnTo>
                  <a:lnTo>
                    <a:pt x="69976" y="107441"/>
                  </a:lnTo>
                  <a:lnTo>
                    <a:pt x="3492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3647" y="1038224"/>
              <a:ext cx="112267" cy="2030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19598" y="1038224"/>
              <a:ext cx="112267" cy="2030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2383" y="1038224"/>
              <a:ext cx="112267" cy="2030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3648" y="1035049"/>
              <a:ext cx="148844" cy="211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53514" y="989964"/>
              <a:ext cx="5262245" cy="301625"/>
            </a:xfrm>
            <a:custGeom>
              <a:avLst/>
              <a:gdLst/>
              <a:ahLst/>
              <a:cxnLst/>
              <a:rect l="l" t="t" r="r" b="b"/>
              <a:pathLst>
                <a:path w="5262245" h="301625">
                  <a:moveTo>
                    <a:pt x="4873752" y="5207"/>
                  </a:moveTo>
                  <a:lnTo>
                    <a:pt x="4925441" y="5207"/>
                  </a:lnTo>
                  <a:lnTo>
                    <a:pt x="4925441" y="250444"/>
                  </a:lnTo>
                  <a:lnTo>
                    <a:pt x="5057013" y="250444"/>
                  </a:lnTo>
                  <a:lnTo>
                    <a:pt x="5057013" y="296290"/>
                  </a:lnTo>
                  <a:lnTo>
                    <a:pt x="4873752" y="296290"/>
                  </a:lnTo>
                  <a:lnTo>
                    <a:pt x="4873752" y="5207"/>
                  </a:lnTo>
                  <a:close/>
                </a:path>
                <a:path w="5262245" h="301625">
                  <a:moveTo>
                    <a:pt x="4761992" y="5207"/>
                  </a:moveTo>
                  <a:lnTo>
                    <a:pt x="4813681" y="5207"/>
                  </a:lnTo>
                  <a:lnTo>
                    <a:pt x="4813681" y="296290"/>
                  </a:lnTo>
                  <a:lnTo>
                    <a:pt x="4761992" y="296290"/>
                  </a:lnTo>
                  <a:lnTo>
                    <a:pt x="4761992" y="5207"/>
                  </a:lnTo>
                  <a:close/>
                </a:path>
                <a:path w="5262245" h="301625">
                  <a:moveTo>
                    <a:pt x="4267327" y="5207"/>
                  </a:moveTo>
                  <a:lnTo>
                    <a:pt x="4508373" y="5207"/>
                  </a:lnTo>
                  <a:lnTo>
                    <a:pt x="4508373" y="51054"/>
                  </a:lnTo>
                  <a:lnTo>
                    <a:pt x="4411599" y="51054"/>
                  </a:lnTo>
                  <a:lnTo>
                    <a:pt x="4411599" y="296290"/>
                  </a:lnTo>
                  <a:lnTo>
                    <a:pt x="4359910" y="296290"/>
                  </a:lnTo>
                  <a:lnTo>
                    <a:pt x="4359910" y="51054"/>
                  </a:lnTo>
                  <a:lnTo>
                    <a:pt x="4267327" y="51054"/>
                  </a:lnTo>
                  <a:lnTo>
                    <a:pt x="4267327" y="5207"/>
                  </a:lnTo>
                  <a:close/>
                </a:path>
                <a:path w="5262245" h="301625">
                  <a:moveTo>
                    <a:pt x="4061460" y="5207"/>
                  </a:moveTo>
                  <a:lnTo>
                    <a:pt x="4247261" y="5207"/>
                  </a:lnTo>
                  <a:lnTo>
                    <a:pt x="4247261" y="51054"/>
                  </a:lnTo>
                  <a:lnTo>
                    <a:pt x="4113149" y="51054"/>
                  </a:lnTo>
                  <a:lnTo>
                    <a:pt x="4113149" y="119252"/>
                  </a:lnTo>
                  <a:lnTo>
                    <a:pt x="4209288" y="119252"/>
                  </a:lnTo>
                  <a:lnTo>
                    <a:pt x="4209288" y="163195"/>
                  </a:lnTo>
                  <a:lnTo>
                    <a:pt x="4113149" y="163195"/>
                  </a:lnTo>
                  <a:lnTo>
                    <a:pt x="4113149" y="250444"/>
                  </a:lnTo>
                  <a:lnTo>
                    <a:pt x="4245102" y="250444"/>
                  </a:lnTo>
                  <a:lnTo>
                    <a:pt x="4245102" y="296290"/>
                  </a:lnTo>
                  <a:lnTo>
                    <a:pt x="4061460" y="296290"/>
                  </a:lnTo>
                  <a:lnTo>
                    <a:pt x="4061460" y="5207"/>
                  </a:lnTo>
                  <a:close/>
                </a:path>
                <a:path w="5262245" h="301625">
                  <a:moveTo>
                    <a:pt x="3183636" y="5207"/>
                  </a:moveTo>
                  <a:lnTo>
                    <a:pt x="3369437" y="5207"/>
                  </a:lnTo>
                  <a:lnTo>
                    <a:pt x="3369437" y="51054"/>
                  </a:lnTo>
                  <a:lnTo>
                    <a:pt x="3235325" y="51054"/>
                  </a:lnTo>
                  <a:lnTo>
                    <a:pt x="3235325" y="119252"/>
                  </a:lnTo>
                  <a:lnTo>
                    <a:pt x="3331464" y="119252"/>
                  </a:lnTo>
                  <a:lnTo>
                    <a:pt x="3331464" y="163195"/>
                  </a:lnTo>
                  <a:lnTo>
                    <a:pt x="3235325" y="163195"/>
                  </a:lnTo>
                  <a:lnTo>
                    <a:pt x="3235325" y="250444"/>
                  </a:lnTo>
                  <a:lnTo>
                    <a:pt x="3367278" y="250444"/>
                  </a:lnTo>
                  <a:lnTo>
                    <a:pt x="3367278" y="296290"/>
                  </a:lnTo>
                  <a:lnTo>
                    <a:pt x="3183636" y="296290"/>
                  </a:lnTo>
                  <a:lnTo>
                    <a:pt x="3183636" y="5207"/>
                  </a:lnTo>
                  <a:close/>
                </a:path>
                <a:path w="5262245" h="301625">
                  <a:moveTo>
                    <a:pt x="2912364" y="5207"/>
                  </a:moveTo>
                  <a:lnTo>
                    <a:pt x="2937256" y="5207"/>
                  </a:lnTo>
                  <a:lnTo>
                    <a:pt x="3074797" y="180848"/>
                  </a:lnTo>
                  <a:lnTo>
                    <a:pt x="3074797" y="5207"/>
                  </a:lnTo>
                  <a:lnTo>
                    <a:pt x="3124454" y="5207"/>
                  </a:lnTo>
                  <a:lnTo>
                    <a:pt x="3124454" y="300227"/>
                  </a:lnTo>
                  <a:lnTo>
                    <a:pt x="3103372" y="300227"/>
                  </a:lnTo>
                  <a:lnTo>
                    <a:pt x="2962148" y="116077"/>
                  </a:lnTo>
                  <a:lnTo>
                    <a:pt x="2962148" y="296545"/>
                  </a:lnTo>
                  <a:lnTo>
                    <a:pt x="2912364" y="296545"/>
                  </a:lnTo>
                  <a:lnTo>
                    <a:pt x="2912364" y="5207"/>
                  </a:lnTo>
                  <a:close/>
                </a:path>
                <a:path w="5262245" h="301625">
                  <a:moveTo>
                    <a:pt x="2800604" y="5207"/>
                  </a:moveTo>
                  <a:lnTo>
                    <a:pt x="2852293" y="5207"/>
                  </a:lnTo>
                  <a:lnTo>
                    <a:pt x="2852293" y="296290"/>
                  </a:lnTo>
                  <a:lnTo>
                    <a:pt x="2800604" y="296290"/>
                  </a:lnTo>
                  <a:lnTo>
                    <a:pt x="2800604" y="5207"/>
                  </a:lnTo>
                  <a:close/>
                </a:path>
                <a:path w="5262245" h="301625">
                  <a:moveTo>
                    <a:pt x="2561844" y="5207"/>
                  </a:moveTo>
                  <a:lnTo>
                    <a:pt x="2753614" y="5207"/>
                  </a:lnTo>
                  <a:lnTo>
                    <a:pt x="2753614" y="51054"/>
                  </a:lnTo>
                  <a:lnTo>
                    <a:pt x="2613533" y="51054"/>
                  </a:lnTo>
                  <a:lnTo>
                    <a:pt x="2613533" y="119252"/>
                  </a:lnTo>
                  <a:lnTo>
                    <a:pt x="2715895" y="119252"/>
                  </a:lnTo>
                  <a:lnTo>
                    <a:pt x="2715895" y="163195"/>
                  </a:lnTo>
                  <a:lnTo>
                    <a:pt x="2613533" y="163195"/>
                  </a:lnTo>
                  <a:lnTo>
                    <a:pt x="2613533" y="296290"/>
                  </a:lnTo>
                  <a:lnTo>
                    <a:pt x="2561844" y="296290"/>
                  </a:lnTo>
                  <a:lnTo>
                    <a:pt x="2561844" y="5207"/>
                  </a:lnTo>
                  <a:close/>
                </a:path>
                <a:path w="5262245" h="301625">
                  <a:moveTo>
                    <a:pt x="2330196" y="5207"/>
                  </a:moveTo>
                  <a:lnTo>
                    <a:pt x="2515997" y="5207"/>
                  </a:lnTo>
                  <a:lnTo>
                    <a:pt x="2515997" y="51054"/>
                  </a:lnTo>
                  <a:lnTo>
                    <a:pt x="2381885" y="51054"/>
                  </a:lnTo>
                  <a:lnTo>
                    <a:pt x="2381885" y="119252"/>
                  </a:lnTo>
                  <a:lnTo>
                    <a:pt x="2478024" y="119252"/>
                  </a:lnTo>
                  <a:lnTo>
                    <a:pt x="2478024" y="163195"/>
                  </a:lnTo>
                  <a:lnTo>
                    <a:pt x="2381885" y="163195"/>
                  </a:lnTo>
                  <a:lnTo>
                    <a:pt x="2381885" y="250444"/>
                  </a:lnTo>
                  <a:lnTo>
                    <a:pt x="2513838" y="250444"/>
                  </a:lnTo>
                  <a:lnTo>
                    <a:pt x="2513838" y="296290"/>
                  </a:lnTo>
                  <a:lnTo>
                    <a:pt x="2330196" y="296290"/>
                  </a:lnTo>
                  <a:lnTo>
                    <a:pt x="2330196" y="5207"/>
                  </a:lnTo>
                  <a:close/>
                </a:path>
                <a:path w="5262245" h="301625">
                  <a:moveTo>
                    <a:pt x="1737360" y="5207"/>
                  </a:moveTo>
                  <a:lnTo>
                    <a:pt x="1789049" y="5207"/>
                  </a:lnTo>
                  <a:lnTo>
                    <a:pt x="1789049" y="250444"/>
                  </a:lnTo>
                  <a:lnTo>
                    <a:pt x="1920621" y="250444"/>
                  </a:lnTo>
                  <a:lnTo>
                    <a:pt x="1920621" y="296290"/>
                  </a:lnTo>
                  <a:lnTo>
                    <a:pt x="1737360" y="296290"/>
                  </a:lnTo>
                  <a:lnTo>
                    <a:pt x="1737360" y="5207"/>
                  </a:lnTo>
                  <a:close/>
                </a:path>
                <a:path w="5262245" h="301625">
                  <a:moveTo>
                    <a:pt x="1511808" y="5207"/>
                  </a:moveTo>
                  <a:lnTo>
                    <a:pt x="1563497" y="5207"/>
                  </a:lnTo>
                  <a:lnTo>
                    <a:pt x="1563497" y="250444"/>
                  </a:lnTo>
                  <a:lnTo>
                    <a:pt x="1695068" y="250444"/>
                  </a:lnTo>
                  <a:lnTo>
                    <a:pt x="1695068" y="296290"/>
                  </a:lnTo>
                  <a:lnTo>
                    <a:pt x="1511808" y="296290"/>
                  </a:lnTo>
                  <a:lnTo>
                    <a:pt x="1511808" y="5207"/>
                  </a:lnTo>
                  <a:close/>
                </a:path>
                <a:path w="5262245" h="301625">
                  <a:moveTo>
                    <a:pt x="1280160" y="5207"/>
                  </a:moveTo>
                  <a:lnTo>
                    <a:pt x="1465961" y="5207"/>
                  </a:lnTo>
                  <a:lnTo>
                    <a:pt x="1465961" y="51054"/>
                  </a:lnTo>
                  <a:lnTo>
                    <a:pt x="1331848" y="51054"/>
                  </a:lnTo>
                  <a:lnTo>
                    <a:pt x="1331848" y="119252"/>
                  </a:lnTo>
                  <a:lnTo>
                    <a:pt x="1427987" y="119252"/>
                  </a:lnTo>
                  <a:lnTo>
                    <a:pt x="1427987" y="163195"/>
                  </a:lnTo>
                  <a:lnTo>
                    <a:pt x="1331848" y="163195"/>
                  </a:lnTo>
                  <a:lnTo>
                    <a:pt x="1331848" y="250444"/>
                  </a:lnTo>
                  <a:lnTo>
                    <a:pt x="1463802" y="250444"/>
                  </a:lnTo>
                  <a:lnTo>
                    <a:pt x="1463802" y="296290"/>
                  </a:lnTo>
                  <a:lnTo>
                    <a:pt x="1280160" y="296290"/>
                  </a:lnTo>
                  <a:lnTo>
                    <a:pt x="1280160" y="5207"/>
                  </a:lnTo>
                  <a:close/>
                </a:path>
                <a:path w="5262245" h="301625">
                  <a:moveTo>
                    <a:pt x="891793" y="5207"/>
                  </a:moveTo>
                  <a:lnTo>
                    <a:pt x="945641" y="5207"/>
                  </a:lnTo>
                  <a:lnTo>
                    <a:pt x="1000252" y="180848"/>
                  </a:lnTo>
                  <a:lnTo>
                    <a:pt x="1059180" y="5207"/>
                  </a:lnTo>
                  <a:lnTo>
                    <a:pt x="1081912" y="5207"/>
                  </a:lnTo>
                  <a:lnTo>
                    <a:pt x="1141095" y="180848"/>
                  </a:lnTo>
                  <a:lnTo>
                    <a:pt x="1195578" y="5207"/>
                  </a:lnTo>
                  <a:lnTo>
                    <a:pt x="1249426" y="5207"/>
                  </a:lnTo>
                  <a:lnTo>
                    <a:pt x="1155192" y="300227"/>
                  </a:lnTo>
                  <a:lnTo>
                    <a:pt x="1133983" y="300227"/>
                  </a:lnTo>
                  <a:lnTo>
                    <a:pt x="1070355" y="116712"/>
                  </a:lnTo>
                  <a:lnTo>
                    <a:pt x="1008507" y="300227"/>
                  </a:lnTo>
                  <a:lnTo>
                    <a:pt x="987297" y="300227"/>
                  </a:lnTo>
                  <a:lnTo>
                    <a:pt x="891793" y="5207"/>
                  </a:lnTo>
                  <a:close/>
                </a:path>
                <a:path w="5262245" h="301625">
                  <a:moveTo>
                    <a:pt x="532003" y="5207"/>
                  </a:moveTo>
                  <a:lnTo>
                    <a:pt x="773048" y="5207"/>
                  </a:lnTo>
                  <a:lnTo>
                    <a:pt x="773048" y="51054"/>
                  </a:lnTo>
                  <a:lnTo>
                    <a:pt x="676274" y="51054"/>
                  </a:lnTo>
                  <a:lnTo>
                    <a:pt x="676274" y="296290"/>
                  </a:lnTo>
                  <a:lnTo>
                    <a:pt x="624585" y="296290"/>
                  </a:lnTo>
                  <a:lnTo>
                    <a:pt x="624585" y="51054"/>
                  </a:lnTo>
                  <a:lnTo>
                    <a:pt x="532003" y="51054"/>
                  </a:lnTo>
                  <a:lnTo>
                    <a:pt x="532003" y="5207"/>
                  </a:lnTo>
                  <a:close/>
                </a:path>
                <a:path w="5262245" h="301625">
                  <a:moveTo>
                    <a:pt x="0" y="5207"/>
                  </a:moveTo>
                  <a:lnTo>
                    <a:pt x="24891" y="5207"/>
                  </a:lnTo>
                  <a:lnTo>
                    <a:pt x="162432" y="180848"/>
                  </a:lnTo>
                  <a:lnTo>
                    <a:pt x="162432" y="5207"/>
                  </a:lnTo>
                  <a:lnTo>
                    <a:pt x="212090" y="5207"/>
                  </a:lnTo>
                  <a:lnTo>
                    <a:pt x="212090" y="300227"/>
                  </a:lnTo>
                  <a:lnTo>
                    <a:pt x="191008" y="300227"/>
                  </a:lnTo>
                  <a:lnTo>
                    <a:pt x="49784" y="116077"/>
                  </a:lnTo>
                  <a:lnTo>
                    <a:pt x="49784" y="296545"/>
                  </a:lnTo>
                  <a:lnTo>
                    <a:pt x="0" y="296545"/>
                  </a:lnTo>
                  <a:lnTo>
                    <a:pt x="0" y="5207"/>
                  </a:lnTo>
                  <a:close/>
                </a:path>
                <a:path w="5262245" h="301625">
                  <a:moveTo>
                    <a:pt x="3877056" y="3175"/>
                  </a:moveTo>
                  <a:lnTo>
                    <a:pt x="3934094" y="12509"/>
                  </a:lnTo>
                  <a:lnTo>
                    <a:pt x="3977894" y="40512"/>
                  </a:lnTo>
                  <a:lnTo>
                    <a:pt x="4005834" y="83820"/>
                  </a:lnTo>
                  <a:lnTo>
                    <a:pt x="4015105" y="139319"/>
                  </a:lnTo>
                  <a:lnTo>
                    <a:pt x="4009067" y="195828"/>
                  </a:lnTo>
                  <a:lnTo>
                    <a:pt x="3990948" y="239781"/>
                  </a:lnTo>
                  <a:lnTo>
                    <a:pt x="3960734" y="271175"/>
                  </a:lnTo>
                  <a:lnTo>
                    <a:pt x="3918414" y="290012"/>
                  </a:lnTo>
                  <a:lnTo>
                    <a:pt x="3863975" y="296290"/>
                  </a:lnTo>
                  <a:lnTo>
                    <a:pt x="3799332" y="296290"/>
                  </a:lnTo>
                  <a:lnTo>
                    <a:pt x="3799332" y="5461"/>
                  </a:lnTo>
                  <a:lnTo>
                    <a:pt x="3827406" y="4460"/>
                  </a:lnTo>
                  <a:lnTo>
                    <a:pt x="3849719" y="3746"/>
                  </a:lnTo>
                  <a:lnTo>
                    <a:pt x="3866268" y="3317"/>
                  </a:lnTo>
                  <a:lnTo>
                    <a:pt x="3877056" y="3175"/>
                  </a:lnTo>
                  <a:close/>
                </a:path>
                <a:path w="5262245" h="301625">
                  <a:moveTo>
                    <a:pt x="3493008" y="3175"/>
                  </a:moveTo>
                  <a:lnTo>
                    <a:pt x="3550046" y="12509"/>
                  </a:lnTo>
                  <a:lnTo>
                    <a:pt x="3593846" y="40512"/>
                  </a:lnTo>
                  <a:lnTo>
                    <a:pt x="3621786" y="83820"/>
                  </a:lnTo>
                  <a:lnTo>
                    <a:pt x="3631057" y="139319"/>
                  </a:lnTo>
                  <a:lnTo>
                    <a:pt x="3625019" y="195828"/>
                  </a:lnTo>
                  <a:lnTo>
                    <a:pt x="3606900" y="239781"/>
                  </a:lnTo>
                  <a:lnTo>
                    <a:pt x="3576686" y="271175"/>
                  </a:lnTo>
                  <a:lnTo>
                    <a:pt x="3534366" y="290012"/>
                  </a:lnTo>
                  <a:lnTo>
                    <a:pt x="3479927" y="296290"/>
                  </a:lnTo>
                  <a:lnTo>
                    <a:pt x="3415284" y="296290"/>
                  </a:lnTo>
                  <a:lnTo>
                    <a:pt x="3415284" y="5461"/>
                  </a:lnTo>
                  <a:lnTo>
                    <a:pt x="3443358" y="4460"/>
                  </a:lnTo>
                  <a:lnTo>
                    <a:pt x="3465671" y="3746"/>
                  </a:lnTo>
                  <a:lnTo>
                    <a:pt x="3482220" y="3317"/>
                  </a:lnTo>
                  <a:lnTo>
                    <a:pt x="3493008" y="3175"/>
                  </a:lnTo>
                  <a:close/>
                </a:path>
                <a:path w="5262245" h="301625">
                  <a:moveTo>
                    <a:pt x="2145792" y="3175"/>
                  </a:moveTo>
                  <a:lnTo>
                    <a:pt x="2202830" y="12509"/>
                  </a:lnTo>
                  <a:lnTo>
                    <a:pt x="2246630" y="40512"/>
                  </a:lnTo>
                  <a:lnTo>
                    <a:pt x="2274569" y="83820"/>
                  </a:lnTo>
                  <a:lnTo>
                    <a:pt x="2283841" y="139319"/>
                  </a:lnTo>
                  <a:lnTo>
                    <a:pt x="2277803" y="195828"/>
                  </a:lnTo>
                  <a:lnTo>
                    <a:pt x="2259684" y="239781"/>
                  </a:lnTo>
                  <a:lnTo>
                    <a:pt x="2229470" y="271175"/>
                  </a:lnTo>
                  <a:lnTo>
                    <a:pt x="2187150" y="290012"/>
                  </a:lnTo>
                  <a:lnTo>
                    <a:pt x="2132711" y="296290"/>
                  </a:lnTo>
                  <a:lnTo>
                    <a:pt x="2068068" y="296290"/>
                  </a:lnTo>
                  <a:lnTo>
                    <a:pt x="2068068" y="5461"/>
                  </a:lnTo>
                  <a:lnTo>
                    <a:pt x="2096142" y="4460"/>
                  </a:lnTo>
                  <a:lnTo>
                    <a:pt x="2118455" y="3746"/>
                  </a:lnTo>
                  <a:lnTo>
                    <a:pt x="2135004" y="3317"/>
                  </a:lnTo>
                  <a:lnTo>
                    <a:pt x="2145792" y="3175"/>
                  </a:lnTo>
                  <a:close/>
                </a:path>
                <a:path w="5262245" h="301625">
                  <a:moveTo>
                    <a:pt x="4590669" y="1270"/>
                  </a:moveTo>
                  <a:lnTo>
                    <a:pt x="4613402" y="1270"/>
                  </a:lnTo>
                  <a:lnTo>
                    <a:pt x="4730369" y="296290"/>
                  </a:lnTo>
                  <a:lnTo>
                    <a:pt x="4673346" y="296290"/>
                  </a:lnTo>
                  <a:lnTo>
                    <a:pt x="4652137" y="237236"/>
                  </a:lnTo>
                  <a:lnTo>
                    <a:pt x="4552315" y="237236"/>
                  </a:lnTo>
                  <a:lnTo>
                    <a:pt x="4532122" y="296290"/>
                  </a:lnTo>
                  <a:lnTo>
                    <a:pt x="4474718" y="296290"/>
                  </a:lnTo>
                  <a:lnTo>
                    <a:pt x="4590669" y="1270"/>
                  </a:lnTo>
                  <a:close/>
                </a:path>
                <a:path w="5262245" h="301625">
                  <a:moveTo>
                    <a:pt x="5174234" y="254"/>
                  </a:moveTo>
                  <a:lnTo>
                    <a:pt x="5197806" y="1442"/>
                  </a:lnTo>
                  <a:lnTo>
                    <a:pt x="5218033" y="5000"/>
                  </a:lnTo>
                  <a:lnTo>
                    <a:pt x="5234902" y="10916"/>
                  </a:lnTo>
                  <a:lnTo>
                    <a:pt x="5248402" y="19176"/>
                  </a:lnTo>
                  <a:lnTo>
                    <a:pt x="5232654" y="63626"/>
                  </a:lnTo>
                  <a:lnTo>
                    <a:pt x="5218862" y="55125"/>
                  </a:lnTo>
                  <a:lnTo>
                    <a:pt x="5204714" y="49053"/>
                  </a:lnTo>
                  <a:lnTo>
                    <a:pt x="5190184" y="45410"/>
                  </a:lnTo>
                  <a:lnTo>
                    <a:pt x="5175250" y="44196"/>
                  </a:lnTo>
                  <a:lnTo>
                    <a:pt x="5166798" y="44771"/>
                  </a:lnTo>
                  <a:lnTo>
                    <a:pt x="5138277" y="70935"/>
                  </a:lnTo>
                  <a:lnTo>
                    <a:pt x="5137658" y="78105"/>
                  </a:lnTo>
                  <a:lnTo>
                    <a:pt x="5141132" y="90777"/>
                  </a:lnTo>
                  <a:lnTo>
                    <a:pt x="5151548" y="103663"/>
                  </a:lnTo>
                  <a:lnTo>
                    <a:pt x="5168894" y="116788"/>
                  </a:lnTo>
                  <a:lnTo>
                    <a:pt x="5193157" y="130175"/>
                  </a:lnTo>
                  <a:lnTo>
                    <a:pt x="5206726" y="137175"/>
                  </a:lnTo>
                  <a:lnTo>
                    <a:pt x="5218271" y="143890"/>
                  </a:lnTo>
                  <a:lnTo>
                    <a:pt x="5246608" y="169544"/>
                  </a:lnTo>
                  <a:lnTo>
                    <a:pt x="5261308" y="210623"/>
                  </a:lnTo>
                  <a:lnTo>
                    <a:pt x="5261737" y="220218"/>
                  </a:lnTo>
                  <a:lnTo>
                    <a:pt x="5259978" y="237075"/>
                  </a:lnTo>
                  <a:lnTo>
                    <a:pt x="5233796" y="278384"/>
                  </a:lnTo>
                  <a:lnTo>
                    <a:pt x="5181236" y="299815"/>
                  </a:lnTo>
                  <a:lnTo>
                    <a:pt x="5158994" y="301244"/>
                  </a:lnTo>
                  <a:lnTo>
                    <a:pt x="5139110" y="299932"/>
                  </a:lnTo>
                  <a:lnTo>
                    <a:pt x="5120227" y="295989"/>
                  </a:lnTo>
                  <a:lnTo>
                    <a:pt x="5102344" y="289403"/>
                  </a:lnTo>
                  <a:lnTo>
                    <a:pt x="5085461" y="280162"/>
                  </a:lnTo>
                  <a:lnTo>
                    <a:pt x="5104511" y="233934"/>
                  </a:lnTo>
                  <a:lnTo>
                    <a:pt x="5119774" y="243288"/>
                  </a:lnTo>
                  <a:lnTo>
                    <a:pt x="5134895" y="249999"/>
                  </a:lnTo>
                  <a:lnTo>
                    <a:pt x="5149873" y="254043"/>
                  </a:lnTo>
                  <a:lnTo>
                    <a:pt x="5164709" y="255397"/>
                  </a:lnTo>
                  <a:lnTo>
                    <a:pt x="5184618" y="253398"/>
                  </a:lnTo>
                  <a:lnTo>
                    <a:pt x="5198824" y="247411"/>
                  </a:lnTo>
                  <a:lnTo>
                    <a:pt x="5207339" y="237448"/>
                  </a:lnTo>
                  <a:lnTo>
                    <a:pt x="5210175" y="223520"/>
                  </a:lnTo>
                  <a:lnTo>
                    <a:pt x="5209508" y="216183"/>
                  </a:lnTo>
                  <a:lnTo>
                    <a:pt x="5183123" y="180832"/>
                  </a:lnTo>
                  <a:lnTo>
                    <a:pt x="5139926" y="156825"/>
                  </a:lnTo>
                  <a:lnTo>
                    <a:pt x="5127291" y="149542"/>
                  </a:lnTo>
                  <a:lnTo>
                    <a:pt x="5095795" y="118695"/>
                  </a:lnTo>
                  <a:lnTo>
                    <a:pt x="5086095" y="78486"/>
                  </a:lnTo>
                  <a:lnTo>
                    <a:pt x="5087641" y="62341"/>
                  </a:lnTo>
                  <a:lnTo>
                    <a:pt x="5110734" y="22479"/>
                  </a:lnTo>
                  <a:lnTo>
                    <a:pt x="5155757" y="1637"/>
                  </a:lnTo>
                  <a:lnTo>
                    <a:pt x="5174234" y="254"/>
                  </a:lnTo>
                  <a:close/>
                </a:path>
                <a:path w="5262245" h="301625">
                  <a:moveTo>
                    <a:pt x="382651" y="0"/>
                  </a:moveTo>
                  <a:lnTo>
                    <a:pt x="437975" y="9778"/>
                  </a:lnTo>
                  <a:lnTo>
                    <a:pt x="478535" y="38988"/>
                  </a:lnTo>
                  <a:lnTo>
                    <a:pt x="503396" y="85740"/>
                  </a:lnTo>
                  <a:lnTo>
                    <a:pt x="511683" y="148209"/>
                  </a:lnTo>
                  <a:lnTo>
                    <a:pt x="509516" y="181619"/>
                  </a:lnTo>
                  <a:lnTo>
                    <a:pt x="492180" y="237488"/>
                  </a:lnTo>
                  <a:lnTo>
                    <a:pt x="457864" y="278044"/>
                  </a:lnTo>
                  <a:lnTo>
                    <a:pt x="408664" y="298670"/>
                  </a:lnTo>
                  <a:lnTo>
                    <a:pt x="378586" y="301244"/>
                  </a:lnTo>
                  <a:lnTo>
                    <a:pt x="351035" y="298694"/>
                  </a:lnTo>
                  <a:lnTo>
                    <a:pt x="306077" y="278258"/>
                  </a:lnTo>
                  <a:lnTo>
                    <a:pt x="275002" y="237988"/>
                  </a:lnTo>
                  <a:lnTo>
                    <a:pt x="259381" y="181929"/>
                  </a:lnTo>
                  <a:lnTo>
                    <a:pt x="257428" y="148209"/>
                  </a:lnTo>
                  <a:lnTo>
                    <a:pt x="259550" y="118348"/>
                  </a:lnTo>
                  <a:lnTo>
                    <a:pt x="276556" y="65770"/>
                  </a:lnTo>
                  <a:lnTo>
                    <a:pt x="309945" y="24217"/>
                  </a:lnTo>
                  <a:lnTo>
                    <a:pt x="355526" y="2690"/>
                  </a:lnTo>
                  <a:lnTo>
                    <a:pt x="38265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5940" y="1632026"/>
            <a:ext cx="64528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dirty="0">
                <a:latin typeface="Trebuchet MS"/>
                <a:cs typeface="Trebuchet MS"/>
              </a:rPr>
              <a:t>Only </a:t>
            </a:r>
            <a:r>
              <a:rPr sz="2600" spc="-5" dirty="0">
                <a:latin typeface="Trebuchet MS"/>
                <a:cs typeface="Trebuchet MS"/>
              </a:rPr>
              <a:t>use blank </a:t>
            </a:r>
            <a:r>
              <a:rPr sz="2600" dirty="0">
                <a:latin typeface="Trebuchet MS"/>
                <a:cs typeface="Trebuchet MS"/>
              </a:rPr>
              <a:t>lines to separate </a:t>
            </a:r>
            <a:r>
              <a:rPr sz="2600" spc="-65" dirty="0">
                <a:latin typeface="Trebuchet MS"/>
                <a:cs typeface="Trebuchet MS"/>
              </a:rPr>
              <a:t>different  </a:t>
            </a:r>
            <a:r>
              <a:rPr sz="2600" spc="-5" dirty="0">
                <a:latin typeface="Trebuchet MS"/>
                <a:cs typeface="Trebuchet MS"/>
              </a:rPr>
              <a:t>User-agent disallowed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directories.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dirty="0">
                <a:latin typeface="Trebuchet MS"/>
                <a:cs typeface="Trebuchet MS"/>
              </a:rPr>
              <a:t>One </a:t>
            </a:r>
            <a:r>
              <a:rPr sz="2600" spc="-5" dirty="0">
                <a:latin typeface="Trebuchet MS"/>
                <a:cs typeface="Trebuchet MS"/>
              </a:rPr>
              <a:t>directory per “Disallow”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line.</a:t>
            </a:r>
            <a:endParaRPr sz="2600">
              <a:latin typeface="Trebuchet MS"/>
              <a:cs typeface="Trebuchet MS"/>
            </a:endParaRPr>
          </a:p>
          <a:p>
            <a:pPr marL="286385" marR="90805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No </a:t>
            </a:r>
            <a:r>
              <a:rPr sz="2600" dirty="0">
                <a:latin typeface="Trebuchet MS"/>
                <a:cs typeface="Trebuchet MS"/>
              </a:rPr>
              <a:t>regex </a:t>
            </a:r>
            <a:r>
              <a:rPr sz="2600" spc="-5" dirty="0">
                <a:latin typeface="Trebuchet MS"/>
                <a:cs typeface="Trebuchet MS"/>
              </a:rPr>
              <a:t>(regular expression) patterns </a:t>
            </a:r>
            <a:r>
              <a:rPr sz="2600" spc="-245" dirty="0">
                <a:latin typeface="Trebuchet MS"/>
                <a:cs typeface="Trebuchet MS"/>
              </a:rPr>
              <a:t>in  </a:t>
            </a:r>
            <a:r>
              <a:rPr sz="2600" spc="-5" dirty="0">
                <a:latin typeface="Trebuchet MS"/>
                <a:cs typeface="Trebuchet MS"/>
              </a:rPr>
              <a:t>directories.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967" y="913257"/>
            <a:ext cx="6325235" cy="464184"/>
            <a:chOff x="936967" y="913257"/>
            <a:chExt cx="6325235" cy="464184"/>
          </a:xfrm>
        </p:grpSpPr>
        <p:sp>
          <p:nvSpPr>
            <p:cNvPr id="3" name="object 3"/>
            <p:cNvSpPr/>
            <p:nvPr/>
          </p:nvSpPr>
          <p:spPr>
            <a:xfrm>
              <a:off x="937953" y="914146"/>
              <a:ext cx="6323144" cy="462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75500" y="1212088"/>
              <a:ext cx="204343" cy="1377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40374" y="999617"/>
              <a:ext cx="1347470" cy="341630"/>
            </a:xfrm>
            <a:custGeom>
              <a:avLst/>
              <a:gdLst/>
              <a:ahLst/>
              <a:cxnLst/>
              <a:rect l="l" t="t" r="r" b="b"/>
              <a:pathLst>
                <a:path w="1347470" h="341630">
                  <a:moveTo>
                    <a:pt x="130555" y="54356"/>
                  </a:moveTo>
                  <a:lnTo>
                    <a:pt x="130555" y="146685"/>
                  </a:lnTo>
                  <a:lnTo>
                    <a:pt x="149937" y="145875"/>
                  </a:lnTo>
                  <a:lnTo>
                    <a:pt x="192532" y="133731"/>
                  </a:lnTo>
                  <a:lnTo>
                    <a:pt x="213233" y="93345"/>
                  </a:lnTo>
                  <a:lnTo>
                    <a:pt x="213233" y="85725"/>
                  </a:lnTo>
                  <a:lnTo>
                    <a:pt x="179282" y="56927"/>
                  </a:lnTo>
                  <a:lnTo>
                    <a:pt x="150367" y="54356"/>
                  </a:lnTo>
                  <a:lnTo>
                    <a:pt x="130555" y="54356"/>
                  </a:lnTo>
                  <a:close/>
                </a:path>
                <a:path w="1347470" h="341630">
                  <a:moveTo>
                    <a:pt x="133858" y="34036"/>
                  </a:moveTo>
                  <a:lnTo>
                    <a:pt x="126491" y="34036"/>
                  </a:lnTo>
                  <a:lnTo>
                    <a:pt x="118872" y="34162"/>
                  </a:lnTo>
                  <a:lnTo>
                    <a:pt x="111125" y="34671"/>
                  </a:lnTo>
                  <a:lnTo>
                    <a:pt x="111125" y="146685"/>
                  </a:lnTo>
                  <a:lnTo>
                    <a:pt x="107441" y="146685"/>
                  </a:lnTo>
                  <a:lnTo>
                    <a:pt x="113664" y="146938"/>
                  </a:lnTo>
                  <a:lnTo>
                    <a:pt x="113664" y="38481"/>
                  </a:lnTo>
                  <a:lnTo>
                    <a:pt x="145287" y="38481"/>
                  </a:lnTo>
                  <a:lnTo>
                    <a:pt x="157450" y="38721"/>
                  </a:lnTo>
                  <a:lnTo>
                    <a:pt x="168195" y="39449"/>
                  </a:lnTo>
                  <a:lnTo>
                    <a:pt x="177488" y="40677"/>
                  </a:lnTo>
                  <a:lnTo>
                    <a:pt x="185292" y="42418"/>
                  </a:lnTo>
                  <a:lnTo>
                    <a:pt x="175202" y="38750"/>
                  </a:lnTo>
                  <a:lnTo>
                    <a:pt x="163242" y="36131"/>
                  </a:lnTo>
                  <a:lnTo>
                    <a:pt x="149449" y="34559"/>
                  </a:lnTo>
                  <a:lnTo>
                    <a:pt x="133858" y="34036"/>
                  </a:lnTo>
                  <a:close/>
                </a:path>
                <a:path w="1347470" h="341630">
                  <a:moveTo>
                    <a:pt x="451103" y="27559"/>
                  </a:moveTo>
                  <a:lnTo>
                    <a:pt x="417506" y="36274"/>
                  </a:lnTo>
                  <a:lnTo>
                    <a:pt x="393493" y="62420"/>
                  </a:lnTo>
                  <a:lnTo>
                    <a:pt x="379077" y="105997"/>
                  </a:lnTo>
                  <a:lnTo>
                    <a:pt x="374269" y="167005"/>
                  </a:lnTo>
                  <a:lnTo>
                    <a:pt x="376749" y="209292"/>
                  </a:lnTo>
                  <a:lnTo>
                    <a:pt x="384206" y="243173"/>
                  </a:lnTo>
                  <a:lnTo>
                    <a:pt x="396664" y="268624"/>
                  </a:lnTo>
                  <a:lnTo>
                    <a:pt x="414147" y="285623"/>
                  </a:lnTo>
                  <a:lnTo>
                    <a:pt x="406618" y="277715"/>
                  </a:lnTo>
                  <a:lnTo>
                    <a:pt x="400208" y="269224"/>
                  </a:lnTo>
                  <a:lnTo>
                    <a:pt x="382650" y="216344"/>
                  </a:lnTo>
                  <a:lnTo>
                    <a:pt x="379984" y="172338"/>
                  </a:lnTo>
                  <a:lnTo>
                    <a:pt x="384722" y="111164"/>
                  </a:lnTo>
                  <a:lnTo>
                    <a:pt x="398938" y="67468"/>
                  </a:lnTo>
                  <a:lnTo>
                    <a:pt x="422632" y="41251"/>
                  </a:lnTo>
                  <a:lnTo>
                    <a:pt x="455802" y="32512"/>
                  </a:lnTo>
                  <a:lnTo>
                    <a:pt x="472233" y="34488"/>
                  </a:lnTo>
                  <a:lnTo>
                    <a:pt x="486473" y="40417"/>
                  </a:lnTo>
                  <a:lnTo>
                    <a:pt x="498522" y="50299"/>
                  </a:lnTo>
                  <a:lnTo>
                    <a:pt x="508380" y="64135"/>
                  </a:lnTo>
                  <a:lnTo>
                    <a:pt x="497332" y="61468"/>
                  </a:lnTo>
                  <a:lnTo>
                    <a:pt x="486118" y="55874"/>
                  </a:lnTo>
                  <a:lnTo>
                    <a:pt x="475535" y="51863"/>
                  </a:lnTo>
                  <a:lnTo>
                    <a:pt x="465595" y="49448"/>
                  </a:lnTo>
                  <a:lnTo>
                    <a:pt x="456311" y="48641"/>
                  </a:lnTo>
                  <a:lnTo>
                    <a:pt x="430641" y="56187"/>
                  </a:lnTo>
                  <a:lnTo>
                    <a:pt x="412305" y="78819"/>
                  </a:lnTo>
                  <a:lnTo>
                    <a:pt x="401304" y="116524"/>
                  </a:lnTo>
                  <a:lnTo>
                    <a:pt x="397637" y="169291"/>
                  </a:lnTo>
                  <a:lnTo>
                    <a:pt x="400093" y="210439"/>
                  </a:lnTo>
                  <a:lnTo>
                    <a:pt x="407479" y="244348"/>
                  </a:lnTo>
                  <a:lnTo>
                    <a:pt x="419818" y="271018"/>
                  </a:lnTo>
                  <a:lnTo>
                    <a:pt x="437134" y="290449"/>
                  </a:lnTo>
                  <a:lnTo>
                    <a:pt x="434466" y="293750"/>
                  </a:lnTo>
                  <a:lnTo>
                    <a:pt x="439292" y="294894"/>
                  </a:lnTo>
                  <a:lnTo>
                    <a:pt x="444500" y="295402"/>
                  </a:lnTo>
                  <a:lnTo>
                    <a:pt x="449961" y="295402"/>
                  </a:lnTo>
                  <a:lnTo>
                    <a:pt x="492966" y="276542"/>
                  </a:lnTo>
                  <a:lnTo>
                    <a:pt x="511468" y="243036"/>
                  </a:lnTo>
                  <a:lnTo>
                    <a:pt x="520803" y="192883"/>
                  </a:lnTo>
                  <a:lnTo>
                    <a:pt x="521970" y="161544"/>
                  </a:lnTo>
                  <a:lnTo>
                    <a:pt x="521110" y="126851"/>
                  </a:lnTo>
                  <a:lnTo>
                    <a:pt x="514201" y="75658"/>
                  </a:lnTo>
                  <a:lnTo>
                    <a:pt x="482425" y="35464"/>
                  </a:lnTo>
                  <a:lnTo>
                    <a:pt x="467461" y="29535"/>
                  </a:lnTo>
                  <a:lnTo>
                    <a:pt x="451103" y="27559"/>
                  </a:lnTo>
                  <a:close/>
                </a:path>
                <a:path w="1347470" h="341630">
                  <a:moveTo>
                    <a:pt x="1203452" y="21844"/>
                  </a:moveTo>
                  <a:lnTo>
                    <a:pt x="1163447" y="37060"/>
                  </a:lnTo>
                  <a:lnTo>
                    <a:pt x="1136173" y="91170"/>
                  </a:lnTo>
                  <a:lnTo>
                    <a:pt x="1131189" y="157734"/>
                  </a:lnTo>
                  <a:lnTo>
                    <a:pt x="1132597" y="189737"/>
                  </a:lnTo>
                  <a:lnTo>
                    <a:pt x="1143940" y="242316"/>
                  </a:lnTo>
                  <a:lnTo>
                    <a:pt x="1169908" y="282622"/>
                  </a:lnTo>
                  <a:lnTo>
                    <a:pt x="1189227" y="295021"/>
                  </a:lnTo>
                  <a:lnTo>
                    <a:pt x="1178869" y="288284"/>
                  </a:lnTo>
                  <a:lnTo>
                    <a:pt x="1169701" y="279511"/>
                  </a:lnTo>
                  <a:lnTo>
                    <a:pt x="1147103" y="234757"/>
                  </a:lnTo>
                  <a:lnTo>
                    <a:pt x="1138150" y="184985"/>
                  </a:lnTo>
                  <a:lnTo>
                    <a:pt x="1137030" y="156337"/>
                  </a:lnTo>
                  <a:lnTo>
                    <a:pt x="1141670" y="99236"/>
                  </a:lnTo>
                  <a:lnTo>
                    <a:pt x="1155572" y="58435"/>
                  </a:lnTo>
                  <a:lnTo>
                    <a:pt x="1178714" y="33946"/>
                  </a:lnTo>
                  <a:lnTo>
                    <a:pt x="1211072" y="25781"/>
                  </a:lnTo>
                  <a:lnTo>
                    <a:pt x="1218600" y="26304"/>
                  </a:lnTo>
                  <a:lnTo>
                    <a:pt x="1225962" y="27876"/>
                  </a:lnTo>
                  <a:lnTo>
                    <a:pt x="1233181" y="30495"/>
                  </a:lnTo>
                  <a:lnTo>
                    <a:pt x="1240281" y="34162"/>
                  </a:lnTo>
                  <a:lnTo>
                    <a:pt x="1231901" y="28755"/>
                  </a:lnTo>
                  <a:lnTo>
                    <a:pt x="1222962" y="24907"/>
                  </a:lnTo>
                  <a:lnTo>
                    <a:pt x="1213475" y="22607"/>
                  </a:lnTo>
                  <a:lnTo>
                    <a:pt x="1203452" y="21844"/>
                  </a:lnTo>
                  <a:close/>
                </a:path>
                <a:path w="1347470" h="341630">
                  <a:moveTo>
                    <a:pt x="1334897" y="15748"/>
                  </a:moveTo>
                  <a:lnTo>
                    <a:pt x="1347470" y="22479"/>
                  </a:lnTo>
                  <a:lnTo>
                    <a:pt x="1344168" y="31242"/>
                  </a:lnTo>
                  <a:lnTo>
                    <a:pt x="1331422" y="53625"/>
                  </a:lnTo>
                  <a:lnTo>
                    <a:pt x="1319831" y="75247"/>
                  </a:lnTo>
                  <a:lnTo>
                    <a:pt x="1309360" y="96107"/>
                  </a:lnTo>
                  <a:lnTo>
                    <a:pt x="1299972" y="116205"/>
                  </a:lnTo>
                  <a:lnTo>
                    <a:pt x="1285875" y="110490"/>
                  </a:lnTo>
                  <a:lnTo>
                    <a:pt x="1305425" y="67609"/>
                  </a:lnTo>
                  <a:lnTo>
                    <a:pt x="1309877" y="59944"/>
                  </a:lnTo>
                  <a:lnTo>
                    <a:pt x="1329944" y="22733"/>
                  </a:lnTo>
                  <a:lnTo>
                    <a:pt x="1334897" y="15748"/>
                  </a:lnTo>
                  <a:close/>
                </a:path>
                <a:path w="1347470" h="341630">
                  <a:moveTo>
                    <a:pt x="907161" y="0"/>
                  </a:moveTo>
                  <a:lnTo>
                    <a:pt x="1032509" y="0"/>
                  </a:lnTo>
                  <a:lnTo>
                    <a:pt x="999998" y="40005"/>
                  </a:lnTo>
                  <a:lnTo>
                    <a:pt x="999998" y="288798"/>
                  </a:lnTo>
                  <a:lnTo>
                    <a:pt x="1001902" y="290957"/>
                  </a:lnTo>
                  <a:lnTo>
                    <a:pt x="1001902" y="39116"/>
                  </a:lnTo>
                  <a:lnTo>
                    <a:pt x="1034542" y="9017"/>
                  </a:lnTo>
                  <a:lnTo>
                    <a:pt x="1043558" y="19177"/>
                  </a:lnTo>
                  <a:lnTo>
                    <a:pt x="1018794" y="45466"/>
                  </a:lnTo>
                  <a:lnTo>
                    <a:pt x="1018794" y="289306"/>
                  </a:lnTo>
                  <a:lnTo>
                    <a:pt x="1059560" y="341503"/>
                  </a:lnTo>
                  <a:lnTo>
                    <a:pt x="925957" y="341503"/>
                  </a:lnTo>
                  <a:lnTo>
                    <a:pt x="917066" y="325120"/>
                  </a:lnTo>
                  <a:lnTo>
                    <a:pt x="1035050" y="325120"/>
                  </a:lnTo>
                  <a:lnTo>
                    <a:pt x="1027049" y="318008"/>
                  </a:lnTo>
                  <a:lnTo>
                    <a:pt x="1030604" y="321691"/>
                  </a:lnTo>
                  <a:lnTo>
                    <a:pt x="912495" y="321691"/>
                  </a:lnTo>
                  <a:lnTo>
                    <a:pt x="903224" y="341503"/>
                  </a:lnTo>
                  <a:lnTo>
                    <a:pt x="644016" y="341503"/>
                  </a:lnTo>
                  <a:lnTo>
                    <a:pt x="635253" y="325120"/>
                  </a:lnTo>
                  <a:lnTo>
                    <a:pt x="893952" y="325120"/>
                  </a:lnTo>
                  <a:lnTo>
                    <a:pt x="899287" y="315595"/>
                  </a:lnTo>
                  <a:lnTo>
                    <a:pt x="875569" y="281892"/>
                  </a:lnTo>
                  <a:lnTo>
                    <a:pt x="856614" y="242950"/>
                  </a:lnTo>
                  <a:lnTo>
                    <a:pt x="855599" y="234061"/>
                  </a:lnTo>
                  <a:lnTo>
                    <a:pt x="872363" y="238125"/>
                  </a:lnTo>
                  <a:lnTo>
                    <a:pt x="874902" y="244475"/>
                  </a:lnTo>
                  <a:lnTo>
                    <a:pt x="883338" y="261788"/>
                  </a:lnTo>
                  <a:lnTo>
                    <a:pt x="892667" y="278685"/>
                  </a:lnTo>
                  <a:lnTo>
                    <a:pt x="902924" y="295177"/>
                  </a:lnTo>
                  <a:lnTo>
                    <a:pt x="914146" y="311277"/>
                  </a:lnTo>
                  <a:lnTo>
                    <a:pt x="915288" y="313182"/>
                  </a:lnTo>
                  <a:lnTo>
                    <a:pt x="940942" y="286512"/>
                  </a:lnTo>
                  <a:lnTo>
                    <a:pt x="940942" y="37592"/>
                  </a:lnTo>
                  <a:lnTo>
                    <a:pt x="907161" y="0"/>
                  </a:lnTo>
                  <a:close/>
                </a:path>
                <a:path w="1347470" h="341630">
                  <a:moveTo>
                    <a:pt x="628523" y="0"/>
                  </a:moveTo>
                  <a:lnTo>
                    <a:pt x="754888" y="0"/>
                  </a:lnTo>
                  <a:lnTo>
                    <a:pt x="720598" y="40259"/>
                  </a:lnTo>
                  <a:lnTo>
                    <a:pt x="720598" y="292988"/>
                  </a:lnTo>
                  <a:lnTo>
                    <a:pt x="716788" y="292988"/>
                  </a:lnTo>
                  <a:lnTo>
                    <a:pt x="723264" y="293497"/>
                  </a:lnTo>
                  <a:lnTo>
                    <a:pt x="723264" y="38608"/>
                  </a:lnTo>
                  <a:lnTo>
                    <a:pt x="755523" y="9271"/>
                  </a:lnTo>
                  <a:lnTo>
                    <a:pt x="763142" y="20193"/>
                  </a:lnTo>
                  <a:lnTo>
                    <a:pt x="739648" y="45593"/>
                  </a:lnTo>
                  <a:lnTo>
                    <a:pt x="739648" y="294259"/>
                  </a:lnTo>
                  <a:lnTo>
                    <a:pt x="743076" y="294513"/>
                  </a:lnTo>
                  <a:lnTo>
                    <a:pt x="748411" y="294640"/>
                  </a:lnTo>
                  <a:lnTo>
                    <a:pt x="755269" y="294640"/>
                  </a:lnTo>
                  <a:lnTo>
                    <a:pt x="800203" y="285746"/>
                  </a:lnTo>
                  <a:lnTo>
                    <a:pt x="826817" y="256412"/>
                  </a:lnTo>
                  <a:lnTo>
                    <a:pt x="838835" y="221107"/>
                  </a:lnTo>
                  <a:lnTo>
                    <a:pt x="852977" y="253111"/>
                  </a:lnTo>
                  <a:lnTo>
                    <a:pt x="866632" y="280543"/>
                  </a:lnTo>
                  <a:lnTo>
                    <a:pt x="879786" y="303403"/>
                  </a:lnTo>
                  <a:lnTo>
                    <a:pt x="892428" y="321691"/>
                  </a:lnTo>
                  <a:lnTo>
                    <a:pt x="628523" y="321691"/>
                  </a:lnTo>
                  <a:lnTo>
                    <a:pt x="662051" y="286893"/>
                  </a:lnTo>
                  <a:lnTo>
                    <a:pt x="662051" y="38100"/>
                  </a:lnTo>
                  <a:lnTo>
                    <a:pt x="628523" y="0"/>
                  </a:lnTo>
                  <a:close/>
                </a:path>
                <a:path w="1347470" h="341630">
                  <a:moveTo>
                    <a:pt x="21844" y="0"/>
                  </a:moveTo>
                  <a:lnTo>
                    <a:pt x="135762" y="0"/>
                  </a:lnTo>
                  <a:lnTo>
                    <a:pt x="168693" y="1260"/>
                  </a:lnTo>
                  <a:lnTo>
                    <a:pt x="219505" y="11304"/>
                  </a:lnTo>
                  <a:lnTo>
                    <a:pt x="254791" y="34067"/>
                  </a:lnTo>
                  <a:lnTo>
                    <a:pt x="274742" y="69500"/>
                  </a:lnTo>
                  <a:lnTo>
                    <a:pt x="277240" y="90932"/>
                  </a:lnTo>
                  <a:lnTo>
                    <a:pt x="276286" y="104290"/>
                  </a:lnTo>
                  <a:lnTo>
                    <a:pt x="253491" y="148490"/>
                  </a:lnTo>
                  <a:lnTo>
                    <a:pt x="219201" y="168529"/>
                  </a:lnTo>
                  <a:lnTo>
                    <a:pt x="162337" y="176619"/>
                  </a:lnTo>
                  <a:lnTo>
                    <a:pt x="135762" y="177165"/>
                  </a:lnTo>
                  <a:lnTo>
                    <a:pt x="111125" y="177165"/>
                  </a:lnTo>
                  <a:lnTo>
                    <a:pt x="111125" y="287909"/>
                  </a:lnTo>
                  <a:lnTo>
                    <a:pt x="113664" y="290830"/>
                  </a:lnTo>
                  <a:lnTo>
                    <a:pt x="113664" y="179578"/>
                  </a:lnTo>
                  <a:lnTo>
                    <a:pt x="126214" y="180171"/>
                  </a:lnTo>
                  <a:lnTo>
                    <a:pt x="138715" y="180609"/>
                  </a:lnTo>
                  <a:lnTo>
                    <a:pt x="151169" y="180881"/>
                  </a:lnTo>
                  <a:lnTo>
                    <a:pt x="163575" y="180975"/>
                  </a:lnTo>
                  <a:lnTo>
                    <a:pt x="192051" y="179665"/>
                  </a:lnTo>
                  <a:lnTo>
                    <a:pt x="236906" y="169187"/>
                  </a:lnTo>
                  <a:lnTo>
                    <a:pt x="274780" y="133524"/>
                  </a:lnTo>
                  <a:lnTo>
                    <a:pt x="281939" y="95885"/>
                  </a:lnTo>
                  <a:lnTo>
                    <a:pt x="281584" y="87292"/>
                  </a:lnTo>
                  <a:lnTo>
                    <a:pt x="268176" y="48514"/>
                  </a:lnTo>
                  <a:lnTo>
                    <a:pt x="254762" y="26035"/>
                  </a:lnTo>
                  <a:lnTo>
                    <a:pt x="265713" y="31031"/>
                  </a:lnTo>
                  <a:lnTo>
                    <a:pt x="292350" y="64454"/>
                  </a:lnTo>
                  <a:lnTo>
                    <a:pt x="297814" y="98298"/>
                  </a:lnTo>
                  <a:lnTo>
                    <a:pt x="295080" y="124106"/>
                  </a:lnTo>
                  <a:lnTo>
                    <a:pt x="273276" y="164199"/>
                  </a:lnTo>
                  <a:lnTo>
                    <a:pt x="235509" y="186362"/>
                  </a:lnTo>
                  <a:lnTo>
                    <a:pt x="181494" y="195454"/>
                  </a:lnTo>
                  <a:lnTo>
                    <a:pt x="146176" y="196596"/>
                  </a:lnTo>
                  <a:lnTo>
                    <a:pt x="137795" y="196596"/>
                  </a:lnTo>
                  <a:lnTo>
                    <a:pt x="132461" y="196342"/>
                  </a:lnTo>
                  <a:lnTo>
                    <a:pt x="130555" y="196087"/>
                  </a:lnTo>
                  <a:lnTo>
                    <a:pt x="130555" y="289813"/>
                  </a:lnTo>
                  <a:lnTo>
                    <a:pt x="168655" y="341503"/>
                  </a:lnTo>
                  <a:lnTo>
                    <a:pt x="39750" y="341503"/>
                  </a:lnTo>
                  <a:lnTo>
                    <a:pt x="30352" y="325120"/>
                  </a:lnTo>
                  <a:lnTo>
                    <a:pt x="144652" y="325120"/>
                  </a:lnTo>
                  <a:lnTo>
                    <a:pt x="139573" y="320421"/>
                  </a:lnTo>
                  <a:lnTo>
                    <a:pt x="140715" y="321691"/>
                  </a:lnTo>
                  <a:lnTo>
                    <a:pt x="17652" y="321691"/>
                  </a:lnTo>
                  <a:lnTo>
                    <a:pt x="51435" y="286004"/>
                  </a:lnTo>
                  <a:lnTo>
                    <a:pt x="51435" y="195580"/>
                  </a:lnTo>
                  <a:lnTo>
                    <a:pt x="43316" y="196105"/>
                  </a:lnTo>
                  <a:lnTo>
                    <a:pt x="34782" y="197500"/>
                  </a:lnTo>
                  <a:lnTo>
                    <a:pt x="25842" y="199776"/>
                  </a:lnTo>
                  <a:lnTo>
                    <a:pt x="16510" y="202946"/>
                  </a:lnTo>
                  <a:lnTo>
                    <a:pt x="11684" y="191770"/>
                  </a:lnTo>
                  <a:lnTo>
                    <a:pt x="21252" y="186362"/>
                  </a:lnTo>
                  <a:lnTo>
                    <a:pt x="30130" y="182514"/>
                  </a:lnTo>
                  <a:lnTo>
                    <a:pt x="38294" y="180214"/>
                  </a:lnTo>
                  <a:lnTo>
                    <a:pt x="45720" y="179450"/>
                  </a:lnTo>
                  <a:lnTo>
                    <a:pt x="51435" y="179450"/>
                  </a:lnTo>
                  <a:lnTo>
                    <a:pt x="51435" y="176784"/>
                  </a:lnTo>
                  <a:lnTo>
                    <a:pt x="50673" y="176784"/>
                  </a:lnTo>
                  <a:lnTo>
                    <a:pt x="49911" y="176657"/>
                  </a:lnTo>
                  <a:lnTo>
                    <a:pt x="48895" y="176657"/>
                  </a:lnTo>
                  <a:lnTo>
                    <a:pt x="37226" y="177440"/>
                  </a:lnTo>
                  <a:lnTo>
                    <a:pt x="26225" y="179784"/>
                  </a:lnTo>
                  <a:lnTo>
                    <a:pt x="15890" y="183675"/>
                  </a:lnTo>
                  <a:lnTo>
                    <a:pt x="6223" y="189103"/>
                  </a:lnTo>
                  <a:lnTo>
                    <a:pt x="0" y="180848"/>
                  </a:lnTo>
                  <a:lnTo>
                    <a:pt x="9570" y="166679"/>
                  </a:lnTo>
                  <a:lnTo>
                    <a:pt x="21510" y="156559"/>
                  </a:lnTo>
                  <a:lnTo>
                    <a:pt x="35808" y="150487"/>
                  </a:lnTo>
                  <a:lnTo>
                    <a:pt x="52450" y="148462"/>
                  </a:lnTo>
                  <a:lnTo>
                    <a:pt x="51435" y="148590"/>
                  </a:lnTo>
                  <a:lnTo>
                    <a:pt x="51435" y="36575"/>
                  </a:lnTo>
                  <a:lnTo>
                    <a:pt x="2184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967" y="994537"/>
              <a:ext cx="4483138" cy="382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1905" y="914146"/>
              <a:ext cx="1409700" cy="430530"/>
            </a:xfrm>
            <a:custGeom>
              <a:avLst/>
              <a:gdLst/>
              <a:ahLst/>
              <a:cxnLst/>
              <a:rect l="l" t="t" r="r" b="b"/>
              <a:pathLst>
                <a:path w="1409700" h="430530">
                  <a:moveTo>
                    <a:pt x="139700" y="82295"/>
                  </a:moveTo>
                  <a:lnTo>
                    <a:pt x="159960" y="83653"/>
                  </a:lnTo>
                  <a:lnTo>
                    <a:pt x="178816" y="87725"/>
                  </a:lnTo>
                  <a:lnTo>
                    <a:pt x="196242" y="94511"/>
                  </a:lnTo>
                  <a:lnTo>
                    <a:pt x="212217" y="104012"/>
                  </a:lnTo>
                  <a:lnTo>
                    <a:pt x="212217" y="94741"/>
                  </a:lnTo>
                  <a:lnTo>
                    <a:pt x="250126" y="118808"/>
                  </a:lnTo>
                  <a:lnTo>
                    <a:pt x="276606" y="154686"/>
                  </a:lnTo>
                  <a:lnTo>
                    <a:pt x="292211" y="199659"/>
                  </a:lnTo>
                  <a:lnTo>
                    <a:pt x="297434" y="250825"/>
                  </a:lnTo>
                  <a:lnTo>
                    <a:pt x="294862" y="288873"/>
                  </a:lnTo>
                  <a:lnTo>
                    <a:pt x="274288" y="353730"/>
                  </a:lnTo>
                  <a:lnTo>
                    <a:pt x="234164" y="402234"/>
                  </a:lnTo>
                  <a:lnTo>
                    <a:pt x="180062" y="427051"/>
                  </a:lnTo>
                  <a:lnTo>
                    <a:pt x="148082" y="430149"/>
                  </a:lnTo>
                  <a:lnTo>
                    <a:pt x="126795" y="428245"/>
                  </a:lnTo>
                  <a:lnTo>
                    <a:pt x="105997" y="422544"/>
                  </a:lnTo>
                  <a:lnTo>
                    <a:pt x="85699" y="413057"/>
                  </a:lnTo>
                  <a:lnTo>
                    <a:pt x="65913" y="399795"/>
                  </a:lnTo>
                  <a:lnTo>
                    <a:pt x="65913" y="391032"/>
                  </a:lnTo>
                  <a:lnTo>
                    <a:pt x="84744" y="400794"/>
                  </a:lnTo>
                  <a:lnTo>
                    <a:pt x="104457" y="407781"/>
                  </a:lnTo>
                  <a:lnTo>
                    <a:pt x="125027" y="411982"/>
                  </a:lnTo>
                  <a:lnTo>
                    <a:pt x="146431" y="413384"/>
                  </a:lnTo>
                  <a:lnTo>
                    <a:pt x="174533" y="410600"/>
                  </a:lnTo>
                  <a:lnTo>
                    <a:pt x="222833" y="388364"/>
                  </a:lnTo>
                  <a:lnTo>
                    <a:pt x="259580" y="345223"/>
                  </a:lnTo>
                  <a:lnTo>
                    <a:pt x="278439" y="288228"/>
                  </a:lnTo>
                  <a:lnTo>
                    <a:pt x="280797" y="255015"/>
                  </a:lnTo>
                  <a:lnTo>
                    <a:pt x="279703" y="229844"/>
                  </a:lnTo>
                  <a:lnTo>
                    <a:pt x="270992" y="184453"/>
                  </a:lnTo>
                  <a:lnTo>
                    <a:pt x="255303" y="148586"/>
                  </a:lnTo>
                  <a:lnTo>
                    <a:pt x="221996" y="111759"/>
                  </a:lnTo>
                  <a:lnTo>
                    <a:pt x="227711" y="116839"/>
                  </a:lnTo>
                  <a:lnTo>
                    <a:pt x="232918" y="122427"/>
                  </a:lnTo>
                  <a:lnTo>
                    <a:pt x="265414" y="182578"/>
                  </a:lnTo>
                  <a:lnTo>
                    <a:pt x="274574" y="251459"/>
                  </a:lnTo>
                  <a:lnTo>
                    <a:pt x="272311" y="285847"/>
                  </a:lnTo>
                  <a:lnTo>
                    <a:pt x="254214" y="343810"/>
                  </a:lnTo>
                  <a:lnTo>
                    <a:pt x="218709" y="386560"/>
                  </a:lnTo>
                  <a:lnTo>
                    <a:pt x="169941" y="408380"/>
                  </a:lnTo>
                  <a:lnTo>
                    <a:pt x="140843" y="411099"/>
                  </a:lnTo>
                  <a:lnTo>
                    <a:pt x="117411" y="409190"/>
                  </a:lnTo>
                  <a:lnTo>
                    <a:pt x="74549" y="393846"/>
                  </a:lnTo>
                  <a:lnTo>
                    <a:pt x="31021" y="355099"/>
                  </a:lnTo>
                  <a:lnTo>
                    <a:pt x="3450" y="288424"/>
                  </a:lnTo>
                  <a:lnTo>
                    <a:pt x="0" y="247014"/>
                  </a:lnTo>
                  <a:lnTo>
                    <a:pt x="2377" y="211369"/>
                  </a:lnTo>
                  <a:lnTo>
                    <a:pt x="21324" y="151413"/>
                  </a:lnTo>
                  <a:lnTo>
                    <a:pt x="58368" y="107531"/>
                  </a:lnTo>
                  <a:lnTo>
                    <a:pt x="109319" y="85103"/>
                  </a:lnTo>
                  <a:lnTo>
                    <a:pt x="139700" y="82295"/>
                  </a:lnTo>
                  <a:close/>
                </a:path>
                <a:path w="1409700" h="430530">
                  <a:moveTo>
                    <a:pt x="893952" y="77342"/>
                  </a:moveTo>
                  <a:lnTo>
                    <a:pt x="940423" y="85111"/>
                  </a:lnTo>
                  <a:lnTo>
                    <a:pt x="966043" y="94112"/>
                  </a:lnTo>
                  <a:lnTo>
                    <a:pt x="973502" y="96218"/>
                  </a:lnTo>
                  <a:lnTo>
                    <a:pt x="980176" y="97490"/>
                  </a:lnTo>
                  <a:lnTo>
                    <a:pt x="986027" y="97916"/>
                  </a:lnTo>
                  <a:lnTo>
                    <a:pt x="993648" y="97916"/>
                  </a:lnTo>
                  <a:lnTo>
                    <a:pt x="1001268" y="95503"/>
                  </a:lnTo>
                  <a:lnTo>
                    <a:pt x="1008888" y="90804"/>
                  </a:lnTo>
                  <a:lnTo>
                    <a:pt x="1018286" y="96265"/>
                  </a:lnTo>
                  <a:lnTo>
                    <a:pt x="993409" y="143668"/>
                  </a:lnTo>
                  <a:lnTo>
                    <a:pt x="976884" y="181863"/>
                  </a:lnTo>
                  <a:lnTo>
                    <a:pt x="973074" y="189483"/>
                  </a:lnTo>
                  <a:lnTo>
                    <a:pt x="962533" y="186054"/>
                  </a:lnTo>
                  <a:lnTo>
                    <a:pt x="960106" y="173194"/>
                  </a:lnTo>
                  <a:lnTo>
                    <a:pt x="956833" y="161464"/>
                  </a:lnTo>
                  <a:lnTo>
                    <a:pt x="952728" y="150854"/>
                  </a:lnTo>
                  <a:lnTo>
                    <a:pt x="947801" y="141350"/>
                  </a:lnTo>
                  <a:lnTo>
                    <a:pt x="947801" y="145033"/>
                  </a:lnTo>
                  <a:lnTo>
                    <a:pt x="933920" y="137292"/>
                  </a:lnTo>
                  <a:lnTo>
                    <a:pt x="921432" y="131778"/>
                  </a:lnTo>
                  <a:lnTo>
                    <a:pt x="910349" y="128478"/>
                  </a:lnTo>
                  <a:lnTo>
                    <a:pt x="900684" y="127380"/>
                  </a:lnTo>
                  <a:lnTo>
                    <a:pt x="875420" y="134570"/>
                  </a:lnTo>
                  <a:lnTo>
                    <a:pt x="857361" y="156130"/>
                  </a:lnTo>
                  <a:lnTo>
                    <a:pt x="846516" y="192049"/>
                  </a:lnTo>
                  <a:lnTo>
                    <a:pt x="842899" y="242315"/>
                  </a:lnTo>
                  <a:lnTo>
                    <a:pt x="843780" y="268081"/>
                  </a:lnTo>
                  <a:lnTo>
                    <a:pt x="850828" y="312467"/>
                  </a:lnTo>
                  <a:lnTo>
                    <a:pt x="874410" y="359933"/>
                  </a:lnTo>
                  <a:lnTo>
                    <a:pt x="898778" y="377063"/>
                  </a:lnTo>
                  <a:lnTo>
                    <a:pt x="898778" y="385317"/>
                  </a:lnTo>
                  <a:lnTo>
                    <a:pt x="900684" y="385571"/>
                  </a:lnTo>
                  <a:lnTo>
                    <a:pt x="902716" y="385571"/>
                  </a:lnTo>
                  <a:lnTo>
                    <a:pt x="904748" y="385571"/>
                  </a:lnTo>
                  <a:lnTo>
                    <a:pt x="945288" y="373624"/>
                  </a:lnTo>
                  <a:lnTo>
                    <a:pt x="970772" y="338232"/>
                  </a:lnTo>
                  <a:lnTo>
                    <a:pt x="979297" y="292607"/>
                  </a:lnTo>
                  <a:lnTo>
                    <a:pt x="983615" y="287654"/>
                  </a:lnTo>
                  <a:lnTo>
                    <a:pt x="1006221" y="308482"/>
                  </a:lnTo>
                  <a:lnTo>
                    <a:pt x="1005510" y="320740"/>
                  </a:lnTo>
                  <a:lnTo>
                    <a:pt x="995045" y="359155"/>
                  </a:lnTo>
                  <a:lnTo>
                    <a:pt x="958548" y="401446"/>
                  </a:lnTo>
                  <a:lnTo>
                    <a:pt x="897001" y="415543"/>
                  </a:lnTo>
                  <a:lnTo>
                    <a:pt x="865852" y="412684"/>
                  </a:lnTo>
                  <a:lnTo>
                    <a:pt x="813794" y="389772"/>
                  </a:lnTo>
                  <a:lnTo>
                    <a:pt x="776025" y="344838"/>
                  </a:lnTo>
                  <a:lnTo>
                    <a:pt x="756785" y="283168"/>
                  </a:lnTo>
                  <a:lnTo>
                    <a:pt x="754379" y="246379"/>
                  </a:lnTo>
                  <a:lnTo>
                    <a:pt x="756880" y="212014"/>
                  </a:lnTo>
                  <a:lnTo>
                    <a:pt x="776882" y="151903"/>
                  </a:lnTo>
                  <a:lnTo>
                    <a:pt x="815603" y="104775"/>
                  </a:lnTo>
                  <a:lnTo>
                    <a:pt x="865376" y="80390"/>
                  </a:lnTo>
                  <a:lnTo>
                    <a:pt x="893952" y="77342"/>
                  </a:lnTo>
                  <a:close/>
                </a:path>
                <a:path w="1409700" h="430530">
                  <a:moveTo>
                    <a:pt x="1409192" y="14604"/>
                  </a:moveTo>
                  <a:lnTo>
                    <a:pt x="1409192" y="31495"/>
                  </a:lnTo>
                  <a:lnTo>
                    <a:pt x="1405127" y="35432"/>
                  </a:lnTo>
                  <a:lnTo>
                    <a:pt x="1395462" y="45033"/>
                  </a:lnTo>
                  <a:lnTo>
                    <a:pt x="1362513" y="85000"/>
                  </a:lnTo>
                  <a:lnTo>
                    <a:pt x="1340848" y="117524"/>
                  </a:lnTo>
                  <a:lnTo>
                    <a:pt x="1240154" y="276098"/>
                  </a:lnTo>
                  <a:lnTo>
                    <a:pt x="1240154" y="368300"/>
                  </a:lnTo>
                  <a:lnTo>
                    <a:pt x="1283335" y="426974"/>
                  </a:lnTo>
                  <a:lnTo>
                    <a:pt x="1122934" y="426974"/>
                  </a:lnTo>
                  <a:lnTo>
                    <a:pt x="1118362" y="410590"/>
                  </a:lnTo>
                  <a:lnTo>
                    <a:pt x="1260348" y="410590"/>
                  </a:lnTo>
                  <a:lnTo>
                    <a:pt x="1223518" y="371728"/>
                  </a:lnTo>
                  <a:lnTo>
                    <a:pt x="1223518" y="271399"/>
                  </a:lnTo>
                  <a:lnTo>
                    <a:pt x="1313815" y="128904"/>
                  </a:lnTo>
                  <a:lnTo>
                    <a:pt x="1337310" y="104266"/>
                  </a:lnTo>
                  <a:lnTo>
                    <a:pt x="1352506" y="76809"/>
                  </a:lnTo>
                  <a:lnTo>
                    <a:pt x="1369536" y="52720"/>
                  </a:lnTo>
                  <a:lnTo>
                    <a:pt x="1388423" y="31990"/>
                  </a:lnTo>
                  <a:lnTo>
                    <a:pt x="1409192" y="14604"/>
                  </a:lnTo>
                  <a:close/>
                </a:path>
                <a:path w="1409700" h="430530">
                  <a:moveTo>
                    <a:pt x="1394587" y="0"/>
                  </a:moveTo>
                  <a:lnTo>
                    <a:pt x="1399667" y="7238"/>
                  </a:lnTo>
                  <a:lnTo>
                    <a:pt x="1395984" y="12826"/>
                  </a:lnTo>
                  <a:lnTo>
                    <a:pt x="1375243" y="35397"/>
                  </a:lnTo>
                  <a:lnTo>
                    <a:pt x="1356455" y="58134"/>
                  </a:lnTo>
                  <a:lnTo>
                    <a:pt x="1339619" y="81014"/>
                  </a:lnTo>
                  <a:lnTo>
                    <a:pt x="1324737" y="104012"/>
                  </a:lnTo>
                  <a:lnTo>
                    <a:pt x="1319635" y="112248"/>
                  </a:lnTo>
                  <a:lnTo>
                    <a:pt x="1315354" y="119221"/>
                  </a:lnTo>
                  <a:lnTo>
                    <a:pt x="1311860" y="124908"/>
                  </a:lnTo>
                  <a:lnTo>
                    <a:pt x="1309116" y="129286"/>
                  </a:lnTo>
                  <a:lnTo>
                    <a:pt x="1219580" y="272541"/>
                  </a:lnTo>
                  <a:lnTo>
                    <a:pt x="1219580" y="367791"/>
                  </a:lnTo>
                  <a:lnTo>
                    <a:pt x="1254760" y="407162"/>
                  </a:lnTo>
                  <a:lnTo>
                    <a:pt x="1126363" y="407162"/>
                  </a:lnTo>
                  <a:lnTo>
                    <a:pt x="1161415" y="367664"/>
                  </a:lnTo>
                  <a:lnTo>
                    <a:pt x="1161415" y="272795"/>
                  </a:lnTo>
                  <a:lnTo>
                    <a:pt x="1102995" y="183133"/>
                  </a:lnTo>
                  <a:lnTo>
                    <a:pt x="1090422" y="162051"/>
                  </a:lnTo>
                  <a:lnTo>
                    <a:pt x="1063371" y="125475"/>
                  </a:lnTo>
                  <a:lnTo>
                    <a:pt x="1031748" y="96900"/>
                  </a:lnTo>
                  <a:lnTo>
                    <a:pt x="1026795" y="85470"/>
                  </a:lnTo>
                  <a:lnTo>
                    <a:pt x="1159637" y="85470"/>
                  </a:lnTo>
                  <a:lnTo>
                    <a:pt x="1129538" y="122427"/>
                  </a:lnTo>
                  <a:lnTo>
                    <a:pt x="1205102" y="238887"/>
                  </a:lnTo>
                  <a:lnTo>
                    <a:pt x="1208024" y="231520"/>
                  </a:lnTo>
                  <a:lnTo>
                    <a:pt x="1135888" y="121157"/>
                  </a:lnTo>
                  <a:lnTo>
                    <a:pt x="1165987" y="92582"/>
                  </a:lnTo>
                  <a:lnTo>
                    <a:pt x="1176654" y="101091"/>
                  </a:lnTo>
                  <a:lnTo>
                    <a:pt x="1154557" y="122681"/>
                  </a:lnTo>
                  <a:lnTo>
                    <a:pt x="1216533" y="220599"/>
                  </a:lnTo>
                  <a:lnTo>
                    <a:pt x="1266825" y="137159"/>
                  </a:lnTo>
                  <a:lnTo>
                    <a:pt x="1288256" y="93618"/>
                  </a:lnTo>
                  <a:lnTo>
                    <a:pt x="1289685" y="83946"/>
                  </a:lnTo>
                  <a:lnTo>
                    <a:pt x="1288397" y="76563"/>
                  </a:lnTo>
                  <a:lnTo>
                    <a:pt x="1284525" y="67738"/>
                  </a:lnTo>
                  <a:lnTo>
                    <a:pt x="1278058" y="57461"/>
                  </a:lnTo>
                  <a:lnTo>
                    <a:pt x="1268984" y="45719"/>
                  </a:lnTo>
                  <a:lnTo>
                    <a:pt x="1304055" y="35911"/>
                  </a:lnTo>
                  <a:lnTo>
                    <a:pt x="1335532" y="25352"/>
                  </a:lnTo>
                  <a:lnTo>
                    <a:pt x="1363388" y="14055"/>
                  </a:lnTo>
                  <a:lnTo>
                    <a:pt x="1387602" y="2031"/>
                  </a:lnTo>
                  <a:lnTo>
                    <a:pt x="139458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557334"/>
            <a:ext cx="7252970" cy="38519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SzPct val="72916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The crawler </a:t>
            </a:r>
            <a:r>
              <a:rPr sz="2400" dirty="0">
                <a:latin typeface="Trebuchet MS"/>
                <a:cs typeface="Trebuchet MS"/>
              </a:rPr>
              <a:t>runs </a:t>
            </a:r>
            <a:r>
              <a:rPr sz="2400" spc="-5" dirty="0">
                <a:latin typeface="Trebuchet MS"/>
                <a:cs typeface="Trebuchet MS"/>
              </a:rPr>
              <a:t>multiple processes in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parallel.</a:t>
            </a:r>
            <a:endParaRPr sz="24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SzPct val="72916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goal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is:</a:t>
            </a:r>
            <a:endParaRPr sz="2400">
              <a:latin typeface="Trebuchet MS"/>
              <a:cs typeface="Trebuchet MS"/>
            </a:endParaRPr>
          </a:p>
          <a:p>
            <a:pPr marL="556895">
              <a:lnSpc>
                <a:spcPct val="100000"/>
              </a:lnSpc>
              <a:spcBef>
                <a:spcPts val="600"/>
              </a:spcBef>
            </a:pPr>
            <a:r>
              <a:rPr sz="2400" spc="-155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maximize the download</a:t>
            </a:r>
            <a:r>
              <a:rPr sz="2400" spc="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rate.</a:t>
            </a:r>
            <a:endParaRPr sz="2400">
              <a:latin typeface="Trebuchet MS"/>
              <a:cs typeface="Trebuchet MS"/>
            </a:endParaRPr>
          </a:p>
          <a:p>
            <a:pPr marL="556895" marR="142875">
              <a:lnSpc>
                <a:spcPts val="3479"/>
              </a:lnSpc>
              <a:spcBef>
                <a:spcPts val="215"/>
              </a:spcBef>
            </a:pPr>
            <a:r>
              <a:rPr sz="2400" spc="-155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minimize the </a:t>
            </a:r>
            <a:r>
              <a:rPr sz="2400" dirty="0">
                <a:latin typeface="Trebuchet MS"/>
                <a:cs typeface="Trebuchet MS"/>
              </a:rPr>
              <a:t>overhead from </a:t>
            </a:r>
            <a:r>
              <a:rPr sz="2400" spc="-10" dirty="0">
                <a:latin typeface="Trebuchet MS"/>
                <a:cs typeface="Trebuchet MS"/>
              </a:rPr>
              <a:t>parallelization.  </a:t>
            </a:r>
            <a:r>
              <a:rPr sz="2400" spc="-155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avoid repeated </a:t>
            </a:r>
            <a:r>
              <a:rPr sz="2400" spc="-10" dirty="0">
                <a:latin typeface="Trebuchet MS"/>
                <a:cs typeface="Trebuchet MS"/>
              </a:rPr>
              <a:t>downloads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2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page.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buSzPct val="72916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crawling </a:t>
            </a:r>
            <a:r>
              <a:rPr sz="2400" dirty="0">
                <a:latin typeface="Trebuchet MS"/>
                <a:cs typeface="Trebuchet MS"/>
              </a:rPr>
              <a:t>system requires a </a:t>
            </a:r>
            <a:r>
              <a:rPr sz="2400" spc="-5" dirty="0">
                <a:latin typeface="Trebuchet MS"/>
                <a:cs typeface="Trebuchet MS"/>
              </a:rPr>
              <a:t>policy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10" dirty="0">
                <a:latin typeface="Trebuchet MS"/>
                <a:cs typeface="Trebuchet MS"/>
              </a:rPr>
              <a:t>assigning  </a:t>
            </a:r>
            <a:r>
              <a:rPr sz="2400" spc="-5" dirty="0">
                <a:latin typeface="Trebuchet MS"/>
                <a:cs typeface="Trebuchet MS"/>
              </a:rPr>
              <a:t>the new URLs discovered during the crawling  </a:t>
            </a:r>
            <a:r>
              <a:rPr sz="2400" spc="-10" dirty="0">
                <a:latin typeface="Trebuchet MS"/>
                <a:cs typeface="Trebuchet MS"/>
              </a:rPr>
              <a:t>process.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87" y="1503427"/>
            <a:ext cx="7451090" cy="5058410"/>
            <a:chOff x="351287" y="1503427"/>
            <a:chExt cx="7451090" cy="5058410"/>
          </a:xfrm>
        </p:grpSpPr>
        <p:sp>
          <p:nvSpPr>
            <p:cNvPr id="3" name="object 3"/>
            <p:cNvSpPr/>
            <p:nvPr/>
          </p:nvSpPr>
          <p:spPr>
            <a:xfrm>
              <a:off x="414527" y="5513831"/>
              <a:ext cx="507491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" y="5358383"/>
              <a:ext cx="3558540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280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pc="-5" dirty="0"/>
              <a:t>What is a </a:t>
            </a:r>
            <a:r>
              <a:rPr spc="-10" dirty="0"/>
              <a:t>web </a:t>
            </a:r>
            <a:r>
              <a:rPr spc="-70" dirty="0"/>
              <a:t>crawler?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059660"/>
            <a:ext cx="5365750" cy="38055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Why is web crawler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required?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How does web crawler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work?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Mechanism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used</a:t>
            </a:r>
            <a:endParaRPr sz="2600">
              <a:latin typeface="Trebuchet MS"/>
              <a:cs typeface="Trebuchet MS"/>
            </a:endParaRPr>
          </a:p>
          <a:p>
            <a:pPr marL="1111250" marR="5080" indent="-100965">
              <a:lnSpc>
                <a:spcPct val="119200"/>
              </a:lnSpc>
            </a:pPr>
            <a:r>
              <a:rPr sz="2600" dirty="0">
                <a:latin typeface="Trebuchet MS"/>
                <a:cs typeface="Trebuchet MS"/>
              </a:rPr>
              <a:t>Breadth first search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traversal  Depth </a:t>
            </a:r>
            <a:r>
              <a:rPr sz="2600" dirty="0">
                <a:latin typeface="Trebuchet MS"/>
                <a:cs typeface="Trebuchet MS"/>
              </a:rPr>
              <a:t>first search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traversal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  <a:tab pos="2738120" algn="l"/>
              </a:tabLst>
            </a:pPr>
            <a:r>
              <a:rPr sz="2600" spc="-5" dirty="0">
                <a:latin typeface="Trebuchet MS"/>
                <a:cs typeface="Trebuchet MS"/>
              </a:rPr>
              <a:t>Architecture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	</a:t>
            </a:r>
            <a:r>
              <a:rPr sz="2600" spc="-5" dirty="0">
                <a:latin typeface="Trebuchet MS"/>
                <a:cs typeface="Trebuchet MS"/>
              </a:rPr>
              <a:t>web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crawler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Crawling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policies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b="1" dirty="0">
                <a:solidFill>
                  <a:srgbClr val="B03E9A"/>
                </a:solidFill>
                <a:latin typeface="Trebuchet MS"/>
                <a:cs typeface="Trebuchet MS"/>
              </a:rPr>
              <a:t>Distributed</a:t>
            </a:r>
            <a:r>
              <a:rPr sz="2600" b="1" spc="-25" dirty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2600" b="1" spc="-10" dirty="0">
                <a:solidFill>
                  <a:srgbClr val="B03E9A"/>
                </a:solidFill>
                <a:latin typeface="Trebuchet MS"/>
                <a:cs typeface="Trebuchet MS"/>
              </a:rPr>
              <a:t>crawling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9363"/>
            <a:ext cx="6424930" cy="365125"/>
            <a:chOff x="537413" y="999363"/>
            <a:chExt cx="6424930" cy="365125"/>
          </a:xfrm>
        </p:grpSpPr>
        <p:sp>
          <p:nvSpPr>
            <p:cNvPr id="3" name="object 3"/>
            <p:cNvSpPr/>
            <p:nvPr/>
          </p:nvSpPr>
          <p:spPr>
            <a:xfrm>
              <a:off x="538302" y="1000252"/>
              <a:ext cx="6422567" cy="363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81352" y="1277493"/>
              <a:ext cx="86740" cy="869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0543" y="1107186"/>
              <a:ext cx="2785110" cy="127635"/>
            </a:xfrm>
            <a:custGeom>
              <a:avLst/>
              <a:gdLst/>
              <a:ahLst/>
              <a:cxnLst/>
              <a:rect l="l" t="t" r="r" b="b"/>
              <a:pathLst>
                <a:path w="2785110" h="127634">
                  <a:moveTo>
                    <a:pt x="2743581" y="0"/>
                  </a:moveTo>
                  <a:lnTo>
                    <a:pt x="2702052" y="127635"/>
                  </a:lnTo>
                  <a:lnTo>
                    <a:pt x="2785110" y="127635"/>
                  </a:lnTo>
                  <a:lnTo>
                    <a:pt x="2743581" y="0"/>
                  </a:lnTo>
                  <a:close/>
                </a:path>
                <a:path w="2785110" h="127634">
                  <a:moveTo>
                    <a:pt x="643508" y="0"/>
                  </a:moveTo>
                  <a:lnTo>
                    <a:pt x="601980" y="127635"/>
                  </a:lnTo>
                  <a:lnTo>
                    <a:pt x="685037" y="127635"/>
                  </a:lnTo>
                  <a:lnTo>
                    <a:pt x="643508" y="0"/>
                  </a:lnTo>
                  <a:close/>
                </a:path>
                <a:path w="2785110" h="127634">
                  <a:moveTo>
                    <a:pt x="41529" y="0"/>
                  </a:moveTo>
                  <a:lnTo>
                    <a:pt x="0" y="127635"/>
                  </a:lnTo>
                  <a:lnTo>
                    <a:pt x="83057" y="127635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1352" y="1086485"/>
              <a:ext cx="86740" cy="86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7144" y="1057402"/>
              <a:ext cx="106933" cy="115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58050" y="1057275"/>
              <a:ext cx="101854" cy="100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4238" y="1057275"/>
              <a:ext cx="101853" cy="100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4166" y="1057275"/>
              <a:ext cx="101853" cy="100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9415" y="1057275"/>
              <a:ext cx="101853" cy="100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302" y="1000252"/>
              <a:ext cx="6423025" cy="357505"/>
            </a:xfrm>
            <a:custGeom>
              <a:avLst/>
              <a:gdLst/>
              <a:ahLst/>
              <a:cxnLst/>
              <a:rect l="l" t="t" r="r" b="b"/>
              <a:pathLst>
                <a:path w="6423025" h="357505">
                  <a:moveTo>
                    <a:pt x="5882690" y="5969"/>
                  </a:moveTo>
                  <a:lnTo>
                    <a:pt x="6103162" y="5969"/>
                  </a:lnTo>
                  <a:lnTo>
                    <a:pt x="6103162" y="60451"/>
                  </a:lnTo>
                  <a:lnTo>
                    <a:pt x="5944031" y="60451"/>
                  </a:lnTo>
                  <a:lnTo>
                    <a:pt x="5944031" y="141350"/>
                  </a:lnTo>
                  <a:lnTo>
                    <a:pt x="6058204" y="141350"/>
                  </a:lnTo>
                  <a:lnTo>
                    <a:pt x="6058204" y="193548"/>
                  </a:lnTo>
                  <a:lnTo>
                    <a:pt x="5944031" y="193548"/>
                  </a:lnTo>
                  <a:lnTo>
                    <a:pt x="5944031" y="297052"/>
                  </a:lnTo>
                  <a:lnTo>
                    <a:pt x="6100622" y="297052"/>
                  </a:lnTo>
                  <a:lnTo>
                    <a:pt x="6100622" y="351536"/>
                  </a:lnTo>
                  <a:lnTo>
                    <a:pt x="5882690" y="351536"/>
                  </a:lnTo>
                  <a:lnTo>
                    <a:pt x="5882690" y="5969"/>
                  </a:lnTo>
                  <a:close/>
                </a:path>
                <a:path w="6423025" h="357505">
                  <a:moveTo>
                    <a:pt x="5615990" y="5969"/>
                  </a:moveTo>
                  <a:lnTo>
                    <a:pt x="5677331" y="5969"/>
                  </a:lnTo>
                  <a:lnTo>
                    <a:pt x="5677331" y="297052"/>
                  </a:lnTo>
                  <a:lnTo>
                    <a:pt x="5833414" y="297052"/>
                  </a:lnTo>
                  <a:lnTo>
                    <a:pt x="5833414" y="351536"/>
                  </a:lnTo>
                  <a:lnTo>
                    <a:pt x="5615990" y="351536"/>
                  </a:lnTo>
                  <a:lnTo>
                    <a:pt x="5615990" y="5969"/>
                  </a:lnTo>
                  <a:close/>
                </a:path>
                <a:path w="6423025" h="357505">
                  <a:moveTo>
                    <a:pt x="5154980" y="5969"/>
                  </a:moveTo>
                  <a:lnTo>
                    <a:pt x="5218988" y="5969"/>
                  </a:lnTo>
                  <a:lnTo>
                    <a:pt x="5283758" y="214502"/>
                  </a:lnTo>
                  <a:lnTo>
                    <a:pt x="5353862" y="5969"/>
                  </a:lnTo>
                  <a:lnTo>
                    <a:pt x="5380786" y="5969"/>
                  </a:lnTo>
                  <a:lnTo>
                    <a:pt x="5451017" y="214502"/>
                  </a:lnTo>
                  <a:lnTo>
                    <a:pt x="5515660" y="5969"/>
                  </a:lnTo>
                  <a:lnTo>
                    <a:pt x="5579668" y="5969"/>
                  </a:lnTo>
                  <a:lnTo>
                    <a:pt x="5467781" y="356235"/>
                  </a:lnTo>
                  <a:lnTo>
                    <a:pt x="5442508" y="356235"/>
                  </a:lnTo>
                  <a:lnTo>
                    <a:pt x="5367070" y="138302"/>
                  </a:lnTo>
                  <a:lnTo>
                    <a:pt x="5293664" y="356235"/>
                  </a:lnTo>
                  <a:lnTo>
                    <a:pt x="5268518" y="356235"/>
                  </a:lnTo>
                  <a:lnTo>
                    <a:pt x="5154980" y="5969"/>
                  </a:lnTo>
                  <a:close/>
                </a:path>
                <a:path w="6423025" h="357505">
                  <a:moveTo>
                    <a:pt x="3922826" y="5969"/>
                  </a:moveTo>
                  <a:lnTo>
                    <a:pt x="3984167" y="5969"/>
                  </a:lnTo>
                  <a:lnTo>
                    <a:pt x="3984167" y="297052"/>
                  </a:lnTo>
                  <a:lnTo>
                    <a:pt x="4140250" y="297052"/>
                  </a:lnTo>
                  <a:lnTo>
                    <a:pt x="4140250" y="351536"/>
                  </a:lnTo>
                  <a:lnTo>
                    <a:pt x="3922826" y="351536"/>
                  </a:lnTo>
                  <a:lnTo>
                    <a:pt x="3922826" y="5969"/>
                  </a:lnTo>
                  <a:close/>
                </a:path>
                <a:path w="6423025" h="357505">
                  <a:moveTo>
                    <a:pt x="3648506" y="5969"/>
                  </a:moveTo>
                  <a:lnTo>
                    <a:pt x="3868978" y="5969"/>
                  </a:lnTo>
                  <a:lnTo>
                    <a:pt x="3868978" y="60451"/>
                  </a:lnTo>
                  <a:lnTo>
                    <a:pt x="3709847" y="60451"/>
                  </a:lnTo>
                  <a:lnTo>
                    <a:pt x="3709847" y="141350"/>
                  </a:lnTo>
                  <a:lnTo>
                    <a:pt x="3824020" y="141350"/>
                  </a:lnTo>
                  <a:lnTo>
                    <a:pt x="3824020" y="193548"/>
                  </a:lnTo>
                  <a:lnTo>
                    <a:pt x="3709847" y="193548"/>
                  </a:lnTo>
                  <a:lnTo>
                    <a:pt x="3709847" y="297052"/>
                  </a:lnTo>
                  <a:lnTo>
                    <a:pt x="3866438" y="297052"/>
                  </a:lnTo>
                  <a:lnTo>
                    <a:pt x="3866438" y="351536"/>
                  </a:lnTo>
                  <a:lnTo>
                    <a:pt x="3648506" y="351536"/>
                  </a:lnTo>
                  <a:lnTo>
                    <a:pt x="3648506" y="5969"/>
                  </a:lnTo>
                  <a:close/>
                </a:path>
                <a:path w="6423025" h="357505">
                  <a:moveTo>
                    <a:pt x="3381806" y="5969"/>
                  </a:moveTo>
                  <a:lnTo>
                    <a:pt x="3443147" y="5969"/>
                  </a:lnTo>
                  <a:lnTo>
                    <a:pt x="3443147" y="297052"/>
                  </a:lnTo>
                  <a:lnTo>
                    <a:pt x="3599230" y="297052"/>
                  </a:lnTo>
                  <a:lnTo>
                    <a:pt x="3599230" y="351536"/>
                  </a:lnTo>
                  <a:lnTo>
                    <a:pt x="3381806" y="351536"/>
                  </a:lnTo>
                  <a:lnTo>
                    <a:pt x="3381806" y="5969"/>
                  </a:lnTo>
                  <a:close/>
                </a:path>
                <a:path w="6423025" h="357505">
                  <a:moveTo>
                    <a:pt x="3115106" y="5969"/>
                  </a:moveTo>
                  <a:lnTo>
                    <a:pt x="3176447" y="5969"/>
                  </a:lnTo>
                  <a:lnTo>
                    <a:pt x="3176447" y="297052"/>
                  </a:lnTo>
                  <a:lnTo>
                    <a:pt x="3332530" y="297052"/>
                  </a:lnTo>
                  <a:lnTo>
                    <a:pt x="3332530" y="351536"/>
                  </a:lnTo>
                  <a:lnTo>
                    <a:pt x="3115106" y="351536"/>
                  </a:lnTo>
                  <a:lnTo>
                    <a:pt x="3115106" y="5969"/>
                  </a:lnTo>
                  <a:close/>
                </a:path>
                <a:path w="6423025" h="357505">
                  <a:moveTo>
                    <a:pt x="1364030" y="5969"/>
                  </a:moveTo>
                  <a:lnTo>
                    <a:pt x="1584502" y="5969"/>
                  </a:lnTo>
                  <a:lnTo>
                    <a:pt x="1584502" y="60451"/>
                  </a:lnTo>
                  <a:lnTo>
                    <a:pt x="1425371" y="60451"/>
                  </a:lnTo>
                  <a:lnTo>
                    <a:pt x="1425371" y="141350"/>
                  </a:lnTo>
                  <a:lnTo>
                    <a:pt x="1539544" y="141350"/>
                  </a:lnTo>
                  <a:lnTo>
                    <a:pt x="1539544" y="193548"/>
                  </a:lnTo>
                  <a:lnTo>
                    <a:pt x="1425371" y="193548"/>
                  </a:lnTo>
                  <a:lnTo>
                    <a:pt x="1425371" y="297052"/>
                  </a:lnTo>
                  <a:lnTo>
                    <a:pt x="1581962" y="297052"/>
                  </a:lnTo>
                  <a:lnTo>
                    <a:pt x="1581962" y="351536"/>
                  </a:lnTo>
                  <a:lnTo>
                    <a:pt x="1364030" y="351536"/>
                  </a:lnTo>
                  <a:lnTo>
                    <a:pt x="1364030" y="5969"/>
                  </a:lnTo>
                  <a:close/>
                </a:path>
                <a:path w="6423025" h="357505">
                  <a:moveTo>
                    <a:pt x="740714" y="5969"/>
                  </a:moveTo>
                  <a:lnTo>
                    <a:pt x="802055" y="5969"/>
                  </a:lnTo>
                  <a:lnTo>
                    <a:pt x="802055" y="240157"/>
                  </a:lnTo>
                  <a:lnTo>
                    <a:pt x="803105" y="253420"/>
                  </a:lnTo>
                  <a:lnTo>
                    <a:pt x="828231" y="293143"/>
                  </a:lnTo>
                  <a:lnTo>
                    <a:pt x="865682" y="302895"/>
                  </a:lnTo>
                  <a:lnTo>
                    <a:pt x="881422" y="301825"/>
                  </a:lnTo>
                  <a:lnTo>
                    <a:pt x="917498" y="285876"/>
                  </a:lnTo>
                  <a:lnTo>
                    <a:pt x="936040" y="239013"/>
                  </a:lnTo>
                  <a:lnTo>
                    <a:pt x="936040" y="5969"/>
                  </a:lnTo>
                  <a:lnTo>
                    <a:pt x="997254" y="5969"/>
                  </a:lnTo>
                  <a:lnTo>
                    <a:pt x="997254" y="243712"/>
                  </a:lnTo>
                  <a:lnTo>
                    <a:pt x="995036" y="268932"/>
                  </a:lnTo>
                  <a:lnTo>
                    <a:pt x="977216" y="310703"/>
                  </a:lnTo>
                  <a:lnTo>
                    <a:pt x="942182" y="340447"/>
                  </a:lnTo>
                  <a:lnTo>
                    <a:pt x="894505" y="355496"/>
                  </a:lnTo>
                  <a:lnTo>
                    <a:pt x="866190" y="357377"/>
                  </a:lnTo>
                  <a:lnTo>
                    <a:pt x="837808" y="355542"/>
                  </a:lnTo>
                  <a:lnTo>
                    <a:pt x="791377" y="340822"/>
                  </a:lnTo>
                  <a:lnTo>
                    <a:pt x="759038" y="311574"/>
                  </a:lnTo>
                  <a:lnTo>
                    <a:pt x="742742" y="269370"/>
                  </a:lnTo>
                  <a:lnTo>
                    <a:pt x="740714" y="243459"/>
                  </a:lnTo>
                  <a:lnTo>
                    <a:pt x="740714" y="5969"/>
                  </a:lnTo>
                  <a:close/>
                </a:path>
                <a:path w="6423025" h="357505">
                  <a:moveTo>
                    <a:pt x="283121" y="5969"/>
                  </a:moveTo>
                  <a:lnTo>
                    <a:pt x="344449" y="5969"/>
                  </a:lnTo>
                  <a:lnTo>
                    <a:pt x="344449" y="351536"/>
                  </a:lnTo>
                  <a:lnTo>
                    <a:pt x="283121" y="351536"/>
                  </a:lnTo>
                  <a:lnTo>
                    <a:pt x="283121" y="5969"/>
                  </a:lnTo>
                  <a:close/>
                </a:path>
                <a:path w="6423025" h="357505">
                  <a:moveTo>
                    <a:pt x="0" y="5969"/>
                  </a:moveTo>
                  <a:lnTo>
                    <a:pt x="227634" y="5969"/>
                  </a:lnTo>
                  <a:lnTo>
                    <a:pt x="227634" y="60451"/>
                  </a:lnTo>
                  <a:lnTo>
                    <a:pt x="61328" y="60451"/>
                  </a:lnTo>
                  <a:lnTo>
                    <a:pt x="61328" y="141350"/>
                  </a:lnTo>
                  <a:lnTo>
                    <a:pt x="182816" y="141350"/>
                  </a:lnTo>
                  <a:lnTo>
                    <a:pt x="182816" y="193548"/>
                  </a:lnTo>
                  <a:lnTo>
                    <a:pt x="61328" y="193548"/>
                  </a:lnTo>
                  <a:lnTo>
                    <a:pt x="61328" y="351536"/>
                  </a:lnTo>
                  <a:lnTo>
                    <a:pt x="0" y="351536"/>
                  </a:lnTo>
                  <a:lnTo>
                    <a:pt x="0" y="5969"/>
                  </a:lnTo>
                  <a:close/>
                </a:path>
                <a:path w="6423025" h="357505">
                  <a:moveTo>
                    <a:pt x="2030018" y="3556"/>
                  </a:moveTo>
                  <a:lnTo>
                    <a:pt x="2068216" y="5127"/>
                  </a:lnTo>
                  <a:lnTo>
                    <a:pt x="2128084" y="17700"/>
                  </a:lnTo>
                  <a:lnTo>
                    <a:pt x="2166355" y="43037"/>
                  </a:lnTo>
                  <a:lnTo>
                    <a:pt x="2185266" y="82280"/>
                  </a:lnTo>
                  <a:lnTo>
                    <a:pt x="2187625" y="107187"/>
                  </a:lnTo>
                  <a:lnTo>
                    <a:pt x="2182018" y="149981"/>
                  </a:lnTo>
                  <a:lnTo>
                    <a:pt x="2165200" y="183266"/>
                  </a:lnTo>
                  <a:lnTo>
                    <a:pt x="2137178" y="207040"/>
                  </a:lnTo>
                  <a:lnTo>
                    <a:pt x="2097957" y="221305"/>
                  </a:lnTo>
                  <a:lnTo>
                    <a:pt x="2047544" y="226060"/>
                  </a:lnTo>
                  <a:lnTo>
                    <a:pt x="2041877" y="225962"/>
                  </a:lnTo>
                  <a:lnTo>
                    <a:pt x="2035352" y="225663"/>
                  </a:lnTo>
                  <a:lnTo>
                    <a:pt x="2027970" y="225149"/>
                  </a:lnTo>
                  <a:lnTo>
                    <a:pt x="2019731" y="224409"/>
                  </a:lnTo>
                  <a:lnTo>
                    <a:pt x="2019731" y="351536"/>
                  </a:lnTo>
                  <a:lnTo>
                    <a:pt x="1958390" y="351536"/>
                  </a:lnTo>
                  <a:lnTo>
                    <a:pt x="1958390" y="6223"/>
                  </a:lnTo>
                  <a:lnTo>
                    <a:pt x="1985870" y="5056"/>
                  </a:lnTo>
                  <a:lnTo>
                    <a:pt x="2006968" y="4222"/>
                  </a:lnTo>
                  <a:lnTo>
                    <a:pt x="2021684" y="3722"/>
                  </a:lnTo>
                  <a:lnTo>
                    <a:pt x="2030018" y="3556"/>
                  </a:lnTo>
                  <a:close/>
                </a:path>
                <a:path w="6423025" h="357505">
                  <a:moveTo>
                    <a:pt x="6252768" y="2412"/>
                  </a:moveTo>
                  <a:lnTo>
                    <a:pt x="6310349" y="8772"/>
                  </a:lnTo>
                  <a:lnTo>
                    <a:pt x="6351463" y="27860"/>
                  </a:lnTo>
                  <a:lnTo>
                    <a:pt x="6376123" y="59688"/>
                  </a:lnTo>
                  <a:lnTo>
                    <a:pt x="6384340" y="104267"/>
                  </a:lnTo>
                  <a:lnTo>
                    <a:pt x="6383199" y="119268"/>
                  </a:lnTo>
                  <a:lnTo>
                    <a:pt x="6366179" y="160274"/>
                  </a:lnTo>
                  <a:lnTo>
                    <a:pt x="6333675" y="189741"/>
                  </a:lnTo>
                  <a:lnTo>
                    <a:pt x="6320459" y="195834"/>
                  </a:lnTo>
                  <a:lnTo>
                    <a:pt x="6422567" y="351536"/>
                  </a:lnTo>
                  <a:lnTo>
                    <a:pt x="6351828" y="351536"/>
                  </a:lnTo>
                  <a:lnTo>
                    <a:pt x="6259626" y="208787"/>
                  </a:lnTo>
                  <a:lnTo>
                    <a:pt x="6251963" y="208619"/>
                  </a:lnTo>
                  <a:lnTo>
                    <a:pt x="6242894" y="208295"/>
                  </a:lnTo>
                  <a:lnTo>
                    <a:pt x="6232444" y="207805"/>
                  </a:lnTo>
                  <a:lnTo>
                    <a:pt x="6220637" y="207137"/>
                  </a:lnTo>
                  <a:lnTo>
                    <a:pt x="6220637" y="351536"/>
                  </a:lnTo>
                  <a:lnTo>
                    <a:pt x="6157010" y="351536"/>
                  </a:lnTo>
                  <a:lnTo>
                    <a:pt x="6157010" y="5969"/>
                  </a:lnTo>
                  <a:lnTo>
                    <a:pt x="6161420" y="5851"/>
                  </a:lnTo>
                  <a:lnTo>
                    <a:pt x="6169520" y="5508"/>
                  </a:lnTo>
                  <a:lnTo>
                    <a:pt x="6181335" y="4951"/>
                  </a:lnTo>
                  <a:lnTo>
                    <a:pt x="6196888" y="4190"/>
                  </a:lnTo>
                  <a:lnTo>
                    <a:pt x="6213371" y="3430"/>
                  </a:lnTo>
                  <a:lnTo>
                    <a:pt x="6228162" y="2873"/>
                  </a:lnTo>
                  <a:lnTo>
                    <a:pt x="6241287" y="2530"/>
                  </a:lnTo>
                  <a:lnTo>
                    <a:pt x="6252768" y="2412"/>
                  </a:lnTo>
                  <a:close/>
                </a:path>
                <a:path w="6423025" h="357505">
                  <a:moveTo>
                    <a:pt x="1164132" y="2412"/>
                  </a:moveTo>
                  <a:lnTo>
                    <a:pt x="1221713" y="8772"/>
                  </a:lnTo>
                  <a:lnTo>
                    <a:pt x="1262827" y="27860"/>
                  </a:lnTo>
                  <a:lnTo>
                    <a:pt x="1287487" y="59688"/>
                  </a:lnTo>
                  <a:lnTo>
                    <a:pt x="1295704" y="104267"/>
                  </a:lnTo>
                  <a:lnTo>
                    <a:pt x="1294563" y="119268"/>
                  </a:lnTo>
                  <a:lnTo>
                    <a:pt x="1277543" y="160274"/>
                  </a:lnTo>
                  <a:lnTo>
                    <a:pt x="1245039" y="189741"/>
                  </a:lnTo>
                  <a:lnTo>
                    <a:pt x="1231823" y="195834"/>
                  </a:lnTo>
                  <a:lnTo>
                    <a:pt x="1333931" y="351536"/>
                  </a:lnTo>
                  <a:lnTo>
                    <a:pt x="1263192" y="351536"/>
                  </a:lnTo>
                  <a:lnTo>
                    <a:pt x="1170990" y="208787"/>
                  </a:lnTo>
                  <a:lnTo>
                    <a:pt x="1163327" y="208619"/>
                  </a:lnTo>
                  <a:lnTo>
                    <a:pt x="1154258" y="208295"/>
                  </a:lnTo>
                  <a:lnTo>
                    <a:pt x="1143808" y="207805"/>
                  </a:lnTo>
                  <a:lnTo>
                    <a:pt x="1132001" y="207137"/>
                  </a:lnTo>
                  <a:lnTo>
                    <a:pt x="1132001" y="351536"/>
                  </a:lnTo>
                  <a:lnTo>
                    <a:pt x="1068374" y="351536"/>
                  </a:lnTo>
                  <a:lnTo>
                    <a:pt x="1068374" y="5969"/>
                  </a:lnTo>
                  <a:lnTo>
                    <a:pt x="1072784" y="5851"/>
                  </a:lnTo>
                  <a:lnTo>
                    <a:pt x="1080884" y="5508"/>
                  </a:lnTo>
                  <a:lnTo>
                    <a:pt x="1092699" y="4951"/>
                  </a:lnTo>
                  <a:lnTo>
                    <a:pt x="1108252" y="4190"/>
                  </a:lnTo>
                  <a:lnTo>
                    <a:pt x="1124735" y="3430"/>
                  </a:lnTo>
                  <a:lnTo>
                    <a:pt x="1139526" y="2873"/>
                  </a:lnTo>
                  <a:lnTo>
                    <a:pt x="1152651" y="2530"/>
                  </a:lnTo>
                  <a:lnTo>
                    <a:pt x="1164132" y="2412"/>
                  </a:lnTo>
                  <a:close/>
                </a:path>
                <a:path w="6423025" h="357505">
                  <a:moveTo>
                    <a:pt x="5012359" y="1270"/>
                  </a:moveTo>
                  <a:lnTo>
                    <a:pt x="5039283" y="1270"/>
                  </a:lnTo>
                  <a:lnTo>
                    <a:pt x="5178221" y="351536"/>
                  </a:lnTo>
                  <a:lnTo>
                    <a:pt x="5110530" y="351536"/>
                  </a:lnTo>
                  <a:lnTo>
                    <a:pt x="5085257" y="281432"/>
                  </a:lnTo>
                  <a:lnTo>
                    <a:pt x="4966893" y="281432"/>
                  </a:lnTo>
                  <a:lnTo>
                    <a:pt x="4942763" y="351536"/>
                  </a:lnTo>
                  <a:lnTo>
                    <a:pt x="4878755" y="351536"/>
                  </a:lnTo>
                  <a:lnTo>
                    <a:pt x="4874564" y="351536"/>
                  </a:lnTo>
                  <a:lnTo>
                    <a:pt x="4808016" y="351536"/>
                  </a:lnTo>
                  <a:lnTo>
                    <a:pt x="4715814" y="208787"/>
                  </a:lnTo>
                  <a:lnTo>
                    <a:pt x="4708151" y="208619"/>
                  </a:lnTo>
                  <a:lnTo>
                    <a:pt x="4699082" y="208295"/>
                  </a:lnTo>
                  <a:lnTo>
                    <a:pt x="4688632" y="207805"/>
                  </a:lnTo>
                  <a:lnTo>
                    <a:pt x="4676825" y="207137"/>
                  </a:lnTo>
                  <a:lnTo>
                    <a:pt x="4676825" y="351536"/>
                  </a:lnTo>
                  <a:lnTo>
                    <a:pt x="4613198" y="351536"/>
                  </a:lnTo>
                  <a:lnTo>
                    <a:pt x="4613198" y="5969"/>
                  </a:lnTo>
                  <a:lnTo>
                    <a:pt x="4617608" y="5851"/>
                  </a:lnTo>
                  <a:lnTo>
                    <a:pt x="4625708" y="5508"/>
                  </a:lnTo>
                  <a:lnTo>
                    <a:pt x="4637523" y="4951"/>
                  </a:lnTo>
                  <a:lnTo>
                    <a:pt x="4653076" y="4190"/>
                  </a:lnTo>
                  <a:lnTo>
                    <a:pt x="4669559" y="3430"/>
                  </a:lnTo>
                  <a:lnTo>
                    <a:pt x="4684350" y="2873"/>
                  </a:lnTo>
                  <a:lnTo>
                    <a:pt x="4697475" y="2530"/>
                  </a:lnTo>
                  <a:lnTo>
                    <a:pt x="4708956" y="2412"/>
                  </a:lnTo>
                  <a:lnTo>
                    <a:pt x="4766537" y="8772"/>
                  </a:lnTo>
                  <a:lnTo>
                    <a:pt x="4807651" y="27860"/>
                  </a:lnTo>
                  <a:lnTo>
                    <a:pt x="4832311" y="59688"/>
                  </a:lnTo>
                  <a:lnTo>
                    <a:pt x="4840528" y="104267"/>
                  </a:lnTo>
                  <a:lnTo>
                    <a:pt x="4839387" y="119268"/>
                  </a:lnTo>
                  <a:lnTo>
                    <a:pt x="4822367" y="160274"/>
                  </a:lnTo>
                  <a:lnTo>
                    <a:pt x="4789863" y="189741"/>
                  </a:lnTo>
                  <a:lnTo>
                    <a:pt x="4776647" y="195834"/>
                  </a:lnTo>
                  <a:lnTo>
                    <a:pt x="4876215" y="347599"/>
                  </a:lnTo>
                  <a:lnTo>
                    <a:pt x="5012359" y="1270"/>
                  </a:lnTo>
                  <a:close/>
                </a:path>
                <a:path w="6423025" h="357505">
                  <a:moveTo>
                    <a:pt x="2912287" y="1270"/>
                  </a:moveTo>
                  <a:lnTo>
                    <a:pt x="2939211" y="1270"/>
                  </a:lnTo>
                  <a:lnTo>
                    <a:pt x="3078149" y="351536"/>
                  </a:lnTo>
                  <a:lnTo>
                    <a:pt x="3010458" y="351536"/>
                  </a:lnTo>
                  <a:lnTo>
                    <a:pt x="2985185" y="281432"/>
                  </a:lnTo>
                  <a:lnTo>
                    <a:pt x="2866821" y="281432"/>
                  </a:lnTo>
                  <a:lnTo>
                    <a:pt x="2842691" y="351536"/>
                  </a:lnTo>
                  <a:lnTo>
                    <a:pt x="2778683" y="351536"/>
                  </a:lnTo>
                  <a:lnTo>
                    <a:pt x="2774492" y="351536"/>
                  </a:lnTo>
                  <a:lnTo>
                    <a:pt x="2707944" y="351536"/>
                  </a:lnTo>
                  <a:lnTo>
                    <a:pt x="2615742" y="208787"/>
                  </a:lnTo>
                  <a:lnTo>
                    <a:pt x="2608079" y="208619"/>
                  </a:lnTo>
                  <a:lnTo>
                    <a:pt x="2599010" y="208295"/>
                  </a:lnTo>
                  <a:lnTo>
                    <a:pt x="2588560" y="207805"/>
                  </a:lnTo>
                  <a:lnTo>
                    <a:pt x="2576753" y="207137"/>
                  </a:lnTo>
                  <a:lnTo>
                    <a:pt x="2576753" y="351536"/>
                  </a:lnTo>
                  <a:lnTo>
                    <a:pt x="2513126" y="351536"/>
                  </a:lnTo>
                  <a:lnTo>
                    <a:pt x="2513126" y="5969"/>
                  </a:lnTo>
                  <a:lnTo>
                    <a:pt x="2517536" y="5851"/>
                  </a:lnTo>
                  <a:lnTo>
                    <a:pt x="2525636" y="5508"/>
                  </a:lnTo>
                  <a:lnTo>
                    <a:pt x="2537451" y="4951"/>
                  </a:lnTo>
                  <a:lnTo>
                    <a:pt x="2553004" y="4190"/>
                  </a:lnTo>
                  <a:lnTo>
                    <a:pt x="2569487" y="3430"/>
                  </a:lnTo>
                  <a:lnTo>
                    <a:pt x="2584278" y="2873"/>
                  </a:lnTo>
                  <a:lnTo>
                    <a:pt x="2597403" y="2530"/>
                  </a:lnTo>
                  <a:lnTo>
                    <a:pt x="2608884" y="2412"/>
                  </a:lnTo>
                  <a:lnTo>
                    <a:pt x="2666465" y="8772"/>
                  </a:lnTo>
                  <a:lnTo>
                    <a:pt x="2707579" y="27860"/>
                  </a:lnTo>
                  <a:lnTo>
                    <a:pt x="2732239" y="59688"/>
                  </a:lnTo>
                  <a:lnTo>
                    <a:pt x="2740456" y="104267"/>
                  </a:lnTo>
                  <a:lnTo>
                    <a:pt x="2739315" y="119268"/>
                  </a:lnTo>
                  <a:lnTo>
                    <a:pt x="2722295" y="160274"/>
                  </a:lnTo>
                  <a:lnTo>
                    <a:pt x="2689791" y="189741"/>
                  </a:lnTo>
                  <a:lnTo>
                    <a:pt x="2676575" y="195834"/>
                  </a:lnTo>
                  <a:lnTo>
                    <a:pt x="2776143" y="347599"/>
                  </a:lnTo>
                  <a:lnTo>
                    <a:pt x="2912287" y="1270"/>
                  </a:lnTo>
                  <a:close/>
                </a:path>
                <a:path w="6423025" h="357505">
                  <a:moveTo>
                    <a:pt x="2310307" y="1270"/>
                  </a:moveTo>
                  <a:lnTo>
                    <a:pt x="2337231" y="1270"/>
                  </a:lnTo>
                  <a:lnTo>
                    <a:pt x="2476169" y="351536"/>
                  </a:lnTo>
                  <a:lnTo>
                    <a:pt x="2408478" y="351536"/>
                  </a:lnTo>
                  <a:lnTo>
                    <a:pt x="2383205" y="281432"/>
                  </a:lnTo>
                  <a:lnTo>
                    <a:pt x="2264841" y="281432"/>
                  </a:lnTo>
                  <a:lnTo>
                    <a:pt x="2240711" y="351536"/>
                  </a:lnTo>
                  <a:lnTo>
                    <a:pt x="2172512" y="351536"/>
                  </a:lnTo>
                  <a:lnTo>
                    <a:pt x="2310307" y="1270"/>
                  </a:lnTo>
                  <a:close/>
                </a:path>
                <a:path w="6423025" h="357505">
                  <a:moveTo>
                    <a:pt x="4459274" y="0"/>
                  </a:moveTo>
                  <a:lnTo>
                    <a:pt x="4487494" y="1524"/>
                  </a:lnTo>
                  <a:lnTo>
                    <a:pt x="4512725" y="6096"/>
                  </a:lnTo>
                  <a:lnTo>
                    <a:pt x="4534980" y="13716"/>
                  </a:lnTo>
                  <a:lnTo>
                    <a:pt x="4554270" y="24384"/>
                  </a:lnTo>
                  <a:lnTo>
                    <a:pt x="4529124" y="75057"/>
                  </a:lnTo>
                  <a:lnTo>
                    <a:pt x="4517288" y="66075"/>
                  </a:lnTo>
                  <a:lnTo>
                    <a:pt x="4502343" y="59689"/>
                  </a:lnTo>
                  <a:lnTo>
                    <a:pt x="4484279" y="55876"/>
                  </a:lnTo>
                  <a:lnTo>
                    <a:pt x="4463084" y="54610"/>
                  </a:lnTo>
                  <a:lnTo>
                    <a:pt x="4442439" y="56872"/>
                  </a:lnTo>
                  <a:lnTo>
                    <a:pt x="4407006" y="74969"/>
                  </a:lnTo>
                  <a:lnTo>
                    <a:pt x="4380197" y="110095"/>
                  </a:lnTo>
                  <a:lnTo>
                    <a:pt x="4366394" y="155866"/>
                  </a:lnTo>
                  <a:lnTo>
                    <a:pt x="4364659" y="182372"/>
                  </a:lnTo>
                  <a:lnTo>
                    <a:pt x="4366257" y="208661"/>
                  </a:lnTo>
                  <a:lnTo>
                    <a:pt x="4379072" y="252666"/>
                  </a:lnTo>
                  <a:lnTo>
                    <a:pt x="4404148" y="284624"/>
                  </a:lnTo>
                  <a:lnTo>
                    <a:pt x="4458512" y="302895"/>
                  </a:lnTo>
                  <a:lnTo>
                    <a:pt x="4481638" y="300724"/>
                  </a:lnTo>
                  <a:lnTo>
                    <a:pt x="4502073" y="294195"/>
                  </a:lnTo>
                  <a:lnTo>
                    <a:pt x="4519841" y="283285"/>
                  </a:lnTo>
                  <a:lnTo>
                    <a:pt x="4534966" y="267970"/>
                  </a:lnTo>
                  <a:lnTo>
                    <a:pt x="4563541" y="317626"/>
                  </a:lnTo>
                  <a:lnTo>
                    <a:pt x="4542588" y="335035"/>
                  </a:lnTo>
                  <a:lnTo>
                    <a:pt x="4517266" y="347456"/>
                  </a:lnTo>
                  <a:lnTo>
                    <a:pt x="4487585" y="354899"/>
                  </a:lnTo>
                  <a:lnTo>
                    <a:pt x="4453559" y="357377"/>
                  </a:lnTo>
                  <a:lnTo>
                    <a:pt x="4419386" y="354401"/>
                  </a:lnTo>
                  <a:lnTo>
                    <a:pt x="4363137" y="330588"/>
                  </a:lnTo>
                  <a:lnTo>
                    <a:pt x="4323535" y="283773"/>
                  </a:lnTo>
                  <a:lnTo>
                    <a:pt x="4303533" y="218813"/>
                  </a:lnTo>
                  <a:lnTo>
                    <a:pt x="4301032" y="179832"/>
                  </a:lnTo>
                  <a:lnTo>
                    <a:pt x="4303799" y="143037"/>
                  </a:lnTo>
                  <a:lnTo>
                    <a:pt x="4326000" y="78926"/>
                  </a:lnTo>
                  <a:lnTo>
                    <a:pt x="4369245" y="29039"/>
                  </a:lnTo>
                  <a:lnTo>
                    <a:pt x="4426153" y="3234"/>
                  </a:lnTo>
                  <a:lnTo>
                    <a:pt x="4459274" y="0"/>
                  </a:lnTo>
                  <a:close/>
                </a:path>
                <a:path w="6423025" h="357505">
                  <a:moveTo>
                    <a:pt x="574573" y="0"/>
                  </a:moveTo>
                  <a:lnTo>
                    <a:pt x="601935" y="2139"/>
                  </a:lnTo>
                  <a:lnTo>
                    <a:pt x="627176" y="8540"/>
                  </a:lnTo>
                  <a:lnTo>
                    <a:pt x="650293" y="19180"/>
                  </a:lnTo>
                  <a:lnTo>
                    <a:pt x="671283" y="34036"/>
                  </a:lnTo>
                  <a:lnTo>
                    <a:pt x="645579" y="83312"/>
                  </a:lnTo>
                  <a:lnTo>
                    <a:pt x="639413" y="78476"/>
                  </a:lnTo>
                  <a:lnTo>
                    <a:pt x="631775" y="73675"/>
                  </a:lnTo>
                  <a:lnTo>
                    <a:pt x="591029" y="56991"/>
                  </a:lnTo>
                  <a:lnTo>
                    <a:pt x="573163" y="54610"/>
                  </a:lnTo>
                  <a:lnTo>
                    <a:pt x="549027" y="56757"/>
                  </a:lnTo>
                  <a:lnTo>
                    <a:pt x="508807" y="74005"/>
                  </a:lnTo>
                  <a:lnTo>
                    <a:pt x="479820" y="107870"/>
                  </a:lnTo>
                  <a:lnTo>
                    <a:pt x="465075" y="154162"/>
                  </a:lnTo>
                  <a:lnTo>
                    <a:pt x="463232" y="181737"/>
                  </a:lnTo>
                  <a:lnTo>
                    <a:pt x="465037" y="207902"/>
                  </a:lnTo>
                  <a:lnTo>
                    <a:pt x="479482" y="251995"/>
                  </a:lnTo>
                  <a:lnTo>
                    <a:pt x="507879" y="284356"/>
                  </a:lnTo>
                  <a:lnTo>
                    <a:pt x="547217" y="300843"/>
                  </a:lnTo>
                  <a:lnTo>
                    <a:pt x="570801" y="302895"/>
                  </a:lnTo>
                  <a:lnTo>
                    <a:pt x="586472" y="301775"/>
                  </a:lnTo>
                  <a:lnTo>
                    <a:pt x="624814" y="284988"/>
                  </a:lnTo>
                  <a:lnTo>
                    <a:pt x="624814" y="217043"/>
                  </a:lnTo>
                  <a:lnTo>
                    <a:pt x="576935" y="217043"/>
                  </a:lnTo>
                  <a:lnTo>
                    <a:pt x="576935" y="164719"/>
                  </a:lnTo>
                  <a:lnTo>
                    <a:pt x="686155" y="164719"/>
                  </a:lnTo>
                  <a:lnTo>
                    <a:pt x="686155" y="319405"/>
                  </a:lnTo>
                  <a:lnTo>
                    <a:pt x="646143" y="341872"/>
                  </a:lnTo>
                  <a:lnTo>
                    <a:pt x="595183" y="354885"/>
                  </a:lnTo>
                  <a:lnTo>
                    <a:pt x="560895" y="357377"/>
                  </a:lnTo>
                  <a:lnTo>
                    <a:pt x="525664" y="354349"/>
                  </a:lnTo>
                  <a:lnTo>
                    <a:pt x="466751" y="330053"/>
                  </a:lnTo>
                  <a:lnTo>
                    <a:pt x="424021" y="282402"/>
                  </a:lnTo>
                  <a:lnTo>
                    <a:pt x="402261" y="218064"/>
                  </a:lnTo>
                  <a:lnTo>
                    <a:pt x="399542" y="180086"/>
                  </a:lnTo>
                  <a:lnTo>
                    <a:pt x="402504" y="141960"/>
                  </a:lnTo>
                  <a:lnTo>
                    <a:pt x="426207" y="76948"/>
                  </a:lnTo>
                  <a:lnTo>
                    <a:pt x="472708" y="28182"/>
                  </a:lnTo>
                  <a:lnTo>
                    <a:pt x="536521" y="3139"/>
                  </a:lnTo>
                  <a:lnTo>
                    <a:pt x="57457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047875" y="1723224"/>
            <a:ext cx="4038600" cy="4619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4164" y="645287"/>
            <a:ext cx="6847840" cy="465455"/>
            <a:chOff x="654164" y="645287"/>
            <a:chExt cx="6847840" cy="465455"/>
          </a:xfrm>
        </p:grpSpPr>
        <p:sp>
          <p:nvSpPr>
            <p:cNvPr id="3" name="object 3"/>
            <p:cNvSpPr/>
            <p:nvPr/>
          </p:nvSpPr>
          <p:spPr>
            <a:xfrm>
              <a:off x="655053" y="646430"/>
              <a:ext cx="6845947" cy="463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88942" y="827659"/>
              <a:ext cx="793750" cy="247015"/>
            </a:xfrm>
            <a:custGeom>
              <a:avLst/>
              <a:gdLst/>
              <a:ahLst/>
              <a:cxnLst/>
              <a:rect l="l" t="t" r="r" b="b"/>
              <a:pathLst>
                <a:path w="793750" h="247015">
                  <a:moveTo>
                    <a:pt x="511429" y="146050"/>
                  </a:moveTo>
                  <a:lnTo>
                    <a:pt x="528193" y="150240"/>
                  </a:lnTo>
                  <a:lnTo>
                    <a:pt x="536239" y="166435"/>
                  </a:lnTo>
                  <a:lnTo>
                    <a:pt x="546655" y="182832"/>
                  </a:lnTo>
                  <a:lnTo>
                    <a:pt x="559429" y="199443"/>
                  </a:lnTo>
                  <a:lnTo>
                    <a:pt x="574548" y="216280"/>
                  </a:lnTo>
                  <a:lnTo>
                    <a:pt x="578485" y="219328"/>
                  </a:lnTo>
                  <a:lnTo>
                    <a:pt x="563753" y="246761"/>
                  </a:lnTo>
                  <a:lnTo>
                    <a:pt x="292481" y="246761"/>
                  </a:lnTo>
                  <a:lnTo>
                    <a:pt x="286512" y="230377"/>
                  </a:lnTo>
                  <a:lnTo>
                    <a:pt x="554482" y="230377"/>
                  </a:lnTo>
                  <a:lnTo>
                    <a:pt x="560832" y="221106"/>
                  </a:lnTo>
                  <a:lnTo>
                    <a:pt x="544897" y="205057"/>
                  </a:lnTo>
                  <a:lnTo>
                    <a:pt x="531368" y="187197"/>
                  </a:lnTo>
                  <a:lnTo>
                    <a:pt x="520219" y="167528"/>
                  </a:lnTo>
                  <a:lnTo>
                    <a:pt x="511429" y="146050"/>
                  </a:lnTo>
                  <a:close/>
                </a:path>
                <a:path w="793750" h="247015">
                  <a:moveTo>
                    <a:pt x="707263" y="93852"/>
                  </a:moveTo>
                  <a:lnTo>
                    <a:pt x="692404" y="94361"/>
                  </a:lnTo>
                  <a:lnTo>
                    <a:pt x="692404" y="198246"/>
                  </a:lnTo>
                  <a:lnTo>
                    <a:pt x="696976" y="198246"/>
                  </a:lnTo>
                  <a:lnTo>
                    <a:pt x="729615" y="197103"/>
                  </a:lnTo>
                  <a:lnTo>
                    <a:pt x="757691" y="191529"/>
                  </a:lnTo>
                  <a:lnTo>
                    <a:pt x="777732" y="179371"/>
                  </a:lnTo>
                  <a:lnTo>
                    <a:pt x="789747" y="160617"/>
                  </a:lnTo>
                  <a:lnTo>
                    <a:pt x="793750" y="135254"/>
                  </a:lnTo>
                  <a:lnTo>
                    <a:pt x="793750" y="131190"/>
                  </a:lnTo>
                  <a:lnTo>
                    <a:pt x="793496" y="127380"/>
                  </a:lnTo>
                  <a:lnTo>
                    <a:pt x="792988" y="123698"/>
                  </a:lnTo>
                  <a:lnTo>
                    <a:pt x="787019" y="123698"/>
                  </a:lnTo>
                  <a:lnTo>
                    <a:pt x="780542" y="115629"/>
                  </a:lnTo>
                  <a:lnTo>
                    <a:pt x="736615" y="95376"/>
                  </a:lnTo>
                  <a:lnTo>
                    <a:pt x="722981" y="94233"/>
                  </a:lnTo>
                  <a:lnTo>
                    <a:pt x="707263" y="93852"/>
                  </a:lnTo>
                  <a:close/>
                </a:path>
                <a:path w="793750" h="247015">
                  <a:moveTo>
                    <a:pt x="691388" y="73025"/>
                  </a:moveTo>
                  <a:lnTo>
                    <a:pt x="687578" y="73025"/>
                  </a:lnTo>
                  <a:lnTo>
                    <a:pt x="681609" y="73278"/>
                  </a:lnTo>
                  <a:lnTo>
                    <a:pt x="673481" y="73787"/>
                  </a:lnTo>
                  <a:lnTo>
                    <a:pt x="673481" y="198246"/>
                  </a:lnTo>
                  <a:lnTo>
                    <a:pt x="675767" y="198246"/>
                  </a:lnTo>
                  <a:lnTo>
                    <a:pt x="675767" y="79248"/>
                  </a:lnTo>
                  <a:lnTo>
                    <a:pt x="686196" y="78487"/>
                  </a:lnTo>
                  <a:lnTo>
                    <a:pt x="694626" y="77930"/>
                  </a:lnTo>
                  <a:lnTo>
                    <a:pt x="701055" y="77587"/>
                  </a:lnTo>
                  <a:lnTo>
                    <a:pt x="705485" y="77469"/>
                  </a:lnTo>
                  <a:lnTo>
                    <a:pt x="724777" y="77989"/>
                  </a:lnTo>
                  <a:lnTo>
                    <a:pt x="766318" y="85598"/>
                  </a:lnTo>
                  <a:lnTo>
                    <a:pt x="788924" y="106171"/>
                  </a:lnTo>
                  <a:lnTo>
                    <a:pt x="785975" y="100056"/>
                  </a:lnTo>
                  <a:lnTo>
                    <a:pt x="741949" y="76342"/>
                  </a:lnTo>
                  <a:lnTo>
                    <a:pt x="719127" y="73856"/>
                  </a:lnTo>
                  <a:lnTo>
                    <a:pt x="691388" y="73025"/>
                  </a:lnTo>
                  <a:close/>
                </a:path>
                <a:path w="793750" h="247015">
                  <a:moveTo>
                    <a:pt x="363474" y="69087"/>
                  </a:moveTo>
                  <a:lnTo>
                    <a:pt x="363474" y="195452"/>
                  </a:lnTo>
                  <a:lnTo>
                    <a:pt x="368935" y="195452"/>
                  </a:lnTo>
                  <a:lnTo>
                    <a:pt x="368935" y="70612"/>
                  </a:lnTo>
                  <a:lnTo>
                    <a:pt x="423545" y="70612"/>
                  </a:lnTo>
                  <a:lnTo>
                    <a:pt x="422148" y="69087"/>
                  </a:lnTo>
                  <a:lnTo>
                    <a:pt x="363474" y="69087"/>
                  </a:lnTo>
                  <a:close/>
                </a:path>
                <a:path w="793750" h="247015">
                  <a:moveTo>
                    <a:pt x="44704" y="3175"/>
                  </a:moveTo>
                  <a:lnTo>
                    <a:pt x="0" y="180339"/>
                  </a:lnTo>
                  <a:lnTo>
                    <a:pt x="2794" y="190753"/>
                  </a:lnTo>
                  <a:lnTo>
                    <a:pt x="47625" y="27177"/>
                  </a:lnTo>
                  <a:lnTo>
                    <a:pt x="44704" y="3175"/>
                  </a:lnTo>
                  <a:close/>
                </a:path>
                <a:path w="793750" h="247015">
                  <a:moveTo>
                    <a:pt x="461645" y="0"/>
                  </a:moveTo>
                  <a:lnTo>
                    <a:pt x="477901" y="5206"/>
                  </a:lnTo>
                  <a:lnTo>
                    <a:pt x="477901" y="120523"/>
                  </a:lnTo>
                  <a:lnTo>
                    <a:pt x="461645" y="115569"/>
                  </a:lnTo>
                  <a:lnTo>
                    <a:pt x="46164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0458" y="777113"/>
              <a:ext cx="93725" cy="957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1528" y="761746"/>
              <a:ext cx="96138" cy="10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1534" y="755904"/>
              <a:ext cx="112013" cy="116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82718" y="744855"/>
              <a:ext cx="55880" cy="84455"/>
            </a:xfrm>
            <a:custGeom>
              <a:avLst/>
              <a:gdLst/>
              <a:ahLst/>
              <a:cxnLst/>
              <a:rect l="l" t="t" r="r" b="b"/>
              <a:pathLst>
                <a:path w="55879" h="84455">
                  <a:moveTo>
                    <a:pt x="47497" y="0"/>
                  </a:moveTo>
                  <a:lnTo>
                    <a:pt x="55625" y="10287"/>
                  </a:lnTo>
                  <a:lnTo>
                    <a:pt x="53212" y="14732"/>
                  </a:lnTo>
                  <a:lnTo>
                    <a:pt x="39495" y="33922"/>
                  </a:lnTo>
                  <a:lnTo>
                    <a:pt x="27860" y="51863"/>
                  </a:lnTo>
                  <a:lnTo>
                    <a:pt x="18297" y="68542"/>
                  </a:lnTo>
                  <a:lnTo>
                    <a:pt x="10794" y="83947"/>
                  </a:lnTo>
                  <a:lnTo>
                    <a:pt x="0" y="74803"/>
                  </a:lnTo>
                  <a:lnTo>
                    <a:pt x="9314" y="54703"/>
                  </a:lnTo>
                  <a:lnTo>
                    <a:pt x="20319" y="35544"/>
                  </a:lnTo>
                  <a:lnTo>
                    <a:pt x="33039" y="17313"/>
                  </a:lnTo>
                  <a:lnTo>
                    <a:pt x="4749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164" y="726567"/>
              <a:ext cx="3060204" cy="3839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3197" y="732917"/>
              <a:ext cx="296545" cy="318770"/>
            </a:xfrm>
            <a:custGeom>
              <a:avLst/>
              <a:gdLst/>
              <a:ahLst/>
              <a:cxnLst/>
              <a:rect l="l" t="t" r="r" b="b"/>
              <a:pathLst>
                <a:path w="296545" h="318769">
                  <a:moveTo>
                    <a:pt x="14097" y="0"/>
                  </a:moveTo>
                  <a:lnTo>
                    <a:pt x="283337" y="0"/>
                  </a:lnTo>
                  <a:lnTo>
                    <a:pt x="278764" y="12192"/>
                  </a:lnTo>
                  <a:lnTo>
                    <a:pt x="266836" y="27979"/>
                  </a:lnTo>
                  <a:lnTo>
                    <a:pt x="255635" y="45243"/>
                  </a:lnTo>
                  <a:lnTo>
                    <a:pt x="245171" y="63984"/>
                  </a:lnTo>
                  <a:lnTo>
                    <a:pt x="235457" y="84200"/>
                  </a:lnTo>
                  <a:lnTo>
                    <a:pt x="230377" y="78612"/>
                  </a:lnTo>
                  <a:lnTo>
                    <a:pt x="227583" y="74930"/>
                  </a:lnTo>
                  <a:lnTo>
                    <a:pt x="226694" y="73152"/>
                  </a:lnTo>
                  <a:lnTo>
                    <a:pt x="226440" y="72644"/>
                  </a:lnTo>
                  <a:lnTo>
                    <a:pt x="221233" y="70866"/>
                  </a:lnTo>
                  <a:lnTo>
                    <a:pt x="218058" y="69469"/>
                  </a:lnTo>
                  <a:lnTo>
                    <a:pt x="216915" y="68580"/>
                  </a:lnTo>
                  <a:lnTo>
                    <a:pt x="208674" y="62245"/>
                  </a:lnTo>
                  <a:lnTo>
                    <a:pt x="169830" y="49315"/>
                  </a:lnTo>
                  <a:lnTo>
                    <a:pt x="158495" y="49149"/>
                  </a:lnTo>
                  <a:lnTo>
                    <a:pt x="153997" y="49200"/>
                  </a:lnTo>
                  <a:lnTo>
                    <a:pt x="147939" y="49371"/>
                  </a:lnTo>
                  <a:lnTo>
                    <a:pt x="140333" y="49684"/>
                  </a:lnTo>
                  <a:lnTo>
                    <a:pt x="131190" y="50165"/>
                  </a:lnTo>
                  <a:lnTo>
                    <a:pt x="131063" y="132842"/>
                  </a:lnTo>
                  <a:lnTo>
                    <a:pt x="167893" y="132842"/>
                  </a:lnTo>
                  <a:lnTo>
                    <a:pt x="206882" y="89916"/>
                  </a:lnTo>
                  <a:lnTo>
                    <a:pt x="206882" y="204343"/>
                  </a:lnTo>
                  <a:lnTo>
                    <a:pt x="182244" y="178816"/>
                  </a:lnTo>
                  <a:lnTo>
                    <a:pt x="183895" y="181483"/>
                  </a:lnTo>
                  <a:lnTo>
                    <a:pt x="131063" y="181483"/>
                  </a:lnTo>
                  <a:lnTo>
                    <a:pt x="131063" y="290195"/>
                  </a:lnTo>
                  <a:lnTo>
                    <a:pt x="151300" y="289788"/>
                  </a:lnTo>
                  <a:lnTo>
                    <a:pt x="194055" y="283591"/>
                  </a:lnTo>
                  <a:lnTo>
                    <a:pt x="228853" y="255397"/>
                  </a:lnTo>
                  <a:lnTo>
                    <a:pt x="237362" y="235838"/>
                  </a:lnTo>
                  <a:lnTo>
                    <a:pt x="237616" y="235331"/>
                  </a:lnTo>
                  <a:lnTo>
                    <a:pt x="240791" y="232663"/>
                  </a:lnTo>
                  <a:lnTo>
                    <a:pt x="246633" y="227965"/>
                  </a:lnTo>
                  <a:lnTo>
                    <a:pt x="251257" y="242016"/>
                  </a:lnTo>
                  <a:lnTo>
                    <a:pt x="255809" y="254269"/>
                  </a:lnTo>
                  <a:lnTo>
                    <a:pt x="277288" y="292369"/>
                  </a:lnTo>
                  <a:lnTo>
                    <a:pt x="296544" y="318262"/>
                  </a:lnTo>
                  <a:lnTo>
                    <a:pt x="14097" y="318262"/>
                  </a:lnTo>
                  <a:lnTo>
                    <a:pt x="50926" y="282575"/>
                  </a:lnTo>
                  <a:lnTo>
                    <a:pt x="50926" y="181483"/>
                  </a:lnTo>
                  <a:lnTo>
                    <a:pt x="43761" y="183126"/>
                  </a:lnTo>
                  <a:lnTo>
                    <a:pt x="35798" y="185769"/>
                  </a:lnTo>
                  <a:lnTo>
                    <a:pt x="27049" y="189412"/>
                  </a:lnTo>
                  <a:lnTo>
                    <a:pt x="17525" y="194056"/>
                  </a:lnTo>
                  <a:lnTo>
                    <a:pt x="10667" y="182753"/>
                  </a:lnTo>
                  <a:lnTo>
                    <a:pt x="19833" y="176418"/>
                  </a:lnTo>
                  <a:lnTo>
                    <a:pt x="29606" y="171513"/>
                  </a:lnTo>
                  <a:lnTo>
                    <a:pt x="39975" y="168036"/>
                  </a:lnTo>
                  <a:lnTo>
                    <a:pt x="50926" y="165988"/>
                  </a:lnTo>
                  <a:lnTo>
                    <a:pt x="50926" y="163322"/>
                  </a:lnTo>
                  <a:lnTo>
                    <a:pt x="50545" y="163322"/>
                  </a:lnTo>
                  <a:lnTo>
                    <a:pt x="50164" y="163322"/>
                  </a:lnTo>
                  <a:lnTo>
                    <a:pt x="38451" y="164463"/>
                  </a:lnTo>
                  <a:lnTo>
                    <a:pt x="26177" y="167878"/>
                  </a:lnTo>
                  <a:lnTo>
                    <a:pt x="13356" y="173555"/>
                  </a:lnTo>
                  <a:lnTo>
                    <a:pt x="0" y="181483"/>
                  </a:lnTo>
                  <a:lnTo>
                    <a:pt x="7832" y="160220"/>
                  </a:lnTo>
                  <a:lnTo>
                    <a:pt x="18938" y="145018"/>
                  </a:lnTo>
                  <a:lnTo>
                    <a:pt x="33307" y="135888"/>
                  </a:lnTo>
                  <a:lnTo>
                    <a:pt x="50926" y="132842"/>
                  </a:lnTo>
                  <a:lnTo>
                    <a:pt x="50926" y="36575"/>
                  </a:lnTo>
                  <a:lnTo>
                    <a:pt x="1409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5009" y="645287"/>
              <a:ext cx="2476881" cy="465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6002" y="646176"/>
              <a:ext cx="1044575" cy="428625"/>
            </a:xfrm>
            <a:custGeom>
              <a:avLst/>
              <a:gdLst/>
              <a:ahLst/>
              <a:cxnLst/>
              <a:rect l="l" t="t" r="r" b="b"/>
              <a:pathLst>
                <a:path w="1044575" h="428625">
                  <a:moveTo>
                    <a:pt x="885063" y="81534"/>
                  </a:moveTo>
                  <a:lnTo>
                    <a:pt x="934212" y="87725"/>
                  </a:lnTo>
                  <a:lnTo>
                    <a:pt x="973836" y="106299"/>
                  </a:lnTo>
                  <a:lnTo>
                    <a:pt x="999950" y="134778"/>
                  </a:lnTo>
                  <a:lnTo>
                    <a:pt x="1008634" y="170687"/>
                  </a:lnTo>
                  <a:lnTo>
                    <a:pt x="1005536" y="193496"/>
                  </a:lnTo>
                  <a:lnTo>
                    <a:pt x="996235" y="212375"/>
                  </a:lnTo>
                  <a:lnTo>
                    <a:pt x="980719" y="227302"/>
                  </a:lnTo>
                  <a:lnTo>
                    <a:pt x="958976" y="238251"/>
                  </a:lnTo>
                  <a:lnTo>
                    <a:pt x="959358" y="238378"/>
                  </a:lnTo>
                  <a:lnTo>
                    <a:pt x="959865" y="238506"/>
                  </a:lnTo>
                  <a:lnTo>
                    <a:pt x="960247" y="238633"/>
                  </a:lnTo>
                  <a:lnTo>
                    <a:pt x="971633" y="234991"/>
                  </a:lnTo>
                  <a:lnTo>
                    <a:pt x="1004861" y="205232"/>
                  </a:lnTo>
                  <a:lnTo>
                    <a:pt x="1012951" y="170941"/>
                  </a:lnTo>
                  <a:lnTo>
                    <a:pt x="1011170" y="155106"/>
                  </a:lnTo>
                  <a:lnTo>
                    <a:pt x="1005839" y="139985"/>
                  </a:lnTo>
                  <a:lnTo>
                    <a:pt x="996985" y="125579"/>
                  </a:lnTo>
                  <a:lnTo>
                    <a:pt x="984631" y="111887"/>
                  </a:lnTo>
                  <a:lnTo>
                    <a:pt x="984631" y="103250"/>
                  </a:lnTo>
                  <a:lnTo>
                    <a:pt x="1020714" y="136318"/>
                  </a:lnTo>
                  <a:lnTo>
                    <a:pt x="1029208" y="173354"/>
                  </a:lnTo>
                  <a:lnTo>
                    <a:pt x="1025779" y="199143"/>
                  </a:lnTo>
                  <a:lnTo>
                    <a:pt x="1015492" y="220122"/>
                  </a:lnTo>
                  <a:lnTo>
                    <a:pt x="998347" y="236291"/>
                  </a:lnTo>
                  <a:lnTo>
                    <a:pt x="974344" y="247650"/>
                  </a:lnTo>
                  <a:lnTo>
                    <a:pt x="983226" y="251128"/>
                  </a:lnTo>
                  <a:lnTo>
                    <a:pt x="991393" y="255857"/>
                  </a:lnTo>
                  <a:lnTo>
                    <a:pt x="998847" y="261848"/>
                  </a:lnTo>
                  <a:lnTo>
                    <a:pt x="1005586" y="269113"/>
                  </a:lnTo>
                  <a:lnTo>
                    <a:pt x="1013460" y="262636"/>
                  </a:lnTo>
                  <a:lnTo>
                    <a:pt x="1027108" y="275349"/>
                  </a:lnTo>
                  <a:lnTo>
                    <a:pt x="1036827" y="290623"/>
                  </a:lnTo>
                  <a:lnTo>
                    <a:pt x="1042642" y="308445"/>
                  </a:lnTo>
                  <a:lnTo>
                    <a:pt x="1044575" y="328802"/>
                  </a:lnTo>
                  <a:lnTo>
                    <a:pt x="1042668" y="349571"/>
                  </a:lnTo>
                  <a:lnTo>
                    <a:pt x="1027376" y="385488"/>
                  </a:lnTo>
                  <a:lnTo>
                    <a:pt x="997491" y="412759"/>
                  </a:lnTo>
                  <a:lnTo>
                    <a:pt x="954299" y="426527"/>
                  </a:lnTo>
                  <a:lnTo>
                    <a:pt x="927608" y="428244"/>
                  </a:lnTo>
                  <a:lnTo>
                    <a:pt x="759713" y="428244"/>
                  </a:lnTo>
                  <a:lnTo>
                    <a:pt x="753363" y="411861"/>
                  </a:lnTo>
                  <a:lnTo>
                    <a:pt x="911606" y="411861"/>
                  </a:lnTo>
                  <a:lnTo>
                    <a:pt x="934346" y="411263"/>
                  </a:lnTo>
                  <a:lnTo>
                    <a:pt x="981710" y="402209"/>
                  </a:lnTo>
                  <a:lnTo>
                    <a:pt x="1016460" y="372681"/>
                  </a:lnTo>
                  <a:lnTo>
                    <a:pt x="1028064" y="327151"/>
                  </a:lnTo>
                  <a:lnTo>
                    <a:pt x="1027017" y="314511"/>
                  </a:lnTo>
                  <a:lnTo>
                    <a:pt x="1023874" y="301942"/>
                  </a:lnTo>
                  <a:lnTo>
                    <a:pt x="1018635" y="289468"/>
                  </a:lnTo>
                  <a:lnTo>
                    <a:pt x="1011301" y="277113"/>
                  </a:lnTo>
                  <a:lnTo>
                    <a:pt x="1017115" y="287827"/>
                  </a:lnTo>
                  <a:lnTo>
                    <a:pt x="1021238" y="299196"/>
                  </a:lnTo>
                  <a:lnTo>
                    <a:pt x="1023695" y="311207"/>
                  </a:lnTo>
                  <a:lnTo>
                    <a:pt x="1024509" y="323850"/>
                  </a:lnTo>
                  <a:lnTo>
                    <a:pt x="1022770" y="342062"/>
                  </a:lnTo>
                  <a:lnTo>
                    <a:pt x="996696" y="385318"/>
                  </a:lnTo>
                  <a:lnTo>
                    <a:pt x="944903" y="406981"/>
                  </a:lnTo>
                  <a:lnTo>
                    <a:pt x="923163" y="408432"/>
                  </a:lnTo>
                  <a:lnTo>
                    <a:pt x="744220" y="408432"/>
                  </a:lnTo>
                  <a:lnTo>
                    <a:pt x="777748" y="372618"/>
                  </a:lnTo>
                  <a:lnTo>
                    <a:pt x="777748" y="274574"/>
                  </a:lnTo>
                  <a:lnTo>
                    <a:pt x="772511" y="274762"/>
                  </a:lnTo>
                  <a:lnTo>
                    <a:pt x="765381" y="275320"/>
                  </a:lnTo>
                  <a:lnTo>
                    <a:pt x="756370" y="276234"/>
                  </a:lnTo>
                  <a:lnTo>
                    <a:pt x="745489" y="277495"/>
                  </a:lnTo>
                  <a:lnTo>
                    <a:pt x="742314" y="261238"/>
                  </a:lnTo>
                  <a:lnTo>
                    <a:pt x="754530" y="259978"/>
                  </a:lnTo>
                  <a:lnTo>
                    <a:pt x="764508" y="259064"/>
                  </a:lnTo>
                  <a:lnTo>
                    <a:pt x="772247" y="258506"/>
                  </a:lnTo>
                  <a:lnTo>
                    <a:pt x="777748" y="258318"/>
                  </a:lnTo>
                  <a:lnTo>
                    <a:pt x="777748" y="255397"/>
                  </a:lnTo>
                  <a:lnTo>
                    <a:pt x="776605" y="255397"/>
                  </a:lnTo>
                  <a:lnTo>
                    <a:pt x="769223" y="255516"/>
                  </a:lnTo>
                  <a:lnTo>
                    <a:pt x="760222" y="255873"/>
                  </a:lnTo>
                  <a:lnTo>
                    <a:pt x="749601" y="256468"/>
                  </a:lnTo>
                  <a:lnTo>
                    <a:pt x="737362" y="257301"/>
                  </a:lnTo>
                  <a:lnTo>
                    <a:pt x="749935" y="224027"/>
                  </a:lnTo>
                  <a:lnTo>
                    <a:pt x="757301" y="224409"/>
                  </a:lnTo>
                  <a:lnTo>
                    <a:pt x="762888" y="224789"/>
                  </a:lnTo>
                  <a:lnTo>
                    <a:pt x="767588" y="225044"/>
                  </a:lnTo>
                  <a:lnTo>
                    <a:pt x="771271" y="225044"/>
                  </a:lnTo>
                  <a:lnTo>
                    <a:pt x="774953" y="225044"/>
                  </a:lnTo>
                  <a:lnTo>
                    <a:pt x="777113" y="225171"/>
                  </a:lnTo>
                  <a:lnTo>
                    <a:pt x="777748" y="225425"/>
                  </a:lnTo>
                  <a:lnTo>
                    <a:pt x="777748" y="142366"/>
                  </a:lnTo>
                  <a:lnTo>
                    <a:pt x="750315" y="125222"/>
                  </a:lnTo>
                  <a:lnTo>
                    <a:pt x="781728" y="106126"/>
                  </a:lnTo>
                  <a:lnTo>
                    <a:pt x="814641" y="92471"/>
                  </a:lnTo>
                  <a:lnTo>
                    <a:pt x="849078" y="84270"/>
                  </a:lnTo>
                  <a:lnTo>
                    <a:pt x="885063" y="81534"/>
                  </a:lnTo>
                  <a:close/>
                </a:path>
                <a:path w="1044575" h="428625">
                  <a:moveTo>
                    <a:pt x="436499" y="0"/>
                  </a:moveTo>
                  <a:lnTo>
                    <a:pt x="445262" y="8000"/>
                  </a:lnTo>
                  <a:lnTo>
                    <a:pt x="429099" y="27936"/>
                  </a:lnTo>
                  <a:lnTo>
                    <a:pt x="415115" y="47370"/>
                  </a:lnTo>
                  <a:lnTo>
                    <a:pt x="393826" y="84836"/>
                  </a:lnTo>
                  <a:lnTo>
                    <a:pt x="375285" y="133413"/>
                  </a:lnTo>
                  <a:lnTo>
                    <a:pt x="353695" y="205994"/>
                  </a:lnTo>
                  <a:lnTo>
                    <a:pt x="311912" y="357886"/>
                  </a:lnTo>
                  <a:lnTo>
                    <a:pt x="314198" y="366902"/>
                  </a:lnTo>
                  <a:lnTo>
                    <a:pt x="357505" y="207390"/>
                  </a:lnTo>
                  <a:lnTo>
                    <a:pt x="367411" y="173005"/>
                  </a:lnTo>
                  <a:lnTo>
                    <a:pt x="386651" y="116808"/>
                  </a:lnTo>
                  <a:lnTo>
                    <a:pt x="406179" y="75376"/>
                  </a:lnTo>
                  <a:lnTo>
                    <a:pt x="432329" y="36756"/>
                  </a:lnTo>
                  <a:lnTo>
                    <a:pt x="448310" y="17779"/>
                  </a:lnTo>
                  <a:lnTo>
                    <a:pt x="459867" y="26162"/>
                  </a:lnTo>
                  <a:lnTo>
                    <a:pt x="445551" y="44235"/>
                  </a:lnTo>
                  <a:lnTo>
                    <a:pt x="432688" y="62833"/>
                  </a:lnTo>
                  <a:lnTo>
                    <a:pt x="411225" y="101600"/>
                  </a:lnTo>
                  <a:lnTo>
                    <a:pt x="392461" y="149383"/>
                  </a:lnTo>
                  <a:lnTo>
                    <a:pt x="373125" y="213360"/>
                  </a:lnTo>
                  <a:lnTo>
                    <a:pt x="330326" y="367791"/>
                  </a:lnTo>
                  <a:lnTo>
                    <a:pt x="377063" y="428244"/>
                  </a:lnTo>
                  <a:lnTo>
                    <a:pt x="244856" y="428244"/>
                  </a:lnTo>
                  <a:lnTo>
                    <a:pt x="236600" y="411861"/>
                  </a:lnTo>
                  <a:lnTo>
                    <a:pt x="352044" y="411861"/>
                  </a:lnTo>
                  <a:lnTo>
                    <a:pt x="331724" y="391795"/>
                  </a:lnTo>
                  <a:lnTo>
                    <a:pt x="346583" y="408432"/>
                  </a:lnTo>
                  <a:lnTo>
                    <a:pt x="225678" y="408432"/>
                  </a:lnTo>
                  <a:lnTo>
                    <a:pt x="257556" y="375031"/>
                  </a:lnTo>
                  <a:lnTo>
                    <a:pt x="219583" y="225933"/>
                  </a:lnTo>
                  <a:lnTo>
                    <a:pt x="182880" y="372110"/>
                  </a:lnTo>
                  <a:lnTo>
                    <a:pt x="224662" y="428244"/>
                  </a:lnTo>
                  <a:lnTo>
                    <a:pt x="92710" y="428244"/>
                  </a:lnTo>
                  <a:lnTo>
                    <a:pt x="85471" y="411861"/>
                  </a:lnTo>
                  <a:lnTo>
                    <a:pt x="201168" y="411861"/>
                  </a:lnTo>
                  <a:lnTo>
                    <a:pt x="183514" y="394462"/>
                  </a:lnTo>
                  <a:lnTo>
                    <a:pt x="195325" y="408432"/>
                  </a:lnTo>
                  <a:lnTo>
                    <a:pt x="74040" y="408432"/>
                  </a:lnTo>
                  <a:lnTo>
                    <a:pt x="107061" y="375031"/>
                  </a:lnTo>
                  <a:lnTo>
                    <a:pt x="36957" y="125222"/>
                  </a:lnTo>
                  <a:lnTo>
                    <a:pt x="0" y="86740"/>
                  </a:lnTo>
                  <a:lnTo>
                    <a:pt x="128905" y="86740"/>
                  </a:lnTo>
                  <a:lnTo>
                    <a:pt x="95631" y="123951"/>
                  </a:lnTo>
                  <a:lnTo>
                    <a:pt x="146303" y="317626"/>
                  </a:lnTo>
                  <a:lnTo>
                    <a:pt x="149606" y="293243"/>
                  </a:lnTo>
                  <a:lnTo>
                    <a:pt x="102743" y="124460"/>
                  </a:lnTo>
                  <a:lnTo>
                    <a:pt x="129412" y="101346"/>
                  </a:lnTo>
                  <a:lnTo>
                    <a:pt x="140588" y="109727"/>
                  </a:lnTo>
                  <a:lnTo>
                    <a:pt x="120396" y="129794"/>
                  </a:lnTo>
                  <a:lnTo>
                    <a:pt x="157861" y="276098"/>
                  </a:lnTo>
                  <a:lnTo>
                    <a:pt x="205994" y="86740"/>
                  </a:lnTo>
                  <a:lnTo>
                    <a:pt x="236600" y="86740"/>
                  </a:lnTo>
                  <a:lnTo>
                    <a:pt x="295910" y="315722"/>
                  </a:lnTo>
                  <a:lnTo>
                    <a:pt x="298576" y="293243"/>
                  </a:lnTo>
                  <a:lnTo>
                    <a:pt x="242697" y="86740"/>
                  </a:lnTo>
                  <a:lnTo>
                    <a:pt x="258445" y="86740"/>
                  </a:lnTo>
                  <a:lnTo>
                    <a:pt x="306832" y="276098"/>
                  </a:lnTo>
                  <a:lnTo>
                    <a:pt x="324612" y="197612"/>
                  </a:lnTo>
                  <a:lnTo>
                    <a:pt x="333926" y="162609"/>
                  </a:lnTo>
                  <a:lnTo>
                    <a:pt x="340550" y="134381"/>
                  </a:lnTo>
                  <a:lnTo>
                    <a:pt x="344507" y="112940"/>
                  </a:lnTo>
                  <a:lnTo>
                    <a:pt x="345821" y="98298"/>
                  </a:lnTo>
                  <a:lnTo>
                    <a:pt x="344318" y="86939"/>
                  </a:lnTo>
                  <a:lnTo>
                    <a:pt x="339804" y="76104"/>
                  </a:lnTo>
                  <a:lnTo>
                    <a:pt x="332265" y="65793"/>
                  </a:lnTo>
                  <a:lnTo>
                    <a:pt x="321690" y="56007"/>
                  </a:lnTo>
                  <a:lnTo>
                    <a:pt x="337617" y="49700"/>
                  </a:lnTo>
                  <a:lnTo>
                    <a:pt x="385445" y="28448"/>
                  </a:lnTo>
                  <a:lnTo>
                    <a:pt x="426164" y="6766"/>
                  </a:lnTo>
                  <a:lnTo>
                    <a:pt x="43649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940" y="1633550"/>
            <a:ext cx="694880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10" dirty="0">
                <a:latin typeface="Trebuchet MS"/>
                <a:cs typeface="Trebuchet MS"/>
              </a:rPr>
              <a:t>distributed </a:t>
            </a:r>
            <a:r>
              <a:rPr sz="2400" spc="-5" dirty="0">
                <a:latin typeface="Trebuchet MS"/>
                <a:cs typeface="Trebuchet MS"/>
              </a:rPr>
              <a:t>computing </a:t>
            </a:r>
            <a:r>
              <a:rPr sz="2400" spc="-10" dirty="0">
                <a:latin typeface="Trebuchet MS"/>
                <a:cs typeface="Trebuchet MS"/>
              </a:rPr>
              <a:t>technique </a:t>
            </a:r>
            <a:r>
              <a:rPr sz="2400" spc="-5" dirty="0">
                <a:latin typeface="Trebuchet MS"/>
                <a:cs typeface="Trebuchet MS"/>
              </a:rPr>
              <a:t>whereby  </a:t>
            </a:r>
            <a:r>
              <a:rPr sz="2400" dirty="0">
                <a:latin typeface="Trebuchet MS"/>
                <a:cs typeface="Trebuchet MS"/>
              </a:rPr>
              <a:t>search </a:t>
            </a:r>
            <a:r>
              <a:rPr sz="2400" spc="-5" dirty="0">
                <a:latin typeface="Trebuchet MS"/>
                <a:cs typeface="Trebuchet MS"/>
              </a:rPr>
              <a:t>engines </a:t>
            </a:r>
            <a:r>
              <a:rPr sz="2400" spc="-10" dirty="0">
                <a:latin typeface="Trebuchet MS"/>
                <a:cs typeface="Trebuchet MS"/>
              </a:rPr>
              <a:t>employ </a:t>
            </a:r>
            <a:r>
              <a:rPr sz="2400" spc="-5" dirty="0">
                <a:latin typeface="Trebuchet MS"/>
                <a:cs typeface="Trebuchet MS"/>
              </a:rPr>
              <a:t>many computers to index  the Internet </a:t>
            </a:r>
            <a:r>
              <a:rPr sz="2400" dirty="0">
                <a:latin typeface="Trebuchet MS"/>
                <a:cs typeface="Trebuchet MS"/>
              </a:rPr>
              <a:t>via </a:t>
            </a:r>
            <a:r>
              <a:rPr sz="2400" spc="-5" dirty="0">
                <a:latin typeface="Trebuchet MS"/>
                <a:cs typeface="Trebuchet MS"/>
              </a:rPr>
              <a:t>web crawling.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"/>
            </a:pPr>
            <a:endParaRPr sz="3500">
              <a:latin typeface="Trebuchet MS"/>
              <a:cs typeface="Trebuchet MS"/>
            </a:endParaRPr>
          </a:p>
          <a:p>
            <a:pPr marL="286385" marR="53340" indent="-274320">
              <a:lnSpc>
                <a:spcPct val="100000"/>
              </a:lnSpc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idea </a:t>
            </a:r>
            <a:r>
              <a:rPr sz="2400" spc="-5" dirty="0">
                <a:latin typeface="Trebuchet MS"/>
                <a:cs typeface="Trebuchet MS"/>
              </a:rPr>
              <a:t>is to spread out the required </a:t>
            </a:r>
            <a:r>
              <a:rPr sz="2400" spc="-55" dirty="0">
                <a:latin typeface="Trebuchet MS"/>
                <a:cs typeface="Trebuchet MS"/>
              </a:rPr>
              <a:t>resources 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10" dirty="0">
                <a:latin typeface="Trebuchet MS"/>
                <a:cs typeface="Trebuchet MS"/>
              </a:rPr>
              <a:t>computation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spc="-10" dirty="0">
                <a:latin typeface="Trebuchet MS"/>
                <a:cs typeface="Trebuchet MS"/>
              </a:rPr>
              <a:t>bandwidth </a:t>
            </a:r>
            <a:r>
              <a:rPr sz="2400" spc="-5" dirty="0">
                <a:latin typeface="Trebuchet MS"/>
                <a:cs typeface="Trebuchet MS"/>
              </a:rPr>
              <a:t>to many  computers and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networks.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"/>
            </a:pPr>
            <a:endParaRPr sz="35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60" dirty="0">
                <a:latin typeface="Trebuchet MS"/>
                <a:cs typeface="Trebuchet MS"/>
              </a:rPr>
              <a:t>Types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distributed web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crawling:</a:t>
            </a:r>
            <a:endParaRPr sz="2400">
              <a:latin typeface="Trebuchet MS"/>
              <a:cs typeface="Trebuchet MS"/>
            </a:endParaRPr>
          </a:p>
          <a:p>
            <a:pPr marL="743585" lvl="1" indent="-36449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44220" algn="l"/>
              </a:tabLst>
            </a:pPr>
            <a:r>
              <a:rPr sz="2400" spc="-5" dirty="0">
                <a:latin typeface="Trebuchet MS"/>
                <a:cs typeface="Trebuchet MS"/>
              </a:rPr>
              <a:t>Dynamic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Assignment</a:t>
            </a:r>
            <a:endParaRPr sz="2400">
              <a:latin typeface="Trebuchet MS"/>
              <a:cs typeface="Trebuchet MS"/>
            </a:endParaRPr>
          </a:p>
          <a:p>
            <a:pPr marL="743585" lvl="1" indent="-36449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44220" algn="l"/>
              </a:tabLst>
            </a:pPr>
            <a:r>
              <a:rPr sz="2400" spc="-5" dirty="0">
                <a:latin typeface="Trebuchet MS"/>
                <a:cs typeface="Trebuchet MS"/>
              </a:rPr>
              <a:t>Static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Assignment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369" y="913257"/>
            <a:ext cx="5321300" cy="436880"/>
            <a:chOff x="1428369" y="913257"/>
            <a:chExt cx="5321300" cy="436880"/>
          </a:xfrm>
        </p:grpSpPr>
        <p:sp>
          <p:nvSpPr>
            <p:cNvPr id="3" name="object 3"/>
            <p:cNvSpPr/>
            <p:nvPr/>
          </p:nvSpPr>
          <p:spPr>
            <a:xfrm>
              <a:off x="1429258" y="914400"/>
              <a:ext cx="5319395" cy="4345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87445" y="993267"/>
              <a:ext cx="3062097" cy="3542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8369" y="913257"/>
              <a:ext cx="2136520" cy="436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633550"/>
            <a:ext cx="6960870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66065" indent="-274320" algn="just">
              <a:lnSpc>
                <a:spcPct val="100000"/>
              </a:lnSpc>
              <a:spcBef>
                <a:spcPts val="1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15" dirty="0">
                <a:latin typeface="Trebuchet MS"/>
                <a:cs typeface="Trebuchet MS"/>
              </a:rPr>
              <a:t>With </a:t>
            </a:r>
            <a:r>
              <a:rPr sz="2400" spc="-5" dirty="0">
                <a:latin typeface="Trebuchet MS"/>
                <a:cs typeface="Trebuchet MS"/>
              </a:rPr>
              <a:t>this,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central </a:t>
            </a:r>
            <a:r>
              <a:rPr sz="2400" dirty="0">
                <a:latin typeface="Trebuchet MS"/>
                <a:cs typeface="Trebuchet MS"/>
              </a:rPr>
              <a:t>server </a:t>
            </a:r>
            <a:r>
              <a:rPr sz="2400" spc="-5" dirty="0">
                <a:latin typeface="Trebuchet MS"/>
                <a:cs typeface="Trebuchet MS"/>
              </a:rPr>
              <a:t>assigns new URLs </a:t>
            </a:r>
            <a:r>
              <a:rPr sz="2400" spc="-195" dirty="0">
                <a:latin typeface="Trebuchet MS"/>
                <a:cs typeface="Trebuchet MS"/>
              </a:rPr>
              <a:t>to  </a:t>
            </a:r>
            <a:r>
              <a:rPr sz="2400" spc="-5" dirty="0">
                <a:latin typeface="Trebuchet MS"/>
                <a:cs typeface="Trebuchet MS"/>
              </a:rPr>
              <a:t>different crawlers </a:t>
            </a:r>
            <a:r>
              <a:rPr sz="2400" spc="-30" dirty="0">
                <a:latin typeface="Trebuchet MS"/>
                <a:cs typeface="Trebuchet MS"/>
              </a:rPr>
              <a:t>dynamically. </a:t>
            </a:r>
            <a:r>
              <a:rPr sz="2400" dirty="0">
                <a:latin typeface="Trebuchet MS"/>
                <a:cs typeface="Trebuchet MS"/>
              </a:rPr>
              <a:t>This </a:t>
            </a:r>
            <a:r>
              <a:rPr sz="2400" spc="-5" dirty="0">
                <a:latin typeface="Trebuchet MS"/>
                <a:cs typeface="Trebuchet MS"/>
              </a:rPr>
              <a:t>allows the  central </a:t>
            </a:r>
            <a:r>
              <a:rPr sz="2400" dirty="0">
                <a:latin typeface="Trebuchet MS"/>
                <a:cs typeface="Trebuchet MS"/>
              </a:rPr>
              <a:t>server </a:t>
            </a:r>
            <a:r>
              <a:rPr sz="2400" spc="-5" dirty="0">
                <a:latin typeface="Trebuchet MS"/>
                <a:cs typeface="Trebuchet MS"/>
              </a:rPr>
              <a:t>dynamically balance the </a:t>
            </a:r>
            <a:r>
              <a:rPr sz="2400" dirty="0">
                <a:latin typeface="Trebuchet MS"/>
                <a:cs typeface="Trebuchet MS"/>
              </a:rPr>
              <a:t>load of  </a:t>
            </a:r>
            <a:r>
              <a:rPr sz="2400" spc="-5" dirty="0">
                <a:latin typeface="Trebuchet MS"/>
                <a:cs typeface="Trebuchet MS"/>
              </a:rPr>
              <a:t>each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crawler.</a:t>
            </a:r>
            <a:endParaRPr sz="2400">
              <a:latin typeface="Trebuchet MS"/>
              <a:cs typeface="Trebuchet MS"/>
            </a:endParaRPr>
          </a:p>
          <a:p>
            <a:pPr marL="286385" marR="480059" indent="-274320">
              <a:lnSpc>
                <a:spcPct val="100000"/>
              </a:lnSpc>
              <a:spcBef>
                <a:spcPts val="6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10" dirty="0">
                <a:latin typeface="Trebuchet MS"/>
                <a:cs typeface="Trebuchet MS"/>
              </a:rPr>
              <a:t>Configurations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crawling architectures </a:t>
            </a:r>
            <a:r>
              <a:rPr sz="2400" spc="-110" dirty="0">
                <a:latin typeface="Trebuchet MS"/>
                <a:cs typeface="Trebuchet MS"/>
              </a:rPr>
              <a:t>with  </a:t>
            </a:r>
            <a:r>
              <a:rPr sz="2400" spc="-5" dirty="0">
                <a:latin typeface="Trebuchet MS"/>
                <a:cs typeface="Trebuchet MS"/>
              </a:rPr>
              <a:t>dynamic</a:t>
            </a:r>
            <a:r>
              <a:rPr sz="2400" spc="-10" dirty="0">
                <a:latin typeface="Trebuchet MS"/>
                <a:cs typeface="Trebuchet MS"/>
              </a:rPr>
              <a:t> assignments:</a:t>
            </a:r>
            <a:endParaRPr sz="2400">
              <a:latin typeface="Trebuchet MS"/>
              <a:cs typeface="Trebuchet MS"/>
            </a:endParaRPr>
          </a:p>
          <a:p>
            <a:pPr marL="286385" marR="10160" indent="-274320">
              <a:lnSpc>
                <a:spcPct val="100000"/>
              </a:lnSpc>
              <a:spcBef>
                <a:spcPts val="605"/>
              </a:spcBef>
              <a:buSzPct val="139583"/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dirty="0"/>
              <a:t>	</a:t>
            </a:r>
            <a:r>
              <a:rPr sz="2400" dirty="0">
                <a:latin typeface="Trebuchet MS"/>
                <a:cs typeface="Trebuchet MS"/>
              </a:rPr>
              <a:t>A small </a:t>
            </a:r>
            <a:r>
              <a:rPr sz="2400" spc="-5" dirty="0">
                <a:latin typeface="Trebuchet MS"/>
                <a:cs typeface="Trebuchet MS"/>
              </a:rPr>
              <a:t>crawler configuration, in which there is 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central </a:t>
            </a:r>
            <a:r>
              <a:rPr sz="2400" dirty="0">
                <a:latin typeface="Trebuchet MS"/>
                <a:cs typeface="Trebuchet MS"/>
              </a:rPr>
              <a:t>DNS resolver </a:t>
            </a:r>
            <a:r>
              <a:rPr sz="2400" spc="-5" dirty="0">
                <a:latin typeface="Trebuchet MS"/>
                <a:cs typeface="Trebuchet MS"/>
              </a:rPr>
              <a:t>and central queues per  </a:t>
            </a:r>
            <a:r>
              <a:rPr sz="2400" spc="-40" dirty="0">
                <a:latin typeface="Trebuchet MS"/>
                <a:cs typeface="Trebuchet MS"/>
              </a:rPr>
              <a:t>Web </a:t>
            </a:r>
            <a:r>
              <a:rPr sz="2400" dirty="0">
                <a:latin typeface="Trebuchet MS"/>
                <a:cs typeface="Trebuchet MS"/>
              </a:rPr>
              <a:t>site, </a:t>
            </a:r>
            <a:r>
              <a:rPr sz="2400" spc="-5" dirty="0">
                <a:latin typeface="Trebuchet MS"/>
                <a:cs typeface="Trebuchet MS"/>
              </a:rPr>
              <a:t>and distributed down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loaders.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SzPct val="139583"/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dirty="0"/>
              <a:t>	</a:t>
            </a:r>
            <a:r>
              <a:rPr sz="2400" dirty="0">
                <a:latin typeface="Trebuchet MS"/>
                <a:cs typeface="Trebuchet MS"/>
              </a:rPr>
              <a:t>A large </a:t>
            </a:r>
            <a:r>
              <a:rPr sz="2400" spc="-5" dirty="0">
                <a:latin typeface="Trebuchet MS"/>
                <a:cs typeface="Trebuchet MS"/>
              </a:rPr>
              <a:t>crawler configuration, in which the </a:t>
            </a:r>
            <a:r>
              <a:rPr sz="2400" dirty="0">
                <a:latin typeface="Trebuchet MS"/>
                <a:cs typeface="Trebuchet MS"/>
              </a:rPr>
              <a:t>DNS  resolver </a:t>
            </a:r>
            <a:r>
              <a:rPr sz="2400" spc="-5" dirty="0">
                <a:latin typeface="Trebuchet MS"/>
                <a:cs typeface="Trebuchet MS"/>
              </a:rPr>
              <a:t>and the queues are also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distributed.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4078" y="497840"/>
            <a:ext cx="350012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" dirty="0">
                <a:solidFill>
                  <a:srgbClr val="1E487C"/>
                </a:solidFill>
                <a:latin typeface="Carlito"/>
                <a:cs typeface="Carlito"/>
              </a:rPr>
              <a:t>B</a:t>
            </a:r>
            <a:r>
              <a:rPr sz="4400" dirty="0">
                <a:solidFill>
                  <a:srgbClr val="1E487C"/>
                </a:solidFill>
                <a:latin typeface="Carlito"/>
                <a:cs typeface="Carlito"/>
              </a:rPr>
              <a:t>e</a:t>
            </a:r>
            <a:r>
              <a:rPr sz="4400" spc="10" dirty="0">
                <a:solidFill>
                  <a:srgbClr val="1E487C"/>
                </a:solidFill>
                <a:latin typeface="Carlito"/>
                <a:cs typeface="Carlito"/>
              </a:rPr>
              <a:t>g</a:t>
            </a:r>
            <a:r>
              <a:rPr sz="4400" spc="-15" dirty="0">
                <a:solidFill>
                  <a:srgbClr val="1E487C"/>
                </a:solidFill>
                <a:latin typeface="Carlito"/>
                <a:cs typeface="Carlito"/>
              </a:rPr>
              <a:t>i</a:t>
            </a:r>
            <a:r>
              <a:rPr sz="4400" spc="5" dirty="0">
                <a:solidFill>
                  <a:srgbClr val="1E487C"/>
                </a:solidFill>
                <a:latin typeface="Carlito"/>
                <a:cs typeface="Carlito"/>
              </a:rPr>
              <a:t>nn</a:t>
            </a:r>
            <a:r>
              <a:rPr sz="4400" spc="-15" dirty="0">
                <a:solidFill>
                  <a:srgbClr val="1E487C"/>
                </a:solidFill>
                <a:latin typeface="Carlito"/>
                <a:cs typeface="Carlito"/>
              </a:rPr>
              <a:t>i</a:t>
            </a:r>
            <a:r>
              <a:rPr sz="4400" spc="5" dirty="0">
                <a:solidFill>
                  <a:srgbClr val="1E487C"/>
                </a:solidFill>
                <a:latin typeface="Carlito"/>
                <a:cs typeface="Carlito"/>
              </a:rPr>
              <a:t>n</a:t>
            </a:r>
            <a:r>
              <a:rPr sz="4400" dirty="0">
                <a:solidFill>
                  <a:srgbClr val="1E487C"/>
                </a:solidFill>
                <a:latin typeface="Carlito"/>
                <a:cs typeface="Carlito"/>
              </a:rPr>
              <a:t>g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2222500"/>
            <a:ext cx="7578725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key motivation for designing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Web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crawlers 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has been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to retrieve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Web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pages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and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add their  representations to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local</a:t>
            </a:r>
            <a:r>
              <a:rPr sz="3200" spc="-10" dirty="0">
                <a:solidFill>
                  <a:srgbClr val="1D1B1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repository.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9120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1314" y="990600"/>
            <a:ext cx="4897755" cy="359410"/>
            <a:chOff x="1631314" y="990600"/>
            <a:chExt cx="4897755" cy="359410"/>
          </a:xfrm>
        </p:grpSpPr>
        <p:sp>
          <p:nvSpPr>
            <p:cNvPr id="3" name="object 3"/>
            <p:cNvSpPr/>
            <p:nvPr/>
          </p:nvSpPr>
          <p:spPr>
            <a:xfrm>
              <a:off x="1632203" y="991489"/>
              <a:ext cx="4895469" cy="3575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66464" y="993266"/>
              <a:ext cx="3062097" cy="3542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1314" y="990600"/>
              <a:ext cx="1714119" cy="3592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633550"/>
            <a:ext cx="7068184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4290" indent="-274320">
              <a:lnSpc>
                <a:spcPct val="100000"/>
              </a:lnSpc>
              <a:spcBef>
                <a:spcPts val="100"/>
              </a:spcBef>
              <a:buSzPct val="139583"/>
              <a:buFont typeface="Arial"/>
              <a:buChar char="•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Here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fixed </a:t>
            </a:r>
            <a:r>
              <a:rPr sz="2400" dirty="0">
                <a:latin typeface="Trebuchet MS"/>
                <a:cs typeface="Trebuchet MS"/>
              </a:rPr>
              <a:t>rule </a:t>
            </a:r>
            <a:r>
              <a:rPr sz="2400" spc="-5" dirty="0">
                <a:latin typeface="Trebuchet MS"/>
                <a:cs typeface="Trebuchet MS"/>
              </a:rPr>
              <a:t>is stated </a:t>
            </a:r>
            <a:r>
              <a:rPr sz="2400" dirty="0">
                <a:latin typeface="Trebuchet MS"/>
                <a:cs typeface="Trebuchet MS"/>
              </a:rPr>
              <a:t>from </a:t>
            </a:r>
            <a:r>
              <a:rPr sz="2400" spc="-5" dirty="0">
                <a:latin typeface="Trebuchet MS"/>
                <a:cs typeface="Trebuchet MS"/>
              </a:rPr>
              <a:t>the beginning </a:t>
            </a:r>
            <a:r>
              <a:rPr sz="2400" dirty="0">
                <a:latin typeface="Trebuchet MS"/>
                <a:cs typeface="Trebuchet MS"/>
              </a:rPr>
              <a:t>of  </a:t>
            </a:r>
            <a:r>
              <a:rPr sz="2400" spc="-5" dirty="0">
                <a:latin typeface="Trebuchet MS"/>
                <a:cs typeface="Trebuchet MS"/>
              </a:rPr>
              <a:t>the crawl that defines how to assign new URLs to  the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crawlers.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SzPct val="139583"/>
              <a:buFont typeface="Arial"/>
              <a:buChar char="•"/>
              <a:tabLst>
                <a:tab pos="287020" algn="l"/>
              </a:tabLst>
            </a:pP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hashing function can be used to transform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URLs  into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10" dirty="0">
                <a:latin typeface="Trebuchet MS"/>
                <a:cs typeface="Trebuchet MS"/>
              </a:rPr>
              <a:t>number </a:t>
            </a:r>
            <a:r>
              <a:rPr sz="2400" spc="-5" dirty="0">
                <a:latin typeface="Trebuchet MS"/>
                <a:cs typeface="Trebuchet MS"/>
              </a:rPr>
              <a:t>that corresponds to the index </a:t>
            </a:r>
            <a:r>
              <a:rPr sz="2400" dirty="0">
                <a:latin typeface="Trebuchet MS"/>
                <a:cs typeface="Trebuchet MS"/>
              </a:rPr>
              <a:t>of 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corresponding </a:t>
            </a:r>
            <a:r>
              <a:rPr sz="2400" spc="-5" dirty="0">
                <a:latin typeface="Trebuchet MS"/>
                <a:cs typeface="Trebuchet MS"/>
              </a:rPr>
              <a:t>crawling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process.</a:t>
            </a:r>
            <a:endParaRPr sz="2400">
              <a:latin typeface="Trebuchet MS"/>
              <a:cs typeface="Trebuchet MS"/>
            </a:endParaRPr>
          </a:p>
          <a:p>
            <a:pPr marL="286385" marR="281305" indent="-274320">
              <a:lnSpc>
                <a:spcPct val="100000"/>
              </a:lnSpc>
              <a:spcBef>
                <a:spcPts val="605"/>
              </a:spcBef>
              <a:buSzPct val="139583"/>
              <a:buFont typeface="Arial"/>
              <a:buChar char="•"/>
              <a:tabLst>
                <a:tab pos="287020" algn="l"/>
              </a:tabLst>
            </a:pPr>
            <a:r>
              <a:rPr sz="2400" spc="-15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reduce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overhead </a:t>
            </a:r>
            <a:r>
              <a:rPr sz="2400" spc="-5" dirty="0">
                <a:latin typeface="Trebuchet MS"/>
                <a:cs typeface="Trebuchet MS"/>
              </a:rPr>
              <a:t>due to the exchange </a:t>
            </a:r>
            <a:r>
              <a:rPr sz="2400" dirty="0">
                <a:latin typeface="Trebuchet MS"/>
                <a:cs typeface="Trebuchet MS"/>
              </a:rPr>
              <a:t>of  </a:t>
            </a:r>
            <a:r>
              <a:rPr sz="2400" spc="-5" dirty="0">
                <a:latin typeface="Trebuchet MS"/>
                <a:cs typeface="Trebuchet MS"/>
              </a:rPr>
              <a:t>URLs between crawling processes, when </a:t>
            </a:r>
            <a:r>
              <a:rPr sz="2400" dirty="0">
                <a:latin typeface="Trebuchet MS"/>
                <a:cs typeface="Trebuchet MS"/>
              </a:rPr>
              <a:t>links  switch </a:t>
            </a:r>
            <a:r>
              <a:rPr sz="2400" spc="-5" dirty="0">
                <a:latin typeface="Trebuchet MS"/>
                <a:cs typeface="Trebuchet MS"/>
              </a:rPr>
              <a:t>from </a:t>
            </a:r>
            <a:r>
              <a:rPr sz="2400" dirty="0">
                <a:latin typeface="Trebuchet MS"/>
                <a:cs typeface="Trebuchet MS"/>
              </a:rPr>
              <a:t>one </a:t>
            </a:r>
            <a:r>
              <a:rPr sz="2400" spc="-5" dirty="0">
                <a:latin typeface="Trebuchet MS"/>
                <a:cs typeface="Trebuchet MS"/>
              </a:rPr>
              <a:t>website to </a:t>
            </a:r>
            <a:r>
              <a:rPr sz="2400" spc="-50" dirty="0">
                <a:latin typeface="Trebuchet MS"/>
                <a:cs typeface="Trebuchet MS"/>
              </a:rPr>
              <a:t>another, </a:t>
            </a:r>
            <a:r>
              <a:rPr sz="2400" spc="-5" dirty="0">
                <a:latin typeface="Trebuchet MS"/>
                <a:cs typeface="Trebuchet MS"/>
              </a:rPr>
              <a:t>the  </a:t>
            </a:r>
            <a:r>
              <a:rPr sz="2400" spc="-10" dirty="0">
                <a:latin typeface="Trebuchet MS"/>
                <a:cs typeface="Trebuchet MS"/>
              </a:rPr>
              <a:t>exchange </a:t>
            </a:r>
            <a:r>
              <a:rPr sz="2400" spc="-5" dirty="0">
                <a:latin typeface="Trebuchet MS"/>
                <a:cs typeface="Trebuchet MS"/>
              </a:rPr>
              <a:t>should be done in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batch.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2467" y="911986"/>
            <a:ext cx="4723130" cy="465455"/>
            <a:chOff x="1712467" y="911986"/>
            <a:chExt cx="4723130" cy="465455"/>
          </a:xfrm>
        </p:grpSpPr>
        <p:sp>
          <p:nvSpPr>
            <p:cNvPr id="3" name="object 3"/>
            <p:cNvSpPr/>
            <p:nvPr/>
          </p:nvSpPr>
          <p:spPr>
            <a:xfrm>
              <a:off x="1713356" y="914018"/>
              <a:ext cx="4720844" cy="462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2467" y="990599"/>
              <a:ext cx="2107057" cy="3592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58208" y="911986"/>
              <a:ext cx="2476880" cy="46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633550"/>
            <a:ext cx="7015480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Focused crawling was </a:t>
            </a:r>
            <a:r>
              <a:rPr sz="2400" dirty="0">
                <a:latin typeface="Trebuchet MS"/>
                <a:cs typeface="Trebuchet MS"/>
              </a:rPr>
              <a:t>first </a:t>
            </a:r>
            <a:r>
              <a:rPr sz="2400" spc="-5" dirty="0">
                <a:latin typeface="Trebuchet MS"/>
                <a:cs typeface="Trebuchet MS"/>
              </a:rPr>
              <a:t>introduced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Chakrabarti.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dirty="0">
                <a:latin typeface="Trebuchet MS"/>
                <a:cs typeface="Trebuchet MS"/>
              </a:rPr>
              <a:t>A focused </a:t>
            </a:r>
            <a:r>
              <a:rPr sz="2400" spc="-5" dirty="0">
                <a:latin typeface="Trebuchet MS"/>
                <a:cs typeface="Trebuchet MS"/>
              </a:rPr>
              <a:t>crawler ideally would </a:t>
            </a:r>
            <a:r>
              <a:rPr sz="2400" dirty="0">
                <a:latin typeface="Trebuchet MS"/>
                <a:cs typeface="Trebuchet MS"/>
              </a:rPr>
              <a:t>like </a:t>
            </a:r>
            <a:r>
              <a:rPr sz="2400" spc="-5" dirty="0">
                <a:latin typeface="Trebuchet MS"/>
                <a:cs typeface="Trebuchet MS"/>
              </a:rPr>
              <a:t>to </a:t>
            </a:r>
            <a:r>
              <a:rPr sz="2400" spc="-65" dirty="0">
                <a:latin typeface="Trebuchet MS"/>
                <a:cs typeface="Trebuchet MS"/>
              </a:rPr>
              <a:t>download  </a:t>
            </a:r>
            <a:r>
              <a:rPr sz="2400" dirty="0">
                <a:latin typeface="Trebuchet MS"/>
                <a:cs typeface="Trebuchet MS"/>
              </a:rPr>
              <a:t>only </a:t>
            </a:r>
            <a:r>
              <a:rPr sz="2400" spc="-5" dirty="0">
                <a:latin typeface="Trebuchet MS"/>
                <a:cs typeface="Trebuchet MS"/>
              </a:rPr>
              <a:t>web pages that are </a:t>
            </a:r>
            <a:r>
              <a:rPr sz="2400" dirty="0">
                <a:latin typeface="Trebuchet MS"/>
                <a:cs typeface="Trebuchet MS"/>
              </a:rPr>
              <a:t>relevant </a:t>
            </a:r>
            <a:r>
              <a:rPr sz="2400" spc="-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particular  topic and avoid </a:t>
            </a:r>
            <a:r>
              <a:rPr sz="2400" spc="-10" dirty="0">
                <a:latin typeface="Trebuchet MS"/>
                <a:cs typeface="Trebuchet MS"/>
              </a:rPr>
              <a:t>downloading </a:t>
            </a:r>
            <a:r>
              <a:rPr sz="2400" spc="-5" dirty="0">
                <a:latin typeface="Trebuchet MS"/>
                <a:cs typeface="Trebuchet MS"/>
              </a:rPr>
              <a:t>all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others.</a:t>
            </a:r>
            <a:endParaRPr sz="2400">
              <a:latin typeface="Trebuchet MS"/>
              <a:cs typeface="Trebuchet MS"/>
            </a:endParaRPr>
          </a:p>
          <a:p>
            <a:pPr marL="286385" marR="379095" indent="-274320">
              <a:lnSpc>
                <a:spcPct val="100000"/>
              </a:lnSpc>
              <a:spcBef>
                <a:spcPts val="605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It assumes that </a:t>
            </a:r>
            <a:r>
              <a:rPr sz="2400" dirty="0">
                <a:latin typeface="Trebuchet MS"/>
                <a:cs typeface="Trebuchet MS"/>
              </a:rPr>
              <a:t>some labeled </a:t>
            </a:r>
            <a:r>
              <a:rPr sz="2400" spc="-5" dirty="0">
                <a:latin typeface="Trebuchet MS"/>
                <a:cs typeface="Trebuchet MS"/>
              </a:rPr>
              <a:t>examples </a:t>
            </a:r>
            <a:r>
              <a:rPr sz="2400" dirty="0">
                <a:latin typeface="Trebuchet MS"/>
                <a:cs typeface="Trebuchet MS"/>
              </a:rPr>
              <a:t>of  relevant </a:t>
            </a:r>
            <a:r>
              <a:rPr sz="2400" spc="-5" dirty="0">
                <a:latin typeface="Trebuchet MS"/>
                <a:cs typeface="Trebuchet MS"/>
              </a:rPr>
              <a:t>and not </a:t>
            </a:r>
            <a:r>
              <a:rPr sz="2400" dirty="0">
                <a:latin typeface="Trebuchet MS"/>
                <a:cs typeface="Trebuchet MS"/>
              </a:rPr>
              <a:t>relevant </a:t>
            </a:r>
            <a:r>
              <a:rPr sz="2400" spc="-5" dirty="0">
                <a:latin typeface="Trebuchet MS"/>
                <a:cs typeface="Trebuchet MS"/>
              </a:rPr>
              <a:t>pages are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available.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1844" y="381000"/>
            <a:ext cx="5957570" cy="386715"/>
            <a:chOff x="1091844" y="381000"/>
            <a:chExt cx="5957570" cy="386715"/>
          </a:xfrm>
        </p:grpSpPr>
        <p:sp>
          <p:nvSpPr>
            <p:cNvPr id="3" name="object 3"/>
            <p:cNvSpPr/>
            <p:nvPr/>
          </p:nvSpPr>
          <p:spPr>
            <a:xfrm>
              <a:off x="1092733" y="381889"/>
              <a:ext cx="5955258" cy="3848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0961" y="487679"/>
              <a:ext cx="114300" cy="187960"/>
            </a:xfrm>
            <a:custGeom>
              <a:avLst/>
              <a:gdLst/>
              <a:ahLst/>
              <a:cxnLst/>
              <a:rect l="l" t="t" r="r" b="b"/>
              <a:pathLst>
                <a:path w="114300" h="187959">
                  <a:moveTo>
                    <a:pt x="0" y="66421"/>
                  </a:moveTo>
                  <a:lnTo>
                    <a:pt x="0" y="182118"/>
                  </a:lnTo>
                  <a:lnTo>
                    <a:pt x="4825" y="187960"/>
                  </a:lnTo>
                  <a:lnTo>
                    <a:pt x="4825" y="70358"/>
                  </a:lnTo>
                  <a:lnTo>
                    <a:pt x="53086" y="70358"/>
                  </a:lnTo>
                  <a:lnTo>
                    <a:pt x="48387" y="66421"/>
                  </a:lnTo>
                  <a:lnTo>
                    <a:pt x="0" y="66421"/>
                  </a:lnTo>
                  <a:close/>
                </a:path>
                <a:path w="114300" h="187959">
                  <a:moveTo>
                    <a:pt x="97916" y="0"/>
                  </a:moveTo>
                  <a:lnTo>
                    <a:pt x="114300" y="5969"/>
                  </a:lnTo>
                  <a:lnTo>
                    <a:pt x="114300" y="118491"/>
                  </a:lnTo>
                  <a:lnTo>
                    <a:pt x="97916" y="112903"/>
                  </a:lnTo>
                  <a:lnTo>
                    <a:pt x="9791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0072" y="419100"/>
              <a:ext cx="103124" cy="105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0060" y="400684"/>
              <a:ext cx="540385" cy="285115"/>
            </a:xfrm>
            <a:custGeom>
              <a:avLst/>
              <a:gdLst/>
              <a:ahLst/>
              <a:cxnLst/>
              <a:rect l="l" t="t" r="r" b="b"/>
              <a:pathLst>
                <a:path w="540385" h="285115">
                  <a:moveTo>
                    <a:pt x="76835" y="16890"/>
                  </a:moveTo>
                  <a:lnTo>
                    <a:pt x="43237" y="25606"/>
                  </a:lnTo>
                  <a:lnTo>
                    <a:pt x="19224" y="51752"/>
                  </a:lnTo>
                  <a:lnTo>
                    <a:pt x="4808" y="95329"/>
                  </a:lnTo>
                  <a:lnTo>
                    <a:pt x="0" y="156337"/>
                  </a:lnTo>
                  <a:lnTo>
                    <a:pt x="2480" y="198624"/>
                  </a:lnTo>
                  <a:lnTo>
                    <a:pt x="9937" y="232505"/>
                  </a:lnTo>
                  <a:lnTo>
                    <a:pt x="22395" y="257956"/>
                  </a:lnTo>
                  <a:lnTo>
                    <a:pt x="39877" y="274954"/>
                  </a:lnTo>
                  <a:lnTo>
                    <a:pt x="32331" y="267047"/>
                  </a:lnTo>
                  <a:lnTo>
                    <a:pt x="25892" y="258556"/>
                  </a:lnTo>
                  <a:lnTo>
                    <a:pt x="8381" y="205676"/>
                  </a:lnTo>
                  <a:lnTo>
                    <a:pt x="5714" y="161670"/>
                  </a:lnTo>
                  <a:lnTo>
                    <a:pt x="10453" y="100496"/>
                  </a:lnTo>
                  <a:lnTo>
                    <a:pt x="24669" y="56800"/>
                  </a:lnTo>
                  <a:lnTo>
                    <a:pt x="48363" y="30583"/>
                  </a:lnTo>
                  <a:lnTo>
                    <a:pt x="81534" y="21843"/>
                  </a:lnTo>
                  <a:lnTo>
                    <a:pt x="97964" y="23820"/>
                  </a:lnTo>
                  <a:lnTo>
                    <a:pt x="112204" y="29749"/>
                  </a:lnTo>
                  <a:lnTo>
                    <a:pt x="124253" y="39631"/>
                  </a:lnTo>
                  <a:lnTo>
                    <a:pt x="134112" y="53466"/>
                  </a:lnTo>
                  <a:lnTo>
                    <a:pt x="123062" y="50800"/>
                  </a:lnTo>
                  <a:lnTo>
                    <a:pt x="111847" y="45206"/>
                  </a:lnTo>
                  <a:lnTo>
                    <a:pt x="101250" y="41195"/>
                  </a:lnTo>
                  <a:lnTo>
                    <a:pt x="91273" y="38780"/>
                  </a:lnTo>
                  <a:lnTo>
                    <a:pt x="81914" y="37973"/>
                  </a:lnTo>
                  <a:lnTo>
                    <a:pt x="56245" y="45519"/>
                  </a:lnTo>
                  <a:lnTo>
                    <a:pt x="37909" y="68151"/>
                  </a:lnTo>
                  <a:lnTo>
                    <a:pt x="26908" y="105856"/>
                  </a:lnTo>
                  <a:lnTo>
                    <a:pt x="23240" y="158623"/>
                  </a:lnTo>
                  <a:lnTo>
                    <a:pt x="25717" y="199771"/>
                  </a:lnTo>
                  <a:lnTo>
                    <a:pt x="33146" y="233680"/>
                  </a:lnTo>
                  <a:lnTo>
                    <a:pt x="45529" y="260350"/>
                  </a:lnTo>
                  <a:lnTo>
                    <a:pt x="62864" y="279780"/>
                  </a:lnTo>
                  <a:lnTo>
                    <a:pt x="60070" y="283082"/>
                  </a:lnTo>
                  <a:lnTo>
                    <a:pt x="65024" y="284225"/>
                  </a:lnTo>
                  <a:lnTo>
                    <a:pt x="70103" y="284734"/>
                  </a:lnTo>
                  <a:lnTo>
                    <a:pt x="75691" y="284734"/>
                  </a:lnTo>
                  <a:lnTo>
                    <a:pt x="118697" y="265874"/>
                  </a:lnTo>
                  <a:lnTo>
                    <a:pt x="137199" y="232368"/>
                  </a:lnTo>
                  <a:lnTo>
                    <a:pt x="146534" y="182215"/>
                  </a:lnTo>
                  <a:lnTo>
                    <a:pt x="147700" y="150875"/>
                  </a:lnTo>
                  <a:lnTo>
                    <a:pt x="146821" y="116183"/>
                  </a:lnTo>
                  <a:lnTo>
                    <a:pt x="139825" y="64990"/>
                  </a:lnTo>
                  <a:lnTo>
                    <a:pt x="108092" y="24796"/>
                  </a:lnTo>
                  <a:lnTo>
                    <a:pt x="93172" y="18867"/>
                  </a:lnTo>
                  <a:lnTo>
                    <a:pt x="76835" y="16890"/>
                  </a:lnTo>
                  <a:close/>
                </a:path>
                <a:path w="540385" h="285115">
                  <a:moveTo>
                    <a:pt x="530478" y="0"/>
                  </a:moveTo>
                  <a:lnTo>
                    <a:pt x="540257" y="8762"/>
                  </a:lnTo>
                  <a:lnTo>
                    <a:pt x="524184" y="29975"/>
                  </a:lnTo>
                  <a:lnTo>
                    <a:pt x="511206" y="50355"/>
                  </a:lnTo>
                  <a:lnTo>
                    <a:pt x="501324" y="69877"/>
                  </a:lnTo>
                  <a:lnTo>
                    <a:pt x="494538" y="88518"/>
                  </a:lnTo>
                  <a:lnTo>
                    <a:pt x="481329" y="82423"/>
                  </a:lnTo>
                  <a:lnTo>
                    <a:pt x="487973" y="61186"/>
                  </a:lnTo>
                  <a:lnTo>
                    <a:pt x="498379" y="40354"/>
                  </a:lnTo>
                  <a:lnTo>
                    <a:pt x="512548" y="19950"/>
                  </a:lnTo>
                  <a:lnTo>
                    <a:pt x="53047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0173" y="381000"/>
              <a:ext cx="2108708" cy="3592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1844" y="383666"/>
              <a:ext cx="3002127" cy="3839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7322" y="386842"/>
              <a:ext cx="584835" cy="347980"/>
            </a:xfrm>
            <a:custGeom>
              <a:avLst/>
              <a:gdLst/>
              <a:ahLst/>
              <a:cxnLst/>
              <a:rect l="l" t="t" r="r" b="b"/>
              <a:pathLst>
                <a:path w="584835" h="347980">
                  <a:moveTo>
                    <a:pt x="322199" y="3175"/>
                  </a:moveTo>
                  <a:lnTo>
                    <a:pt x="584453" y="3175"/>
                  </a:lnTo>
                  <a:lnTo>
                    <a:pt x="577052" y="16031"/>
                  </a:lnTo>
                  <a:lnTo>
                    <a:pt x="570864" y="26781"/>
                  </a:lnTo>
                  <a:lnTo>
                    <a:pt x="550816" y="66359"/>
                  </a:lnTo>
                  <a:lnTo>
                    <a:pt x="546100" y="77978"/>
                  </a:lnTo>
                  <a:lnTo>
                    <a:pt x="539876" y="85979"/>
                  </a:lnTo>
                  <a:lnTo>
                    <a:pt x="535304" y="78105"/>
                  </a:lnTo>
                  <a:lnTo>
                    <a:pt x="530860" y="71374"/>
                  </a:lnTo>
                  <a:lnTo>
                    <a:pt x="526668" y="65532"/>
                  </a:lnTo>
                  <a:lnTo>
                    <a:pt x="527812" y="67310"/>
                  </a:lnTo>
                  <a:lnTo>
                    <a:pt x="528701" y="69342"/>
                  </a:lnTo>
                  <a:lnTo>
                    <a:pt x="529589" y="71374"/>
                  </a:lnTo>
                  <a:lnTo>
                    <a:pt x="520130" y="65895"/>
                  </a:lnTo>
                  <a:lnTo>
                    <a:pt x="511540" y="61452"/>
                  </a:lnTo>
                  <a:lnTo>
                    <a:pt x="468695" y="52054"/>
                  </a:lnTo>
                  <a:lnTo>
                    <a:pt x="455549" y="51816"/>
                  </a:lnTo>
                  <a:lnTo>
                    <a:pt x="448817" y="51816"/>
                  </a:lnTo>
                  <a:lnTo>
                    <a:pt x="441960" y="52070"/>
                  </a:lnTo>
                  <a:lnTo>
                    <a:pt x="434720" y="52705"/>
                  </a:lnTo>
                  <a:lnTo>
                    <a:pt x="434720" y="137033"/>
                  </a:lnTo>
                  <a:lnTo>
                    <a:pt x="464057" y="137033"/>
                  </a:lnTo>
                  <a:lnTo>
                    <a:pt x="510031" y="96012"/>
                  </a:lnTo>
                  <a:lnTo>
                    <a:pt x="510031" y="207645"/>
                  </a:lnTo>
                  <a:lnTo>
                    <a:pt x="482726" y="184658"/>
                  </a:lnTo>
                  <a:lnTo>
                    <a:pt x="484504" y="187579"/>
                  </a:lnTo>
                  <a:lnTo>
                    <a:pt x="434720" y="187579"/>
                  </a:lnTo>
                  <a:lnTo>
                    <a:pt x="434720" y="285242"/>
                  </a:lnTo>
                  <a:lnTo>
                    <a:pt x="477519" y="344678"/>
                  </a:lnTo>
                  <a:lnTo>
                    <a:pt x="329311" y="344678"/>
                  </a:lnTo>
                  <a:lnTo>
                    <a:pt x="320548" y="328295"/>
                  </a:lnTo>
                  <a:lnTo>
                    <a:pt x="453770" y="328295"/>
                  </a:lnTo>
                  <a:lnTo>
                    <a:pt x="433069" y="306832"/>
                  </a:lnTo>
                  <a:lnTo>
                    <a:pt x="444880" y="321437"/>
                  </a:lnTo>
                  <a:lnTo>
                    <a:pt x="315340" y="321437"/>
                  </a:lnTo>
                  <a:lnTo>
                    <a:pt x="354964" y="282448"/>
                  </a:lnTo>
                  <a:lnTo>
                    <a:pt x="354964" y="185293"/>
                  </a:lnTo>
                  <a:lnTo>
                    <a:pt x="348920" y="186174"/>
                  </a:lnTo>
                  <a:lnTo>
                    <a:pt x="342233" y="188817"/>
                  </a:lnTo>
                  <a:lnTo>
                    <a:pt x="334926" y="193222"/>
                  </a:lnTo>
                  <a:lnTo>
                    <a:pt x="327025" y="199390"/>
                  </a:lnTo>
                  <a:lnTo>
                    <a:pt x="317500" y="189357"/>
                  </a:lnTo>
                  <a:lnTo>
                    <a:pt x="326193" y="180355"/>
                  </a:lnTo>
                  <a:lnTo>
                    <a:pt x="335327" y="173926"/>
                  </a:lnTo>
                  <a:lnTo>
                    <a:pt x="344914" y="170068"/>
                  </a:lnTo>
                  <a:lnTo>
                    <a:pt x="354964" y="168783"/>
                  </a:lnTo>
                  <a:lnTo>
                    <a:pt x="354964" y="166878"/>
                  </a:lnTo>
                  <a:lnTo>
                    <a:pt x="354456" y="166750"/>
                  </a:lnTo>
                  <a:lnTo>
                    <a:pt x="353694" y="166750"/>
                  </a:lnTo>
                  <a:lnTo>
                    <a:pt x="352678" y="166750"/>
                  </a:lnTo>
                  <a:lnTo>
                    <a:pt x="342507" y="167915"/>
                  </a:lnTo>
                  <a:lnTo>
                    <a:pt x="332359" y="171402"/>
                  </a:lnTo>
                  <a:lnTo>
                    <a:pt x="322210" y="177198"/>
                  </a:lnTo>
                  <a:lnTo>
                    <a:pt x="312038" y="185293"/>
                  </a:lnTo>
                  <a:lnTo>
                    <a:pt x="306831" y="176657"/>
                  </a:lnTo>
                  <a:lnTo>
                    <a:pt x="314424" y="160559"/>
                  </a:lnTo>
                  <a:lnTo>
                    <a:pt x="324993" y="148653"/>
                  </a:lnTo>
                  <a:lnTo>
                    <a:pt x="338514" y="140938"/>
                  </a:lnTo>
                  <a:lnTo>
                    <a:pt x="354964" y="137413"/>
                  </a:lnTo>
                  <a:lnTo>
                    <a:pt x="354964" y="41656"/>
                  </a:lnTo>
                  <a:lnTo>
                    <a:pt x="322199" y="3175"/>
                  </a:lnTo>
                  <a:close/>
                </a:path>
                <a:path w="584835" h="347980">
                  <a:moveTo>
                    <a:pt x="139573" y="0"/>
                  </a:moveTo>
                  <a:lnTo>
                    <a:pt x="159904" y="1357"/>
                  </a:lnTo>
                  <a:lnTo>
                    <a:pt x="178784" y="5429"/>
                  </a:lnTo>
                  <a:lnTo>
                    <a:pt x="196187" y="12215"/>
                  </a:lnTo>
                  <a:lnTo>
                    <a:pt x="212089" y="21717"/>
                  </a:lnTo>
                  <a:lnTo>
                    <a:pt x="212089" y="12446"/>
                  </a:lnTo>
                  <a:lnTo>
                    <a:pt x="250110" y="36512"/>
                  </a:lnTo>
                  <a:lnTo>
                    <a:pt x="276605" y="72390"/>
                  </a:lnTo>
                  <a:lnTo>
                    <a:pt x="292211" y="117363"/>
                  </a:lnTo>
                  <a:lnTo>
                    <a:pt x="297433" y="168529"/>
                  </a:lnTo>
                  <a:lnTo>
                    <a:pt x="294862" y="206577"/>
                  </a:lnTo>
                  <a:lnTo>
                    <a:pt x="274288" y="271434"/>
                  </a:lnTo>
                  <a:lnTo>
                    <a:pt x="234164" y="319938"/>
                  </a:lnTo>
                  <a:lnTo>
                    <a:pt x="180062" y="344755"/>
                  </a:lnTo>
                  <a:lnTo>
                    <a:pt x="148081" y="347853"/>
                  </a:lnTo>
                  <a:lnTo>
                    <a:pt x="126795" y="345949"/>
                  </a:lnTo>
                  <a:lnTo>
                    <a:pt x="105997" y="340248"/>
                  </a:lnTo>
                  <a:lnTo>
                    <a:pt x="85699" y="330761"/>
                  </a:lnTo>
                  <a:lnTo>
                    <a:pt x="65912" y="317500"/>
                  </a:lnTo>
                  <a:lnTo>
                    <a:pt x="65912" y="308737"/>
                  </a:lnTo>
                  <a:lnTo>
                    <a:pt x="84744" y="318498"/>
                  </a:lnTo>
                  <a:lnTo>
                    <a:pt x="104457" y="325485"/>
                  </a:lnTo>
                  <a:lnTo>
                    <a:pt x="125027" y="329686"/>
                  </a:lnTo>
                  <a:lnTo>
                    <a:pt x="146430" y="331088"/>
                  </a:lnTo>
                  <a:lnTo>
                    <a:pt x="174478" y="328304"/>
                  </a:lnTo>
                  <a:lnTo>
                    <a:pt x="222761" y="306068"/>
                  </a:lnTo>
                  <a:lnTo>
                    <a:pt x="259526" y="262927"/>
                  </a:lnTo>
                  <a:lnTo>
                    <a:pt x="278437" y="205932"/>
                  </a:lnTo>
                  <a:lnTo>
                    <a:pt x="280797" y="172720"/>
                  </a:lnTo>
                  <a:lnTo>
                    <a:pt x="279703" y="147548"/>
                  </a:lnTo>
                  <a:lnTo>
                    <a:pt x="270992" y="102157"/>
                  </a:lnTo>
                  <a:lnTo>
                    <a:pt x="255250" y="66343"/>
                  </a:lnTo>
                  <a:lnTo>
                    <a:pt x="221995" y="29463"/>
                  </a:lnTo>
                  <a:lnTo>
                    <a:pt x="227711" y="34544"/>
                  </a:lnTo>
                  <a:lnTo>
                    <a:pt x="232917" y="40132"/>
                  </a:lnTo>
                  <a:lnTo>
                    <a:pt x="265414" y="100282"/>
                  </a:lnTo>
                  <a:lnTo>
                    <a:pt x="274574" y="169163"/>
                  </a:lnTo>
                  <a:lnTo>
                    <a:pt x="272311" y="203551"/>
                  </a:lnTo>
                  <a:lnTo>
                    <a:pt x="254214" y="261514"/>
                  </a:lnTo>
                  <a:lnTo>
                    <a:pt x="218709" y="304264"/>
                  </a:lnTo>
                  <a:lnTo>
                    <a:pt x="169941" y="326084"/>
                  </a:lnTo>
                  <a:lnTo>
                    <a:pt x="140842" y="328803"/>
                  </a:lnTo>
                  <a:lnTo>
                    <a:pt x="117338" y="326894"/>
                  </a:lnTo>
                  <a:lnTo>
                    <a:pt x="74423" y="311550"/>
                  </a:lnTo>
                  <a:lnTo>
                    <a:pt x="30968" y="272803"/>
                  </a:lnTo>
                  <a:lnTo>
                    <a:pt x="3448" y="206128"/>
                  </a:lnTo>
                  <a:lnTo>
                    <a:pt x="0" y="164719"/>
                  </a:lnTo>
                  <a:lnTo>
                    <a:pt x="2359" y="129073"/>
                  </a:lnTo>
                  <a:lnTo>
                    <a:pt x="21270" y="69117"/>
                  </a:lnTo>
                  <a:lnTo>
                    <a:pt x="58348" y="25235"/>
                  </a:lnTo>
                  <a:lnTo>
                    <a:pt x="109212" y="2807"/>
                  </a:lnTo>
                  <a:lnTo>
                    <a:pt x="13957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841117" y="911986"/>
            <a:ext cx="2475357" cy="465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1633550"/>
            <a:ext cx="6907530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6040" indent="-274320">
              <a:lnSpc>
                <a:spcPct val="100000"/>
              </a:lnSpc>
              <a:spcBef>
                <a:spcPts val="1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focused crawler predict the probability that </a:t>
            </a:r>
            <a:r>
              <a:rPr sz="2400" spc="-409" dirty="0">
                <a:latin typeface="Trebuchet MS"/>
                <a:cs typeface="Trebuchet MS"/>
              </a:rPr>
              <a:t>a  </a:t>
            </a:r>
            <a:r>
              <a:rPr sz="2400" dirty="0">
                <a:latin typeface="Trebuchet MS"/>
                <a:cs typeface="Trebuchet MS"/>
              </a:rPr>
              <a:t>link </a:t>
            </a:r>
            <a:r>
              <a:rPr sz="2400" spc="-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particular page is </a:t>
            </a:r>
            <a:r>
              <a:rPr sz="2400" dirty="0">
                <a:latin typeface="Trebuchet MS"/>
                <a:cs typeface="Trebuchet MS"/>
              </a:rPr>
              <a:t>relevant </a:t>
            </a:r>
            <a:r>
              <a:rPr sz="2400" spc="-5" dirty="0">
                <a:latin typeface="Trebuchet MS"/>
                <a:cs typeface="Trebuchet MS"/>
              </a:rPr>
              <a:t>before  actually </a:t>
            </a:r>
            <a:r>
              <a:rPr sz="2400" spc="-10" dirty="0">
                <a:latin typeface="Trebuchet MS"/>
                <a:cs typeface="Trebuchet MS"/>
              </a:rPr>
              <a:t>downloading </a:t>
            </a:r>
            <a:r>
              <a:rPr sz="2400" spc="-5" dirty="0">
                <a:latin typeface="Trebuchet MS"/>
                <a:cs typeface="Trebuchet MS"/>
              </a:rPr>
              <a:t>the page.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possible  predictor is the anchor text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links.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"/>
            </a:pPr>
            <a:endParaRPr sz="3500">
              <a:latin typeface="Trebuchet MS"/>
              <a:cs typeface="Trebuchet MS"/>
            </a:endParaRPr>
          </a:p>
          <a:p>
            <a:pPr marL="286385" marR="106680" indent="-274320">
              <a:lnSpc>
                <a:spcPct val="100000"/>
              </a:lnSpc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In another approach, the relevance </a:t>
            </a:r>
            <a:r>
              <a:rPr sz="2400" dirty="0">
                <a:latin typeface="Trebuchet MS"/>
                <a:cs typeface="Trebuchet MS"/>
              </a:rPr>
              <a:t>of a </a:t>
            </a:r>
            <a:r>
              <a:rPr sz="2400" spc="-5" dirty="0">
                <a:latin typeface="Trebuchet MS"/>
                <a:cs typeface="Trebuchet MS"/>
              </a:rPr>
              <a:t>page </a:t>
            </a:r>
            <a:r>
              <a:rPr sz="2400" spc="-235" dirty="0">
                <a:latin typeface="Trebuchet MS"/>
                <a:cs typeface="Trebuchet MS"/>
              </a:rPr>
              <a:t>is  </a:t>
            </a:r>
            <a:r>
              <a:rPr sz="2400" spc="-5" dirty="0">
                <a:latin typeface="Trebuchet MS"/>
                <a:cs typeface="Trebuchet MS"/>
              </a:rPr>
              <a:t>determined after </a:t>
            </a:r>
            <a:r>
              <a:rPr sz="2400" spc="-10" dirty="0">
                <a:latin typeface="Trebuchet MS"/>
                <a:cs typeface="Trebuchet MS"/>
              </a:rPr>
              <a:t>downloading </a:t>
            </a:r>
            <a:r>
              <a:rPr sz="2400" spc="-5" dirty="0">
                <a:latin typeface="Trebuchet MS"/>
                <a:cs typeface="Trebuchet MS"/>
              </a:rPr>
              <a:t>its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content.</a:t>
            </a:r>
            <a:endParaRPr sz="2400">
              <a:latin typeface="Trebuchet MS"/>
              <a:cs typeface="Trebuchet MS"/>
            </a:endParaRPr>
          </a:p>
          <a:p>
            <a:pPr marL="286385" marR="5080">
              <a:lnSpc>
                <a:spcPct val="100000"/>
              </a:lnSpc>
            </a:pPr>
            <a:r>
              <a:rPr sz="2400" spc="-20" dirty="0">
                <a:latin typeface="Trebuchet MS"/>
                <a:cs typeface="Trebuchet MS"/>
              </a:rPr>
              <a:t>Relevant </a:t>
            </a:r>
            <a:r>
              <a:rPr sz="2400" spc="-5" dirty="0">
                <a:latin typeface="Trebuchet MS"/>
                <a:cs typeface="Trebuchet MS"/>
              </a:rPr>
              <a:t>pages are </a:t>
            </a:r>
            <a:r>
              <a:rPr sz="2400" dirty="0">
                <a:latin typeface="Trebuchet MS"/>
                <a:cs typeface="Trebuchet MS"/>
              </a:rPr>
              <a:t>sent </a:t>
            </a:r>
            <a:r>
              <a:rPr sz="2400" spc="-5" dirty="0">
                <a:latin typeface="Trebuchet MS"/>
                <a:cs typeface="Trebuchet MS"/>
              </a:rPr>
              <a:t>to content indexing and  their contained URLs are </a:t>
            </a:r>
            <a:r>
              <a:rPr sz="2400" spc="-10" dirty="0">
                <a:latin typeface="Trebuchet MS"/>
                <a:cs typeface="Trebuchet MS"/>
              </a:rPr>
              <a:t>added </a:t>
            </a:r>
            <a:r>
              <a:rPr sz="2400" spc="-5" dirty="0">
                <a:latin typeface="Trebuchet MS"/>
                <a:cs typeface="Trebuchet MS"/>
              </a:rPr>
              <a:t>to the crawl  frontier; pages that </a:t>
            </a:r>
            <a:r>
              <a:rPr sz="2400" dirty="0">
                <a:latin typeface="Trebuchet MS"/>
                <a:cs typeface="Trebuchet MS"/>
              </a:rPr>
              <a:t>fall </a:t>
            </a:r>
            <a:r>
              <a:rPr sz="2400" spc="-5" dirty="0">
                <a:latin typeface="Trebuchet MS"/>
                <a:cs typeface="Trebuchet MS"/>
              </a:rPr>
              <a:t>below </a:t>
            </a:r>
            <a:r>
              <a:rPr sz="2400" dirty="0">
                <a:latin typeface="Trebuchet MS"/>
                <a:cs typeface="Trebuchet MS"/>
              </a:rPr>
              <a:t>a relevance  </a:t>
            </a:r>
            <a:r>
              <a:rPr sz="2400" spc="-5" dirty="0">
                <a:latin typeface="Trebuchet MS"/>
                <a:cs typeface="Trebuchet MS"/>
              </a:rPr>
              <a:t>threshold are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discarded.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172" y="993266"/>
            <a:ext cx="2607055" cy="354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557334"/>
            <a:ext cx="6908800" cy="4217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b="1" spc="-30" dirty="0">
                <a:latin typeface="Trebuchet MS"/>
                <a:cs typeface="Trebuchet MS"/>
              </a:rPr>
              <a:t>Yahoo! </a:t>
            </a:r>
            <a:r>
              <a:rPr sz="2400" b="1" spc="-5" dirty="0">
                <a:latin typeface="Trebuchet MS"/>
                <a:cs typeface="Trebuchet MS"/>
              </a:rPr>
              <a:t>Slurp</a:t>
            </a:r>
            <a:r>
              <a:rPr sz="2400" spc="-5" dirty="0">
                <a:latin typeface="Trebuchet MS"/>
                <a:cs typeface="Trebuchet MS"/>
              </a:rPr>
              <a:t>: </a:t>
            </a:r>
            <a:r>
              <a:rPr sz="2400" spc="-50" dirty="0">
                <a:latin typeface="Trebuchet MS"/>
                <a:cs typeface="Trebuchet MS"/>
              </a:rPr>
              <a:t>Yahoo </a:t>
            </a:r>
            <a:r>
              <a:rPr sz="2400" dirty="0">
                <a:latin typeface="Trebuchet MS"/>
                <a:cs typeface="Trebuchet MS"/>
              </a:rPr>
              <a:t>Search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crawler.</a:t>
            </a:r>
            <a:endParaRPr sz="24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b="1" spc="-5" dirty="0">
                <a:latin typeface="Trebuchet MS"/>
                <a:cs typeface="Trebuchet MS"/>
              </a:rPr>
              <a:t>Msnbot</a:t>
            </a:r>
            <a:r>
              <a:rPr sz="2400" spc="-5" dirty="0">
                <a:latin typeface="Trebuchet MS"/>
                <a:cs typeface="Trebuchet MS"/>
              </a:rPr>
              <a:t>: Microsoft's </a:t>
            </a:r>
            <a:r>
              <a:rPr sz="2400" dirty="0">
                <a:latin typeface="Trebuchet MS"/>
                <a:cs typeface="Trebuchet MS"/>
              </a:rPr>
              <a:t>Bing </a:t>
            </a:r>
            <a:r>
              <a:rPr sz="2400" spc="-5" dirty="0">
                <a:latin typeface="Trebuchet MS"/>
                <a:cs typeface="Trebuchet MS"/>
              </a:rPr>
              <a:t>web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crawler.</a:t>
            </a:r>
            <a:endParaRPr sz="24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b="1" spc="-5" dirty="0">
                <a:latin typeface="Trebuchet MS"/>
                <a:cs typeface="Trebuchet MS"/>
              </a:rPr>
              <a:t>Googlebot </a:t>
            </a:r>
            <a:r>
              <a:rPr sz="2400" dirty="0">
                <a:latin typeface="Trebuchet MS"/>
                <a:cs typeface="Trebuchet MS"/>
              </a:rPr>
              <a:t>: </a:t>
            </a:r>
            <a:r>
              <a:rPr sz="2400" spc="-25" dirty="0">
                <a:latin typeface="Trebuchet MS"/>
                <a:cs typeface="Trebuchet MS"/>
              </a:rPr>
              <a:t>Google’s </a:t>
            </a:r>
            <a:r>
              <a:rPr sz="2400" spc="-5" dirty="0">
                <a:latin typeface="Trebuchet MS"/>
                <a:cs typeface="Trebuchet MS"/>
              </a:rPr>
              <a:t>web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crawler.</a:t>
            </a:r>
            <a:endParaRPr sz="2400">
              <a:latin typeface="Trebuchet MS"/>
              <a:cs typeface="Trebuchet MS"/>
            </a:endParaRPr>
          </a:p>
          <a:p>
            <a:pPr marL="286385" marR="35560" indent="-274320">
              <a:lnSpc>
                <a:spcPct val="100000"/>
              </a:lnSpc>
              <a:spcBef>
                <a:spcPts val="6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b="1" spc="-15" dirty="0">
                <a:latin typeface="Trebuchet MS"/>
                <a:cs typeface="Trebuchet MS"/>
              </a:rPr>
              <a:t>WebCrawler </a:t>
            </a:r>
            <a:r>
              <a:rPr sz="2400" dirty="0">
                <a:latin typeface="Trebuchet MS"/>
                <a:cs typeface="Trebuchet MS"/>
              </a:rPr>
              <a:t>: Used </a:t>
            </a:r>
            <a:r>
              <a:rPr sz="2400" spc="-5" dirty="0">
                <a:latin typeface="Trebuchet MS"/>
                <a:cs typeface="Trebuchet MS"/>
              </a:rPr>
              <a:t>to build the </a:t>
            </a:r>
            <a:r>
              <a:rPr sz="2400" dirty="0">
                <a:latin typeface="Trebuchet MS"/>
                <a:cs typeface="Trebuchet MS"/>
              </a:rPr>
              <a:t>first </a:t>
            </a:r>
            <a:r>
              <a:rPr sz="2400" spc="-5" dirty="0">
                <a:latin typeface="Trebuchet MS"/>
                <a:cs typeface="Trebuchet MS"/>
              </a:rPr>
              <a:t>publicly-  available full-text index </a:t>
            </a:r>
            <a:r>
              <a:rPr sz="2400" dirty="0">
                <a:latin typeface="Trebuchet MS"/>
                <a:cs typeface="Trebuchet MS"/>
              </a:rPr>
              <a:t>of a </a:t>
            </a:r>
            <a:r>
              <a:rPr sz="2400" spc="-5" dirty="0">
                <a:latin typeface="Trebuchet MS"/>
                <a:cs typeface="Trebuchet MS"/>
              </a:rPr>
              <a:t>subset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Web.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b="1" spc="-15" dirty="0">
                <a:latin typeface="Trebuchet MS"/>
                <a:cs typeface="Trebuchet MS"/>
              </a:rPr>
              <a:t>World </a:t>
            </a:r>
            <a:r>
              <a:rPr sz="2400" b="1" dirty="0">
                <a:latin typeface="Trebuchet MS"/>
                <a:cs typeface="Trebuchet MS"/>
              </a:rPr>
              <a:t>Wide </a:t>
            </a:r>
            <a:r>
              <a:rPr sz="2400" b="1" spc="-20" dirty="0">
                <a:latin typeface="Trebuchet MS"/>
                <a:cs typeface="Trebuchet MS"/>
              </a:rPr>
              <a:t>Web </a:t>
            </a:r>
            <a:r>
              <a:rPr sz="2400" b="1" spc="-15" dirty="0">
                <a:latin typeface="Trebuchet MS"/>
                <a:cs typeface="Trebuchet MS"/>
              </a:rPr>
              <a:t>Worm </a:t>
            </a:r>
            <a:r>
              <a:rPr sz="2400" dirty="0">
                <a:latin typeface="Trebuchet MS"/>
                <a:cs typeface="Trebuchet MS"/>
              </a:rPr>
              <a:t>: Used </a:t>
            </a:r>
            <a:r>
              <a:rPr sz="2400" spc="-5" dirty="0">
                <a:latin typeface="Trebuchet MS"/>
                <a:cs typeface="Trebuchet MS"/>
              </a:rPr>
              <a:t>to build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80" dirty="0">
                <a:latin typeface="Trebuchet MS"/>
                <a:cs typeface="Trebuchet MS"/>
              </a:rPr>
              <a:t>simple  </a:t>
            </a:r>
            <a:r>
              <a:rPr sz="2400" spc="-5" dirty="0">
                <a:latin typeface="Trebuchet MS"/>
                <a:cs typeface="Trebuchet MS"/>
              </a:rPr>
              <a:t>index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document titles and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URLs.</a:t>
            </a:r>
            <a:endParaRPr sz="2400">
              <a:latin typeface="Trebuchet MS"/>
              <a:cs typeface="Trebuchet MS"/>
            </a:endParaRPr>
          </a:p>
          <a:p>
            <a:pPr marL="286385" marR="487045" indent="-274320">
              <a:lnSpc>
                <a:spcPct val="100000"/>
              </a:lnSpc>
              <a:spcBef>
                <a:spcPts val="600"/>
              </a:spcBef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b="1" spc="-20" dirty="0">
                <a:latin typeface="Trebuchet MS"/>
                <a:cs typeface="Trebuchet MS"/>
              </a:rPr>
              <a:t>Web </a:t>
            </a:r>
            <a:r>
              <a:rPr sz="2400" b="1" spc="-15" dirty="0">
                <a:latin typeface="Trebuchet MS"/>
                <a:cs typeface="Trebuchet MS"/>
              </a:rPr>
              <a:t>Fountain: </a:t>
            </a:r>
            <a:r>
              <a:rPr sz="2400" spc="-10" dirty="0">
                <a:latin typeface="Trebuchet MS"/>
                <a:cs typeface="Trebuchet MS"/>
              </a:rPr>
              <a:t>Distributed, </a:t>
            </a:r>
            <a:r>
              <a:rPr sz="2400" spc="-5" dirty="0">
                <a:latin typeface="Trebuchet MS"/>
                <a:cs typeface="Trebuchet MS"/>
              </a:rPr>
              <a:t>modular </a:t>
            </a:r>
            <a:r>
              <a:rPr sz="2400" spc="-70" dirty="0">
                <a:latin typeface="Trebuchet MS"/>
                <a:cs typeface="Trebuchet MS"/>
              </a:rPr>
              <a:t>crawler  </a:t>
            </a:r>
            <a:r>
              <a:rPr sz="2400" spc="-5" dirty="0">
                <a:latin typeface="Trebuchet MS"/>
                <a:cs typeface="Trebuchet MS"/>
              </a:rPr>
              <a:t>written in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C++.</a:t>
            </a:r>
            <a:endParaRPr sz="2400">
              <a:latin typeface="Trebuchet MS"/>
              <a:cs typeface="Trebuchet MS"/>
            </a:endParaRPr>
          </a:p>
          <a:p>
            <a:pPr marL="376555" indent="-364490">
              <a:lnSpc>
                <a:spcPct val="100000"/>
              </a:lnSpc>
              <a:spcBef>
                <a:spcPts val="600"/>
              </a:spcBef>
              <a:buSzPct val="72916"/>
              <a:buFont typeface="Arial"/>
              <a:buChar char=""/>
              <a:tabLst>
                <a:tab pos="376555" algn="l"/>
                <a:tab pos="377190" algn="l"/>
              </a:tabLst>
            </a:pPr>
            <a:r>
              <a:rPr sz="2400" b="1" spc="-10" dirty="0">
                <a:latin typeface="Trebuchet MS"/>
                <a:cs typeface="Trebuchet MS"/>
              </a:rPr>
              <a:t>Slug: </a:t>
            </a:r>
            <a:r>
              <a:rPr sz="2400" dirty="0">
                <a:latin typeface="Trebuchet MS"/>
                <a:cs typeface="Trebuchet MS"/>
              </a:rPr>
              <a:t>Semantic </a:t>
            </a:r>
            <a:r>
              <a:rPr sz="2400" spc="-5" dirty="0">
                <a:latin typeface="Trebuchet MS"/>
                <a:cs typeface="Trebuchet MS"/>
              </a:rPr>
              <a:t>web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crawler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4963" y="566038"/>
            <a:ext cx="5453380" cy="395605"/>
            <a:chOff x="1354963" y="566038"/>
            <a:chExt cx="5453380" cy="395605"/>
          </a:xfrm>
        </p:grpSpPr>
        <p:sp>
          <p:nvSpPr>
            <p:cNvPr id="3" name="object 3"/>
            <p:cNvSpPr/>
            <p:nvPr/>
          </p:nvSpPr>
          <p:spPr>
            <a:xfrm>
              <a:off x="1355852" y="567054"/>
              <a:ext cx="5451475" cy="393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24908" y="566038"/>
              <a:ext cx="2583307" cy="3956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4963" y="567816"/>
              <a:ext cx="2751963" cy="382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244854"/>
            <a:ext cx="6969759" cy="3424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marR="276860" indent="-262255">
              <a:lnSpc>
                <a:spcPct val="100000"/>
              </a:lnSpc>
              <a:spcBef>
                <a:spcPts val="95"/>
              </a:spcBef>
              <a:buSzPct val="95454"/>
              <a:buAutoNum type="arabicParenR"/>
              <a:tabLst>
                <a:tab pos="262255" algn="l"/>
              </a:tabLst>
            </a:pPr>
            <a:r>
              <a:rPr sz="2200" spc="-10" dirty="0">
                <a:latin typeface="Trebuchet MS"/>
                <a:cs typeface="Trebuchet MS"/>
              </a:rPr>
              <a:t>Draw </a:t>
            </a:r>
            <a:r>
              <a:rPr sz="2200" spc="-5" dirty="0">
                <a:latin typeface="Trebuchet MS"/>
                <a:cs typeface="Trebuchet MS"/>
              </a:rPr>
              <a:t>a </a:t>
            </a:r>
            <a:r>
              <a:rPr sz="2200" spc="-10" dirty="0">
                <a:latin typeface="Trebuchet MS"/>
                <a:cs typeface="Trebuchet MS"/>
              </a:rPr>
              <a:t>neat </a:t>
            </a:r>
            <a:r>
              <a:rPr sz="2200" spc="-5" dirty="0">
                <a:latin typeface="Trebuchet MS"/>
                <a:cs typeface="Trebuchet MS"/>
              </a:rPr>
              <a:t>labeled </a:t>
            </a:r>
            <a:r>
              <a:rPr sz="2200" spc="-10" dirty="0">
                <a:latin typeface="Trebuchet MS"/>
                <a:cs typeface="Trebuchet MS"/>
              </a:rPr>
              <a:t>diagram </a:t>
            </a:r>
            <a:r>
              <a:rPr sz="2200" spc="-5" dirty="0">
                <a:latin typeface="Trebuchet MS"/>
                <a:cs typeface="Trebuchet MS"/>
              </a:rPr>
              <a:t>to explain </a:t>
            </a:r>
            <a:r>
              <a:rPr sz="2200" spc="-10" dirty="0">
                <a:latin typeface="Trebuchet MS"/>
                <a:cs typeface="Trebuchet MS"/>
              </a:rPr>
              <a:t>how does </a:t>
            </a:r>
            <a:r>
              <a:rPr sz="2200" spc="-5" dirty="0">
                <a:latin typeface="Trebuchet MS"/>
                <a:cs typeface="Trebuchet MS"/>
              </a:rPr>
              <a:t>a  </a:t>
            </a:r>
            <a:r>
              <a:rPr sz="2200" spc="-10" dirty="0">
                <a:latin typeface="Trebuchet MS"/>
                <a:cs typeface="Trebuchet MS"/>
              </a:rPr>
              <a:t>web crawler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work?</a:t>
            </a:r>
            <a:endParaRPr sz="2200">
              <a:latin typeface="Trebuchet MS"/>
              <a:cs typeface="Trebuchet MS"/>
            </a:endParaRPr>
          </a:p>
          <a:p>
            <a:pPr marL="261620" indent="-249554">
              <a:lnSpc>
                <a:spcPct val="100000"/>
              </a:lnSpc>
              <a:spcBef>
                <a:spcPts val="600"/>
              </a:spcBef>
              <a:buSzPct val="95454"/>
              <a:buAutoNum type="arabicParenR"/>
              <a:tabLst>
                <a:tab pos="262255" algn="l"/>
              </a:tabLst>
            </a:pPr>
            <a:r>
              <a:rPr sz="2200" spc="-10" dirty="0">
                <a:latin typeface="Trebuchet MS"/>
                <a:cs typeface="Trebuchet MS"/>
              </a:rPr>
              <a:t>What </a:t>
            </a:r>
            <a:r>
              <a:rPr sz="2200" spc="-5" dirty="0">
                <a:latin typeface="Trebuchet MS"/>
                <a:cs typeface="Trebuchet MS"/>
              </a:rPr>
              <a:t>is the function of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crawler?</a:t>
            </a:r>
            <a:endParaRPr sz="2200">
              <a:latin typeface="Trebuchet MS"/>
              <a:cs typeface="Trebuchet MS"/>
            </a:endParaRPr>
          </a:p>
          <a:p>
            <a:pPr marL="262255" marR="5080" indent="-262255">
              <a:lnSpc>
                <a:spcPct val="100000"/>
              </a:lnSpc>
              <a:spcBef>
                <a:spcPts val="600"/>
              </a:spcBef>
              <a:buSzPct val="95454"/>
              <a:buAutoNum type="arabicParenR"/>
              <a:tabLst>
                <a:tab pos="262255" algn="l"/>
              </a:tabLst>
            </a:pPr>
            <a:r>
              <a:rPr sz="2200" spc="-10" dirty="0">
                <a:latin typeface="Trebuchet MS"/>
                <a:cs typeface="Trebuchet MS"/>
              </a:rPr>
              <a:t>How does </a:t>
            </a:r>
            <a:r>
              <a:rPr sz="2200" spc="-5" dirty="0">
                <a:latin typeface="Trebuchet MS"/>
                <a:cs typeface="Trebuchet MS"/>
              </a:rPr>
              <a:t>the crawler </a:t>
            </a:r>
            <a:r>
              <a:rPr sz="2200" spc="-10" dirty="0">
                <a:latin typeface="Trebuchet MS"/>
                <a:cs typeface="Trebuchet MS"/>
              </a:rPr>
              <a:t>knows </a:t>
            </a:r>
            <a:r>
              <a:rPr sz="2200" spc="-5" dirty="0">
                <a:latin typeface="Trebuchet MS"/>
                <a:cs typeface="Trebuchet MS"/>
              </a:rPr>
              <a:t>if it </a:t>
            </a:r>
            <a:r>
              <a:rPr sz="2200" spc="-10" dirty="0">
                <a:latin typeface="Trebuchet MS"/>
                <a:cs typeface="Trebuchet MS"/>
              </a:rPr>
              <a:t>can crawl and index  data </a:t>
            </a:r>
            <a:r>
              <a:rPr sz="2200" spc="-5" dirty="0">
                <a:latin typeface="Trebuchet MS"/>
                <a:cs typeface="Trebuchet MS"/>
              </a:rPr>
              <a:t>from </a:t>
            </a:r>
            <a:r>
              <a:rPr sz="2200" spc="-10" dirty="0">
                <a:latin typeface="Trebuchet MS"/>
                <a:cs typeface="Trebuchet MS"/>
              </a:rPr>
              <a:t>website?</a:t>
            </a:r>
            <a:r>
              <a:rPr sz="2200" spc="-5" dirty="0">
                <a:latin typeface="Trebuchet MS"/>
                <a:cs typeface="Trebuchet MS"/>
              </a:rPr>
              <a:t> Explain.</a:t>
            </a:r>
            <a:endParaRPr sz="2200">
              <a:latin typeface="Trebuchet MS"/>
              <a:cs typeface="Trebuchet MS"/>
            </a:endParaRPr>
          </a:p>
          <a:p>
            <a:pPr marL="261620" indent="-249554">
              <a:lnSpc>
                <a:spcPct val="100000"/>
              </a:lnSpc>
              <a:spcBef>
                <a:spcPts val="600"/>
              </a:spcBef>
              <a:buSzPct val="95454"/>
              <a:buAutoNum type="arabicParenR"/>
              <a:tabLst>
                <a:tab pos="262255" algn="l"/>
              </a:tabLst>
            </a:pPr>
            <a:r>
              <a:rPr sz="2200" spc="-25" dirty="0">
                <a:latin typeface="Trebuchet MS"/>
                <a:cs typeface="Trebuchet MS"/>
              </a:rPr>
              <a:t>Write </a:t>
            </a:r>
            <a:r>
              <a:rPr sz="2200" spc="-5" dirty="0">
                <a:latin typeface="Trebuchet MS"/>
                <a:cs typeface="Trebuchet MS"/>
              </a:rPr>
              <a:t>a note on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robot.txt.</a:t>
            </a:r>
            <a:endParaRPr sz="2200">
              <a:latin typeface="Trebuchet MS"/>
              <a:cs typeface="Trebuchet MS"/>
            </a:endParaRPr>
          </a:p>
          <a:p>
            <a:pPr marL="12700" marR="632460">
              <a:lnSpc>
                <a:spcPts val="3240"/>
              </a:lnSpc>
              <a:spcBef>
                <a:spcPts val="210"/>
              </a:spcBef>
              <a:buSzPct val="95454"/>
              <a:buAutoNum type="arabicParenR"/>
              <a:tabLst>
                <a:tab pos="262255" algn="l"/>
              </a:tabLst>
            </a:pPr>
            <a:r>
              <a:rPr sz="2200" spc="-10" dirty="0">
                <a:latin typeface="Trebuchet MS"/>
                <a:cs typeface="Trebuchet MS"/>
              </a:rPr>
              <a:t>Discuss </a:t>
            </a:r>
            <a:r>
              <a:rPr sz="2200" spc="-5" dirty="0">
                <a:latin typeface="Trebuchet MS"/>
                <a:cs typeface="Trebuchet MS"/>
              </a:rPr>
              <a:t>the architecture of a search engine.  </a:t>
            </a:r>
            <a:r>
              <a:rPr sz="2200" spc="-10" dirty="0">
                <a:latin typeface="Trebuchet MS"/>
                <a:cs typeface="Trebuchet MS"/>
              </a:rPr>
              <a:t>7)Explain </a:t>
            </a:r>
            <a:r>
              <a:rPr sz="2200" spc="-5" dirty="0">
                <a:latin typeface="Trebuchet MS"/>
                <a:cs typeface="Trebuchet MS"/>
              </a:rPr>
              <a:t>difference between crawler </a:t>
            </a:r>
            <a:r>
              <a:rPr sz="2200" spc="-10" dirty="0">
                <a:latin typeface="Trebuchet MS"/>
                <a:cs typeface="Trebuchet MS"/>
              </a:rPr>
              <a:t>and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focused</a:t>
            </a:r>
            <a:endParaRPr sz="2200">
              <a:latin typeface="Trebuchet MS"/>
              <a:cs typeface="Trebuchet MS"/>
            </a:endParaRPr>
          </a:p>
          <a:p>
            <a:pPr marL="286385">
              <a:lnSpc>
                <a:spcPts val="2435"/>
              </a:lnSpc>
            </a:pPr>
            <a:r>
              <a:rPr sz="2200" spc="-45" dirty="0">
                <a:latin typeface="Trebuchet MS"/>
                <a:cs typeface="Trebuchet MS"/>
              </a:rPr>
              <a:t>crawler.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3282" y="2436748"/>
            <a:ext cx="2463800" cy="570865"/>
            <a:chOff x="2383282" y="2436748"/>
            <a:chExt cx="2463800" cy="570865"/>
          </a:xfrm>
        </p:grpSpPr>
        <p:sp>
          <p:nvSpPr>
            <p:cNvPr id="3" name="object 3"/>
            <p:cNvSpPr/>
            <p:nvPr/>
          </p:nvSpPr>
          <p:spPr>
            <a:xfrm>
              <a:off x="2388616" y="2442082"/>
              <a:ext cx="2453005" cy="560070"/>
            </a:xfrm>
            <a:custGeom>
              <a:avLst/>
              <a:gdLst/>
              <a:ahLst/>
              <a:cxnLst/>
              <a:rect l="l" t="t" r="r" b="b"/>
              <a:pathLst>
                <a:path w="2453004" h="560069">
                  <a:moveTo>
                    <a:pt x="1241679" y="0"/>
                  </a:moveTo>
                  <a:lnTo>
                    <a:pt x="1199260" y="0"/>
                  </a:lnTo>
                  <a:lnTo>
                    <a:pt x="981963" y="552576"/>
                  </a:lnTo>
                  <a:lnTo>
                    <a:pt x="1089533" y="552576"/>
                  </a:lnTo>
                  <a:lnTo>
                    <a:pt x="1127506" y="442087"/>
                  </a:lnTo>
                  <a:lnTo>
                    <a:pt x="1417050" y="442087"/>
                  </a:lnTo>
                  <a:lnTo>
                    <a:pt x="1387679" y="368045"/>
                  </a:lnTo>
                  <a:lnTo>
                    <a:pt x="1154937" y="368045"/>
                  </a:lnTo>
                  <a:lnTo>
                    <a:pt x="1220470" y="166750"/>
                  </a:lnTo>
                  <a:lnTo>
                    <a:pt x="1307827" y="166750"/>
                  </a:lnTo>
                  <a:lnTo>
                    <a:pt x="1241679" y="0"/>
                  </a:lnTo>
                  <a:close/>
                </a:path>
                <a:path w="2453004" h="560069">
                  <a:moveTo>
                    <a:pt x="1417050" y="442087"/>
                  </a:moveTo>
                  <a:lnTo>
                    <a:pt x="1314195" y="442087"/>
                  </a:lnTo>
                  <a:lnTo>
                    <a:pt x="1354073" y="552576"/>
                  </a:lnTo>
                  <a:lnTo>
                    <a:pt x="1460881" y="552576"/>
                  </a:lnTo>
                  <a:lnTo>
                    <a:pt x="1417050" y="442087"/>
                  </a:lnTo>
                  <a:close/>
                </a:path>
                <a:path w="2453004" h="560069">
                  <a:moveTo>
                    <a:pt x="1307827" y="166750"/>
                  </a:moveTo>
                  <a:lnTo>
                    <a:pt x="1220470" y="166750"/>
                  </a:lnTo>
                  <a:lnTo>
                    <a:pt x="1286001" y="368045"/>
                  </a:lnTo>
                  <a:lnTo>
                    <a:pt x="1387679" y="368045"/>
                  </a:lnTo>
                  <a:lnTo>
                    <a:pt x="1307827" y="166750"/>
                  </a:lnTo>
                  <a:close/>
                </a:path>
                <a:path w="2453004" h="560069">
                  <a:moveTo>
                    <a:pt x="2124836" y="7492"/>
                  </a:moveTo>
                  <a:lnTo>
                    <a:pt x="2028062" y="7492"/>
                  </a:lnTo>
                  <a:lnTo>
                    <a:pt x="2028062" y="552576"/>
                  </a:lnTo>
                  <a:lnTo>
                    <a:pt x="2124836" y="552576"/>
                  </a:lnTo>
                  <a:lnTo>
                    <a:pt x="2124836" y="403351"/>
                  </a:lnTo>
                  <a:lnTo>
                    <a:pt x="2185416" y="320420"/>
                  </a:lnTo>
                  <a:lnTo>
                    <a:pt x="2299034" y="320420"/>
                  </a:lnTo>
                  <a:lnTo>
                    <a:pt x="2264500" y="268350"/>
                  </a:lnTo>
                  <a:lnTo>
                    <a:pt x="2124836" y="268350"/>
                  </a:lnTo>
                  <a:lnTo>
                    <a:pt x="2124836" y="7492"/>
                  </a:lnTo>
                  <a:close/>
                </a:path>
                <a:path w="2453004" h="560069">
                  <a:moveTo>
                    <a:pt x="2299034" y="320420"/>
                  </a:moveTo>
                  <a:lnTo>
                    <a:pt x="2185416" y="320420"/>
                  </a:lnTo>
                  <a:lnTo>
                    <a:pt x="2337181" y="552576"/>
                  </a:lnTo>
                  <a:lnTo>
                    <a:pt x="2453005" y="552576"/>
                  </a:lnTo>
                  <a:lnTo>
                    <a:pt x="2299034" y="320420"/>
                  </a:lnTo>
                  <a:close/>
                </a:path>
                <a:path w="2453004" h="560069">
                  <a:moveTo>
                    <a:pt x="2420238" y="7492"/>
                  </a:moveTo>
                  <a:lnTo>
                    <a:pt x="2310130" y="7492"/>
                  </a:lnTo>
                  <a:lnTo>
                    <a:pt x="2124836" y="268350"/>
                  </a:lnTo>
                  <a:lnTo>
                    <a:pt x="2264500" y="268350"/>
                  </a:lnTo>
                  <a:lnTo>
                    <a:pt x="2249423" y="245617"/>
                  </a:lnTo>
                  <a:lnTo>
                    <a:pt x="2420238" y="7492"/>
                  </a:lnTo>
                  <a:close/>
                </a:path>
                <a:path w="2453004" h="560069">
                  <a:moveTo>
                    <a:pt x="1728037" y="215137"/>
                  </a:moveTo>
                  <a:lnTo>
                    <a:pt x="1612010" y="215137"/>
                  </a:lnTo>
                  <a:lnTo>
                    <a:pt x="1876551" y="560069"/>
                  </a:lnTo>
                  <a:lnTo>
                    <a:pt x="1916048" y="560069"/>
                  </a:lnTo>
                  <a:lnTo>
                    <a:pt x="1916048" y="336422"/>
                  </a:lnTo>
                  <a:lnTo>
                    <a:pt x="1822958" y="336422"/>
                  </a:lnTo>
                  <a:lnTo>
                    <a:pt x="1728037" y="215137"/>
                  </a:lnTo>
                  <a:close/>
                </a:path>
                <a:path w="2453004" h="560069">
                  <a:moveTo>
                    <a:pt x="1565529" y="7492"/>
                  </a:moveTo>
                  <a:lnTo>
                    <a:pt x="1519046" y="7492"/>
                  </a:lnTo>
                  <a:lnTo>
                    <a:pt x="1519046" y="552957"/>
                  </a:lnTo>
                  <a:lnTo>
                    <a:pt x="1612010" y="552957"/>
                  </a:lnTo>
                  <a:lnTo>
                    <a:pt x="1612010" y="215137"/>
                  </a:lnTo>
                  <a:lnTo>
                    <a:pt x="1728037" y="215137"/>
                  </a:lnTo>
                  <a:lnTo>
                    <a:pt x="1565529" y="7492"/>
                  </a:lnTo>
                  <a:close/>
                </a:path>
                <a:path w="2453004" h="560069">
                  <a:moveTo>
                    <a:pt x="1916048" y="7492"/>
                  </a:moveTo>
                  <a:lnTo>
                    <a:pt x="1822958" y="7492"/>
                  </a:lnTo>
                  <a:lnTo>
                    <a:pt x="1822958" y="336422"/>
                  </a:lnTo>
                  <a:lnTo>
                    <a:pt x="1916048" y="336422"/>
                  </a:lnTo>
                  <a:lnTo>
                    <a:pt x="1916048" y="7492"/>
                  </a:lnTo>
                  <a:close/>
                </a:path>
                <a:path w="2453004" h="560069">
                  <a:moveTo>
                    <a:pt x="611504" y="7492"/>
                  </a:moveTo>
                  <a:lnTo>
                    <a:pt x="514731" y="7492"/>
                  </a:lnTo>
                  <a:lnTo>
                    <a:pt x="514731" y="552576"/>
                  </a:lnTo>
                  <a:lnTo>
                    <a:pt x="611504" y="552576"/>
                  </a:lnTo>
                  <a:lnTo>
                    <a:pt x="611504" y="306958"/>
                  </a:lnTo>
                  <a:lnTo>
                    <a:pt x="924051" y="306958"/>
                  </a:lnTo>
                  <a:lnTo>
                    <a:pt x="924051" y="221106"/>
                  </a:lnTo>
                  <a:lnTo>
                    <a:pt x="611504" y="221106"/>
                  </a:lnTo>
                  <a:lnTo>
                    <a:pt x="611504" y="7492"/>
                  </a:lnTo>
                  <a:close/>
                </a:path>
                <a:path w="2453004" h="560069">
                  <a:moveTo>
                    <a:pt x="924051" y="306958"/>
                  </a:moveTo>
                  <a:lnTo>
                    <a:pt x="828420" y="306958"/>
                  </a:lnTo>
                  <a:lnTo>
                    <a:pt x="828420" y="552576"/>
                  </a:lnTo>
                  <a:lnTo>
                    <a:pt x="924051" y="552576"/>
                  </a:lnTo>
                  <a:lnTo>
                    <a:pt x="924051" y="306958"/>
                  </a:lnTo>
                  <a:close/>
                </a:path>
                <a:path w="2453004" h="560069">
                  <a:moveTo>
                    <a:pt x="924051" y="7492"/>
                  </a:moveTo>
                  <a:lnTo>
                    <a:pt x="828420" y="7492"/>
                  </a:lnTo>
                  <a:lnTo>
                    <a:pt x="828420" y="221106"/>
                  </a:lnTo>
                  <a:lnTo>
                    <a:pt x="924051" y="221106"/>
                  </a:lnTo>
                  <a:lnTo>
                    <a:pt x="924051" y="7492"/>
                  </a:lnTo>
                  <a:close/>
                </a:path>
                <a:path w="2453004" h="560069">
                  <a:moveTo>
                    <a:pt x="270128" y="93471"/>
                  </a:moveTo>
                  <a:lnTo>
                    <a:pt x="173354" y="93471"/>
                  </a:lnTo>
                  <a:lnTo>
                    <a:pt x="173354" y="552576"/>
                  </a:lnTo>
                  <a:lnTo>
                    <a:pt x="270128" y="552576"/>
                  </a:lnTo>
                  <a:lnTo>
                    <a:pt x="270128" y="93471"/>
                  </a:lnTo>
                  <a:close/>
                </a:path>
                <a:path w="2453004" h="560069">
                  <a:moveTo>
                    <a:pt x="451357" y="7492"/>
                  </a:moveTo>
                  <a:lnTo>
                    <a:pt x="0" y="7492"/>
                  </a:lnTo>
                  <a:lnTo>
                    <a:pt x="0" y="93471"/>
                  </a:lnTo>
                  <a:lnTo>
                    <a:pt x="451357" y="93471"/>
                  </a:lnTo>
                  <a:lnTo>
                    <a:pt x="451357" y="7492"/>
                  </a:lnTo>
                  <a:close/>
                </a:path>
              </a:pathLst>
            </a:custGeom>
            <a:solidFill>
              <a:srgbClr val="D38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88616" y="2442082"/>
              <a:ext cx="2453005" cy="560070"/>
            </a:xfrm>
            <a:custGeom>
              <a:avLst/>
              <a:gdLst/>
              <a:ahLst/>
              <a:cxnLst/>
              <a:rect l="l" t="t" r="r" b="b"/>
              <a:pathLst>
                <a:path w="2453004" h="560069">
                  <a:moveTo>
                    <a:pt x="1220470" y="166750"/>
                  </a:moveTo>
                  <a:lnTo>
                    <a:pt x="1154937" y="368045"/>
                  </a:lnTo>
                  <a:lnTo>
                    <a:pt x="1286001" y="368045"/>
                  </a:lnTo>
                  <a:lnTo>
                    <a:pt x="1220470" y="166750"/>
                  </a:lnTo>
                  <a:close/>
                </a:path>
                <a:path w="2453004" h="560069">
                  <a:moveTo>
                    <a:pt x="2028062" y="7492"/>
                  </a:moveTo>
                  <a:lnTo>
                    <a:pt x="2124836" y="7492"/>
                  </a:lnTo>
                  <a:lnTo>
                    <a:pt x="2124836" y="268350"/>
                  </a:lnTo>
                  <a:lnTo>
                    <a:pt x="2310130" y="7492"/>
                  </a:lnTo>
                  <a:lnTo>
                    <a:pt x="2420238" y="7492"/>
                  </a:lnTo>
                  <a:lnTo>
                    <a:pt x="2249423" y="245617"/>
                  </a:lnTo>
                  <a:lnTo>
                    <a:pt x="2453005" y="552576"/>
                  </a:lnTo>
                  <a:lnTo>
                    <a:pt x="2337181" y="552576"/>
                  </a:lnTo>
                  <a:lnTo>
                    <a:pt x="2185416" y="320420"/>
                  </a:lnTo>
                  <a:lnTo>
                    <a:pt x="2124836" y="403351"/>
                  </a:lnTo>
                  <a:lnTo>
                    <a:pt x="2124836" y="552576"/>
                  </a:lnTo>
                  <a:lnTo>
                    <a:pt x="2028062" y="552576"/>
                  </a:lnTo>
                  <a:lnTo>
                    <a:pt x="2028062" y="7492"/>
                  </a:lnTo>
                  <a:close/>
                </a:path>
                <a:path w="2453004" h="560069">
                  <a:moveTo>
                    <a:pt x="1519046" y="7492"/>
                  </a:moveTo>
                  <a:lnTo>
                    <a:pt x="1565529" y="7492"/>
                  </a:lnTo>
                  <a:lnTo>
                    <a:pt x="1822958" y="336422"/>
                  </a:lnTo>
                  <a:lnTo>
                    <a:pt x="1822958" y="7492"/>
                  </a:lnTo>
                  <a:lnTo>
                    <a:pt x="1916048" y="7492"/>
                  </a:lnTo>
                  <a:lnTo>
                    <a:pt x="1916048" y="560069"/>
                  </a:lnTo>
                  <a:lnTo>
                    <a:pt x="1876551" y="560069"/>
                  </a:lnTo>
                  <a:lnTo>
                    <a:pt x="1612010" y="215137"/>
                  </a:lnTo>
                  <a:lnTo>
                    <a:pt x="1612010" y="552957"/>
                  </a:lnTo>
                  <a:lnTo>
                    <a:pt x="1519046" y="552957"/>
                  </a:lnTo>
                  <a:lnTo>
                    <a:pt x="1519046" y="7492"/>
                  </a:lnTo>
                  <a:close/>
                </a:path>
                <a:path w="2453004" h="560069">
                  <a:moveTo>
                    <a:pt x="514731" y="7492"/>
                  </a:moveTo>
                  <a:lnTo>
                    <a:pt x="611504" y="7492"/>
                  </a:lnTo>
                  <a:lnTo>
                    <a:pt x="611504" y="221106"/>
                  </a:lnTo>
                  <a:lnTo>
                    <a:pt x="828420" y="221106"/>
                  </a:lnTo>
                  <a:lnTo>
                    <a:pt x="828420" y="7492"/>
                  </a:lnTo>
                  <a:lnTo>
                    <a:pt x="924051" y="7492"/>
                  </a:lnTo>
                  <a:lnTo>
                    <a:pt x="924051" y="552576"/>
                  </a:lnTo>
                  <a:lnTo>
                    <a:pt x="828420" y="552576"/>
                  </a:lnTo>
                  <a:lnTo>
                    <a:pt x="828420" y="306958"/>
                  </a:lnTo>
                  <a:lnTo>
                    <a:pt x="611504" y="306958"/>
                  </a:lnTo>
                  <a:lnTo>
                    <a:pt x="611504" y="552576"/>
                  </a:lnTo>
                  <a:lnTo>
                    <a:pt x="514731" y="552576"/>
                  </a:lnTo>
                  <a:lnTo>
                    <a:pt x="514731" y="7492"/>
                  </a:lnTo>
                  <a:close/>
                </a:path>
                <a:path w="2453004" h="560069">
                  <a:moveTo>
                    <a:pt x="0" y="7492"/>
                  </a:moveTo>
                  <a:lnTo>
                    <a:pt x="451357" y="7492"/>
                  </a:lnTo>
                  <a:lnTo>
                    <a:pt x="451357" y="93471"/>
                  </a:lnTo>
                  <a:lnTo>
                    <a:pt x="270128" y="93471"/>
                  </a:lnTo>
                  <a:lnTo>
                    <a:pt x="270128" y="552576"/>
                  </a:lnTo>
                  <a:lnTo>
                    <a:pt x="173354" y="552576"/>
                  </a:lnTo>
                  <a:lnTo>
                    <a:pt x="173354" y="93471"/>
                  </a:lnTo>
                  <a:lnTo>
                    <a:pt x="0" y="93471"/>
                  </a:lnTo>
                  <a:lnTo>
                    <a:pt x="0" y="7492"/>
                  </a:lnTo>
                  <a:close/>
                </a:path>
                <a:path w="2453004" h="560069">
                  <a:moveTo>
                    <a:pt x="1199260" y="0"/>
                  </a:moveTo>
                  <a:lnTo>
                    <a:pt x="1241679" y="0"/>
                  </a:lnTo>
                  <a:lnTo>
                    <a:pt x="1460881" y="552576"/>
                  </a:lnTo>
                  <a:lnTo>
                    <a:pt x="1354073" y="552576"/>
                  </a:lnTo>
                  <a:lnTo>
                    <a:pt x="1314195" y="442087"/>
                  </a:lnTo>
                  <a:lnTo>
                    <a:pt x="1127506" y="442087"/>
                  </a:lnTo>
                  <a:lnTo>
                    <a:pt x="1089533" y="552576"/>
                  </a:lnTo>
                  <a:lnTo>
                    <a:pt x="981963" y="552576"/>
                  </a:lnTo>
                  <a:lnTo>
                    <a:pt x="1199260" y="0"/>
                  </a:lnTo>
                  <a:close/>
                </a:path>
              </a:pathLst>
            </a:custGeom>
            <a:ln w="10668">
              <a:solidFill>
                <a:srgbClr val="B433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040121" y="2434589"/>
            <a:ext cx="1473835" cy="574675"/>
            <a:chOff x="5040121" y="2434589"/>
            <a:chExt cx="1473835" cy="574675"/>
          </a:xfrm>
        </p:grpSpPr>
        <p:sp>
          <p:nvSpPr>
            <p:cNvPr id="6" name="object 6"/>
            <p:cNvSpPr/>
            <p:nvPr/>
          </p:nvSpPr>
          <p:spPr>
            <a:xfrm>
              <a:off x="5045455" y="2439923"/>
              <a:ext cx="1463040" cy="564515"/>
            </a:xfrm>
            <a:custGeom>
              <a:avLst/>
              <a:gdLst/>
              <a:ahLst/>
              <a:cxnLst/>
              <a:rect l="l" t="t" r="r" b="b"/>
              <a:pathLst>
                <a:path w="1463040" h="564514">
                  <a:moveTo>
                    <a:pt x="730250" y="0"/>
                  </a:moveTo>
                  <a:lnTo>
                    <a:pt x="679505" y="5026"/>
                  </a:lnTo>
                  <a:lnTo>
                    <a:pt x="634142" y="20113"/>
                  </a:lnTo>
                  <a:lnTo>
                    <a:pt x="594161" y="45273"/>
                  </a:lnTo>
                  <a:lnTo>
                    <a:pt x="559562" y="80517"/>
                  </a:lnTo>
                  <a:lnTo>
                    <a:pt x="531651" y="123047"/>
                  </a:lnTo>
                  <a:lnTo>
                    <a:pt x="511730" y="170052"/>
                  </a:lnTo>
                  <a:lnTo>
                    <a:pt x="499786" y="221535"/>
                  </a:lnTo>
                  <a:lnTo>
                    <a:pt x="495808" y="277495"/>
                  </a:lnTo>
                  <a:lnTo>
                    <a:pt x="499473" y="340604"/>
                  </a:lnTo>
                  <a:lnTo>
                    <a:pt x="510485" y="396670"/>
                  </a:lnTo>
                  <a:lnTo>
                    <a:pt x="528758" y="445533"/>
                  </a:lnTo>
                  <a:lnTo>
                    <a:pt x="554355" y="487425"/>
                  </a:lnTo>
                  <a:lnTo>
                    <a:pt x="586882" y="520930"/>
                  </a:lnTo>
                  <a:lnTo>
                    <a:pt x="625792" y="544861"/>
                  </a:lnTo>
                  <a:lnTo>
                    <a:pt x="671083" y="559220"/>
                  </a:lnTo>
                  <a:lnTo>
                    <a:pt x="722757" y="564006"/>
                  </a:lnTo>
                  <a:lnTo>
                    <a:pt x="779073" y="559173"/>
                  </a:lnTo>
                  <a:lnTo>
                    <a:pt x="828579" y="544671"/>
                  </a:lnTo>
                  <a:lnTo>
                    <a:pt x="871275" y="520501"/>
                  </a:lnTo>
                  <a:lnTo>
                    <a:pt x="907161" y="486663"/>
                  </a:lnTo>
                  <a:lnTo>
                    <a:pt x="912981" y="478027"/>
                  </a:lnTo>
                  <a:lnTo>
                    <a:pt x="722757" y="478027"/>
                  </a:lnTo>
                  <a:lnTo>
                    <a:pt x="693729" y="474761"/>
                  </a:lnTo>
                  <a:lnTo>
                    <a:pt x="646676" y="448560"/>
                  </a:lnTo>
                  <a:lnTo>
                    <a:pt x="614462" y="396605"/>
                  </a:lnTo>
                  <a:lnTo>
                    <a:pt x="598289" y="322617"/>
                  </a:lnTo>
                  <a:lnTo>
                    <a:pt x="596265" y="277495"/>
                  </a:lnTo>
                  <a:lnTo>
                    <a:pt x="598429" y="235842"/>
                  </a:lnTo>
                  <a:lnTo>
                    <a:pt x="615713" y="166016"/>
                  </a:lnTo>
                  <a:lnTo>
                    <a:pt x="650025" y="115125"/>
                  </a:lnTo>
                  <a:lnTo>
                    <a:pt x="699746" y="89217"/>
                  </a:lnTo>
                  <a:lnTo>
                    <a:pt x="730250" y="85978"/>
                  </a:lnTo>
                  <a:lnTo>
                    <a:pt x="918807" y="85978"/>
                  </a:lnTo>
                  <a:lnTo>
                    <a:pt x="909955" y="72898"/>
                  </a:lnTo>
                  <a:lnTo>
                    <a:pt x="875375" y="40987"/>
                  </a:lnTo>
                  <a:lnTo>
                    <a:pt x="833913" y="18208"/>
                  </a:lnTo>
                  <a:lnTo>
                    <a:pt x="785546" y="4550"/>
                  </a:lnTo>
                  <a:lnTo>
                    <a:pt x="730250" y="0"/>
                  </a:lnTo>
                  <a:close/>
                </a:path>
                <a:path w="1463040" h="564514">
                  <a:moveTo>
                    <a:pt x="918807" y="85978"/>
                  </a:moveTo>
                  <a:lnTo>
                    <a:pt x="730250" y="85978"/>
                  </a:lnTo>
                  <a:lnTo>
                    <a:pt x="773440" y="91301"/>
                  </a:lnTo>
                  <a:lnTo>
                    <a:pt x="808778" y="107267"/>
                  </a:lnTo>
                  <a:lnTo>
                    <a:pt x="836263" y="133873"/>
                  </a:lnTo>
                  <a:lnTo>
                    <a:pt x="855895" y="171116"/>
                  </a:lnTo>
                  <a:lnTo>
                    <a:pt x="867674" y="218990"/>
                  </a:lnTo>
                  <a:lnTo>
                    <a:pt x="871601" y="277495"/>
                  </a:lnTo>
                  <a:lnTo>
                    <a:pt x="869217" y="323546"/>
                  </a:lnTo>
                  <a:lnTo>
                    <a:pt x="862060" y="363775"/>
                  </a:lnTo>
                  <a:lnTo>
                    <a:pt x="833374" y="426720"/>
                  </a:lnTo>
                  <a:lnTo>
                    <a:pt x="786685" y="465232"/>
                  </a:lnTo>
                  <a:lnTo>
                    <a:pt x="722757" y="478027"/>
                  </a:lnTo>
                  <a:lnTo>
                    <a:pt x="912981" y="478027"/>
                  </a:lnTo>
                  <a:lnTo>
                    <a:pt x="935517" y="444587"/>
                  </a:lnTo>
                  <a:lnTo>
                    <a:pt x="955802" y="395700"/>
                  </a:lnTo>
                  <a:lnTo>
                    <a:pt x="967990" y="340002"/>
                  </a:lnTo>
                  <a:lnTo>
                    <a:pt x="972058" y="277495"/>
                  </a:lnTo>
                  <a:lnTo>
                    <a:pt x="968176" y="215344"/>
                  </a:lnTo>
                  <a:lnTo>
                    <a:pt x="956532" y="160527"/>
                  </a:lnTo>
                  <a:lnTo>
                    <a:pt x="937125" y="113045"/>
                  </a:lnTo>
                  <a:lnTo>
                    <a:pt x="918807" y="85978"/>
                  </a:lnTo>
                  <a:close/>
                </a:path>
                <a:path w="1463040" h="564514">
                  <a:moveTo>
                    <a:pt x="1155065" y="9651"/>
                  </a:moveTo>
                  <a:lnTo>
                    <a:pt x="1058291" y="9651"/>
                  </a:lnTo>
                  <a:lnTo>
                    <a:pt x="1058321" y="384683"/>
                  </a:lnTo>
                  <a:lnTo>
                    <a:pt x="1061507" y="425138"/>
                  </a:lnTo>
                  <a:lnTo>
                    <a:pt x="1087276" y="491761"/>
                  </a:lnTo>
                  <a:lnTo>
                    <a:pt x="1138285" y="537860"/>
                  </a:lnTo>
                  <a:lnTo>
                    <a:pt x="1211437" y="561101"/>
                  </a:lnTo>
                  <a:lnTo>
                    <a:pt x="1256157" y="564006"/>
                  </a:lnTo>
                  <a:lnTo>
                    <a:pt x="1300926" y="561030"/>
                  </a:lnTo>
                  <a:lnTo>
                    <a:pt x="1340945" y="552100"/>
                  </a:lnTo>
                  <a:lnTo>
                    <a:pt x="1376225" y="537217"/>
                  </a:lnTo>
                  <a:lnTo>
                    <a:pt x="1431375" y="490303"/>
                  </a:lnTo>
                  <a:lnTo>
                    <a:pt x="1438422" y="478027"/>
                  </a:lnTo>
                  <a:lnTo>
                    <a:pt x="1255522" y="478027"/>
                  </a:lnTo>
                  <a:lnTo>
                    <a:pt x="1233332" y="476313"/>
                  </a:lnTo>
                  <a:lnTo>
                    <a:pt x="1196478" y="462597"/>
                  </a:lnTo>
                  <a:lnTo>
                    <a:pt x="1161748" y="418941"/>
                  </a:lnTo>
                  <a:lnTo>
                    <a:pt x="1155065" y="379095"/>
                  </a:lnTo>
                  <a:lnTo>
                    <a:pt x="1155065" y="9651"/>
                  </a:lnTo>
                  <a:close/>
                </a:path>
                <a:path w="1463040" h="564514">
                  <a:moveTo>
                    <a:pt x="1463040" y="9651"/>
                  </a:moveTo>
                  <a:lnTo>
                    <a:pt x="1366393" y="9651"/>
                  </a:lnTo>
                  <a:lnTo>
                    <a:pt x="1366393" y="377316"/>
                  </a:lnTo>
                  <a:lnTo>
                    <a:pt x="1364561" y="399490"/>
                  </a:lnTo>
                  <a:lnTo>
                    <a:pt x="1349944" y="436360"/>
                  </a:lnTo>
                  <a:lnTo>
                    <a:pt x="1321083" y="462918"/>
                  </a:lnTo>
                  <a:lnTo>
                    <a:pt x="1280265" y="476357"/>
                  </a:lnTo>
                  <a:lnTo>
                    <a:pt x="1255522" y="478027"/>
                  </a:lnTo>
                  <a:lnTo>
                    <a:pt x="1438422" y="478027"/>
                  </a:lnTo>
                  <a:lnTo>
                    <a:pt x="1448958" y="459676"/>
                  </a:lnTo>
                  <a:lnTo>
                    <a:pt x="1459517" y="424477"/>
                  </a:lnTo>
                  <a:lnTo>
                    <a:pt x="1463040" y="384683"/>
                  </a:lnTo>
                  <a:lnTo>
                    <a:pt x="1463040" y="9651"/>
                  </a:lnTo>
                  <a:close/>
                </a:path>
                <a:path w="1463040" h="564514">
                  <a:moveTo>
                    <a:pt x="102743" y="9651"/>
                  </a:moveTo>
                  <a:lnTo>
                    <a:pt x="0" y="9651"/>
                  </a:lnTo>
                  <a:lnTo>
                    <a:pt x="183769" y="331088"/>
                  </a:lnTo>
                  <a:lnTo>
                    <a:pt x="183769" y="554736"/>
                  </a:lnTo>
                  <a:lnTo>
                    <a:pt x="280543" y="554736"/>
                  </a:lnTo>
                  <a:lnTo>
                    <a:pt x="280543" y="331088"/>
                  </a:lnTo>
                  <a:lnTo>
                    <a:pt x="331157" y="242188"/>
                  </a:lnTo>
                  <a:lnTo>
                    <a:pt x="231775" y="242188"/>
                  </a:lnTo>
                  <a:lnTo>
                    <a:pt x="102743" y="9651"/>
                  </a:lnTo>
                  <a:close/>
                </a:path>
                <a:path w="1463040" h="564514">
                  <a:moveTo>
                    <a:pt x="463550" y="9651"/>
                  </a:moveTo>
                  <a:lnTo>
                    <a:pt x="361315" y="9651"/>
                  </a:lnTo>
                  <a:lnTo>
                    <a:pt x="231775" y="242188"/>
                  </a:lnTo>
                  <a:lnTo>
                    <a:pt x="331157" y="242188"/>
                  </a:lnTo>
                  <a:lnTo>
                    <a:pt x="463550" y="9651"/>
                  </a:lnTo>
                  <a:close/>
                </a:path>
              </a:pathLst>
            </a:custGeom>
            <a:solidFill>
              <a:srgbClr val="D38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5455" y="2439923"/>
              <a:ext cx="1463040" cy="564515"/>
            </a:xfrm>
            <a:custGeom>
              <a:avLst/>
              <a:gdLst/>
              <a:ahLst/>
              <a:cxnLst/>
              <a:rect l="l" t="t" r="r" b="b"/>
              <a:pathLst>
                <a:path w="1463040" h="564514">
                  <a:moveTo>
                    <a:pt x="730250" y="85978"/>
                  </a:moveTo>
                  <a:lnTo>
                    <a:pt x="673004" y="98932"/>
                  </a:lnTo>
                  <a:lnTo>
                    <a:pt x="630809" y="137795"/>
                  </a:lnTo>
                  <a:lnTo>
                    <a:pt x="604916" y="198691"/>
                  </a:lnTo>
                  <a:lnTo>
                    <a:pt x="596265" y="277495"/>
                  </a:lnTo>
                  <a:lnTo>
                    <a:pt x="598289" y="322617"/>
                  </a:lnTo>
                  <a:lnTo>
                    <a:pt x="604361" y="362346"/>
                  </a:lnTo>
                  <a:lnTo>
                    <a:pt x="628650" y="425576"/>
                  </a:lnTo>
                  <a:lnTo>
                    <a:pt x="668369" y="464947"/>
                  </a:lnTo>
                  <a:lnTo>
                    <a:pt x="722757" y="478027"/>
                  </a:lnTo>
                  <a:lnTo>
                    <a:pt x="756882" y="474833"/>
                  </a:lnTo>
                  <a:lnTo>
                    <a:pt x="812178" y="449202"/>
                  </a:lnTo>
                  <a:lnTo>
                    <a:pt x="850116" y="398170"/>
                  </a:lnTo>
                  <a:lnTo>
                    <a:pt x="869217" y="323546"/>
                  </a:lnTo>
                  <a:lnTo>
                    <a:pt x="871601" y="277495"/>
                  </a:lnTo>
                  <a:lnTo>
                    <a:pt x="867674" y="218990"/>
                  </a:lnTo>
                  <a:lnTo>
                    <a:pt x="855895" y="171116"/>
                  </a:lnTo>
                  <a:lnTo>
                    <a:pt x="836263" y="133873"/>
                  </a:lnTo>
                  <a:lnTo>
                    <a:pt x="808778" y="107267"/>
                  </a:lnTo>
                  <a:lnTo>
                    <a:pt x="773440" y="91301"/>
                  </a:lnTo>
                  <a:lnTo>
                    <a:pt x="730250" y="85978"/>
                  </a:lnTo>
                  <a:close/>
                </a:path>
                <a:path w="1463040" h="564514">
                  <a:moveTo>
                    <a:pt x="1058291" y="9651"/>
                  </a:moveTo>
                  <a:lnTo>
                    <a:pt x="1155065" y="9651"/>
                  </a:lnTo>
                  <a:lnTo>
                    <a:pt x="1155065" y="379095"/>
                  </a:lnTo>
                  <a:lnTo>
                    <a:pt x="1156733" y="400053"/>
                  </a:lnTo>
                  <a:lnTo>
                    <a:pt x="1170120" y="435780"/>
                  </a:lnTo>
                  <a:lnTo>
                    <a:pt x="1213643" y="471170"/>
                  </a:lnTo>
                  <a:lnTo>
                    <a:pt x="1255522" y="478027"/>
                  </a:lnTo>
                  <a:lnTo>
                    <a:pt x="1280265" y="476357"/>
                  </a:lnTo>
                  <a:lnTo>
                    <a:pt x="1321083" y="462918"/>
                  </a:lnTo>
                  <a:lnTo>
                    <a:pt x="1349944" y="436360"/>
                  </a:lnTo>
                  <a:lnTo>
                    <a:pt x="1364561" y="399490"/>
                  </a:lnTo>
                  <a:lnTo>
                    <a:pt x="1366393" y="377316"/>
                  </a:lnTo>
                  <a:lnTo>
                    <a:pt x="1366393" y="9651"/>
                  </a:lnTo>
                  <a:lnTo>
                    <a:pt x="1463040" y="9651"/>
                  </a:lnTo>
                  <a:lnTo>
                    <a:pt x="1463040" y="384683"/>
                  </a:lnTo>
                  <a:lnTo>
                    <a:pt x="1459517" y="424477"/>
                  </a:lnTo>
                  <a:lnTo>
                    <a:pt x="1431375" y="490303"/>
                  </a:lnTo>
                  <a:lnTo>
                    <a:pt x="1376225" y="537217"/>
                  </a:lnTo>
                  <a:lnTo>
                    <a:pt x="1340945" y="552100"/>
                  </a:lnTo>
                  <a:lnTo>
                    <a:pt x="1300926" y="561030"/>
                  </a:lnTo>
                  <a:lnTo>
                    <a:pt x="1256157" y="564006"/>
                  </a:lnTo>
                  <a:lnTo>
                    <a:pt x="1211437" y="561101"/>
                  </a:lnTo>
                  <a:lnTo>
                    <a:pt x="1172146" y="552386"/>
                  </a:lnTo>
                  <a:lnTo>
                    <a:pt x="1109853" y="517525"/>
                  </a:lnTo>
                  <a:lnTo>
                    <a:pt x="1071165" y="460962"/>
                  </a:lnTo>
                  <a:lnTo>
                    <a:pt x="1058291" y="384301"/>
                  </a:lnTo>
                  <a:lnTo>
                    <a:pt x="1058291" y="9651"/>
                  </a:lnTo>
                  <a:close/>
                </a:path>
                <a:path w="1463040" h="564514">
                  <a:moveTo>
                    <a:pt x="0" y="9651"/>
                  </a:moveTo>
                  <a:lnTo>
                    <a:pt x="102743" y="9651"/>
                  </a:lnTo>
                  <a:lnTo>
                    <a:pt x="231775" y="242188"/>
                  </a:lnTo>
                  <a:lnTo>
                    <a:pt x="361315" y="9651"/>
                  </a:lnTo>
                  <a:lnTo>
                    <a:pt x="463550" y="9651"/>
                  </a:lnTo>
                  <a:lnTo>
                    <a:pt x="280543" y="331088"/>
                  </a:lnTo>
                  <a:lnTo>
                    <a:pt x="280543" y="554736"/>
                  </a:lnTo>
                  <a:lnTo>
                    <a:pt x="183769" y="554736"/>
                  </a:lnTo>
                  <a:lnTo>
                    <a:pt x="183769" y="331088"/>
                  </a:lnTo>
                  <a:lnTo>
                    <a:pt x="0" y="9651"/>
                  </a:lnTo>
                  <a:close/>
                </a:path>
                <a:path w="1463040" h="564514">
                  <a:moveTo>
                    <a:pt x="730250" y="0"/>
                  </a:moveTo>
                  <a:lnTo>
                    <a:pt x="785546" y="4550"/>
                  </a:lnTo>
                  <a:lnTo>
                    <a:pt x="833913" y="18208"/>
                  </a:lnTo>
                  <a:lnTo>
                    <a:pt x="875375" y="40987"/>
                  </a:lnTo>
                  <a:lnTo>
                    <a:pt x="909955" y="72898"/>
                  </a:lnTo>
                  <a:lnTo>
                    <a:pt x="937125" y="113045"/>
                  </a:lnTo>
                  <a:lnTo>
                    <a:pt x="956532" y="160527"/>
                  </a:lnTo>
                  <a:lnTo>
                    <a:pt x="968176" y="215344"/>
                  </a:lnTo>
                  <a:lnTo>
                    <a:pt x="972058" y="277495"/>
                  </a:lnTo>
                  <a:lnTo>
                    <a:pt x="967990" y="340002"/>
                  </a:lnTo>
                  <a:lnTo>
                    <a:pt x="955802" y="395700"/>
                  </a:lnTo>
                  <a:lnTo>
                    <a:pt x="935517" y="444587"/>
                  </a:lnTo>
                  <a:lnTo>
                    <a:pt x="907161" y="486663"/>
                  </a:lnTo>
                  <a:lnTo>
                    <a:pt x="871275" y="520501"/>
                  </a:lnTo>
                  <a:lnTo>
                    <a:pt x="828579" y="544671"/>
                  </a:lnTo>
                  <a:lnTo>
                    <a:pt x="779073" y="559173"/>
                  </a:lnTo>
                  <a:lnTo>
                    <a:pt x="722757" y="564006"/>
                  </a:lnTo>
                  <a:lnTo>
                    <a:pt x="671083" y="559220"/>
                  </a:lnTo>
                  <a:lnTo>
                    <a:pt x="625792" y="544861"/>
                  </a:lnTo>
                  <a:lnTo>
                    <a:pt x="586882" y="520930"/>
                  </a:lnTo>
                  <a:lnTo>
                    <a:pt x="554355" y="487425"/>
                  </a:lnTo>
                  <a:lnTo>
                    <a:pt x="528758" y="445533"/>
                  </a:lnTo>
                  <a:lnTo>
                    <a:pt x="510460" y="396605"/>
                  </a:lnTo>
                  <a:lnTo>
                    <a:pt x="499473" y="340604"/>
                  </a:lnTo>
                  <a:lnTo>
                    <a:pt x="495808" y="277495"/>
                  </a:lnTo>
                  <a:lnTo>
                    <a:pt x="499786" y="221535"/>
                  </a:lnTo>
                  <a:lnTo>
                    <a:pt x="511730" y="170052"/>
                  </a:lnTo>
                  <a:lnTo>
                    <a:pt x="531651" y="123047"/>
                  </a:lnTo>
                  <a:lnTo>
                    <a:pt x="559562" y="80517"/>
                  </a:lnTo>
                  <a:lnTo>
                    <a:pt x="594161" y="45273"/>
                  </a:lnTo>
                  <a:lnTo>
                    <a:pt x="634142" y="20113"/>
                  </a:lnTo>
                  <a:lnTo>
                    <a:pt x="679505" y="5026"/>
                  </a:lnTo>
                  <a:lnTo>
                    <a:pt x="730250" y="0"/>
                  </a:lnTo>
                  <a:close/>
                </a:path>
              </a:pathLst>
            </a:custGeom>
            <a:ln w="10668">
              <a:solidFill>
                <a:srgbClr val="B433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33220"/>
            <a:ext cx="6043930" cy="286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What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“Web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Crawling”?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241400"/>
              </a:lnSpc>
              <a:spcBef>
                <a:spcPts val="10"/>
              </a:spcBef>
            </a:pPr>
            <a:r>
              <a:rPr sz="3200" dirty="0">
                <a:latin typeface="Carlito"/>
                <a:cs typeface="Carlito"/>
              </a:rPr>
              <a:t>What </a:t>
            </a:r>
            <a:r>
              <a:rPr sz="3200" spc="-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uses </a:t>
            </a:r>
            <a:r>
              <a:rPr sz="3200" spc="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Web </a:t>
            </a:r>
            <a:r>
              <a:rPr sz="3200" spc="-5" dirty="0">
                <a:latin typeface="Carlito"/>
                <a:cs typeface="Carlito"/>
              </a:rPr>
              <a:t>Crawling?  </a:t>
            </a:r>
            <a:r>
              <a:rPr sz="3200" dirty="0">
                <a:latin typeface="Carlito"/>
                <a:cs typeface="Carlito"/>
              </a:rPr>
              <a:t>How </a:t>
            </a:r>
            <a:r>
              <a:rPr sz="3200" spc="-5" dirty="0">
                <a:latin typeface="Carlito"/>
                <a:cs typeface="Carlito"/>
              </a:rPr>
              <a:t>API </a:t>
            </a:r>
            <a:r>
              <a:rPr sz="3200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used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?</a:t>
            </a:r>
            <a:endParaRPr sz="3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3468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787" y="152400"/>
            <a:ext cx="4794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Web </a:t>
            </a:r>
            <a:r>
              <a:rPr sz="4400" spc="-5" dirty="0"/>
              <a:t>Crawling:</a:t>
            </a:r>
            <a:r>
              <a:rPr sz="4400" spc="-60" dirty="0"/>
              <a:t> </a:t>
            </a:r>
            <a:r>
              <a:rPr sz="4400" dirty="0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7687945" cy="42443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A Web crawler </a:t>
            </a:r>
            <a:r>
              <a:rPr sz="2600" i="1" spc="-5" dirty="0">
                <a:solidFill>
                  <a:srgbClr val="1D1B10"/>
                </a:solidFill>
                <a:latin typeface="Carlito"/>
                <a:cs typeface="Carlito"/>
              </a:rPr>
              <a:t>(also </a:t>
            </a:r>
            <a:r>
              <a:rPr sz="2600" i="1" dirty="0">
                <a:solidFill>
                  <a:srgbClr val="1D1B10"/>
                </a:solidFill>
                <a:latin typeface="Carlito"/>
                <a:cs typeface="Carlito"/>
              </a:rPr>
              <a:t>known as a Web </a:t>
            </a:r>
            <a:r>
              <a:rPr sz="2600" i="1" spc="-5" dirty="0">
                <a:solidFill>
                  <a:srgbClr val="1D1B10"/>
                </a:solidFill>
                <a:latin typeface="Carlito"/>
                <a:cs typeface="Carlito"/>
              </a:rPr>
              <a:t>spider, Web  robot, or—especially </a:t>
            </a:r>
            <a:r>
              <a:rPr sz="2600" i="1" dirty="0">
                <a:solidFill>
                  <a:srgbClr val="1D1B10"/>
                </a:solidFill>
                <a:latin typeface="Carlito"/>
                <a:cs typeface="Carlito"/>
              </a:rPr>
              <a:t>in the FOAF community—Web  </a:t>
            </a:r>
            <a:r>
              <a:rPr sz="2600" i="1" spc="-5" dirty="0">
                <a:solidFill>
                  <a:srgbClr val="1D1B10"/>
                </a:solidFill>
                <a:latin typeface="Carlito"/>
                <a:cs typeface="Carlito"/>
              </a:rPr>
              <a:t>scutter)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is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program </a:t>
            </a:r>
            <a:r>
              <a:rPr sz="3200" spc="5" dirty="0">
                <a:solidFill>
                  <a:srgbClr val="1D1B10"/>
                </a:solidFill>
                <a:latin typeface="Carlito"/>
                <a:cs typeface="Carlito"/>
              </a:rPr>
              <a:t>or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automated script that  browses </a:t>
            </a:r>
            <a:r>
              <a:rPr sz="3200" spc="-10" dirty="0">
                <a:solidFill>
                  <a:srgbClr val="1D1B10"/>
                </a:solidFill>
                <a:latin typeface="Carlito"/>
                <a:cs typeface="Carlito"/>
              </a:rPr>
              <a:t>the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World Wide </a:t>
            </a:r>
            <a:r>
              <a:rPr sz="3200" spc="5" dirty="0">
                <a:solidFill>
                  <a:srgbClr val="1D1B10"/>
                </a:solidFill>
                <a:latin typeface="Carlito"/>
                <a:cs typeface="Carlito"/>
              </a:rPr>
              <a:t>Web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in</a:t>
            </a:r>
            <a:r>
              <a:rPr sz="3200" spc="-60" dirty="0">
                <a:solidFill>
                  <a:srgbClr val="1D1B1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a</a:t>
            </a:r>
            <a:endParaRPr sz="3200">
              <a:latin typeface="Carlito"/>
              <a:cs typeface="Carlito"/>
            </a:endParaRPr>
          </a:p>
          <a:p>
            <a:pPr marL="2331085" lvl="1" indent="-215900">
              <a:lnSpc>
                <a:spcPct val="100000"/>
              </a:lnSpc>
              <a:spcBef>
                <a:spcPts val="409"/>
              </a:spcBef>
              <a:buChar char="-"/>
              <a:tabLst>
                <a:tab pos="2331720" algn="l"/>
              </a:tabLst>
            </a:pP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methodical</a:t>
            </a:r>
            <a:endParaRPr sz="3200">
              <a:latin typeface="Carlito"/>
              <a:cs typeface="Carlito"/>
            </a:endParaRPr>
          </a:p>
          <a:p>
            <a:pPr marL="2331085" lvl="1" indent="-215900">
              <a:lnSpc>
                <a:spcPct val="100000"/>
              </a:lnSpc>
              <a:spcBef>
                <a:spcPts val="409"/>
              </a:spcBef>
              <a:buChar char="-"/>
              <a:tabLst>
                <a:tab pos="2331720" algn="l"/>
              </a:tabLst>
            </a:pP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automated</a:t>
            </a:r>
            <a:r>
              <a:rPr sz="3200" spc="-20" dirty="0">
                <a:solidFill>
                  <a:srgbClr val="1D1B1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manner.</a:t>
            </a:r>
            <a:endParaRPr sz="3200">
              <a:latin typeface="Carlito"/>
              <a:cs typeface="Carlito"/>
            </a:endParaRPr>
          </a:p>
          <a:p>
            <a:pPr marL="355600" marR="120014" indent="-342900">
              <a:lnSpc>
                <a:spcPct val="9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Other less frequently used names for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Web 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crawlers are ants, automatic indexers, bots,  </a:t>
            </a:r>
            <a:r>
              <a:rPr sz="3200" dirty="0">
                <a:solidFill>
                  <a:srgbClr val="1D1B10"/>
                </a:solidFill>
                <a:latin typeface="Carlito"/>
                <a:cs typeface="Carlito"/>
              </a:rPr>
              <a:t>and</a:t>
            </a:r>
            <a:r>
              <a:rPr sz="3200" spc="-20" dirty="0">
                <a:solidFill>
                  <a:srgbClr val="1D1B1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1D1B10"/>
                </a:solidFill>
                <a:latin typeface="Carlito"/>
                <a:cs typeface="Carlito"/>
              </a:rPr>
              <a:t>worms.</a:t>
            </a:r>
            <a:endParaRPr sz="3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426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7073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 the Crawlers</a:t>
            </a:r>
            <a:r>
              <a:rPr sz="4400" spc="-65" dirty="0"/>
              <a:t> </a:t>
            </a:r>
            <a:r>
              <a:rPr sz="4400" dirty="0"/>
              <a:t>are:-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22500"/>
            <a:ext cx="8042909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40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Crawlers are computer programs that roam 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Web </a:t>
            </a:r>
            <a:r>
              <a:rPr sz="3200" spc="-5" dirty="0">
                <a:latin typeface="Carlito"/>
                <a:cs typeface="Carlito"/>
              </a:rPr>
              <a:t>with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goal </a:t>
            </a:r>
            <a:r>
              <a:rPr sz="3200" spc="5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automating specific  tasks related </a:t>
            </a:r>
            <a:r>
              <a:rPr sz="3200" spc="-1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Web.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role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Crawlers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collect Web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Content.</a:t>
            </a:r>
            <a:endParaRPr sz="3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8576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9833"/>
            <a:ext cx="68846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Basic </a:t>
            </a:r>
            <a:r>
              <a:rPr sz="4400" dirty="0"/>
              <a:t>crawler</a:t>
            </a:r>
            <a:r>
              <a:rPr sz="4400" spc="-50" dirty="0"/>
              <a:t> </a:t>
            </a:r>
            <a:r>
              <a:rPr sz="4400" dirty="0"/>
              <a:t>operation:-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092315" cy="29705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Begin </a:t>
            </a:r>
            <a:r>
              <a:rPr sz="3200" spc="-5" dirty="0">
                <a:latin typeface="Carlito"/>
                <a:cs typeface="Carlito"/>
              </a:rPr>
              <a:t>with known “seed”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pages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Fetch and parse them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Extract </a:t>
            </a:r>
            <a:r>
              <a:rPr sz="3200" dirty="0">
                <a:latin typeface="Carlito"/>
                <a:cs typeface="Carlito"/>
              </a:rPr>
              <a:t>URLs </a:t>
            </a:r>
            <a:r>
              <a:rPr sz="3200" spc="-5" dirty="0">
                <a:latin typeface="Carlito"/>
                <a:cs typeface="Carlito"/>
              </a:rPr>
              <a:t>they point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to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Place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extracted URLs </a:t>
            </a:r>
            <a:r>
              <a:rPr sz="3200" dirty="0">
                <a:latin typeface="Carlito"/>
                <a:cs typeface="Carlito"/>
              </a:rPr>
              <a:t>on a</a:t>
            </a:r>
            <a:r>
              <a:rPr sz="3200" spc="-5" dirty="0">
                <a:latin typeface="Carlito"/>
                <a:cs typeface="Carlito"/>
              </a:rPr>
              <a:t> Queue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Fetch each URL </a:t>
            </a:r>
            <a:r>
              <a:rPr sz="3200" dirty="0">
                <a:latin typeface="Carlito"/>
                <a:cs typeface="Carlito"/>
              </a:rPr>
              <a:t>on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queue and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repeat</a:t>
            </a:r>
            <a:endParaRPr sz="3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2338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DE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2062</Words>
  <Application>Microsoft Office PowerPoint</Application>
  <PresentationFormat>On-screen Show (4:3)</PresentationFormat>
  <Paragraphs>323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IIR-slides</vt:lpstr>
      <vt:lpstr>PowerPoint Presentation</vt:lpstr>
      <vt:lpstr>Why is web crawler required? How does web crawler work?</vt:lpstr>
      <vt:lpstr>PowerPoint Presentation</vt:lpstr>
      <vt:lpstr>PowerPoint Presentation</vt:lpstr>
      <vt:lpstr>PowerPoint Presentation</vt:lpstr>
      <vt:lpstr>PowerPoint Presentation</vt:lpstr>
      <vt:lpstr>Web Crawling: -</vt:lpstr>
      <vt:lpstr>What the Crawlers are:-</vt:lpstr>
      <vt:lpstr>Basic crawler operation:-</vt:lpstr>
      <vt:lpstr>Traditional Web Crawler</vt:lpstr>
      <vt:lpstr>Beginning with Web Crawler:</vt:lpstr>
      <vt:lpstr>Uses for crawling:-</vt:lpstr>
      <vt:lpstr>Several Types of Crawlers:</vt:lpstr>
      <vt:lpstr>Examples of Web crawlers</vt:lpstr>
      <vt:lpstr>PowerPoint Presentation</vt:lpstr>
      <vt:lpstr> What is a web crawler?</vt:lpstr>
      <vt:lpstr>PowerPoint Presentation</vt:lpstr>
      <vt:lpstr>Basic crawler operation</vt:lpstr>
      <vt:lpstr>Crawling picture</vt:lpstr>
      <vt:lpstr>PowerPoint Presentation</vt:lpstr>
      <vt:lpstr>PowerPoint Presentation</vt:lpstr>
      <vt:lpstr>PowerPoint Presentation</vt:lpstr>
      <vt:lpstr> What is a web crawler?</vt:lpstr>
      <vt:lpstr>PowerPoint Presentation</vt:lpstr>
      <vt:lpstr>PowerPoint Presentation</vt:lpstr>
      <vt:lpstr>PowerPoint Presentation</vt:lpstr>
      <vt:lpstr> What is a web crawler?</vt:lpstr>
      <vt:lpstr>PowerPoint Presentation</vt:lpstr>
      <vt:lpstr>PowerPoint Presentation</vt:lpstr>
      <vt:lpstr> depth-first goes off into one branch until it  reaches a leaf node</vt:lpstr>
      <vt:lpstr> What is a web crawler?</vt:lpstr>
      <vt:lpstr>PowerPoint Presentation</vt:lpstr>
      <vt:lpstr>PowerPoint Presentation</vt:lpstr>
      <vt:lpstr>PowerPoint Presentation</vt:lpstr>
      <vt:lpstr>PowerPoint Presentation</vt:lpstr>
      <vt:lpstr> What is a web crawler?</vt:lpstr>
      <vt:lpstr>PowerPoint Presentation</vt:lpstr>
      <vt:lpstr>PowerPoint Presentation</vt:lpstr>
      <vt:lpstr>PowerPoint Presentation</vt:lpstr>
      <vt:lpstr>PowerPoint Presentation</vt:lpstr>
      <vt:lpstr> How to control those robots! Web sites and pages can specify that robots  should not crawl/index certain areas.</vt:lpstr>
      <vt:lpstr> Site administrator puts a “robots.txt” file at  the root of the host’s web directory.</vt:lpstr>
      <vt:lpstr> Exclude specific directories:</vt:lpstr>
      <vt:lpstr>PowerPoint Presentation</vt:lpstr>
      <vt:lpstr>PowerPoint Presentation</vt:lpstr>
      <vt:lpstr> What is a web crawler?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4</cp:revision>
  <dcterms:created xsi:type="dcterms:W3CDTF">2021-08-03T06:39:29Z</dcterms:created>
  <dcterms:modified xsi:type="dcterms:W3CDTF">2022-01-04T02:54:49Z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2021-08-03T00:00:00Z</vt:filetime>
  </property>
</Properties>
</file>