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2.xml" ContentType="application/vnd.openxmlformats-officedocument.presentationml.slide+xml"/>
  <Override PartName="/ppt/slides/slide2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ink/ink1.xml" ContentType="application/inkml+xml"/>
  <Override PartName="/ppt/ink/ink2.xml" ContentType="application/inkml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73" r:id="rId5"/>
    <p:sldId id="274" r:id="rId6"/>
    <p:sldId id="276" r:id="rId7"/>
    <p:sldId id="277" r:id="rId8"/>
    <p:sldId id="279" r:id="rId9"/>
    <p:sldId id="397" r:id="rId10"/>
    <p:sldId id="280" r:id="rId11"/>
    <p:sldId id="386" r:id="rId12"/>
    <p:sldId id="381" r:id="rId13"/>
    <p:sldId id="385" r:id="rId14"/>
    <p:sldId id="396" r:id="rId15"/>
    <p:sldId id="382" r:id="rId16"/>
    <p:sldId id="383" r:id="rId17"/>
    <p:sldId id="384" r:id="rId18"/>
    <p:sldId id="444" r:id="rId19"/>
    <p:sldId id="445" r:id="rId20"/>
    <p:sldId id="442" r:id="rId21"/>
    <p:sldId id="443" r:id="rId22"/>
    <p:sldId id="435" r:id="rId23"/>
    <p:sldId id="436" r:id="rId24"/>
    <p:sldId id="437" r:id="rId25"/>
    <p:sldId id="438" r:id="rId26"/>
    <p:sldId id="446" r:id="rId27"/>
    <p:sldId id="439" r:id="rId28"/>
    <p:sldId id="440" r:id="rId29"/>
    <p:sldId id="330" r:id="rId3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434" y="-1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2047.9375" units="1/cm"/>
          <inkml:channelProperty channel="Y" name="resolution" value="3276.69995" units="1/cm"/>
          <inkml:channelProperty channel="F" name="resolution" value="0" units="1/dev"/>
        </inkml:channelProperties>
      </inkml:inkSource>
      <inkml:timestamp xml:id="ts0" timeString="2022-03-08T08:53:12.4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4646 14945 631,'0'0'168,"-3"-7"-62,3 7-19,-2-5-9,2 5-1,-5-5 3,5 5-8,-6-5-6,4 2 1,2 3 2,-9-2 1,6-4-2,-5 4 1,8 2 5,-11-6-2,2 4-1,-1 1 0,5-1-6,-5 0-4,-1-2 1,2 4-2,-3-2-2,1 1-1,-1 1-1,-1-3-1,0 3 0,-1 0-4,-2 0-2,0 0-5,-1 0-1,-3 3-4,4-2-4,-4 1-3,2 2-3,0-4-1,-2 2-3,3 0-5,-3 1 1,2 3-2,-4-4-3,3 4-3,-6-1 0,2 2-2,-3-1-2,1 3 1,-3-2 2,0 0 1,-3 5 1,-1-3 6,0 2-1,0 2-1,-1-2-1,-1 0 0,2 0-3,0 1 0,-2-2 1,2 1-4,-2-1 2,7-1-2,-3 2-2,0 4 2,6-6-2,-4 0-1,2 2-2,1 3-1,1-2-2,-1 2 2,2 2-3,-2 0 3,1 1-2,-1 1-2,-1 3 0,1 1 1,0 0-2,-1 0 0,1 3 3,-1-2 4,-1 6-6,4-4-5,-1 3 7,3-1 1,-3 4-2,6-3-3,-2 2 3,0-3-3,5 3 4,-1 3-3,4-7-3,0 5 4,1 1-1,0-5-2,0 3 5,3 3 0,0-7-3,2 0-1,-5 3 2,8 0 3,-5 0-1,2 0-1,0-1 0,1 3 2,3-3-4,0 0 1,0 2 0,2 0-1,0-1 0,2 1 2,0 8 2,5-4-1,-1 5-2,0-1 1,0 2-1,2-2-1,4 7 3,-2-1-2,3 2 1,-3 2 0,3-1 0,-3-5 2,5 6-2,-3-6 0,1 0 3,3-2-4,-3-5 0,1-2 0,1-3 2,3 3-2,-2-4-1,3-3 3,0 2-1,6 5-1,-1-4 3,2 5-2,0-5 4,1 3-4,-1-3 6,0-1-7,2 0 0,-1 5-1,0-4 2,-3-3 1,-1 2 3,4 0-4,1 4 2,0-3 2,-1 0-4,-4-3 4,1 1-3,1-5 1,1 3 3,5-1 1,-1 3-2,2 1-2,-3-8 0,3 5 1,3-2 4,-8-2-1,3-3-4,0-1 2,6 1 1,-5-3-10,1 0 8,4-1 3,-2-3-1,3 3-7,1-7 11,0-1-2,5-5 3,0 2-3,-1 1-9,0-4 10,3-4-1,-1 1-5,3 2 8,-3-5-5,1 1-1,1-1 3,-1 2-7,-1-5 4,1 5-3,-3-2 2,0 1-1,1-4-6,-3 2 5,-2 1-4,1-1 8,-3-1-5,-1-3 4,-2 4-2,2-1 0,-1-4-2,-7 3 4,1 3-4,-1-4 1,1-1 2,4 2-1,-7-4-1,3 2 0,-2 2 1,1 1 0,-4-5-2,2 6-2,1-7 4,-3 2-6,3 3 4,-4-4 0,2 0 1,0-1-4,1 2 5,-1 1-15,-2-2 12,2 0-1,-1-7 0,1 7-2,-4-2 7,0 1-6,1 1 3,-2 0-4,0-2 0,1 2 0,-2-1 2,-1 1-2,2-2 4,-2 2-4,3-4 4,-6 1-1,3 3-4,0-2 4,2-2-2,-4 1-1,4 1 2,-3-5 1,2-1 0,-1 4-2,-1-8 1,2 3-5,0 1 7,0-6-4,-2 3-2,1 0 8,0-4-4,-2 3 6,-1 2 1,2-3 6,-2-3-1,-2 5 2,4-2-12,-3 0 3,1-1 2,0-1 4,-4 0-2,2 0 2,0 2-1,-3-1 0,1 1 1,0 2-2,-4-2 3,2-1 0,-2 0 1,0 5 10,-1-5-7,-2 2-1,1 0 7,-1-1-5,0 4 5,-1 2-2,-2-1-5,2 1 3,-2-4 8,-2 3-5,2 1-4,-2-2 2,-1 0 2,0 6 0,-1-7-1,0 3 0,-2-1 3,-4-3 0,4 3 4,-2 1-5,-3-5 4,1 4-2,-1-2-5,2 3 3,-3-5-3,2 1-2,-4-2-2,1-1 5,1 1-3,-3-3 0,3 2-5,1 4 1,-1-5 1,-2 1-1,4 3 0,0 0 5,-4 3-4,4-6 9,-3 5-4,3-3-1,-5-1-5,4 2 2,-1 0 1,-1 1-3,2-2 1,-1 2-2,-2 0 2,3-3-4,-3 5 0,-1-5 0,4 4-1,-3 1 4,2 0 1,-1 0 3,3 2 5,-4 1 0,2 0-1,-2-1 0,-2 4-3,2-5 0,-1 6-2,-2-3-1,0 2-3,-1-2 1,2 4-3,-3-3-2,2 4 0,-2-5 0,1 4 0,0-3-1,1 5-2,0 0 1,0-4-1,0 3 0,0 4-1,3-3-2,-6 2 0,5-1 1,-5 2-2,0-2-1,2 3 2,-2-2 0,-1 1 1,2-1-2,-2 1 0,-1-1-2,1 4 1,-2-6-2,4 3 1,-3 0-1,0 1 1,0 0 0,-1 0 0,-1 2-2,6 0 3,-6-2-3,3 4 3,-5-2-2,2 2-13,-4 0-27,1-2-33,-1 4-35,0-1-38,3 0-40,-3-2-27,8 4-76,-2-2-87,7-3-214,3-6 29,1 1 75,6-8-191,8-6-175</inkml:trace>
  <inkml:trace contextRef="#ctx0" brushRef="#br0" timeOffset="2042.234">6911 12291 1724,'0'-6'-103,"-2"0"20,2 0 16,-2 0 23,2-1 20,0 2 8,-2-3 7,2 3 12,-2-2 13,2 0 5,-2 1 13,0-1 6,2-1-5,-2-1 3,-2 5-3,0-3 1,0-2-4,0 0-4,0 3-1,-2-2 6,0-1 0,-5-1-6,0 0 3,-4 3-6,1-2-3,-4-1 11,-2 1 4,-4-2-1,3 3-2,-1 0-3,0-2 3,0 1-7,-1 1 8,-1-1 5,2 0-4,-2 0-3,5 2-2,0 1-4,0-1-2,3 1 4,-4 1 3,3-1-4,1 0-3,0 1-3,2 0-1,-2 2-3,0-1-2,-1 1 0,2 0-1,-2-1-4,-4 2 0,6 0 1,-4 2-3,2-1-1,-2 1 1,-3 1-2,2-1 1,-2 2-1,-1 0 1,-3 0 0,-2 3-3,-1-2 3,-2 1-3,0-1 0,-2 4 2,-1-4 2,-2 3-1,0 1 6,1 1 0,5-3 2,0 3-1,1 1-2,-1-2-1,2 1-3,1-1 2,-1 2-3,3 1 1,-1 2 0,3-2-2,0 2-1,-1 0 0,0 1-1,0 3 0,-1 1 0,-1-2 0,1-1-2,1 3 1,0-1-1,2 1 0,-4 0 2,2 1-2,1-2 0,1 4 1,2-3 1,-1 4-2,-4-2 2,10-1 1,-7 4 2,4-1-1,-1-1 2,1 6-1,2 1 0,-2-1 0,2 2 0,1 1 1,-2 0 0,2 0-1,3 2 0,-4-2 2,3 3 0,1-1 6,2 0 0,-3 1-2,2 0-1,3-1-2,0 0 2,-1 3-5,-1 0 6,3-2-2,1 1 1,2-3-2,-1-1 1,1-1 1,0 2-4,2-1 3,-3 0-1,2-1-1,2 2-1,1-1 1,-2 0-1,2 1-1,2-2 1,-2 3 1,4 1 0,1 1 2,1 2-4,3-2 5,-2-1 0,3 1 5,3 0 2,-3 2 4,2-3-4,1 2 0,-1-2 0,-1 3 0,2-3-5,-1 1 4,0-1 2,0 2-5,1-2 0,0 1 3,-1 0-2,3 0 0,0 2-12,2 5 13,0-4-3,0 3-1,2-1-1,2-4-12,-4-5 15,-2 3-5,5-3 1,0-1-2,-1-1 3,0-1-2,0 0 3,2 1-2,-2-4 0,3 1-1,-2 0-1,4-2 7,-3 2-7,5-4 1,0 4 0,-1-3 0,5-1 1,8 4-1,-3-2-1,1-1-4,2-3 6,-4-1-2,0-1 0,0 1 1,-1-4 0,2-1-2,-3 2 1,1-3-4,1 0 0,0-1 0,0 2 1,-5-5 1,3-3-4,-2 2 0,9-1 5,-6-1 3,1-2-1,-1-2 5,6 0-8,-3 0 10,7-2-3,-1-2-5,-3 2-6,2-5 7,-1 1-6,-2-1 3,1 3 2,-3-1-22,2-3 1,-2 0-2,-3 0 8,1-2 1,3 1-4,-3-1 4,-1-1 0,1 1 3,-2-3-3,2 2 0,-3-2 3,2 0 0,0-2-3,-1 1 3,-1-3 3,4 2-1,-4 3-1,2-5-3,-4-1 3,1 1 1,0 2-3,-2-2 3,1-2 5,-3-1-7,2 2-3,-1 0 6,-1 0-3,-1-3 4,1 2 0,-2 1 0,-2-4 3,0 1-6,-1-3-1,-2 2 10,0 0-8,1 0 0,-4-4-2,4 4 7,-9 1 3,5 1-2,-4-4 2,0 4-3,2-4 5,-2 2-4,0-1 3,-2 0 10,0 0 15,1 1-6,0-2 3,-3 2 2,1 0 1,-1-2 3,2 2-3,0 0 1,-2-2-4,0 0 5,0 2-1,1-2-5,-1 0 4,1 2-1,-1-3-6,-1 0 2,3 0 1,-6 0-3,2 1-3,4-2 0,-6-2 4,-2 3 1,2-3 2,0 0 5,-4-1-2,2 0-4,-2-2 0,2 1-1,-4-1 1,0-1-3,2 0 0,-6-6-3,2 4-1,0-5-1,-3 3-2,-2 0-4,1-3 1,0 1-4,-3 1 5,-2-4-6,-2 0 1,1 1 1,-6 0-5,2 2 4,-2 1-3,-3 3 2,-1 0-3,2 1 2,-5 1-1,1 3-3,-2-2 2,0 3-1,1 0-1,-3 1-1,5 4-1,0-2 1,-1 3-3,3 1 0,-3 0-1,3-2 2,-2 2-3,0 3 1,-1-2-2,0 1-1,-3 0 0,-1 2 3,-2 0-4,1 1 2,-3 1-2,2 0 0,-2 1 3,2-1-2,1 3-1,-1-2 1,1 0-4,1 1 3,0 1-5,1-1-25,-1 0-41,6 1-28,0-1-34,5 1-47,3 2-43,0-2-60,7 4-47,2 1-70,1-1-171,4 2 3,2 2-230,0 4-287</inkml:trace>
  <inkml:trace contextRef="#ctx0" brushRef="#br0" timeOffset="4761.3692">10387 12201 2022,'-2'-5'-112,"-1"-2"24,0 0 18,-1 0 21,2-1 22,-2 1 14,0-1 19,-2-1 7,0 2 4,-1 0 4,1-1 6,-3 1 2,1-1 3,-1 0 6,1 1-6,0 1 1,-2 1-3,0-3 0,2 2-2,-3 3 0,-2-4-3,3 2 3,-6 1 5,3 0-7,-5 0-6,0 2 2,-4 1-1,1-1 0,-3 0 3,2 2-1,0 0 2,-3 2-3,1-2 0,2 3-4,-7-1 1,2 2-3,2 0 3,-5 0-5,1 1-2,3-1-2,-2 2 0,-1 1-1,-1 0-1,-4 1 0,0 1 1,-1 0 5,0-1 2,2 1-1,-2 1 1,-1-2-1,1 1-1,1 2-1,2-3 1,-2 1-1,7 0 0,-3 0-1,2 0-2,0 1 4,3-1-6,-2 0 2,-1 1-1,1 2-1,-5-1 0,3 2-1,-6-1 2,1 2 2,0 1 0,3-2-2,-3 2 3,-2 0 0,5 0-1,-1 1 1,-2 1-1,2-2 1,2 0-3,0 2-1,3 1 1,0 0 0,3 0 0,1 3 0,-1 0-3,4 0 3,-2 0-2,3 1 0,0 1-1,2 0 0,1 0 1,-2-1 2,2 3 1,1 0-2,0 0 1,-2 2 5,3 1 5,-2-1 0,2 0-2,-1 2 2,0-3-5,2 2 1,1 1 0,-3 0-1,6 1-1,-1-2-1,1 3 0,-3-2 4,7-2-2,-3 2-1,3-3-1,-1 1 1,2 1 1,0-1-5,2 1 4,0 0-1,2 1-5,2 0 5,-2 0 1,4 0-1,-2-1 1,2 0-8,0 1 2,3-1 2,-1 0-1,-2 1 1,2 0 1,1 3-4,2 3 13,-3-3-2,2 1-4,-2-1 3,3 0 0,0 1-7,-3 1 4,4-2 2,-2 1-5,1-2 3,1-1-7,1-1 3,-2-1-2,1 0 0,0-1-7,1 2 8,-1-3 1,2-1-1,1 0 0,-3-2-10,3 1 9,-3 0 0,3-4 0,2 4 0,-2-4-2,0 1-4,1 0 5,1 0-2,3-3-1,-4 5 5,0-5-7,4 2 2,-2-3 1,1 1 0,3 2-2,-4-3 3,1 0 5,3 0-10,-4 0 2,4 1-3,-4-4 3,3 2-3,-2-3 8,3 2-6,-3-1 0,1-2-8,0 2 13,0 0-5,0-3 3,1 2-3,-1-2 1,2-1-2,-4 2 1,2-2-2,1 1 4,-3-2-3,0-1 4,0 2-1,1-2-3,2 1-7,0 0 9,-1-1-1,-2-1 1,4-1 0,-4 2 6,1 0-4,3-3-6,-5 3 5,4-1-1,-3 2-4,0-4 5,3 4-1,-1-6-2,-1 6 4,-2-4-1,2 3-3,0 2 1,0-3 0,-3-1 2,2 1 0,-2-3-1,1 3 2,0 0-2,-2-5 1,0 5-2,1 1 3,1-7-4,-1 6 1,2-6 3,-2 1 7,1 1 5,0 0-22,2 0 1,-3-3 0,3 2 0,1 0 0,-2 0 0,4-2 0,-6 2 1,2-2 2,-2 0-4,5 2 6,0-2-1,-2 0 2,3 0-1,-3 0-2,3-2 2,0 2-1,-2 0-2,4-2 4,-1 0 4,-1 0-1,2 0-2,0 2-4,-2-6 3,4 3 0,1 0-1,1-4 0,-1 6 2,0-7-1,3 1 1,-1 2-5,-1 1 5,1-3 0,1 3-2,-1-3-1,-1 1 7,2-1-4,-4 0 0,2-1 0,0 1-2,-1 1 1,1-1-2,-1-2 5,-2-1-1,0 3-2,3-1 0,-3-4 0,0 3 2,1-1-1,-3 0 2,1 3 3,0-4 7,-4 0-6,5 2 4,-6-2-5,2 2-2,0-2 3,-2 1-2,-2 0 8,1-2-8,2 1-4,-4 2 3,3-4-1,-2 3 2,0-1-3,-1 1-2,4-4 3,-4 0 1,4 2-2,-4-1 5,3-3 2,-2 2-1,0-4 3,1 1-3,0-2 1,-2 0 1,1-1 0,0 0-4,-2-1 0,0-1-3,2 0 0,-3 1 0,-2 0 7,3 0-5,-3-3-4,1 3-4,0 0 0,-3-3 4,3 3-2,-2-1 2,1-1-4,-4 0 3,3 2-1,2-4 0,-3 5-3,1-4 5,-1 0 22,0 1-3,0 0-7,2-3 5,-2 4-11,2 0 2,-1 1 2,-2-1 4,5 2 7,-5-1 0,3-1-11,-2 4-1,3-3-2,-2 2 3,-1 0 1,0-3-9,0 3 14,1-1 1,0 1-6,-1-3 1,1 2-3,-3-1-1,2 0 3,1-1-7,-2 2 2,-1-1-3,-2-1-2,2 5 5,-2-3-1,0 1 6,-1 0-8,-1-2 7,0 4 3,0-3-1,-2 1 0,2 1-1,-2 1 0,0-3 0,-2 2-5,2-2 1,-2 1-1,2 0 0,-2-1-3,0 0-2,-1 1 1,1-2 1,0 0 1,0 2-3,0-2-2,0 2 0,0-2-1,-2 3 3,0-4 0,0 3-5,-3-3 2,0 2 2,1-3-5,-2 3 6,-1-1-1,0-3-4,-1 2 0,-1 1 0,2-2 0,-1 0 4,1 2-5,-3-2-1,2 1 0,-1 1 5,1 0-2,1 0 2,-2 0 0,1 1-4,0 1 1,-2 1-1,2 2 1,0-3 2,-3 4-3,5 0 2,-3 1-1,0-1-2,1 4 6,0-2-3,0-2-3,0 3 1,0-2 3,-1 3 1,0-2-3,1 1 0,-2 0-6,2 1 10,0 0-2,-1 1-1,1-1 2,0-1-1,-4 3 2,6 0-5,-5-1 2,3 0 1,-1 1-3,0 1 1,-1 0 2,2 1-2,-4-1-2,4 1 1,-1-1 5,-1 3-3,-1-3-4,2 1 6,-1 2-7,2-1 12,-4 1-8,2-3 4,-1 3-4,0-1 0,0 0 1,-1 1 0,-2-2 1,2 2-5,2 0 2,-3 0 4,0 0-4,-3 1 6,4 0-5,-2-2-2,3 3 4,-5 1-1,3-2 2,-1 0 0,-2 3 0,4-5-2,-3 5-3,0-2 5,0 0 2,0 1-1,0 0-5,-2-1 3,0-1-3,2 2 0,-2-1 7,0-1-8,0 2 4,-1-2-3,2 2 2,-1-1-7,0-2 5,-1 4 3,0-1 0,0 0-2,1-2 5,-1 1 0,0 3-5,1-2 1,0 0 3,0-1-3,0 1 3,4 1 0,1 1 0,0-2-3,2 0 1,-1 2 0,3-3-1,-2 3 2,4 0 0,8 0-9,-14-3 10,6 3-4,1-2 1,7 2-34,-11 0-17,11 0-32,-8 0-37,8 0-34,0 0-42,-4 2-49,4-2-44,0 0-44,0 0-130,0 0-78,14 8-113,-9-6-151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2047.9375" units="1/cm"/>
          <inkml:channelProperty channel="Y" name="resolution" value="3276.69995" units="1/cm"/>
          <inkml:channelProperty channel="F" name="resolution" value="0" units="1/dev"/>
        </inkml:channelProperties>
      </inkml:inkSource>
      <inkml:timestamp xml:id="ts0" timeString="2022-03-08T09:03:01.1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970 4665 205,'0'0'49,"0"0"-20,0 0-15,-10 0-7,10 0 0,0 0 0,0 0-2,0 0-1,0 0 3,0 0 4,0 0 1,0 0 0,40-2 0,-26 2 3,2 0 1,3 0 1,1-2 0,0 2 1,2 0-2,1-2 0,1 2 5,0-2-10,4 2 1,2 0-1,3-1-2,2-1-1,5 2 1,4-2-1,3-2-5,4 2 4,5 1-1,6-3 1,2 0 1,1-1-2,1 3-2,0-3 1,-1 1 0,1 0-2,-3-2 1,3 3 0,-4-3-1,2 0 2,-3 3-2,2-3 3,1 3-4,21-6 4,2 4-1,-3-1-2,5 2 0,-2-1 1,0 0 0,2 2 0,-14 1 0,-6-2-4,-2 2 5,1 1-1,23 1-4,-14 0 0,-12-2-1,3 2 3,-3 0 3,3-2-4,26 2 5,-1-2-3,0 2 0,0-4-1,2 2 2,0 0-2,1-1 2,-3 0 1,-1-1 0,4 2 4,-5-1-1,0 1 5,-2 0 2,0-2 0,2 2 1,4 0 0,8 1 2,-2-3-4,5 1 2,2 0-3,6-3-2,5 3 4,-2-3-5,-1 1 0,-4 0 2,-4-3 0,0 4 0,-2-5 13,-2 5-4,0-1 5,-3 1-5,-2-2-2,3 2 1,-2 1 3,1 1-4,-4-4 2,0 3 0,-2-2 1,0 3 0,-2-1-6,0-2 2,-2 5 5,4-3-6,1 1-1,4 0-3,2 0 2,0 2 1,7 0-1,-4-2-1,1 2 2,0 0-3,-6 0-1,-5 2 1,-1-2-7,-18 2 5,-6 0 1,-1 0-3,-1-2-4,21 3 3,-13 0 6,-8-1-9,21 3 2,0-3 1,0 3 1,0-2-1,-1-1-4,2 2 4,-12-4-4,-10 2 1,2-1-2,-2-1 1,-1 3-1,1-2 1,-5-1 0,4 2 2,-4-2-24,-2 2 7,-1 0 4,-1 0-8,-9-2 8,8 3-1,-1-3-3,0 4 5,-6-2-5,-2 0 7,8 0 0,-3 2-3,4 0 0,-7-3 3,4 4-3,-6-3 0,-1 1 6,-1-1-4,0 2-1,-1-2 8,-1 0-4,1 0 3,-4 2-7,3-3 5,-3 1 2,0 0-2,-2 0 4,3 2 4,-2-3-9,-1 3-1,-4-1 2,7-2-1,-3 1 6,1 0-5,2 1 3,1 0 3,-1-1-3,1 1-1,-2-1 1,3 2 0,1-1 0,1 0-1,1-1 5,-2 1-4,3 0 0,1 1 6,7-2 0,0 1 9,1-1-7,3 2-3,1-1 3,1 0-4,0 0 2,1 1 0,-1-2 1,2 3-2,-4-2-3,0-1-2,-1 0 6,-2 1 0,2 2-5,-3-3 1,-1 1 2,4-1 4,-2 0-1,3 2-5,1-3 3,1 2 1,0 0-4,3-1-1,0 0 1,0 2 1,-1-3 2,-2 1-9,-1 1 2,0-2 0,-6 1 2,-6 0 0,-4 0-2,1-2-3,-3 2 1,-2-2 6,-3 0 0,-5 0 8,-1 0 2,3 0-1,-2 0-1,2 0-3,-1 0 5,2 0-5,-1-2 1,2 2-2,5 0 0,0 0 0,7 0-1,-2-2-4,3 2 2,9 0-4,-8 0 1,8-2-1,1 2-1,-1 0 5,-8 0-5,6 0-2,2 0 3,4 0-2,-2 0 2,4 0-3,-2 0 2,1-2 2,-4 2 2,3 0-2,1-1 2,-1 1-3,3 0-2,2-3 3,24 3-2,-3 0 2,-11 0 2,14 0-3,-2 0 0,-13 0 1,-8 0 3,22 0-4,-16 0 1,-6 0 2,-3 0 4,2-2-4,-1 4-1,2-2 4,-1 0 0,22 3 5,-13-3-3,14 1 6,0 1-1,2 0-1,5 2-3,3-1 1,4-1-1,-2 0-1,1 3 0,0-1 5,-6 0-3,2-1 1,-3-1-4,0 2 3,-1-1-1,0-3 3,0 4 0,1-4 0,-1 0-2,-3 0 4,-3-2-7,-16 2 2,-11-2-2,0-1-2,0-1-1,-5 0 2,-2 0-5,0 0 4,-10 3-4,-1-4 2,-3 3-3,-5-3-2,-4 3 5,-4 0-6,0-2 2,-5 3 1,-2 1-1,-5-3-12,2 1-16,-4 1-24,-2 1-46,-2-4-54,-1 2-100,-5-2-292,-4-1-48</inkml:trace>
  <inkml:trace contextRef="#ctx0" brushRef="#br0" timeOffset="924.9254">1431 6411 356,'-15'0'46,"4"0"10,0 0 0,3 0-14,8 0-7,-14 0-1,4 0-10,10 0-5,-10 0-5,10 0 2,0 0 2,0 0 9,0 0 2,0 0 6,32 0 12,0-3 2,21-3 1,35-3 2,18-5 1,15 1-7,6 0 2,10-4-2,20 0-6,55-7 1,11 4 2,14-1-7,4-1-1,15 2-2,15 3-5,7 0-6,-5-2 0,5 5-3,-1 2 3,9 2 0,-2 0-1,-11 2-3,-11 0 5,-9 3-4,-14-1-2,-7 1-2,-12 1 3,-48-3-3,-6 4-1,-13-1 2,-15-2-5,-10 2 3,-12-5-1,-11 1-3,-12 1-1,-20 2 1,-15 1 0,-3-2-1,-11 1-5,-3 0-13,-9 3-28,-3-1-32,-1 1-37,-8 0-63,4 2-320,-6 0 5</inkml:trace>
  <inkml:trace contextRef="#ctx0" brushRef="#br0" timeOffset="2064.1963">19875 9008 1393,'-20'-40'142,"3"4"-52,-4 7 20,6 1 28,-3 1-6,0 3-3,1 1-17,2 4-14,0 4-12,4 1-13,0 7-9,1 2-7,0 5-4,-1 5-6,0 12-3,-1 5-3,-1 13-3,3 10-3,-2 8-2,0 24-2,3 5-5,6 1-2,3-4 1,2-8-5,-1-13-2,4 0-1,3-5-1,5-1-1,0-5 2,8-6-4,7-4 0,-4-3 0,8-7 0,5-4 2,-5-10-5,4-1-1,1-8-1,1-4 0,3-4-1,-1-8-3,7-5 2,-3-5 0,7-17 0,-6-5-1,-1-6 1,-8-4 0,-6-5 0,-9-4 2,-2-3-3,-8 8 2,-7 3-1,-2 0 2,-6-1-1,-5 1-1,-6-15-1,-6 3 1,-5 4-1,-3 5 6,3 12 2,0 7-3,-4 3-1,-2 4 0,-5 1-2,1 6-2,1 2-3,1 6-2,0 6 2,0 1 0,3 9-1,-4-2 0,3 9-3,-2 0 1,1 6-2,-1 5 2,-2 3 1,4 6 0,3 4-1,4 6-10,3 4-7,4 0-15,6 1-27,4 0-27,4-1-33,4 0-40,6 1-29,4 3-35,3-8-67,1-1-159,10 1-150,3-6-98</inkml:trace>
  <inkml:trace contextRef="#ctx0" brushRef="#br0" timeOffset="2357.1795">20867 9254 1738,'0'0'78,"-2"-7"21,-1 3 29,3 4 20,0-8 3,0 8-6,0-5-14,0 5-13,0-7-13,0 7-7,0 0-16,0 0-17,0-5-50,0 5-68,0 0-68,0 0-72,7 0-79,-7 0-200,12 0-205,-1-3-172</inkml:trace>
  <inkml:trace contextRef="#ctx0" brushRef="#br0" timeOffset="3616.1384">21379 8698 1712,'-5'-8'-89,"4"3"26,-2-2 32,1-2 25,-2 1 21,2 1 14,-2 0 15,2-1 16,-2 2 15,2 1 5,-2-1-1,2-1-2,0 2-8,-1 1-6,3 4-11,-6-5-6,6 5-4,0 0-2,0 0-4,0 0 12,-1 21 4,2-8 5,5 8 0,-1 6 2,1 7-3,0 5-6,0 9-3,2 3-4,1 0-4,-2 4-3,-1-2-4,2 1-1,1-3-8,-4 1 3,0-10-3,4-3-3,-4-2 1,1-2-4,-2-8 0,0 0-2,-2-3-3,2-4-13,-3-2-19,2-1-28,-1-5-40,0 0-67,1-3-57,-3-3-66,4-4-171,2 0-184,-6-2-130</inkml:trace>
  <inkml:trace contextRef="#ctx0" brushRef="#br0" timeOffset="4162.1305">21871 8776 1632,'-7'-20'-36,"1"0"23,3 3 27,-1 2 25,4 0 11,0-1 4,4 1 3,3 0 0,2-5 2,3 3 3,3 0-1,2 0 6,6-2-2,1 2-4,3 2-6,-1 4-2,1 2 4,3 5 0,0 1-9,-1 6-4,-2 1-4,1 6 0,-1 5-6,-1 4-3,-7 6 0,-2 4-5,-4 7 5,-5 10-2,-7-1-1,-1 9-3,-5-1 1,-3-1-6,-3-2-1,0 1 0,-2-6-2,3-1 3,0-8 7,0 0 7,0-5 8,4-6 4,0-2 11,-1-6 11,3 1 12,0-3 8,2-5-21,2 0-3,2-2-4,3-5-2,3 0-7,4-3-6,0-3-2,6 0-5,3-1-8,2-3 24,14-3-10,3 0 1,9-2-5,1 0-7,3-4-1,19-2-1,-15 2-3,-7 3-6,0-1-3,-8 4 2,-4 0 0,-2 2-8,-4-4 3,-5 5-2,-1 1-2,-3 1-3,-3-2 2,-3 2-6,0 2-19,-1-2-32,-3 3-32,-3-1-30,1 0-35,0 2-31,-3-2-37,0 3-43,-4-3-56,4-1-128,-6 2-90,-2 2 39,0 0-40,0 0-32</inkml:trace>
  <inkml:trace contextRef="#ctx0" brushRef="#br0" timeOffset="5020.8372">18915 6696 1389,'-5'-19'-42,"3"4"17,-3-1 13,1 3 24,-2 0 4,-2 0 9,-1-2 9,-4 1 8,-2-1 4,1 1-2,-6 1 1,0 1-2,-4 3-21,-3 1 2,-3 3 3,0 3 1,-1 2-2,-3 3 2,-2 7 0,-1 1 1,-3 10 11,0 4-1,-9 15 1,3 3 4,3 7-1,6 4-4,3 1-1,4 4-4,2 0-3,11-5-2,3-9-3,3 5-2,4-2-2,5-5-2,4 1-1,2 4-4,10 1-1,0-3-1,10-4 0,11 8 3,-1-13-3,3-10 0,4-2 3,5-6 0,2-4 6,3-8 9,-6-4 7,5-6 9,4-2 4,1-6-3,-3-4 3,16-9 0,-4-2 3,-5-5-1,-13 1 2,6-7-6,-15 1-9,3-12 0,-1-1-6,-14 2 14,-6 2-4,-1-1-3,-8-2-2,-2-2-1,-4-2-2,-2 5 0,-6-5 6,-4 4-11,-2-2 0,-7 0-5,0 4 11,-6 2 3,1 5-6,-6 0-3,1 7-1,-5 3-8,-2 2-5,-3 7-2,2 6-13,2 3-19,1 5-34,1 6-32,3 3-36,0 4-38,-2 6-34,5 6-33,-1 4-36,5 2-82,2 4-194,5 2-66,4 1-102</inkml:trace>
  <inkml:trace contextRef="#ctx0" brushRef="#br0" timeOffset="5308.9249">18721 7182 1582,'2'-4'0,"2"-2"16,2 2 5,-5 0 15,4 1 0,-5 3-2,8-4 6,-8 4 6,0 0 0,17 6 4,-9-3 9,3 5 3,-2 1-2,1 5 1,4 1-3,0 2-4,0 2-4,1 0-5,2 0-2,0 1-3,2 2-1,2-1-1,3-1-2,-3 0-2,4-3-17,2-3-2,-1 1 0,1-5 4,1-3-15,2-1-33,-1-3-46,3 0-53,0-2-57,-2-2-90,-1-2-393,3 2-164</inkml:trace>
  <inkml:trace contextRef="#ctx0" brushRef="#br0" timeOffset="6372.1235">19556 13614 1095,'4'-24'174,"-4"0"-63,2 2 7,-2 3 18,-2-1-6,-1 6-9,0-3-12,-2 4-14,1-1-7,-2 2-9,-2 5-10,-1 3-6,-2 2-4,-1 6 3,-6 3 0,0 5 1,-1 5-1,-5 6 3,0 12 1,0 3-1,-6 23-13,4 4 7,3 7-1,4 6-7,4 2-2,5 2-2,5-1-3,5-12-7,9 7 3,6-5-9,3-5 1,7-6-2,-1-13-5,6-9-2,1-9-1,6-3 1,3-5-3,3-7-6,3-8 4,-2-2 0,5-8-1,7-6-1,17-10 7,0-7 5,-5-8 2,-1-3 2,-4-12 1,-1-3 10,-5-7-5,-4-7-21,-2 0 0,-6-1 2,-8-4 0,-3 2-1,-10 0 8,-5-1 4,-13 11 0,-4 8 9,-7-1 3,-7 1 1,-7-14-1,-10 4-1,-3 7-1,-2 5-4,-2 9-1,4 8-8,-6 6-8,-1 1 0,-5 6-4,2 3-1,2 9-4,-1 4-4,7 1-19,-1 7-29,-1 4-40,2 6-38,-1 3-42,7 1-43,-2 11-54,2 0-45,3 3-117,5-4-138,8 4 59,0 1-106,3 0-106</inkml:trace>
  <inkml:trace contextRef="#ctx0" brushRef="#br0" timeOffset="6623.0489">19855 13992 1705,'6'-8'13,"-2"3"12,4 1 2,1 0 17,2 3 13,-1 2 2,3 0-3,4 6-2,-1 1-3,3 3 2,3 4-1,4 5-3,-1 4 0,5 4-7,-2 1-4,2 3-3,1-1-1,-1-3-3,-1 3-4,1-5 1,-6-4-1,4 2-6,-2-4 1,1-3-2,1 0-3,-1-4-24,-1-4-37,2-2-54,-2 3-58,2-6-93,-2-1-194,1-3-115,-1 3-59</inkml:trace>
  <inkml:trace contextRef="#ctx0" brushRef="#br0" timeOffset="9237.1207">21601 14401 1497,'-10'-17'-10,"6"13"29,2-3 30,-3 1 19,1-2 15,0 3 4,0 1-5,-2-1-7,6 5-9,-14 3-5,4 5 1,0 3 3,-6 6 0,4 7-2,-4 5-2,5 8-8,-3 5-5,4 4-4,2 1-5,2 1-1,4-4-5,2-1-2,4-1-3,2-3-3,4-2-2,2-2-2,6-7 0,3-1 0,0-6 4,4-3 4,5-7 12,0-4 8,1-5 4,1-4 6,1-3-2,3-6-3,6-6-2,-7-5-1,-1-4-6,-2-5-3,-2-4-4,-7-6-2,-3-3 1,-6-4-11,-3-2-4,-9-1 6,-9-2-9,-5 3 6,-10-16 20,-7 8-9,-5 2 3,2 18-15,2 6 4,-1 4-2,1 10-2,0 1-15,5 6-4,-2 5 12,2 5 2,-1 4-6,0 5-3,3 4-7,2 3-1,4 0-21,0 6-28,4 2-34,3 0-38,1 1-40,7 5-52,2-5-38,2-2-57,4 1-140,5 2-51,7-1-106,2 0-102</inkml:trace>
  <inkml:trace contextRef="#ctx0" brushRef="#br0" timeOffset="9480.2118">22340 14699 1678,'2'-8'84,"-2"0"30,3 2 29,-1-1 23,-2 1 10,1 4 15,2-5-9,-3 7-16,2-5-18,-2-2-16,0 7-12,3-7-13,-3 7-13,0-6-23,0 6-40,0 0-53,0 0-70,2-5-70,-2 2-73,0 3-92,-2-6-160,2 6-7,0 0-113,8-5-106</inkml:trace>
  <inkml:trace contextRef="#ctx0" brushRef="#br0" timeOffset="9852.7229">22534 14352 1648,'-5'-17'-10,"3"1"29,-3 4 29,5-2 14,0 3 6,0-1 9,2 0 0,3-1 4,2 2-2,1 2-5,-2-4 0,3 6-11,-3-1-3,2 3-9,-1 1-4,-3 0-5,3 3-6,-7 1-3,14 5-1,-8 2-5,-2 2-2,4 1-2,-2 5-2,-2-1-1,6 5-2,1 1-5,2-1 1,2 3-1,1 0 1,4 4-3,-4-1-3,4-2 3,-5-3-1,-1 0-1,-1 1 7,-4-3 9,-3 1 7,-4 1 1,-4-2 1,-2 2-1,-7 3-4,0-5-2,-1 2-5,-3-1 2,0-2-3,0-2-14,5-3-26,-4 0-40,2-3-55,2-2-74,1-1-71,3-5-133,4-1-88,2 0-95,0 0-76</inkml:trace>
  <inkml:trace contextRef="#ctx0" brushRef="#br0" timeOffset="10246.8931">23331 13972 1568,'5'-24'0,"-3"5"26,-2 2 35,-2 2 27,0 3 10,-2 1 3,2 3-8,-4 0-6,1 4-11,-4 4 1,-3 0 5,-1 9 5,-4 2 2,-2 6-3,0 9 4,-4 9-7,1 7-9,-3 17-3,4 6-3,2 1-11,7-7-6,0-7-3,6 1-6,2 0-4,4-11-1,6 0-6,2-2-1,5 0 2,2-5-5,4-7-2,5-1-2,2-6 1,3-4-3,0-2-4,1-5 3,-3-6 7,3-3 0,0-2 5,-5-3 6,2-2 8,-1-5 23,-2 1-2,-6-4-2,-2-1 2,-4 3-10,-1-5-5,-7 2-4,-2 2-8,-4 2-3,-5-3-8,-3 4-3,-5-1-1,-6 4-10,-5 1-11,-1 4-44,-3 2-27,0 2-43,-1 2-56,-5 1-71,2 5-63,-1 0-150,3 2-138,-4-1 98,-1 6-140,3-4-127</inkml:trace>
  <inkml:trace contextRef="#ctx0" brushRef="#br0" timeOffset="12216.1967">24329 13603 802,'-2'-23'148,"2"2"-26,0 1 7,2 3 19,0 0 7,0 0-2,0-1-3,2 1-9,-4 4 4,3 1-5,-1 0-7,-1 3-15,-1 0-12,4-2-11,-2 6-12,-2 5-10,4-2-6,-4 2 1,0 0 6,14 20 1,-5-5 1,-1 3 14,3 8 2,4 6-5,-5 4-4,6 10-23,-6 7 0,6 23 0,0 4 19,-4 2-2,-1 2-10,-1 1-4,-1-2-6,0-2-6,-1-1-3,-2-7-4,0-8-4,-2-10-2,1-5-2,2 0-5,-5-11-5,2 2 2,-1-5-2,0-4-3,1-8-4,-4 0 2,2-4 1,-1-2 0,-1-1-1,0-4-1,0-2-13,0-1-24,-1-3-23,-1-1-22,0-4-24,2-2-31,0 0-36,-14-8-46,7-3-44,0-2-28,-1-6-33,-2-5-100,-1-5-142,-2-4 75,-4-7-103,3-2-74</inkml:trace>
  <inkml:trace contextRef="#ctx0" brushRef="#br0" timeOffset="12604.1413">24094 13771 1464,'-8'-2'-44,"8"2"23,-14-2 24,14 2 38,-10 0 34,4-2 21,6 2 1,-8-6-9,4 1 0,-1 1 2,3-3-1,2-1-5,0-4-9,0 1-7,2-4-8,3-5-6,3 0-6,0-3-4,7-6-6,2 1-2,0-3-3,0 1 3,6-5 3,1 1 4,-4 5-1,2 3-1,1 1-1,-1 1-2,-2 2-5,0 5-5,1 4-3,0 4-3,0 3-4,0 4 5,3 2 6,3 6 9,3 5 4,4 4-7,-2 3-3,4 6-3,-1 0 0,-1 5-4,0 0-1,0 2-1,-3-1 0,1 1-29,-6-9-19,1 2-30,-3-2-30,0 0-38,-5-8-36,2 1-46,2-5-55,-5-4-149,0-3-73,-2-1-47,-3-4-32</inkml:trace>
  <inkml:trace contextRef="#ctx0" brushRef="#br0" timeOffset="13240.7374">24576 6837 783,'-3'-23'302,"-1"8"-79,-3 2-33,5 1-31,-3 4-19,1 1-33,2 1-22,-1 0-19,2 2-10,1 4-6,0 0-5,0 0-3,-10 23 12,8-3 18,0 9 5,2 6 11,0 10 6,4 9 3,0 8-7,2 19-10,2 9-8,4 1-2,-4 5-9,0 2-1,-3 3-1,3 2-8,-2-4 0,-2-4-6,3-3-1,-3-6-4,3-7-5,-3-14-3,0-12-7,0-1 1,0-9-27,0-8-44,-2-4-44,0-5-35,0 0-25,2-8-51,-8-1-57,0-4-83,0-4-109,-4-4-203,-2-3-149</inkml:trace>
  <inkml:trace contextRef="#ctx0" brushRef="#br0" timeOffset="13562.5366">24252 8265 1680,'-10'-15'-44,"2"4"34,2 1 19,1 5 23,1-1 6,2-1-4,0 7-9,2 0 2,0 0 15,0 0 2,15 15 0,-5-2 17,2 5 12,6 6 7,3 2-4,2 9 0,5 1-2,1 0-7,12 14-6,-7-10-5,-4-4-1,-1-4 23,1-1 20,-9-6-2,4-4 9,-9-5 5,2 0 36,-1-2 14,-3-7-6,2-3-9,-4-3-17,5-4-10,-2-3-13,0-2-12,4-4-9,0-2-9,2-7-8,3-4-7,3-5-13,2-6-11,12-12-24,1-3-20,-2 3-30,1 0-20,-9 11-19,-3 3-19,1 5-26,-6 3-25,-2 3-35,-4 6-35,1 2-36,-3 2-28,-2-1-42,-3 5-96,2 1-92,-4 0-96,-1 5-107</inkml:trace>
  <inkml:trace contextRef="#ctx0" brushRef="#br0" timeOffset="16666.1475">6157 6481 572,'7'-10'74,"-1"2"-21,-2-1 2,0 1 0,0 1 19,1-1-4,-3 1-5,0 1-5,0-1-3,-4-2-2,0 3-1,-3-1-14,1 2 2,-6-3-11,-3 0 1,-1 3-3,-8-3-6,-5 0-4,1 2-1,-6 3-2,-6-3-4,4 2 9,-1 0-6,-1 1-5,-1 1-1,3 0 1,-2 0 1,3-1-5,-3 3 1,2 0-2,-3 3 2,3-1-3,-1 0-2,-3 3 4,-4 1-4,1 3-1,-7 2 1,-1 4 2,-2-1-4,-16 7-1,1 3 0,-2-2 3,5 3 0,-6 0-2,6-1 4,7 0-2,-5 2 2,0 1-2,8-3 0,8-3-2,1 2 1,-13 9 1,10-2-2,7-4-2,-13 7 2,11 1 1,6-8-2,-1 5 3,2-1-2,-1 3-1,2-3 4,-10 13-2,3-6-2,9-5 2,-12 13-2,9-9 3,-10 8-3,3 2 3,5-9 2,-7 9-3,0 1 1,-3 2 2,-2 4 4,3-5-10,-5 4 4,6 0-3,-2-4 4,3 2 0,3-2-3,-1 5 0,7-7 1,3-3 0,4-4-1,-10 12 4,9-8 5,5-3 4,-1-2-1,3 0-2,2 2 3,-2 0 2,1 0 10,4 1-8,-3-2 1,7 1-2,-5 2-3,4 1 2,1-2-1,-2 5 1,4 0-2,1 0 1,4 2 1,-5 2-4,6 3-2,1 1 3,0 1-2,2 0 3,0 3-3,0 1-1,0 0 4,2 2 10,-2-5-2,2 4 1,2-5-3,-2 1 0,2-2-4,0-1 0,0-1 1,2 1-3,0-1-1,0-1-3,6 0 3,-2 2-1,0 2 0,-2-4-5,3 4 4,1-3-4,1-1 2,0-1 12,-1-1 5,1-1-2,2 0-4,-1-5-1,-1 3-1,0-9 1,-1 0-3,3 0-2,-1-2-1,-1 0 1,2-1-2,-1-1-2,3 1 2,-2-4-2,2 1-2,-1-1 1,4-1-1,-4-2 2,4-3-2,0 1-1,-1-1 3,1-4 1,0 1-1,2 1 5,-5-5-1,5 1-1,0-3 0,-2 2-3,2-1 2,-2-3-1,4 2 0,-3-1-1,2-1-3,0 0 4,-2-2-1,5-1-1,-2 0 1,0-1-1,4-1 1,-3 0 1,2-3-1,0 3 3,-1-3 2,3-1-4,-1 1 2,-3 0-1,0-3-1,1 1 3,-3-1-3,3 1-2,-2-2 1,2 0-3,-4 2 0,5-3 0,-3 0 1,1 3-1,1-3 1,0-3 3,0 3 0,4-3-2,0 1 2,3-1-1,-3-1 0,2 1-3,-1-2 3,3 0-3,-2 1 1,1-1-2,-1-3-2,2 3 1,-3-1 0,1-2-2,-2 4 2,1-3-2,-1 1 2,-1 0-1,1-2-2,2 3 1,-2-2-1,-1 1 1,1-2 0,1 0 2,1 1-2,2-3-1,0 0 2,-1-1-3,3 1-1,-1 0 4,0-2 2,-2-2 0,1 2 5,0 0 1,-1-1 0,-1-1 0,0 3 0,-5 0-1,1-1 3,-1 0 2,0 1 5,-1 0-8,1-1 1,3-3-1,1 1-2,-1-1 0,2-1-1,1 0 0,1-3 1,-2 2-1,8-4-1,-1-1 5,2 2 3,-3-1-2,2-2 4,-2 0 1,0-2-2,3 1 10,-6-2-2,3-2 6,0 0-11,-2-3 0,0 2-1,0-1 0,0-3-4,-2 1-3,2 1 1,-3-1 0,3 1-1,-4 0-4,-1 1-1,1-1 8,-2 2-8,-5 2 1,0 3-2,-2-3 2,1 2 0,-2-2-2,0 0-5,-1 2 6,1-2-2,0-1-1,-3 0-4,2 2 6,-2-5-5,2 0-1,2-3 2,1 0-3,-4-5 0,1 2 1,1-1-3,-2 0 1,2-1 0,-1 3 3,-4-1-6,5-2 1,-3 1 2,3 0-2,-4 0 0,1 6 0,1-7 3,0 2 20,2 0-6,-2 1-3,4 0-1,1 1-3,-1 2 0,2 0 3,2 3-1,-1-3 2,3 3-5,-7 3-1,9-1-1,-9 1-2,2 0 2,1 2 5,-3-2-2,5 2-4,-6-3-4,4 3 2,-1-3 2,-2 0 0,0 2-2,1-2-1,-1-1 6,-1 1-1,2-1-1,2-5-1,-4 0-4,2 0 4,-5 3 0,-1 0-3,2-1 8,-4 1 7,1 1 5,0-3 15,-2 4-4,-3-5 1,1 2-2,0 0-3,-3-1 0,-3 1 4,2-1 3,0-2-6,-2 0 1,-1 5 6,-2 1 2,0-3-4,0-1-1,-1 2-5,-1-1 3,0 0-8,0 1 0,-1 2-1,1-3 0,-2 2-1,-2 2-1,2-3 6,-5 2 0,2 0-2,-1 1-1,0-5-2,-2 2 5,-1-1-4,-1 3-2,0-4 2,3 3-4,-4-3 1,1 3-2,-4-3 2,4 5 2,0-3 6,-3 7 2,2 0-4,-1-2 2,-1 0-4,-4 1-1,4 2 0,-1 2-5,-2 0 1,2 0-3,-5-2-1,-1 0-1,3 5-4,-3-4 3,0 3-5,-1-2 2,2 0-2,-2 0-19,-2 2 8,1 1-2,-1-2 10,5 2-1,-2 1 4,1 2-4,0-1-3,0-1 3,0 1-3,1 1 0,0 0 0,1 2 1,0-1 2,-1 1-5,2 2 1,0-3 2,-4 4-2,3-3 1,0 4-1,-2-3 4,3 1-4,-2 1-1,-1 1 1,-2-1-2,-1 1 0,-1 1 2,-2-1 1,-2 3-6,-6-5 6,-2 4-3,-1 0-1,-2-1 6,0-1-3,1 2 0,-1 1-5,3-2 7,-3 1-1,2-2-2,1 2-2,3 1 5,1 0-1,1 1-3,0-1 2,1 0 0,-1 1-2,3-2-39,0 3-23,1-4-23,-1 3-34,5-2-43,4 3-55,0 1-62,4-3-60,1 4-171,6 0-69,5 2 83,2 0-140,0 0-139</inkml:trace>
  <inkml:trace contextRef="#ctx0" brushRef="#br0" timeOffset="19716.7918">10591 7836 521,'0'-7'69,"2"2"-14,-2-3-4,0 2-6,0 6-5,-2-9-2,0 3-5,0 1 2,-2 0-6,-2 2-5,0-1-1,-5 1 3,-2 2-8,-3 1 2,-4 4-6,-5 0 7,-5 2-6,-6 5 1,-11 0 3,1 4 2,-3 0 0,-2 5 0,3-3 0,-18 12-2,0-3-7,5 2 5,1 1 0,2 2-3,1-1-1,1 3-4,-1 1 1,2 0 1,-1 2-3,1-1 5,1 0-7,-1 2 3,-1 1-2,1-2-4,3 3 1,-3-3-1,2 2 0,2-2-1,2 0 2,-2 4 1,2 2 0,-1 1-2,1 0 1,1 3 5,-3 1 7,4 3 8,-2-1 1,2 1 4,0 1-2,5 0-1,3-1-10,-1 2 7,-1-4-4,1 2 6,1-2-6,6-8 0,6-6-5,-3 1-1,0 0 2,3-3-1,-3-3 1,0 2-3,3 1-1,-3-3 2,0 0 3,1 0-1,-1 0-2,1-1 5,1 0-3,-4 1 9,2 2 6,-1-3-2,2 2 1,0 3-7,4 2 2,-3 0-1,3 2-4,-2 0 0,3 4-2,3-3 0,-2-1-3,6 2-1,-3 1-3,4-3 3,-1-6-3,2 3-2,2-1 2,1 2-2,-4 2 1,4-2-1,0 2 0,1-4 0,0 4 3,0-1-4,4 0 2,0 1-2,3-2 2,2 2-2,2-5 2,2 5-1,4-2-3,2 2 1,0-3 3,6 2 0,1 4-2,5-3 2,0 4 0,3-3 2,2 2-3,0-2-1,3 1 3,-2 0-1,1 0 1,0-2 3,4 1 5,-4-3 4,5-2-3,-1 0-2,1-1 0,4 1 1,13 6-4,-7-7 1,-4-6 0,5-1-1,14 6-1,-4-9-3,10 5 1,3-4-1,-6-4-1,11 0 2,7-3-1,-1-2-2,6-2 0,-1-2 1,1-3-1,-9-4 3,-8 0 1,1-3 4,1 0 0,2 0 0,-4-3-3,-1 3-2,2 0 0,-3-5-2,-2 3 0,2 2-2,1-1 0,-4-3-1,3 4 2,0-2-2,-3 0 0,3 1-2,-3-2-1,5 3 1,-1-2 1,-1 0-4,3 2 2,0-2 0,-2 2-1,1 0 2,-3 2 1,0-2-2,1 2 1,-1-2-1,-1 0-1,-2 0 4,2 0-1,2 0 7,0 0-2,-2-2 1,1 2-2,1 0-1,-1-2 1,0 2 0,1-2 1,-1 2-5,1 0 6,-1 0-5,1 0 4,0 2 3,-3 0-1,1-2 0,-1 2 2,1-2-1,-3 2 1,2 1 0,-1 0 0,-2-1 3,1 0-2,3 0-2,-3 1-3,3 2 2,-1 0 0,0-2 1,2 4 0,-3-4 0,-1 5-2,-1-2 0,-1-1-2,0 1-2,-3 0 2,-8 1-1,-1 0-2,-1-2 2,-2 1 0,3 1-1,0-1-1,1 2 0,5-3 1,0 4 8,1-2 2,-1 1-4,-7-3 1,7 4-1,-6-3 3,-5 2-5,2-1-1,1 4 1,-1-4-3,0 0 0,1 2 0,-1 1-1,6 0 0,-5-3-1,0 3-2,5 0 2,5-1-4,1 1 2,1-1-1,4-2 1,19 6-2,-13-4 0,-5 2-1,-1-4 1,0 3-1,1-3 1,-3 2 0,0 0-4,-1-1 4,-2-1 0,-1-1 0,2 0 1,1 1-3,-1-1 0,-1-1-1,-2 1 2,5-3 1,-10 2 0,1-3 1,9 1-1,0 0 0,3-1-1,1 0 3,-2-2-7,3 0 5,-3-2 0,2 0 6,-9-1-10,4 1 1,-7 1 0,-2-3 2,-1 1-3,0-2 2,1-1 5,-2 3-4,-1-3-1,1 0 1,-1 0-1,2 0-2,-1-1 0,-1 2 3,-1-3 2,-1-2-5,1 3 5,-3-2 0,0-1-1,-3 0-1,-1-2-2,-1 3 9,1-2-8,-2 0 1,0-1 1,0-1-2,-3 1 3,6 1-3,-6-2 0,4 1-1,-4-1 1,1 1-2,2-1 3,-2 0 1,1-3-1,1 3 1,-2-2-1,-4 0 2,5 0-1,-3-1 0,0-3 3,-3 2-3,1 2 7,-3-5 2,1 4-1,-4-3 3,0-1-3,-4 5-1,3-3-1,-3-4 0,2 1-3,-4 1 2,-1 0 0,2 1-2,-3-5-1,-1 2 4,1 0-5,0-4 0,-3 0 2,-3 1 1,2 1-3,-3-1-1,2 0 3,-5 0-1,2-2-2,-2 3 2,0-3-2,-2 2 1,-2-1-2,0 1 2,0-2 1,-2 0-5,0 1 7,-2-3 4,-2 1-6,-2-3 1,-1 1 3,-4-1 1,3-1-3,-5 0-2,3 0 3,-4-2 3,-3-3 1,-1 1-1,2 0-3,-2-1-1,-3-1-2,3-1 2,-1 2-4,0-3 3,-5-1-2,2 0 3,1-1 22,-11-11-14,9 7 9,-1 3-9,1 6-1,-1-4-1,1 4 0,-2-1 1,1 0-9,2 0 4,-4 1 8,2 0 0,3 4-8,-3-1 2,3-3 15,0 3-5,0 0-1,-1-1-3,3 0 3,-2 2-1,0-4-7,-5 3 6,4-2-6,1 0-4,-2 0 0,0-1 4,-3 2-3,1-2 2,-1 3-16,2-2 13,-1-1-3,0 1 0,2 0 2,1-1 0,0 2-3,3 0 5,3-1-6,0 4 0,2-1 7,0 1-6,2 0-1,-1-1 1,0 1-3,0 1 2,1 2-3,-4 0 3,6-3-1,-5 4 2,-1-2-2,2 1-2,-3 0 3,2 1-1,-2 0-2,0-3 0,0 2-2,-3-5 1,-1 0 3,0 0-2,2-1-2,-3 0 3,4-2 0,-4-1-1,3 2-1,-4 0 0,6-3-2,-2 3 5,1 0-6,-1 0 9,2-1-10,2 5 8,2 0-3,-2-1-3,3 1 1,-2 0-1,0-1 1,3 1-22,-2 1 1,3 2 4,-1-4 2,-2 4 0,2-1 0,1 1-1,-1 0 9,2 0-3,1 7 3,-1-2 2,0 0-2,1 0-4,-1-1 3,1 2 1,0-2 1,-4 2 0,2 1-4,-3-3 1,-2 0-2,2 0-1,-4 2-1,-2 0 1,-1-2-2,-1 5 2,-5-3 3,0 2-4,-9-4 1,-1 2-2,-4 2 4,-21-8-13,-4 5 5,-2 1 4,-7 2 2,-3-2-2,-2 5 3,-2-2-1,1 1 0,0 2 12,0 1-9,3-2 2,2 4 2,14 1 0,5 2 1,-17-5 1,10 3-2,11 3 0,-3 1-1,-3-1 4,3 0-1,0 3 1,1 2-1,-4-1-1,1 4 2,0-2 1,-4 2 0,5 0 0,-2 2-3,-1 2 3,4 0 0,-3 2-2,3-1 3,0 3-3,2 2 2,-1 0 0,6 0 2,-2 1-4,2 2 4,4-1-1,4-1 1,-5 4-1,9-3 2,-3 2-1,3-1 0,-2 0 0,4 1-2,-2 0 1,2 1 2,0 0-2,0 0-1,0 1 4,0-1-2,-1 1 1,2-2 1,0 2-3,0 0 3,-3-1-1,1 0 1,0 0 5,-1-1-5,0 1 0,-7 1 0,7-2 1,-7 3 0,7-2-1,-4 2 2,1-4 1,-1 5-3,5-3-2,1 0 1,-1 2 1,1-2-3,4-1 3,1 4 1,-1-3-3,2 1 4,2 3-2,-2 0-2,0 1 3,4 1 0,-2 1 2,2 0 1,-2 3-1,-4 2-2,-1 2 1,2-2 0,6-3 1,-2-1 2,1 2-2,-3-4-1,5 0 1,-4 1 2,3-2-1,-5 0 1,5-1-2,-4-2 0,-1-2 0,-2 0-2,-5 1 1,2-3 8,-3 1-6,-2-1-2,-7 2-1,7-4 2,-1 2-1,3-2-3,-2-1-2,4-1-17,0 4-25,0-4-34,0 2-43,0-1-58,2 1-42,1-1-71,-1 1-202,4-4-1,0 2-74,-1-1-70</inkml:trace>
  <inkml:trace contextRef="#ctx0" brushRef="#br0" timeOffset="22143.7667">7184 12322 536,'-15'0'77,"2"3"-41,-1-3-11,-3 2 13,0 0 7,-4 0-6,-1 0 1,-5 0-5,-4 2-1,-2-1-1,-9 1 1,-3 0 3,-12 3 9,-1 2 3,-23-2-1,-2 3 0,0-1 9,-1 0-3,-2 1-3,0 0-1,-1-2-2,-1 2-2,6 2 0,1-1-6,2 0 2,13 1-5,-11 4-1,2-3 9,-1 6-7,2-5-3,-2 6-1,-1 3-2,1-3-1,0 7-3,2-4-5,-1 4 0,2 0-4,0 0-2,1-1-2,5 1-1,1-3 1,3 5-2,10-6 0,6-4-3,3 2 0,1 0-4,3 2 1,0-1-1,-2 3 7,2 0-5,3 2-4,-16 11 3,11-8-1,3-4 2,1 3-2,3 3 3,-2-6-1,4 3 0,-5-3 9,7-1 7,-2 2 3,1-1-2,-2-1-1,0-1-1,1 2-4,-1-2 1,-2-1-4,-1 1-1,0 2-1,1-1-2,-2-1 0,-3 0 0,3 5-2,0-2-2,-12 11 0,5 2-1,10-4-2,-9 10 1,4 0-2,9-6 1,5-2-2,0 4 0,-5 11 0,5-4 0,6-6 3,0 2-4,-1 18 0,4-8-1,2-5 2,5 2 1,-5 1-2,8-2 1,1 4-1,0-2 1,4 5-2,0-1 2,0 6 1,4 18 0,2 3 0,0-2 0,2 2 0,-2 0 0,4 2 0,2-1 0,0-3 1,3 1 0,6-5-1,2-1 1,3-7-1,7 2 2,3-6-1,2-1 0,6 0 0,-1-2 0,1-2 2,5 2-1,-5-1 0,3-1-1,-2 0 1,2-1-1,-4-5 0,3 0-1,-1-2 3,4-3-2,1-4 1,0-2-2,3-1 2,-2-6-3,3-2 2,6 0 1,3-3-1,0-5-1,5 1 3,2-4-2,2 0 0,0-4 0,2 2-1,-12-9 1,-6 0-3,21 9 3,-14-9-1,-6-4 0,1 3 1,2-5 0,-3 5 1,4-4-1,-1-1 1,-1-1 1,2-3 0,1 2-2,1-2 2,4 1-1,-1 1 2,2-2-2,2-2 1,-5 3-1,-1-4 0,1 7-2,-1-5-1,-1-2 1,2 5 1,-1-5-1,1 2 0,1-2-1,-2 2-1,3 1 1,-4-3 1,0 0-2,3 0 2,-5 3-2,-2-3 2,3 3-1,-3-1 0,0 4 2,5 0 0,-3-3-2,-2 5 3,1 2-3,1-2 3,-1-1-1,2 3 2,18 1-1,-7-1-1,-10-2 2,0 1 1,3-4-2,-2-2 1,-1 4-2,0-2 1,1-5-2,-3 2 1,1 2-2,1-2 1,-2-2 0,-7 0 2,0 0-2,8 0 1,2 0 0,-2 0-1,-1 0 0,0 2-1,1 2 1,-3-4 0,0 1 0,-10 3 1,6-2-1,-2-2-2,-1 0 2,-1 0-1,2 0 0,5-6 2,-6 5-4,5-3 0,2 2 2,-9-4 0,1 4 2,7-3-3,-10 3 2,1-4 0,-2 4-2,1-3 0,-4 5 2,1-5-6,-10 3 4,3 2 2,-2-2 1,-4-3-1,1 5 0,-1-8-4,0 4 2,-1-3 0,-1-1 0,0 1 0,5-5 1,-3 2-2,-2-1 1,-1-2-1,1 0-1,2 2 2,-8-4-1,2 3 0,-3 0-1,-1-2 0,0 6 2,-3-6-3,0 0 4,0 1 8,-8-1 3,6 1 3,-5-2-1,0-6-1,1 2-5,-2-2 3,-1 1-2,-1-7-1,3 4 3,-4-4-1,1-1 3,-3 0 3,3 0-2,-1-2 5,-2 1-1,2 0-1,-2 1 2,-2-5-2,0 5 0,0 0 4,-1-5-1,-2 4-1,-1-5 2,-2 5 4,0-8 0,-5 0-9,4 2 0,-6-4-1,-3-5 3,0-2-7,-2-1 2,-8-17-2,-3 1-4,3-4-4,-6 1 8,1 0-3,-3-1-1,4 3 0,-6-3 9,3 5-5,-2-2 3,0 2 0,-1 1-22,1-2-1,-3 6 1,0 2 2,-5-1-1,1 1 6,2 0-1,-5 3 10,4-3-11,-3 0 3,-1-1 0,0 0-1,1-4-2,2 4 4,0-4 1,1 2-3,1-5-4,4 7 4,-4-1 1,5-4 8,-1 3 3,-1 4-1,1 2-1,3-1-5,1 8 25,4 9 6,-2-3-21,0 1-1,1 1 5,-14-6-1,5 2-14,4 9 7,0 0 12,1 1-23,-1 1 8,-2-2 0,2 3-11,-1-1 9,-1 1-15,-3 0 15,1-1-3,-1 0-2,3 1-1,0 0-2,-5 0 1,3 0 0,-12-8 2,5 4 0,5 7-2,-2-2-5,2 0 4,-2 1 1,0 1-7,2 0 5,-3 0-1,3 0-2,0-1-1,-1 1 2,0 1 4,7-2-2,-2 3 1,0 0-5,2-4 5,4 8 6,3-6-8,-2 4 2,-2-7-5,4 4 5,0 0 1,0 1-6,0 1 2,1 0 4,1 0-4,0 3 2,-2-2 0,3 1 2,-2 4-3,6 0 2,-1 2 5,-1-2-6,2 1 2,-2 3-7,2-2 3,-1 2 3,0 0-1,0-1-3,1 0 0,-1 1 4,2 1 3,-2-1-5,3 2 1,-2-1-3,4 3 1,-1-1 5,0 1-6,0 1 2,5 0-1,-4 1 4,3 0-4,1 1-1,2 2 3,0-1-9,1 0-28,-1 1-34,1 1-44,1 1-49,2-1-45,4 3-37,0 0-49,-8 8-129,10 1-94,4-2-126,0 1-144</inkml:trace>
  <inkml:trace contextRef="#ctx0" brushRef="#br0" timeOffset="24722.8724">14505 13500 625,'2'-4'62,"-2"4"-17,2-5-13,-2 5 4,0 0-1,-4-10-9,4 10-3,-8-2-1,8 2 0,-15 2 1,4 0 6,-1 3 1,-4-2 6,0 2 0,-1 4 10,-5-1-5,1 2 3,-2 1-4,0 3-1,-3-1-1,2 5-4,-2-1-1,-3 1 6,5 2-4,0 1-6,-3-1-3,1 2-3,1 0 2,-6 9-5,-2-2-1,4 0-2,-4 4 2,0 0-1,1-1-3,-10 12 5,6-7-5,5-3 2,-3 0-4,2-1-1,-13 10-1,9-5 0,-9 5-3,0 0 5,8-7-1,-8 6-1,-1 0 8,1 0 5,-2-2 2,-1 0 1,0 0-3,-1 0 0,-2-2 0,9-3 1,4-9 2,-3 2 2,3 1 0,0 2 1,3-1 3,0-3-1,1 3 0,2-1 0,3 1 4,1 1-2,0 1 1,2 3-1,0 1-1,-1 2 1,3 0-2,-1 0 0,1 0 0,-1 2-2,2-2-3,-1 4-3,-2 0 2,6-2-1,-3 2-1,3 0-1,2 2 2,-2 1-3,3-5 2,1 3 0,-2-2-2,2-3 3,1 2 5,-2 0-1,0 0 0,3-9 7,-2 3-10,2-2 2,-2 2-5,2 1 2,-1-1-2,0 0-2,0 7 0,-1-3-6,0 2 0,2-1-2,1-3-6,1 7 6,-3-1-1,4 1-1,1-7-7,-2 5 7,4-5-6,2 4 4,-5 8 0,3-13 0,2 6 0,-3 1 0,0 4-1,1-3 1,-2 5-1,1-13-2,-2 11 0,-1-4 0,1 3-1,1-8 2,1 1 0,-2 1-4,3-3 3,0 4-2,0-5-1,0 4 1,6-3 6,0-2 0,4 3 3,2 1-5,6 1 3,0 6 0,0 2-2,5-4-2,2 3 2,2 3 1,5 11-1,-1-10-2,2 7 0,0-5 2,5 3-1,-4-12 3,-1-2-6,1 0 2,1-7-7,13 14 8,-8-7 4,0-14-6,0 7 2,2-5 6,1-1-1,0 0-9,3-1 9,4-4 6,-1 2-6,17 3 6,-9-1 0,0-8 3,-1-4 2,19 7 12,-7-2-8,-7-7-1,5-1 10,18 4-3,-11-7 0,19 2-7,-18-3 3,17-1-1,-12-2-9,-8 3-5,-1-1 5,-1-7-8,0 7 7,0-1-2,1-5-3,0 5-1,-1-4-4,0 4-4,3-5 5,3 4-5,24 0 5,0-3-2,2 3-1,-1-2-3,-3 1 2,-2-1-1,-13 1 5,-8-1-5,-3 2-1,1-3 0,-1 2 2,0-3 0,-1 1-5,1 4 2,-1-6-8,-1 6 4,2-4 6,2 2-5,-2-3-6,1 1-2,-1-2 1,1 4-4,1-2-3,-1 3-3,-3-5-4,-2 0 4,3 0-9,-3 0 2,-10 0 9,13-5-2,-12 5-2,9-2 8,0-2-1,-1 2 0,-9 1 3,10-3-3,0-2 2,-1 4 1,-2-4 3,1 4 1,-1-3 0,-1-2 1,-2 4-3,-3-4 4,-3 3 0,-4-4 0,3 2 0,-2 0-1,-1-1-2,-3 3 4,2-5 1,-1 5 2,-3-6 0,2 3-3,-1-1-1,-1 1 3,-1-1 1,-1-3 1,1 3-8,-1 0 3,0-5-10,-1 5 15,0-5-5,-2 0 7,1-1-2,0-1-4,-2-4 6,2 4-2,-4-4 8,8-2-1,-9 0 2,-1 0 5,2 0 2,0-6 2,-1 6 0,1-7 0,-5 3-5,1-3 1,2-1-2,-6 3 5,-1-9-6,0 1 4,-2-7-8,-1 3 3,-4-8 0,1-1-6,-7-1 2,1-1-9,-1-5 3,-3-1-3,-2 0 5,0-3-2,-1 3-3,0-4-5,-2 2 0,0-4 10,-2 0-5,0 4 0,-1-6 1,0-11 2,-5 5 4,1-4-3,-2 1-1,1 9 5,-7-8-1,5 11-1,-4 9-3,4 0-9,-7-16 6,2 11-1,2 9 6,1-3-2,2 3 3,0-3-6,0 2 1,2-7-2,2 1-12,-1-1 13,1-5-1,-3-13-3,1-1 6,1 7-5,-3-5 0,1 11 3,0 2-10,-2-13-5,1 11-5,3 6-1,-11-15 3,6 12 3,-2 7-2,0-1 9,1 1-1,-5-16-2,0 10-1,6 7 3,-3 0-1,0 2-3,2-2 1,1 1 3,-4-5-5,4 4 7,-10-11 0,2 8 8,0 7-11,-7-11 3,2 10-1,-1 6 0,-10-10 0,7 10 6,-1 6-9,0 0 7,0 3 5,-1 1-8,-1 0 1,0 4-1,3-5-1,-3 6 5,2 0-2,3 6 0,-7-6-1,2 1-2,-2 2 3,5 5-1,-8-4 0,-4 0 1,1 1-1,-3 1-3,0 0 0,-5 3 7,1-2-5,-3 1 2,5 1 0,-2 2 2,3 0-2,4 3-1,1-1 2,1 2 2,0 1 1,2 0-4,0 1 3,0-1 1,0 3 0,-1 0 3,2-1-4,0-1-1,-4 1 1,-2-1 1,1 0-1,2 2-4,-2-3 7,0 1-2,-1 0-3,1 0 2,2-2 3,-1 2-2,0-1 2,-1-1-1,2 1 2,-3 0-7,3 0 2,0-1 3,0 2-1,0 0 2,0 0 1,-1 1-2,2-1-1,-2 2 1,3-1 0,0 1-1,3 1-1,1-1 1,0 3 2,1-3 0,-1 2-1,-1-1 2,3 2-2,0-1 1,-3 3-1,-1-2 1,0 1-3,1 0 4,-4 3-3,4-1 2,-4 2-2,2-1 1,-1 3-2,-4 0 3,6 1-2,0 0 3,2-1-1,-3 5 0,-1-1 1,3 4-3,6-4 2,-5 4-2,0 1-1,5 0 3,-3 3 0,2-2 1,2 2-2,0 0 3,0 0 1,1 3-1,1-1 1,6-1-2,-4-1 1,3 0 1,3 0-1,0 0 2,0 1-6,1 1-37,0-2-34,2 2-35,-1 0-43,-2 2-43,2 1-32,-3 0-43,0 3-122,-4 0-105,-1 2-81,2-5-79</inkml:trace>
  <inkml:trace contextRef="#ctx0" brushRef="#br0" timeOffset="25724.7053">950 15083 2447,'-11'-22'111,"1"2"36,-1 4 10,2 0-20,5 0-21,0 3-21,2 0-28,4-2-13,4 0-12,3-1-6,8 2-3,4 0-3,3 4-5,0-1-1,6 6-6,0 3-1,-3 4-2,3 3-1,-5 6 5,-1 3-9,-1 2 23,-9 7-2,2 3-8,-8 5 1,-6 1-3,-2 5 3,-6 1-3,0 0-1,-3-1 16,1 1 5,-5-7-4,2-3 7,3-4 4,0 0 0,1-3-6,1-4-4,-1-2-3,3-2-1,0 1-2,0-5-8,2 1 2,2-3-2,2-3-1,3 0-2,4-4-1,5 0-6,2-5 2,5-5-18,3 0 3,6-4 2,4-2-2,5-3 1,3-3-2,0 2 0,1-2 4,-2 0-29,-3 3-32,-4 2-30,-2-1-41,-3-1-38,1 1-46,-2 0-43,-2-1-40,1-2-55,-5 0-95,4-1-68,-1-3-130,3-4-140</inkml:trace>
  <inkml:trace contextRef="#ctx0" brushRef="#br0" timeOffset="26264.2629">2028 14512 1678,'-17'-25'-36,"-2"2"7,-1 2 11,2 0 26,-6 0 11,-1 0 24,-7-7 3,0 1-1,-6 1 1,0 2-5,-5-4-1,2 6-6,-4-2 2,-2 6-3,-2-1-1,-1 5-1,-5 4-6,-2 3-2,-5 5-2,-1 5-4,-25 9-2,0 8 1,-1 6-3,-5 4 15,2 6 0,-4 8 0,1 4-1,6 6 0,6 5 4,10 3-6,4 0 1,10 4-1,7 3-2,7 4 2,9 7 6,10 4 1,7 3 3,9 0-7,12 6-3,9 4 2,11-1 3,10 1-1,11-5 2,8-2-1,9-4-2,9-4-2,3-6 3,7-6-3,2-7 1,6-2 8,-3-15 1,4-3 1,-5-9 4,1-7 6,1-15 17,-13-10 3,15-7 1,-2-9 2,4-8 4,-2-12-2,-1-12-2,1-10-5,-7-9-18,-1-9 8,-3-5-6,-9-7-5,-2-7-4,-4-5 2,-11 0-24,-5 2 0,-9 0 10,-8-1-1,-11 2 1,-9-4-3,-10 4-3,-11-2 1,-10 1-3,-13 1 1,-9 3-11,-15 5 0,-4 0-2,-9 7 0,-5 7 0,0 8-6,2 7-1,-5 8-6,3 8 7,-3 10-17,3 6-11,0 9-15,12 10-20,5 9-21,-16 11-24,4 11-27,-2 7-30,9 12-32,7 1-35,5 9-33,3 1-75,8-2-183,7 0 45,6-12-53,7-8-31</inkml:trace>
  <inkml:trace contextRef="#ctx0" brushRef="#br0" timeOffset="26826.8612">291 7589 1307,'-6'-17'352,"3"3"-80,0 5-60,1 0-51,2 2-44,-2 2-32,2-1-21,0 6-18,-4-5-8,4 5-3,0 0-5,0 0-2,18 19 17,-8 2 6,3 7-1,2 3-6,2 10-4,0 2 0,2 4-2,3 20-7,0-2 8,-2-2-7,-3-8 0,-3-7-3,0-3 2,-2 1-8,-1-4 0,-1-6-28,0-4-32,-1-1-37,-2-2-44,1-4-35,0-3-36,0-2-38,0-3-40,0-4-120,0-4-238,0-3-124</inkml:trace>
  <inkml:trace contextRef="#ctx0" brushRef="#br0" timeOffset="27388.9028">916 7713 1609,'-5'-39'-47,"-3"0"8,2 6 12,-2 1 9,-4 0 17,-1-3 11,-1 1 16,-3-3 7,-4 0 5,-5 0 2,2 3 5,-4 2-5,-4 2 4,1 3 0,-6 4 0,-4 3-8,4 7-1,-7 4-7,1 3-5,-4 6 0,1 6-4,-7 6 0,1 3-3,-13 12 1,2 5 2,3 4 0,7 6 0,3 2 2,3 10-2,4 6-1,8 5 4,3 6 0,7 3-4,5 5 0,8 0-1,6 1 1,8 2 0,6 0-1,7-4-2,6-3 0,7 3 0,10-6 0,7 0 1,12-2 2,6-4-1,7-10 3,7-6 0,5-8 10,7-8 8,0-9 6,4-7-2,0-12 4,-17-8 4,12-5 6,-5-8 2,-4-6 0,-5-6 1,-2-6-1,-4-2-5,-5-7-7,-3-7-3,-7-4-10,-5-5 2,-6-10 1,-7-2-7,-8-6-5,-5-3 1,-10-4-5,-8-2-3,-6-4-21,-10 6 4,-5 0 2,-7 2 1,-6 3-1,-5 5-3,-9-1-1,-8 6 0,-5 3 3,-4 8-5,-3 3 1,1 6-1,-3 7 2,5 5-5,0 8 0,8 7 1,12 7-4,3 6 1,4 8-20,-2 6-9,-2 5-14,-3 9-15,-1 7-11,-7 11-16,1 5-26,5 6-22,7 7-13,5 3-19,5 5-19,1 3-43,12-8-425,2-5-156</inkml:trace>
  <inkml:trace contextRef="#ctx0" brushRef="#br0" timeOffset="30323.6667">10598 17539 1621,'-13'14'-129,"0"-1"17,1 2 13,-1-2 13,-3 0 8,3 3 10,-5 3 5,2-4 7,-7 5 4,6 0 7,-6 3 4,3-3-5,-2 0-12,6-5-31,-3 3-115,4-5 69</inkml:trace>
  <inkml:trace contextRef="#ctx0" brushRef="#br0" timeOffset="30760.5416">9939 18112 584,'-6'4'32,"2"2"11,-3-2 2,3 1 5,0 0 7,-1-4 14,5-1 12,-7 7 6,3-4 13,-2 1 9,6-4 11,-4 2 8,4-2 10,0 0 6,0 0-13,0 0-8,0 0-7,-2-17-2,10 3 0,6-5 5,-3-3-5,12-4-4,4-9-5,3 2-23,16-17-3,7 0 3,-1-1-9,7 1-7,-2 4 0,0-3-1,-3 2-3,0 5 6,-3 1-8,-12 6 1,-7 7-4,0-1 2,-6 4-3,-3 4 0,1-2 1,-6 4-9,2-2-4,-6 6-1,1-2-9,0 3-2,-4 1-3,-1 3-3,0-1-4,0 4-1,-4-1-7,2 1-16,-2-2-17,0 4-26,0 2-22,-1-2-23,-1-1-24,1 5-27,-1-5-32,0 4-37,-2-2-40,-2 4-38,0 0-65,0 0-80,0 0-49,0 0-79,0 0-62</inkml:trace>
  <inkml:trace contextRef="#ctx0" brushRef="#br0" timeOffset="31069.2328">10668 17374 1548,'-4'0'26,"0"5"14,4-5 12,0 0 5,0 0 9,0 0 4,4-19-2,4 6-3,7-1 1,0-7 4,6-7 3,7-7-1,10-12 7,0-6-3,5 1 4,-2-1 6,1-6 11,3 3-11,-3 5 1,2-4 1,-1 6 30,-3 3-10,5-4-24,-11 10 2,-2 7-2,-3 3 0,1 0-6,-4 5-3,-4 0-6,2 4-8,-3 0-3,-1 6-9,-6-2-3,3 1 0,-4 3-11,-2 4-3,1-4-3,-4 6-4,1 0 0,0-1-23,-3 1-21,0 1-19,0 2-26,-2 0-20,1 1-35,-3 1-46,-2 2-41,0 0-25,0 0-16,0 0-10,-23 5-28,15 3-36,-6-2-20,2 1-261,-3 1-101</inkml:trace>
  <inkml:trace contextRef="#ctx0" brushRef="#br0" timeOffset="31726.4758">11371 16421 1576,'-6'3'-21,"0"-3"29,6 0 25,0 0 17,-4-10 20,4 5 3,2-6 3,4 3 2,2-7 1,2-4 2,3 0-1,6-3-3,2-7 1,7-2 9,0 1 3,3-4 0,1 1-3,13-12-5,1 5 0,-4-4 4,-3 7-2,-9 8 1,1-2-1,0 0-1,-2 0-7,0 3 4,-6 5-7,0-4-2,-1 5-5,-6 5 2,2-1-9,-4 1 2,-1 4-10,-3-1 0,2 4-4,-4-1-14,0 4 2,0-2-1,-3 5-4,2 1-11,-5-3 0,-2 6-2,0 0-5,0 0-12,-11 13-6,5-6-8,1-2 2,0 3-2,0-4 0,1-1 3,0 3-5,1-2 1,-1 0-5,1 1 14,3-5 2,0 0 6,0 0-7,0 0 2,0 0-5,16-24 7,-6 11-9,3-3 6,0-3-1,1-1 7,5-2-3,-1-1-4,2-1 5,-2 1 0,3-2 0,-5 2 2,2 4-13,-6 0 10,4 4 5,-4-2 4,-4 5 3,3 1-3,-3 2-5,-1-3 2,-1 5-6,1-2 5,-1 2-3,-2 1 3,2 1-15,-4 1 19,4-4-7,0 3 0,-2-3 1,0 1 3,0 1-4,2-4 1,-3 0-6,7-1 0,-4 0 8,5-3-1,-1-3-3,4 0-4,2-3-1,-2 2 7,1 1-7,0 4 1,-5-2 13,2 1-10,-4 2-8,0 5 9,-1 0-3,-1-3 5,1 5-4,-5-2-10,0 6 7,-2 1 1,0 0 4,0 0-6,-20 16-2,12-2-13,-2-4-2,1 4-5,1 1-7,-3-3-7,5-1-19,-4 3-17,5-1-12,0-6-11,4 2-7,-3-2 7,6-1 4,0 0 0,-2-6-11,8 4-15,-8-4-15,8 0-5,-6 1-12,1 3-27,-3-4-70,-3 7-120,-5 3-188,-4 4-61</inkml:trace>
  <inkml:trace contextRef="#ctx0" brushRef="#br0" timeOffset="33285.0355">21621 15426 1614,'-17'8'60,"4"-1"10,4-1 11,1-4 7,2 0 1,3 2-2,3-4 9,0 0 4,15 3 1,2-3 0,13-7-7,10 0-5,11-3-8,25-9-10,3-1-6,1-4-2,7-3-11,-1-1 17,5 0 0,8-1-18,-2-2 1,4 4-8,3-2-4,-3 3 0,-3 0-7,-1 3-3,-12 2 0,-6-1-6,-22 9 5,-13 2-9,-8 1-5,-6 3 3,-4 2-2,-1-1-4,-6 4-2,-4-5-5,-5 5-12,-9 2-5,-1 0-5,0 0-3,-30 13-5,7-6-3,-14 2-2,-9 5 1,-31 6-1,-5 4 3,-9 2 2,-7 3 4,-7 0 1,-8 3 3,-10 2 1,-5 3 1,-2 1 1,6-4 8,5 0 9,8 2 2,10-2 5,12 0-1,10-5 5,12-4-5,18-4-5,11-8 3,11 1 6,16-5 16,7-4 13,8 2 5,7-7-5,19 0 4,18-7 0,11 0 0,32-6-9,0 0 0,7-6-5,3 0-7,4 1 6,2-2-6,-1 3-4,-1-4-3,0 0 6,-4 0-8,-3 2-1,-4-1-10,-5 4 13,-4-4-7,-8 4-15,-18 1-15,-11 7-15,-10-1-20,-8 2-22,-4 3-18,-7-2-30,-12 6-35,-4 0-21,-3 0-16,-27 14-6,-7-2 9,-16 5 9,-29 9 6,-10 3 16,-6-1 18,-5 3 20,-2 3 22,-3-1 28,0 1 29,4-2 31,10 0 25,6-3 9,14-2 6,15-6 2,17-6 0,7 0 22,12-4 22,5-1 10,9 0 6,6-6-1,6 1-6,7-3-6,7 0-5,9-6-8,11-1-6,11-5-6,5-4-5,26-1-17,7-7-29,1-2-56,10 2-73,-7-11-106,7 1-233,-1-2-89,3-4-61</inkml:trace>
  <inkml:trace contextRef="#ctx0" brushRef="#br0" timeOffset="65486.4355">7269 9283 680,'0'0'101,"0"-5"-11,0-2-16,0 7 5,0-7 5,0 1 5,0 0 0,0 1-4,2-1 6,-2-2 1,0 1 3,2-1 7,-4 0 2,4 1 0,-2 1 0,0-2-5,0 3-5,0-1-9,0 6-5,2-9-8,-2 5-9,0 4-4,-2-5-4,2 5-4,0 0-6,0 0-4,0 0 1,0 0-2,-6 20-2,4-7-3,0 2 1,-2 7 8,-1 4-4,1 3-1,0-1-1,-3 7-5,3-5-4,2 1 2,-4 3 2,1-8 7,1-1-4,2-4 14,0-1-6,0-2 10,0-3 38,0-2 3,0-2 6,0-2-3,2-3-5,0-6-2,0 0-4,0 0-8,0 0-7,6-29-8,-4 12-3,2-8-7,0 0-8,0-3-4,3-5-4,-1-3-4,-2 0-5,3-3-3,-1 4-2,1-4-5,-1 4-19,0-2 1,0 4 0,-2 1-3,1 6 4,0-3 0,-3 10 0,2-1 2,-2 2-2,0 3-4,-2 2 1,2 6-2,0-1 0,-2 5 1,0 3 1,0 0 1,0 0 2,-6 33 2,4-14 7,-4 8 6,-2 1 3,2 6 1,-2 7 3,0-2 4,-1 5 4,-2-3 4,3-4 7,0 0 0,1-2 4,1-7 0,0-1 1,2-5-3,-1-3 7,0-2 8,1-2 3,2-3-4,0-2-6,0-5-3,-2-1-6,4-4-5,0 0-4,0 0-3,-2-21-4,2 8-7,2-7-2,0 2-5,-2-6-12,4-2-13,-2 1-15,-2-2-20,2 7-25,-2-2-22,2 4-39,0 2-36,-2 3-56,3 1-64,-3 7-68,0 2-39,0 3-135,0 0-88,-13 20 90,7 1-257,-4 9-273</inkml:trace>
  <inkml:trace contextRef="#ctx0" brushRef="#br0" timeOffset="66942.7303">6335 10343 2002,'-2'-7'-87,"0"-1"37,0 1 33,2 1 13,-2-1 23,0-1 24,0 1 14,0-1 15,0-2 5,-4 4 7,4-1 6,2 1 0,-2 1-4,0-1-6,2 6-10,-2-9-9,0 7-10,2 2-5,0 0-5,0 0-4,0 0-2,0 0-3,0 19-3,0-7-4,0 5 2,2 5 16,-2 0-1,0 4 1,2 0-10,-2 2 4,2-1-1,-2-1 3,0-4 4,0-1-5,0-1 5,2 0 8,-2-3 2,-2-2 12,2-4-7,0 1 26,0 0 19,0-7 5,0 1-2,0-6-6,0 0 5,0 0-5,0 0-5,0 0-10,-4-23-5,4 6-10,-2-2-8,0-6-5,0-1-7,0-3-6,-2-2 11,4 1-7,-4 1-4,2 1-3,-1 0-5,1 3 0,2 2-2,-2 4-5,0 2-1,2 1-8,-3 3-3,3-1-7,0 5-3,0 2-2,0 1-2,3 1 0,-3 5 0,0 0 3,9 14 0,-5-2-3,0 5 4,-2 0-3,2 4 3,0 4-2,-2 2-4,0-3 4,2 1 1,-4 1-1,1-4 1,-1 0-2,5-3 0,-5 1 1,2-2 0,-2-3 1,0-3 2,2 2 25,-2-6 19,0 3 10,0-6 0,0-1-6,0-4-3,0 0-3,0 0-6,0 0-10,-14-28 5,10 11-5,0-8-4,0 0-3,-2-6-6,2 3-1,-3-6-13,2 6-1,1-1 0,0 2 1,2 4-5,-2 2-1,2 2 3,0 2-7,0 2-3,-1 4-5,3-1 0,-2 4-1,4 4 2,-2 4 1,0 0 3,0 0 2,15 27 2,-8-4 2,-3 4 0,2 3-1,-1 3 2,-1 5-3,0-2 3,-2-6 1,2 1-1,-2-2 1,0-1-1,0-2 2,0-5-1,-2 0 2,2-4 0,-2 1 4,1-7 1,-1 0 1,0-3-1,-1-2 1,1-6 3,0 0 7,0 0-4,0 0-3,-8-27 1,4 11 0,0-8-7,-2-5 2,-1-3 2,1-2-4,-1 0-1,3 0-5,-2 5 3,2 3-2,-3 0 0,5 6-6,-2 3-1,0 1-3,2 1-1,-1 2-3,2 4 0,1 6 6,0 3-1,0 0-3,0 0 4,10 32 1,-8-7 1,2 2 0,-2 1 4,3 3-4,-3-3 5,-2 3-2,0-1-1,2-3 5,-2-3-2,0-2-1,0-3 5,0-2-2,2 0 3,-2-5 4,-2-1-3,2-5 2,-2 0-4,0-5 1,2-1-1,0 0-4,-9-21 4,7 6-5,-2-6 2,0-5-2,0-11-1,-3 0 2,2 2 0,1-2 1,0 8-4,0-1 5,2 4-6,-2 2 3,2 2-4,0 5-5,0 0-2,-1 3-3,3 5 1,3 3 2,-1 4 1,-2 2 6,8 15 1,0 3-2,-2 3 1,4 7 6,-2 5-1,-2 2 0,3 4-1,-3-3-11,2 2-11,-2-1-21,-1-1-25,-1-8-37,1 0-50,-1-4-36,0-2-34,2-5-30,-2-3-42,8-2-57,-2-11-55,2-1-176,2-7 11,9-6 55,-1-7-241,8-10-250</inkml:trace>
  <inkml:trace contextRef="#ctx0" brushRef="#br0" timeOffset="67804.1471">7389 9007 1988,'-5'-6'-42,"3"0"30,-6 4 16,8 2 10,-6-7 6,2 4 0,4 3-3,-6-2-4,6 2-2,0 0-1,-10 11 3,7 0 5,-3 5 9,2 12 11,-5 7 8,1 9 5,-3 8 3,3 2 4,-6 16 4,2-11 5,2-9-1,4-1 4,-5-3-3,2-6 2,3-5-1,-1 0 5,1-8-9,0-2 0,2-3 8,0-2 16,-1-4 53,3-2 17,-3-2-2,3-4-8,0-5-6,2-3-10,0 0-14,0 0-10,-4-23-11,4 6-12,0-9-12,-2-6-8,2-7-3,0-3-9,0-4-3,2 2-7,-2 2-4,2 1-6,-2 2-3,2 6-3,-2 5-3,0 2-5,2 5-7,-2 1-5,0 4-3,2 3-2,0 4 2,1 9-2,-3 0 2,0 0-1,7 14 2,-5 3 1,-2 2 4,0 3-3,0 0-1,-2 2 1,0 2 0,-1-4-1,1 0-2,-1-5 2,1 0 1,2-1 2,-2-3 12,0-1 24,0-2 9,2-4-4,-2-2-2,2-4-8,0 0-4,-8-20-4,6 6-6,-3-8-5,4-6-11,-1-3-7,2-4-8,0-2 3,0-1-16,0 6 1,0-1 4,2 5-2,-2 1-3,0 6-17,0 2-23,0 5-23,1 6 2,2 5-7,-3 3-11,2 23-6,-2 6-17,-2 12-27,-2 15-27,-6 20-44,0 0-46,2 1-34,-1-16-50,3-6-128,-2-2-71,1 0 66,0-1-126,2-9-107</inkml:trace>
  <inkml:trace contextRef="#ctx0" brushRef="#br0" timeOffset="69522.0401">11040 16859 1692,'0'-7'12,"0"-1"21,0-4 10,2 4 16,-2 1 10,0-1 5,3 3-1,-3-1-8,2-1-1,-2 7-6,0-9-8,2 8-4,-2 1-7,3-7-3,-3 7-4,0 0-3,0 0 1,0 0-3,-5 24-4,3-13 0,-1-1-2,-1 8 6,-1-3 9,2 5-3,-3-1 5,-1 5-1,3-4 1,-2 1 4,0-2 0,1 0 2,1-4 2,-1-1 4,3 1 11,-2-4 6,2-3 13,-2 0 2,4-3 7,-2-3 7,2-2 1,0 0 8,0 0 2,4-19 0,0 4-11,-2 0-13,4-10-3,-1 2-9,2-4 1,-1 1 1,0-1-3,0 2-5,-1-1-6,1 1-1,-3 2-3,2 1-5,-1 4 0,1 3-7,0 2-8,-3-3-4,0 8-6,2-3-6,-2 5 2,0 5-4,-2 1 2,0 0-7,6 13 5,-4 0-4,-1 4-1,-1 4 0,-1 6 1,-1 2 0,-2 2 0,0-2-3,0 0 2,0 2-5,-1-3 0,1-7 3,1 0 0,-1-1 5,2-5 19,-1-2 14,2-6-3,-1-1 2,2-4 1,0-2 0,0 0-1,0 0-7,0-28-1,2 6-5,2-6-3,0-10-6,3 2 0,-2-5-4,-1 5-2,0-3-2,-2 2-1,2 4-2,-2 5-1,2 4-3,-3 3-4,2 3-6,-1 1-2,-2 7 1,2 2 2,1 3-2,-3 5 0,0 0 4,0 0-1,4 33-2,-7-12 4,-1 4 0,0 10-1,-2 2 2,0 3 0,-2-4 2,1 1-3,-2-4-1,1 0 2,2-7 0,-1-2 2,1-4 2,2-1 14,0-5 5,0-4 1,-1-1-5,3-7 0,2-2 5,0 0-9,-9-13 0,9-2-6,0-5 0,0-6-1,0-3-3,2-4-2,3-3-1,-1 1-4,1 2 4,-1 3-5,0 4 1,0-1 0,-2 10 1,2-1-4,-1 1-3,-1 6-1,0 4-1,2 4 0,-4 3 0,0 0 3,3 17-13,0-4-10,-3 8-12,-3 8-24,0-1-25,-3 9-26,-1 0-24,1 3-33,-2-3-26,-1-1-28,0-4-32,3-3-28,-2-2-28,4-5-18,0-3-16,-4-4-59,4 3-54,0-5-40,0-6-250,0 3-238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15-Feb-23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424455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15-Feb-23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424455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15-Feb-23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424455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15-Feb-23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15-Feb-23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88607"/>
            <a:ext cx="7596505" cy="864235"/>
          </a:xfrm>
          <a:custGeom>
            <a:avLst/>
            <a:gdLst/>
            <a:ahLst/>
            <a:cxnLst/>
            <a:rect l="l" t="t" r="r" b="b"/>
            <a:pathLst>
              <a:path w="7596505" h="864235">
                <a:moveTo>
                  <a:pt x="7596378" y="0"/>
                </a:moveTo>
                <a:lnTo>
                  <a:pt x="0" y="0"/>
                </a:lnTo>
                <a:lnTo>
                  <a:pt x="0" y="864095"/>
                </a:lnTo>
                <a:lnTo>
                  <a:pt x="7596378" y="864095"/>
                </a:lnTo>
                <a:lnTo>
                  <a:pt x="75963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88607"/>
            <a:ext cx="7596505" cy="864235"/>
          </a:xfrm>
          <a:custGeom>
            <a:avLst/>
            <a:gdLst/>
            <a:ahLst/>
            <a:cxnLst/>
            <a:rect l="l" t="t" r="r" b="b"/>
            <a:pathLst>
              <a:path w="7596505" h="864235">
                <a:moveTo>
                  <a:pt x="0" y="864095"/>
                </a:moveTo>
                <a:lnTo>
                  <a:pt x="7596378" y="864095"/>
                </a:lnTo>
                <a:lnTo>
                  <a:pt x="7596378" y="0"/>
                </a:lnTo>
                <a:lnTo>
                  <a:pt x="0" y="0"/>
                </a:lnTo>
                <a:lnTo>
                  <a:pt x="0" y="864095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50442" y="1503045"/>
            <a:ext cx="7043115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424455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79598" y="1451609"/>
            <a:ext cx="5447665" cy="2918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15-Feb-23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01811" y="6556959"/>
            <a:ext cx="2317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/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30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emf"/><Relationship Id="rId4" Type="http://schemas.openxmlformats.org/officeDocument/2006/relationships/customXml" Target="../ink/ink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9230" y="685800"/>
            <a:ext cx="6248399" cy="6172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6334" y="265557"/>
            <a:ext cx="5452466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000000"/>
                </a:solidFill>
              </a:rPr>
              <a:t>Community </a:t>
            </a:r>
            <a:r>
              <a:rPr sz="3200" spc="-10" dirty="0" smtClean="0">
                <a:solidFill>
                  <a:srgbClr val="000000"/>
                </a:solidFill>
              </a:rPr>
              <a:t>D</a:t>
            </a:r>
            <a:r>
              <a:rPr lang="en-US" sz="3200" spc="-10" dirty="0" smtClean="0">
                <a:solidFill>
                  <a:srgbClr val="000000"/>
                </a:solidFill>
              </a:rPr>
              <a:t>iscovery </a:t>
            </a:r>
            <a:r>
              <a:rPr sz="3200" dirty="0" smtClean="0">
                <a:solidFill>
                  <a:srgbClr val="000000"/>
                </a:solidFill>
              </a:rPr>
              <a:t>in  </a:t>
            </a:r>
            <a:r>
              <a:rPr lang="en-US" sz="3200" dirty="0" smtClean="0">
                <a:solidFill>
                  <a:srgbClr val="000000"/>
                </a:solidFill>
              </a:rPr>
              <a:t>Graph Networks</a:t>
            </a:r>
            <a:endParaRPr sz="3200" dirty="0"/>
          </a:p>
        </p:txBody>
      </p:sp>
      <p:sp>
        <p:nvSpPr>
          <p:cNvPr id="5" name="Rectangle 4"/>
          <p:cNvSpPr/>
          <p:nvPr/>
        </p:nvSpPr>
        <p:spPr>
          <a:xfrm>
            <a:off x="0" y="495300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 smtClean="0">
                <a:latin typeface="Bookman Old Style" panose="02050604050505020204" pitchFamily="18" charset="0"/>
              </a:rPr>
              <a:t>Dr.A.Bhuvaneswari</a:t>
            </a:r>
            <a:endParaRPr lang="en-US" b="1" dirty="0" smtClean="0">
              <a:latin typeface="Bookman Old Style" panose="02050604050505020204" pitchFamily="18" charset="0"/>
            </a:endParaRPr>
          </a:p>
          <a:p>
            <a:r>
              <a:rPr lang="en-US" dirty="0" smtClean="0">
                <a:latin typeface="Bookman Old Style" panose="02050604050505020204" pitchFamily="18" charset="0"/>
              </a:rPr>
              <a:t>Asst. Professor (Sr. Grade),</a:t>
            </a:r>
          </a:p>
          <a:p>
            <a:r>
              <a:rPr lang="en-US" dirty="0" smtClean="0">
                <a:latin typeface="Bookman Old Style" panose="02050604050505020204" pitchFamily="18" charset="0"/>
              </a:rPr>
              <a:t>School of Computer Science Engineering,</a:t>
            </a:r>
          </a:p>
          <a:p>
            <a:r>
              <a:rPr lang="en-US" dirty="0" smtClean="0">
                <a:latin typeface="Bookman Old Style" panose="02050604050505020204" pitchFamily="18" charset="0"/>
              </a:rPr>
              <a:t>Vellore Institute of Technology, Chennai</a:t>
            </a:r>
            <a:endParaRPr lang="en-US" dirty="0"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" y="1137031"/>
            <a:ext cx="3657599" cy="6061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</a:pPr>
            <a:endParaRPr lang="en-US" sz="2000" dirty="0" smtClean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lang="en-US"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lang="en-US" sz="2000" dirty="0" smtClean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lang="en-US"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lang="en-US" sz="2000" dirty="0" smtClean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lang="en-US"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 marL="368300" marR="730885" indent="-343535">
              <a:lnSpc>
                <a:spcPts val="2500"/>
              </a:lnSpc>
              <a:buFont typeface="Arial"/>
              <a:buChar char="•"/>
              <a:tabLst>
                <a:tab pos="368300" algn="l"/>
                <a:tab pos="368935" algn="l"/>
              </a:tabLst>
            </a:pPr>
            <a:r>
              <a:rPr spc="-114" dirty="0">
                <a:latin typeface="Carlito"/>
                <a:cs typeface="Carlito"/>
              </a:rPr>
              <a:t>To </a:t>
            </a:r>
            <a:r>
              <a:rPr spc="-10" dirty="0">
                <a:latin typeface="Carlito"/>
                <a:cs typeface="Carlito"/>
              </a:rPr>
              <a:t>provide </a:t>
            </a:r>
            <a:r>
              <a:rPr dirty="0">
                <a:latin typeface="Carlito"/>
                <a:cs typeface="Carlito"/>
              </a:rPr>
              <a:t>a </a:t>
            </a:r>
            <a:r>
              <a:rPr spc="-5" dirty="0">
                <a:latin typeface="Carlito"/>
                <a:cs typeface="Carlito"/>
              </a:rPr>
              <a:t>measure of </a:t>
            </a:r>
            <a:r>
              <a:rPr dirty="0">
                <a:latin typeface="Carlito"/>
                <a:cs typeface="Carlito"/>
              </a:rPr>
              <a:t>the </a:t>
            </a:r>
            <a:r>
              <a:rPr spc="-5" dirty="0">
                <a:latin typeface="Carlito"/>
                <a:cs typeface="Carlito"/>
              </a:rPr>
              <a:t>quality of </a:t>
            </a:r>
            <a:r>
              <a:rPr dirty="0">
                <a:latin typeface="Carlito"/>
                <a:cs typeface="Carlito"/>
              </a:rPr>
              <a:t>a </a:t>
            </a:r>
            <a:r>
              <a:rPr spc="-5" dirty="0">
                <a:latin typeface="Carlito"/>
                <a:cs typeface="Carlito"/>
              </a:rPr>
              <a:t>community  structure, </a:t>
            </a:r>
            <a:r>
              <a:rPr spc="-15" dirty="0">
                <a:latin typeface="Carlito"/>
                <a:cs typeface="Carlito"/>
              </a:rPr>
              <a:t>we </a:t>
            </a:r>
            <a:r>
              <a:rPr spc="-25" dirty="0">
                <a:latin typeface="Carlito"/>
                <a:cs typeface="Carlito"/>
              </a:rPr>
              <a:t>make </a:t>
            </a:r>
            <a:r>
              <a:rPr spc="-5" dirty="0">
                <a:latin typeface="Carlito"/>
                <a:cs typeface="Carlito"/>
              </a:rPr>
              <a:t>use of</a:t>
            </a:r>
            <a:r>
              <a:rPr spc="-25" dirty="0">
                <a:latin typeface="Carlito"/>
                <a:cs typeface="Carlito"/>
              </a:rPr>
              <a:t> </a:t>
            </a:r>
            <a:r>
              <a:rPr b="1" spc="-5" dirty="0">
                <a:latin typeface="Carlito"/>
                <a:cs typeface="Carlito"/>
              </a:rPr>
              <a:t>modularity</a:t>
            </a:r>
            <a:r>
              <a:rPr spc="-5" dirty="0" smtClean="0">
                <a:latin typeface="Carlito"/>
                <a:cs typeface="Carlito"/>
              </a:rPr>
              <a:t>.</a:t>
            </a:r>
            <a:endParaRPr lang="en-US" spc="-5" dirty="0" smtClean="0">
              <a:latin typeface="Carlito"/>
              <a:cs typeface="Carlito"/>
            </a:endParaRPr>
          </a:p>
          <a:p>
            <a:pPr marL="368300" marR="730885" indent="-343535">
              <a:lnSpc>
                <a:spcPts val="2500"/>
              </a:lnSpc>
              <a:buFont typeface="Arial"/>
              <a:buChar char="•"/>
              <a:tabLst>
                <a:tab pos="368300" algn="l"/>
                <a:tab pos="368935" algn="l"/>
              </a:tabLst>
            </a:pPr>
            <a:endParaRPr lang="en-US" spc="-5" dirty="0" smtClean="0">
              <a:latin typeface="Carlito"/>
              <a:cs typeface="Carlit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Identify “groups embedded within a network”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Sets of nodes that interact with each other more frequently than expected by random chance.</a:t>
            </a:r>
          </a:p>
          <a:p>
            <a:pPr marL="368300" marR="730885" indent="-343535">
              <a:lnSpc>
                <a:spcPts val="2500"/>
              </a:lnSpc>
              <a:buFont typeface="Arial"/>
              <a:buChar char="•"/>
              <a:tabLst>
                <a:tab pos="368300" algn="l"/>
                <a:tab pos="368935" algn="l"/>
              </a:tabLst>
            </a:pPr>
            <a:endParaRPr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0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39" y="311911"/>
            <a:ext cx="842753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0" dirty="0">
                <a:solidFill>
                  <a:srgbClr val="FFFFFF"/>
                </a:solidFill>
              </a:rPr>
              <a:t>M</a:t>
            </a:r>
            <a:r>
              <a:rPr sz="2800" b="0" dirty="0" smtClean="0">
                <a:solidFill>
                  <a:srgbClr val="FFFFFF"/>
                </a:solidFill>
              </a:rPr>
              <a:t>od</a:t>
            </a:r>
            <a:r>
              <a:rPr sz="2800" b="0" spc="15" dirty="0" smtClean="0">
                <a:solidFill>
                  <a:srgbClr val="FFFFFF"/>
                </a:solidFill>
              </a:rPr>
              <a:t>u</a:t>
            </a:r>
            <a:r>
              <a:rPr sz="2800" b="0" dirty="0" smtClean="0">
                <a:solidFill>
                  <a:srgbClr val="FFFFFF"/>
                </a:solidFill>
              </a:rPr>
              <a:t>larity</a:t>
            </a:r>
            <a:r>
              <a:rPr lang="en-US" sz="2800" b="0" dirty="0" smtClean="0">
                <a:solidFill>
                  <a:srgbClr val="FFFFFF"/>
                </a:solidFill>
              </a:rPr>
              <a:t> – Community Discovery</a:t>
            </a:r>
            <a:endParaRPr sz="2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183" y="2878882"/>
            <a:ext cx="5053617" cy="3826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52548" y="1367721"/>
            <a:ext cx="8434252" cy="1451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8300" indent="-343535" algn="just">
              <a:lnSpc>
                <a:spcPts val="2810"/>
              </a:lnSpc>
              <a:spcBef>
                <a:spcPts val="105"/>
              </a:spcBef>
              <a:buFont typeface="Arial"/>
              <a:buChar char="•"/>
              <a:tabLst>
                <a:tab pos="368935" algn="l"/>
              </a:tabLst>
            </a:pPr>
            <a:r>
              <a:rPr lang="en-US" dirty="0">
                <a:latin typeface="Carlito"/>
                <a:cs typeface="Carlito"/>
              </a:rPr>
              <a:t>A </a:t>
            </a:r>
            <a:r>
              <a:rPr lang="en-US" spc="-10" dirty="0">
                <a:latin typeface="Carlito"/>
                <a:cs typeface="Carlito"/>
              </a:rPr>
              <a:t>graph can </a:t>
            </a:r>
            <a:r>
              <a:rPr lang="en-US" spc="-5" dirty="0">
                <a:latin typeface="Carlito"/>
                <a:cs typeface="Carlito"/>
              </a:rPr>
              <a:t>be split </a:t>
            </a:r>
            <a:r>
              <a:rPr lang="en-US" spc="-10" dirty="0">
                <a:latin typeface="Carlito"/>
                <a:cs typeface="Carlito"/>
              </a:rPr>
              <a:t>into </a:t>
            </a:r>
            <a:r>
              <a:rPr lang="en-US" spc="-5" dirty="0">
                <a:latin typeface="Carlito"/>
                <a:cs typeface="Carlito"/>
              </a:rPr>
              <a:t>communities </a:t>
            </a:r>
            <a:r>
              <a:rPr lang="en-US" dirty="0">
                <a:latin typeface="Carlito"/>
                <a:cs typeface="Carlito"/>
              </a:rPr>
              <a:t>in </a:t>
            </a:r>
            <a:r>
              <a:rPr lang="en-US" spc="-10" dirty="0">
                <a:latin typeface="Carlito"/>
                <a:cs typeface="Carlito"/>
              </a:rPr>
              <a:t>numerous</a:t>
            </a:r>
            <a:r>
              <a:rPr lang="en-US" spc="-65" dirty="0">
                <a:latin typeface="Carlito"/>
                <a:cs typeface="Carlito"/>
              </a:rPr>
              <a:t> </a:t>
            </a:r>
            <a:r>
              <a:rPr lang="en-US" spc="-20" dirty="0">
                <a:latin typeface="Carlito"/>
                <a:cs typeface="Carlito"/>
              </a:rPr>
              <a:t>ways,</a:t>
            </a:r>
            <a:endParaRPr lang="en-US" dirty="0">
              <a:latin typeface="Carlito"/>
              <a:cs typeface="Carlito"/>
            </a:endParaRPr>
          </a:p>
          <a:p>
            <a:pPr marL="368300" marR="246379" algn="just">
              <a:lnSpc>
                <a:spcPts val="2500"/>
              </a:lnSpc>
              <a:spcBef>
                <a:spcPts val="285"/>
              </a:spcBef>
            </a:pPr>
            <a:r>
              <a:rPr lang="en-US" dirty="0">
                <a:latin typeface="Carlito"/>
                <a:cs typeface="Carlito"/>
              </a:rPr>
              <a:t>i.e. </a:t>
            </a:r>
            <a:r>
              <a:rPr lang="en-US" spc="-25" dirty="0">
                <a:latin typeface="Carlito"/>
                <a:cs typeface="Carlito"/>
              </a:rPr>
              <a:t>for </a:t>
            </a:r>
            <a:r>
              <a:rPr lang="en-US" dirty="0">
                <a:latin typeface="Carlito"/>
                <a:cs typeface="Carlito"/>
              </a:rPr>
              <a:t>each </a:t>
            </a:r>
            <a:r>
              <a:rPr lang="en-US" spc="-10" dirty="0">
                <a:latin typeface="Carlito"/>
                <a:cs typeface="Carlito"/>
              </a:rPr>
              <a:t>graph </a:t>
            </a:r>
            <a:r>
              <a:rPr lang="en-US" spc="-5" dirty="0">
                <a:latin typeface="Carlito"/>
                <a:cs typeface="Carlito"/>
              </a:rPr>
              <a:t>there </a:t>
            </a:r>
            <a:r>
              <a:rPr lang="en-US" spc="-10" dirty="0">
                <a:latin typeface="Carlito"/>
                <a:cs typeface="Carlito"/>
              </a:rPr>
              <a:t>are </a:t>
            </a:r>
            <a:r>
              <a:rPr lang="en-US" spc="-15" dirty="0">
                <a:latin typeface="Carlito"/>
                <a:cs typeface="Carlito"/>
              </a:rPr>
              <a:t>many </a:t>
            </a:r>
            <a:r>
              <a:rPr lang="en-US" spc="-5" dirty="0">
                <a:latin typeface="Carlito"/>
                <a:cs typeface="Carlito"/>
              </a:rPr>
              <a:t>possible community  structures. </a:t>
            </a:r>
            <a:r>
              <a:rPr lang="en-US" dirty="0">
                <a:latin typeface="Carlito"/>
                <a:cs typeface="Carlito"/>
              </a:rPr>
              <a:t>In the </a:t>
            </a:r>
            <a:r>
              <a:rPr lang="en-US" spc="-5" dirty="0">
                <a:latin typeface="Carlito"/>
                <a:cs typeface="Carlito"/>
              </a:rPr>
              <a:t>simple case, </a:t>
            </a:r>
            <a:r>
              <a:rPr lang="en-US" dirty="0">
                <a:latin typeface="Carlito"/>
                <a:cs typeface="Carlito"/>
              </a:rPr>
              <a:t>a </a:t>
            </a:r>
            <a:r>
              <a:rPr lang="en-US" spc="-5" dirty="0">
                <a:latin typeface="Carlito"/>
                <a:cs typeface="Carlito"/>
              </a:rPr>
              <a:t>community structure</a:t>
            </a:r>
            <a:r>
              <a:rPr lang="en-US" spc="-150" dirty="0">
                <a:latin typeface="Carlito"/>
                <a:cs typeface="Carlito"/>
              </a:rPr>
              <a:t> </a:t>
            </a:r>
            <a:r>
              <a:rPr lang="en-US" dirty="0">
                <a:latin typeface="Carlito"/>
                <a:cs typeface="Carlito"/>
              </a:rPr>
              <a:t>is  </a:t>
            </a:r>
            <a:r>
              <a:rPr lang="en-US" spc="-10" dirty="0">
                <a:latin typeface="Carlito"/>
                <a:cs typeface="Carlito"/>
              </a:rPr>
              <a:t>defined </a:t>
            </a:r>
            <a:r>
              <a:rPr lang="en-US" dirty="0">
                <a:latin typeface="Carlito"/>
                <a:cs typeface="Carlito"/>
              </a:rPr>
              <a:t>as a </a:t>
            </a:r>
            <a:r>
              <a:rPr lang="en-US" spc="-10" dirty="0">
                <a:latin typeface="Carlito"/>
                <a:cs typeface="Carlito"/>
              </a:rPr>
              <a:t>graph </a:t>
            </a:r>
            <a:r>
              <a:rPr lang="en-US" spc="-5" dirty="0">
                <a:latin typeface="Carlito"/>
                <a:cs typeface="Carlito"/>
              </a:rPr>
              <a:t>partition </a:t>
            </a:r>
            <a:r>
              <a:rPr lang="en-US" spc="-10" dirty="0">
                <a:latin typeface="Carlito"/>
                <a:cs typeface="Carlito"/>
              </a:rPr>
              <a:t>into </a:t>
            </a:r>
            <a:r>
              <a:rPr lang="en-US" dirty="0">
                <a:latin typeface="Carlito"/>
                <a:cs typeface="Carlito"/>
              </a:rPr>
              <a:t>a </a:t>
            </a:r>
            <a:r>
              <a:rPr lang="en-US" spc="-10" dirty="0">
                <a:latin typeface="Carlito"/>
                <a:cs typeface="Carlito"/>
              </a:rPr>
              <a:t>set </a:t>
            </a:r>
            <a:r>
              <a:rPr lang="en-US" spc="-5" dirty="0">
                <a:latin typeface="Carlito"/>
                <a:cs typeface="Carlito"/>
              </a:rPr>
              <a:t>of node sets </a:t>
            </a:r>
            <a:r>
              <a:rPr lang="en-US" b="1" i="1" dirty="0">
                <a:latin typeface="Carlito"/>
                <a:cs typeface="Carlito"/>
              </a:rPr>
              <a:t>C</a:t>
            </a:r>
            <a:r>
              <a:rPr lang="en-US" b="1" i="1" spc="-35" dirty="0">
                <a:latin typeface="Carlito"/>
                <a:cs typeface="Carlito"/>
              </a:rPr>
              <a:t> </a:t>
            </a:r>
            <a:r>
              <a:rPr lang="en-US" b="1" i="1" dirty="0">
                <a:latin typeface="Carlito"/>
                <a:cs typeface="Carlito"/>
              </a:rPr>
              <a:t>= {C</a:t>
            </a:r>
            <a:r>
              <a:rPr lang="en-US" b="1" i="1" baseline="-21241" dirty="0">
                <a:latin typeface="Carlito"/>
                <a:cs typeface="Carlito"/>
              </a:rPr>
              <a:t>i</a:t>
            </a:r>
            <a:r>
              <a:rPr lang="en-US" b="1" i="1" dirty="0">
                <a:latin typeface="Carlito"/>
                <a:cs typeface="Carlito"/>
              </a:rPr>
              <a:t>}</a:t>
            </a:r>
            <a:r>
              <a:rPr lang="en-US" dirty="0">
                <a:latin typeface="Carlito"/>
                <a:cs typeface="Carlito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043115" cy="756919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Modularity Optimization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629917"/>
                <a:ext cx="8077200" cy="4694683"/>
              </a:xfrm>
            </p:spPr>
            <p:txBody>
              <a:bodyPr/>
              <a:lstStyle/>
              <a:p>
                <a:r>
                  <a:rPr lang="en-US" dirty="0" smtClean="0">
                    <a:latin typeface="Arial Narrow" panose="020B0606020202030204" pitchFamily="34" charset="0"/>
                  </a:rPr>
                  <a:t>STEP 1: Divide up the network , use an null model to determine whether the network is more modular, you would expect by random chance.</a:t>
                </a:r>
              </a:p>
              <a:p>
                <a:endParaRPr lang="en-US" dirty="0">
                  <a:latin typeface="Arial Narrow" panose="020B0606020202030204" pitchFamily="34" charset="0"/>
                </a:endParaRPr>
              </a:p>
              <a:p>
                <a:r>
                  <a:rPr lang="en-US" dirty="0" smtClean="0">
                    <a:latin typeface="Arial Narrow" panose="020B0606020202030204" pitchFamily="34" charset="0"/>
                  </a:rPr>
                  <a:t>STEP 2: Calculate Modularity (Q)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latin typeface="Arial Narrow" panose="020B0606020202030204" pitchFamily="34" charset="0"/>
                  </a:rPr>
                  <a:t>is </a:t>
                </a:r>
                <a:r>
                  <a:rPr lang="en-US" dirty="0">
                    <a:latin typeface="Arial Narrow" panose="020B0606020202030204" pitchFamily="34" charset="0"/>
                  </a:rPr>
                  <a:t>the Newman-Girvan modularity</a:t>
                </a:r>
              </a:p>
              <a:p>
                <a:r>
                  <a:rPr lang="en-US" dirty="0">
                    <a:latin typeface="Arial Narrow" panose="020B0606020202030204" pitchFamily="34" charset="0"/>
                  </a:rPr>
                  <a:t> 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𝑄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𝑂𝑏𝑠𝑒𝑟𝑣𝑒𝑑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𝑓𝑟𝑎𝑐𝑡𝑖𝑜𝑛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𝑜𝑓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𝑙𝑖𝑛𝑘𝑠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𝑖𝑛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𝑔𝑟𝑜𝑢𝑝</m:t>
                                  </m:r>
                                </m:e>
                              </m:eqArr>
                              <m:r>
                                <a:rPr lang="en-US" i="1">
                                  <a:latin typeface="Cambria Math"/>
                                </a:rPr>
                                <m:t>− </m:t>
                              </m:r>
                              <m:eqArr>
                                <m:eqArr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𝐸𝑥𝑝𝑒𝑐𝑡𝑒𝑑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𝑓𝑟𝑎𝑐𝑡𝑖𝑜𝑛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𝑜𝑓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𝑙𝑖𝑛𝑘𝑠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𝑖𝑛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𝑔𝑟𝑜𝑢𝑝</m:t>
                                  </m:r>
                                </m:e>
                              </m:eqArr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Arial Narrow" panose="020B0606020202030204" pitchFamily="34" charset="0"/>
                </a:endParaRPr>
              </a:p>
              <a:p>
                <a:r>
                  <a:rPr lang="en-US" dirty="0">
                    <a:latin typeface="Arial Narrow" panose="020B0606020202030204" pitchFamily="34" charset="0"/>
                  </a:rPr>
                  <a:t> 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𝑄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𝑠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𝐿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𝑠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𝐿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Arial Narrow" panose="020B0606020202030204" pitchFamily="34" charset="0"/>
                </a:endParaRPr>
              </a:p>
              <a:p>
                <a:endParaRPr lang="en-US" dirty="0">
                  <a:latin typeface="Arial Narrow" panose="020B0606020202030204" pitchFamily="34" charset="0"/>
                </a:endParaRPr>
              </a:p>
              <a:p>
                <a:endParaRPr lang="en-US" dirty="0" smtClean="0">
                  <a:latin typeface="Arial Narrow" panose="020B0606020202030204" pitchFamily="34" charset="0"/>
                </a:endParaRPr>
              </a:p>
              <a:p>
                <a:endParaRPr lang="en-US" dirty="0">
                  <a:latin typeface="Arial Narrow" panose="020B0606020202030204" pitchFamily="34" charset="0"/>
                </a:endParaRPr>
              </a:p>
              <a:p>
                <a:endParaRPr lang="en-US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9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29917"/>
                <a:ext cx="8077200" cy="4694683"/>
              </a:xfrm>
              <a:blipFill rotWithShape="1">
                <a:blip r:embed="rId2"/>
                <a:stretch>
                  <a:fillRect l="-1887" t="-1556" r="-1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457200" y="5504260"/>
            <a:ext cx="84573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Arial Narrow" panose="020B0606020202030204" pitchFamily="34" charset="0"/>
              </a:rPr>
              <a:t>STEP </a:t>
            </a:r>
            <a:r>
              <a:rPr lang="en-US" sz="2000" dirty="0" smtClean="0">
                <a:latin typeface="Arial Narrow" panose="020B0606020202030204" pitchFamily="34" charset="0"/>
              </a:rPr>
              <a:t>3: Repeat with simulated annealing algorithm  until modularity solution is optimized.</a:t>
            </a:r>
            <a:endParaRPr lang="en-US" sz="2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88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043115" cy="756919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Modularity Optimization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078657"/>
                <a:ext cx="8077200" cy="4079130"/>
              </a:xfrm>
            </p:spPr>
            <p:txBody>
              <a:bodyPr/>
              <a:lstStyle/>
              <a:p>
                <a:endParaRPr lang="en-US" dirty="0">
                  <a:latin typeface="Arial Narrow" panose="020B0606020202030204" pitchFamily="34" charset="0"/>
                </a:endParaRPr>
              </a:p>
              <a:p>
                <a:r>
                  <a:rPr lang="en-US" dirty="0" smtClean="0">
                    <a:latin typeface="Arial Narrow" panose="020B0606020202030204" pitchFamily="34" charset="0"/>
                  </a:rPr>
                  <a:t>STEP 2: Calculate Modularity (Q)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latin typeface="Arial Narrow" panose="020B0606020202030204" pitchFamily="34" charset="0"/>
                  </a:rPr>
                  <a:t>is </a:t>
                </a:r>
                <a:r>
                  <a:rPr lang="en-US" dirty="0">
                    <a:latin typeface="Arial Narrow" panose="020B0606020202030204" pitchFamily="34" charset="0"/>
                  </a:rPr>
                  <a:t>the Newman-Girvan modularity</a:t>
                </a:r>
              </a:p>
              <a:p>
                <a:r>
                  <a:rPr lang="en-US" dirty="0">
                    <a:latin typeface="Arial Narrow" panose="020B0606020202030204" pitchFamily="34" charset="0"/>
                  </a:rPr>
                  <a:t> 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𝑄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𝑂𝑏𝑠𝑒𝑟𝑣𝑒𝑑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𝑓𝑟𝑎𝑐𝑡𝑖𝑜𝑛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𝑜𝑓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𝑙𝑖𝑛𝑘𝑠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𝑖𝑛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𝑔𝑟𝑜𝑢𝑝</m:t>
                                  </m:r>
                                </m:e>
                              </m:eqArr>
                              <m:r>
                                <a:rPr lang="en-US" i="1">
                                  <a:latin typeface="Cambria Math"/>
                                </a:rPr>
                                <m:t>− </m:t>
                              </m:r>
                              <m:eqArr>
                                <m:eqArr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𝐸𝑥𝑝𝑒𝑐𝑡𝑒𝑑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𝑓𝑟𝑎𝑐𝑡𝑖𝑜𝑛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𝑜𝑓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𝑙𝑖𝑛𝑘𝑠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𝑖𝑛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𝑔𝑟𝑜𝑢𝑝</m:t>
                                  </m:r>
                                </m:e>
                              </m:eqArr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Arial Narrow" panose="020B0606020202030204" pitchFamily="34" charset="0"/>
                </a:endParaRPr>
              </a:p>
              <a:p>
                <a:r>
                  <a:rPr lang="en-US" dirty="0">
                    <a:latin typeface="Arial Narrow" panose="020B0606020202030204" pitchFamily="34" charset="0"/>
                  </a:rPr>
                  <a:t> 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𝑄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𝑠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𝐿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𝑠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𝐿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Arial Narrow" panose="020B0606020202030204" pitchFamily="34" charset="0"/>
                </a:endParaRPr>
              </a:p>
              <a:p>
                <a:endParaRPr lang="en-US" dirty="0">
                  <a:latin typeface="Arial Narrow" panose="020B0606020202030204" pitchFamily="34" charset="0"/>
                </a:endParaRPr>
              </a:p>
              <a:p>
                <a:endParaRPr lang="en-US" dirty="0" smtClean="0">
                  <a:latin typeface="Arial Narrow" panose="020B0606020202030204" pitchFamily="34" charset="0"/>
                </a:endParaRPr>
              </a:p>
              <a:p>
                <a:endParaRPr lang="en-US" dirty="0">
                  <a:latin typeface="Arial Narrow" panose="020B0606020202030204" pitchFamily="34" charset="0"/>
                </a:endParaRPr>
              </a:p>
              <a:p>
                <a:endParaRPr lang="en-US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078657"/>
                <a:ext cx="8077200" cy="4079130"/>
              </a:xfrm>
              <a:blipFill rotWithShape="1">
                <a:blip r:embed="rId2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0" y="3939332"/>
                <a:ext cx="8500242" cy="25853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latin typeface="Arial Narrow" panose="020B0606020202030204" pitchFamily="34" charset="0"/>
                  </a:rPr>
                  <a:t> is the number of modules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latin typeface="Arial Narrow" panose="020B0606020202030204" pitchFamily="34" charset="0"/>
                  </a:rPr>
                  <a:t>is the number of links between nodes in module ‘s’ 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i="1" dirty="0">
                    <a:latin typeface="Arial Narrow" panose="020B0606020202030204" pitchFamily="34" charset="0"/>
                  </a:rPr>
                  <a:t>L</a:t>
                </a:r>
                <a:r>
                  <a:rPr lang="en-US" dirty="0">
                    <a:latin typeface="Arial Narrow" panose="020B0606020202030204" pitchFamily="34" charset="0"/>
                  </a:rPr>
                  <a:t> is the number of links in the network (including removed edge)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>
                    <a:latin typeface="Arial Narrow" panose="020B0606020202030204" pitchFamily="34" charset="0"/>
                  </a:rPr>
                  <a:t> is the sum of the degrees of each individual nodes in module ‘s’ (including removed edge)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39332"/>
                <a:ext cx="8500242" cy="2585323"/>
              </a:xfrm>
              <a:prstGeom prst="rect">
                <a:avLst/>
              </a:prstGeom>
              <a:blipFill rotWithShape="1">
                <a:blip r:embed="rId3"/>
                <a:stretch>
                  <a:fillRect l="-4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523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09600" y="2590800"/>
                <a:ext cx="8001000" cy="4001095"/>
              </a:xfrm>
            </p:spPr>
            <p:txBody>
              <a:bodyPr/>
              <a:lstStyle/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latin typeface="Arial Narrow" panose="020B0606020202030204" pitchFamily="34" charset="0"/>
                  </a:rPr>
                  <a:t> is the number of modules</a:t>
                </a: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latin typeface="Arial Narrow" panose="020B0606020202030204" pitchFamily="34" charset="0"/>
                  </a:rPr>
                  <a:t>is the number of links between nodes in module ‘s’ 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i="1" dirty="0">
                    <a:latin typeface="Arial Narrow" panose="020B0606020202030204" pitchFamily="34" charset="0"/>
                  </a:rPr>
                  <a:t>L</a:t>
                </a:r>
                <a:r>
                  <a:rPr lang="en-US" dirty="0">
                    <a:latin typeface="Arial Narrow" panose="020B0606020202030204" pitchFamily="34" charset="0"/>
                  </a:rPr>
                  <a:t> is the number of links in the network (including removed edge)</a:t>
                </a: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>
                    <a:latin typeface="Arial Narrow" panose="020B0606020202030204" pitchFamily="34" charset="0"/>
                  </a:rPr>
                  <a:t> is the sum of the degrees of each individual nodes in module ‘s’ (including removed edge)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09600" y="2590800"/>
                <a:ext cx="8001000" cy="4001095"/>
              </a:xfrm>
              <a:blipFill rotWithShape="1">
                <a:blip r:embed="rId2"/>
                <a:stretch>
                  <a:fillRect l="-1904" r="-2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4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707261"/>
            <a:ext cx="7579359" cy="2671116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355600" marR="5080" indent="-343535">
              <a:lnSpc>
                <a:spcPct val="8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Carlito"/>
                <a:cs typeface="Carlito"/>
              </a:rPr>
              <a:t>In a </a:t>
            </a:r>
            <a:r>
              <a:rPr sz="2800" spc="-15" dirty="0">
                <a:latin typeface="Carlito"/>
                <a:cs typeface="Carlito"/>
              </a:rPr>
              <a:t>random graph </a:t>
            </a:r>
            <a:r>
              <a:rPr sz="2800" spc="-5" dirty="0">
                <a:latin typeface="Carlito"/>
                <a:cs typeface="Carlito"/>
              </a:rPr>
              <a:t>(ER model), </a:t>
            </a:r>
            <a:r>
              <a:rPr sz="2800" spc="-15" dirty="0">
                <a:latin typeface="Carlito"/>
                <a:cs typeface="Carlito"/>
              </a:rPr>
              <a:t>we expect </a:t>
            </a:r>
            <a:r>
              <a:rPr sz="2800" spc="-10" dirty="0">
                <a:latin typeface="Carlito"/>
                <a:cs typeface="Carlito"/>
              </a:rPr>
              <a:t>that </a:t>
            </a:r>
            <a:r>
              <a:rPr sz="2800" spc="-20" dirty="0">
                <a:latin typeface="Carlito"/>
                <a:cs typeface="Carlito"/>
              </a:rPr>
              <a:t>any  </a:t>
            </a:r>
            <a:r>
              <a:rPr sz="2800" spc="-10" dirty="0">
                <a:latin typeface="Carlito"/>
                <a:cs typeface="Carlito"/>
              </a:rPr>
              <a:t>possible partition would </a:t>
            </a:r>
            <a:r>
              <a:rPr sz="2800" spc="-5" dirty="0">
                <a:latin typeface="Carlito"/>
                <a:cs typeface="Carlito"/>
              </a:rPr>
              <a:t>lead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b="1" i="1" spc="-5" dirty="0">
                <a:latin typeface="Carlito"/>
                <a:cs typeface="Carlito"/>
              </a:rPr>
              <a:t>Q =</a:t>
            </a:r>
            <a:r>
              <a:rPr sz="2800" b="1" i="1" spc="155" dirty="0">
                <a:latin typeface="Carlito"/>
                <a:cs typeface="Carlito"/>
              </a:rPr>
              <a:t> </a:t>
            </a:r>
            <a:r>
              <a:rPr sz="2800" b="1" i="1" spc="-5" dirty="0">
                <a:latin typeface="Carlito"/>
                <a:cs typeface="Carlito"/>
              </a:rPr>
              <a:t>0</a:t>
            </a:r>
            <a:r>
              <a:rPr sz="2800" spc="-5" dirty="0">
                <a:latin typeface="Carlito"/>
                <a:cs typeface="Carlito"/>
              </a:rPr>
              <a:t>.</a:t>
            </a:r>
            <a:endParaRPr sz="2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250" dirty="0">
              <a:latin typeface="Carlito"/>
              <a:cs typeface="Carlito"/>
            </a:endParaRPr>
          </a:p>
          <a:p>
            <a:pPr marL="355600" marR="146050" indent="-343535">
              <a:lnSpc>
                <a:spcPts val="269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45" dirty="0">
                <a:latin typeface="Carlito"/>
                <a:cs typeface="Carlito"/>
              </a:rPr>
              <a:t>Typically, </a:t>
            </a:r>
            <a:r>
              <a:rPr sz="2800" spc="-5" dirty="0">
                <a:latin typeface="Carlito"/>
                <a:cs typeface="Carlito"/>
              </a:rPr>
              <a:t>in </a:t>
            </a:r>
            <a:r>
              <a:rPr sz="2800" spc="-10" dirty="0">
                <a:latin typeface="Carlito"/>
                <a:cs typeface="Carlito"/>
              </a:rPr>
              <a:t>non-random </a:t>
            </a:r>
            <a:r>
              <a:rPr sz="2800" spc="-15" dirty="0">
                <a:latin typeface="Carlito"/>
                <a:cs typeface="Carlito"/>
              </a:rPr>
              <a:t>graphs </a:t>
            </a:r>
            <a:r>
              <a:rPr sz="2800" spc="-5" dirty="0">
                <a:latin typeface="Carlito"/>
                <a:cs typeface="Carlito"/>
              </a:rPr>
              <a:t>modularity </a:t>
            </a:r>
            <a:r>
              <a:rPr sz="2800" spc="-30" dirty="0">
                <a:latin typeface="Carlito"/>
                <a:cs typeface="Carlito"/>
              </a:rPr>
              <a:t>takes  </a:t>
            </a:r>
            <a:r>
              <a:rPr sz="2800" spc="-10" dirty="0">
                <a:latin typeface="Carlito"/>
                <a:cs typeface="Carlito"/>
              </a:rPr>
              <a:t>values between </a:t>
            </a:r>
            <a:r>
              <a:rPr lang="en-US" sz="2800" spc="-5" dirty="0" smtClean="0">
                <a:latin typeface="Carlito"/>
                <a:cs typeface="Carlito"/>
              </a:rPr>
              <a:t>positive values 0.3 to 0.7</a:t>
            </a:r>
            <a:r>
              <a:rPr sz="2800" spc="-5" dirty="0" smtClean="0">
                <a:latin typeface="Carlito"/>
                <a:cs typeface="Carlito"/>
              </a:rPr>
              <a:t>.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311911"/>
            <a:ext cx="51790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solidFill>
                  <a:srgbClr val="FFFFFF"/>
                </a:solidFill>
                <a:latin typeface="Carlito"/>
                <a:cs typeface="Carlito"/>
              </a:rPr>
              <a:t>modularity -</a:t>
            </a:r>
            <a:r>
              <a:rPr sz="3600" b="0" spc="-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600" b="0" spc="-20" dirty="0">
                <a:solidFill>
                  <a:srgbClr val="FFFFFF"/>
                </a:solidFill>
                <a:latin typeface="Carlito"/>
                <a:cs typeface="Carlito"/>
              </a:rPr>
              <a:t>example</a:t>
            </a:r>
            <a:endParaRPr sz="3600" dirty="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98550" y="4283138"/>
            <a:ext cx="3107055" cy="2170430"/>
            <a:chOff x="1098550" y="4283138"/>
            <a:chExt cx="3107055" cy="2170430"/>
          </a:xfrm>
        </p:grpSpPr>
        <p:sp>
          <p:nvSpPr>
            <p:cNvPr id="5" name="object 5"/>
            <p:cNvSpPr/>
            <p:nvPr/>
          </p:nvSpPr>
          <p:spPr>
            <a:xfrm>
              <a:off x="1141249" y="4402285"/>
              <a:ext cx="2881575" cy="18778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03312" y="4287901"/>
              <a:ext cx="3097530" cy="2160905"/>
            </a:xfrm>
            <a:custGeom>
              <a:avLst/>
              <a:gdLst/>
              <a:ahLst/>
              <a:cxnLst/>
              <a:rect l="l" t="t" r="r" b="b"/>
              <a:pathLst>
                <a:path w="3097529" h="2160904">
                  <a:moveTo>
                    <a:pt x="0" y="1620774"/>
                  </a:moveTo>
                  <a:lnTo>
                    <a:pt x="2115" y="1574202"/>
                  </a:lnTo>
                  <a:lnTo>
                    <a:pt x="8345" y="1528731"/>
                  </a:lnTo>
                  <a:lnTo>
                    <a:pt x="18518" y="1484521"/>
                  </a:lnTo>
                  <a:lnTo>
                    <a:pt x="32459" y="1441736"/>
                  </a:lnTo>
                  <a:lnTo>
                    <a:pt x="49997" y="1400537"/>
                  </a:lnTo>
                  <a:lnTo>
                    <a:pt x="70958" y="1361086"/>
                  </a:lnTo>
                  <a:lnTo>
                    <a:pt x="95169" y="1323545"/>
                  </a:lnTo>
                  <a:lnTo>
                    <a:pt x="122458" y="1288076"/>
                  </a:lnTo>
                  <a:lnTo>
                    <a:pt x="152651" y="1254842"/>
                  </a:lnTo>
                  <a:lnTo>
                    <a:pt x="185575" y="1224004"/>
                  </a:lnTo>
                  <a:lnTo>
                    <a:pt x="221058" y="1195724"/>
                  </a:lnTo>
                  <a:lnTo>
                    <a:pt x="258926" y="1170164"/>
                  </a:lnTo>
                  <a:lnTo>
                    <a:pt x="299006" y="1147487"/>
                  </a:lnTo>
                  <a:lnTo>
                    <a:pt x="341126" y="1127854"/>
                  </a:lnTo>
                  <a:lnTo>
                    <a:pt x="385112" y="1111427"/>
                  </a:lnTo>
                  <a:lnTo>
                    <a:pt x="430792" y="1098368"/>
                  </a:lnTo>
                  <a:lnTo>
                    <a:pt x="477992" y="1088840"/>
                  </a:lnTo>
                  <a:lnTo>
                    <a:pt x="526540" y="1083005"/>
                  </a:lnTo>
                  <a:lnTo>
                    <a:pt x="576262" y="1081024"/>
                  </a:lnTo>
                  <a:lnTo>
                    <a:pt x="625985" y="1083005"/>
                  </a:lnTo>
                  <a:lnTo>
                    <a:pt x="674534" y="1088840"/>
                  </a:lnTo>
                  <a:lnTo>
                    <a:pt x="721736" y="1098368"/>
                  </a:lnTo>
                  <a:lnTo>
                    <a:pt x="767419" y="1111427"/>
                  </a:lnTo>
                  <a:lnTo>
                    <a:pt x="811409" y="1127854"/>
                  </a:lnTo>
                  <a:lnTo>
                    <a:pt x="853533" y="1147487"/>
                  </a:lnTo>
                  <a:lnTo>
                    <a:pt x="893618" y="1170164"/>
                  </a:lnTo>
                  <a:lnTo>
                    <a:pt x="931490" y="1195724"/>
                  </a:lnTo>
                  <a:lnTo>
                    <a:pt x="966978" y="1224004"/>
                  </a:lnTo>
                  <a:lnTo>
                    <a:pt x="999907" y="1254842"/>
                  </a:lnTo>
                  <a:lnTo>
                    <a:pt x="1030105" y="1288076"/>
                  </a:lnTo>
                  <a:lnTo>
                    <a:pt x="1057399" y="1323545"/>
                  </a:lnTo>
                  <a:lnTo>
                    <a:pt x="1081614" y="1361086"/>
                  </a:lnTo>
                  <a:lnTo>
                    <a:pt x="1102580" y="1400537"/>
                  </a:lnTo>
                  <a:lnTo>
                    <a:pt x="1120121" y="1441736"/>
                  </a:lnTo>
                  <a:lnTo>
                    <a:pt x="1134066" y="1484521"/>
                  </a:lnTo>
                  <a:lnTo>
                    <a:pt x="1144240" y="1528731"/>
                  </a:lnTo>
                  <a:lnTo>
                    <a:pt x="1150472" y="1574202"/>
                  </a:lnTo>
                  <a:lnTo>
                    <a:pt x="1152588" y="1620774"/>
                  </a:lnTo>
                  <a:lnTo>
                    <a:pt x="1150472" y="1667345"/>
                  </a:lnTo>
                  <a:lnTo>
                    <a:pt x="1144240" y="1712816"/>
                  </a:lnTo>
                  <a:lnTo>
                    <a:pt x="1134066" y="1757026"/>
                  </a:lnTo>
                  <a:lnTo>
                    <a:pt x="1120121" y="1799811"/>
                  </a:lnTo>
                  <a:lnTo>
                    <a:pt x="1102580" y="1841010"/>
                  </a:lnTo>
                  <a:lnTo>
                    <a:pt x="1081614" y="1880461"/>
                  </a:lnTo>
                  <a:lnTo>
                    <a:pt x="1057399" y="1918002"/>
                  </a:lnTo>
                  <a:lnTo>
                    <a:pt x="1030105" y="1953471"/>
                  </a:lnTo>
                  <a:lnTo>
                    <a:pt x="999907" y="1986705"/>
                  </a:lnTo>
                  <a:lnTo>
                    <a:pt x="966978" y="2017543"/>
                  </a:lnTo>
                  <a:lnTo>
                    <a:pt x="931490" y="2045823"/>
                  </a:lnTo>
                  <a:lnTo>
                    <a:pt x="893618" y="2071383"/>
                  </a:lnTo>
                  <a:lnTo>
                    <a:pt x="853533" y="2094060"/>
                  </a:lnTo>
                  <a:lnTo>
                    <a:pt x="811409" y="2113693"/>
                  </a:lnTo>
                  <a:lnTo>
                    <a:pt x="767419" y="2130120"/>
                  </a:lnTo>
                  <a:lnTo>
                    <a:pt x="721736" y="2143179"/>
                  </a:lnTo>
                  <a:lnTo>
                    <a:pt x="674534" y="2152707"/>
                  </a:lnTo>
                  <a:lnTo>
                    <a:pt x="625985" y="2158542"/>
                  </a:lnTo>
                  <a:lnTo>
                    <a:pt x="576262" y="2160524"/>
                  </a:lnTo>
                  <a:lnTo>
                    <a:pt x="526540" y="2158542"/>
                  </a:lnTo>
                  <a:lnTo>
                    <a:pt x="477992" y="2152707"/>
                  </a:lnTo>
                  <a:lnTo>
                    <a:pt x="430792" y="2143179"/>
                  </a:lnTo>
                  <a:lnTo>
                    <a:pt x="385112" y="2130120"/>
                  </a:lnTo>
                  <a:lnTo>
                    <a:pt x="341126" y="2113693"/>
                  </a:lnTo>
                  <a:lnTo>
                    <a:pt x="299006" y="2094060"/>
                  </a:lnTo>
                  <a:lnTo>
                    <a:pt x="258926" y="2071383"/>
                  </a:lnTo>
                  <a:lnTo>
                    <a:pt x="221058" y="2045823"/>
                  </a:lnTo>
                  <a:lnTo>
                    <a:pt x="185575" y="2017543"/>
                  </a:lnTo>
                  <a:lnTo>
                    <a:pt x="152651" y="1986705"/>
                  </a:lnTo>
                  <a:lnTo>
                    <a:pt x="122458" y="1953471"/>
                  </a:lnTo>
                  <a:lnTo>
                    <a:pt x="95169" y="1918002"/>
                  </a:lnTo>
                  <a:lnTo>
                    <a:pt x="70958" y="1880461"/>
                  </a:lnTo>
                  <a:lnTo>
                    <a:pt x="49997" y="1841010"/>
                  </a:lnTo>
                  <a:lnTo>
                    <a:pt x="32459" y="1799811"/>
                  </a:lnTo>
                  <a:lnTo>
                    <a:pt x="18518" y="1757026"/>
                  </a:lnTo>
                  <a:lnTo>
                    <a:pt x="8345" y="1712816"/>
                  </a:lnTo>
                  <a:lnTo>
                    <a:pt x="2115" y="1667345"/>
                  </a:lnTo>
                  <a:lnTo>
                    <a:pt x="0" y="1620774"/>
                  </a:lnTo>
                  <a:close/>
                </a:path>
                <a:path w="3097529" h="2160904">
                  <a:moveTo>
                    <a:pt x="668337" y="540512"/>
                  </a:moveTo>
                  <a:lnTo>
                    <a:pt x="670414" y="493865"/>
                  </a:lnTo>
                  <a:lnTo>
                    <a:pt x="676533" y="448323"/>
                  </a:lnTo>
                  <a:lnTo>
                    <a:pt x="686522" y="404046"/>
                  </a:lnTo>
                  <a:lnTo>
                    <a:pt x="700214" y="361197"/>
                  </a:lnTo>
                  <a:lnTo>
                    <a:pt x="717436" y="319937"/>
                  </a:lnTo>
                  <a:lnTo>
                    <a:pt x="738021" y="280430"/>
                  </a:lnTo>
                  <a:lnTo>
                    <a:pt x="761797" y="242836"/>
                  </a:lnTo>
                  <a:lnTo>
                    <a:pt x="788596" y="207318"/>
                  </a:lnTo>
                  <a:lnTo>
                    <a:pt x="818246" y="174039"/>
                  </a:lnTo>
                  <a:lnTo>
                    <a:pt x="850579" y="143160"/>
                  </a:lnTo>
                  <a:lnTo>
                    <a:pt x="885424" y="114843"/>
                  </a:lnTo>
                  <a:lnTo>
                    <a:pt x="922612" y="89250"/>
                  </a:lnTo>
                  <a:lnTo>
                    <a:pt x="961972" y="66544"/>
                  </a:lnTo>
                  <a:lnTo>
                    <a:pt x="1003336" y="46886"/>
                  </a:lnTo>
                  <a:lnTo>
                    <a:pt x="1046532" y="30439"/>
                  </a:lnTo>
                  <a:lnTo>
                    <a:pt x="1091391" y="17365"/>
                  </a:lnTo>
                  <a:lnTo>
                    <a:pt x="1137744" y="7826"/>
                  </a:lnTo>
                  <a:lnTo>
                    <a:pt x="1185420" y="1983"/>
                  </a:lnTo>
                  <a:lnTo>
                    <a:pt x="1234249" y="0"/>
                  </a:lnTo>
                  <a:lnTo>
                    <a:pt x="1283079" y="1983"/>
                  </a:lnTo>
                  <a:lnTo>
                    <a:pt x="1330758" y="7826"/>
                  </a:lnTo>
                  <a:lnTo>
                    <a:pt x="1377115" y="17365"/>
                  </a:lnTo>
                  <a:lnTo>
                    <a:pt x="1421981" y="30439"/>
                  </a:lnTo>
                  <a:lnTo>
                    <a:pt x="1465184" y="46886"/>
                  </a:lnTo>
                  <a:lnTo>
                    <a:pt x="1506556" y="66544"/>
                  </a:lnTo>
                  <a:lnTo>
                    <a:pt x="1545925" y="89250"/>
                  </a:lnTo>
                  <a:lnTo>
                    <a:pt x="1583122" y="114843"/>
                  </a:lnTo>
                  <a:lnTo>
                    <a:pt x="1617978" y="143160"/>
                  </a:lnTo>
                  <a:lnTo>
                    <a:pt x="1650320" y="174039"/>
                  </a:lnTo>
                  <a:lnTo>
                    <a:pt x="1679981" y="207318"/>
                  </a:lnTo>
                  <a:lnTo>
                    <a:pt x="1706789" y="242836"/>
                  </a:lnTo>
                  <a:lnTo>
                    <a:pt x="1730574" y="280430"/>
                  </a:lnTo>
                  <a:lnTo>
                    <a:pt x="1751167" y="319937"/>
                  </a:lnTo>
                  <a:lnTo>
                    <a:pt x="1768397" y="361197"/>
                  </a:lnTo>
                  <a:lnTo>
                    <a:pt x="1782094" y="404046"/>
                  </a:lnTo>
                  <a:lnTo>
                    <a:pt x="1792088" y="448323"/>
                  </a:lnTo>
                  <a:lnTo>
                    <a:pt x="1798210" y="493865"/>
                  </a:lnTo>
                  <a:lnTo>
                    <a:pt x="1800288" y="540512"/>
                  </a:lnTo>
                  <a:lnTo>
                    <a:pt x="1798210" y="587140"/>
                  </a:lnTo>
                  <a:lnTo>
                    <a:pt x="1792088" y="632668"/>
                  </a:lnTo>
                  <a:lnTo>
                    <a:pt x="1782094" y="676934"/>
                  </a:lnTo>
                  <a:lnTo>
                    <a:pt x="1768397" y="719776"/>
                  </a:lnTo>
                  <a:lnTo>
                    <a:pt x="1751167" y="761031"/>
                  </a:lnTo>
                  <a:lnTo>
                    <a:pt x="1730574" y="800537"/>
                  </a:lnTo>
                  <a:lnTo>
                    <a:pt x="1706789" y="838131"/>
                  </a:lnTo>
                  <a:lnTo>
                    <a:pt x="1679981" y="873651"/>
                  </a:lnTo>
                  <a:lnTo>
                    <a:pt x="1650320" y="906934"/>
                  </a:lnTo>
                  <a:lnTo>
                    <a:pt x="1617978" y="937818"/>
                  </a:lnTo>
                  <a:lnTo>
                    <a:pt x="1583122" y="966141"/>
                  </a:lnTo>
                  <a:lnTo>
                    <a:pt x="1545925" y="991740"/>
                  </a:lnTo>
                  <a:lnTo>
                    <a:pt x="1506556" y="1014453"/>
                  </a:lnTo>
                  <a:lnTo>
                    <a:pt x="1465184" y="1034117"/>
                  </a:lnTo>
                  <a:lnTo>
                    <a:pt x="1421981" y="1050570"/>
                  </a:lnTo>
                  <a:lnTo>
                    <a:pt x="1377115" y="1063650"/>
                  </a:lnTo>
                  <a:lnTo>
                    <a:pt x="1330758" y="1073194"/>
                  </a:lnTo>
                  <a:lnTo>
                    <a:pt x="1283079" y="1079039"/>
                  </a:lnTo>
                  <a:lnTo>
                    <a:pt x="1234249" y="1081024"/>
                  </a:lnTo>
                  <a:lnTo>
                    <a:pt x="1185420" y="1079039"/>
                  </a:lnTo>
                  <a:lnTo>
                    <a:pt x="1137744" y="1073194"/>
                  </a:lnTo>
                  <a:lnTo>
                    <a:pt x="1091391" y="1063650"/>
                  </a:lnTo>
                  <a:lnTo>
                    <a:pt x="1046532" y="1050570"/>
                  </a:lnTo>
                  <a:lnTo>
                    <a:pt x="1003336" y="1034117"/>
                  </a:lnTo>
                  <a:lnTo>
                    <a:pt x="961972" y="1014453"/>
                  </a:lnTo>
                  <a:lnTo>
                    <a:pt x="922612" y="991740"/>
                  </a:lnTo>
                  <a:lnTo>
                    <a:pt x="885424" y="966141"/>
                  </a:lnTo>
                  <a:lnTo>
                    <a:pt x="850579" y="937818"/>
                  </a:lnTo>
                  <a:lnTo>
                    <a:pt x="818246" y="906934"/>
                  </a:lnTo>
                  <a:lnTo>
                    <a:pt x="788596" y="873651"/>
                  </a:lnTo>
                  <a:lnTo>
                    <a:pt x="761797" y="838131"/>
                  </a:lnTo>
                  <a:lnTo>
                    <a:pt x="738021" y="800537"/>
                  </a:lnTo>
                  <a:lnTo>
                    <a:pt x="717436" y="761031"/>
                  </a:lnTo>
                  <a:lnTo>
                    <a:pt x="700214" y="719776"/>
                  </a:lnTo>
                  <a:lnTo>
                    <a:pt x="686522" y="676934"/>
                  </a:lnTo>
                  <a:lnTo>
                    <a:pt x="676533" y="632668"/>
                  </a:lnTo>
                  <a:lnTo>
                    <a:pt x="670414" y="587140"/>
                  </a:lnTo>
                  <a:lnTo>
                    <a:pt x="668337" y="540512"/>
                  </a:lnTo>
                  <a:close/>
                </a:path>
                <a:path w="3097529" h="2160904">
                  <a:moveTo>
                    <a:pt x="1871662" y="648462"/>
                  </a:moveTo>
                  <a:lnTo>
                    <a:pt x="1873693" y="601256"/>
                  </a:lnTo>
                  <a:lnTo>
                    <a:pt x="1879681" y="555104"/>
                  </a:lnTo>
                  <a:lnTo>
                    <a:pt x="1889469" y="510153"/>
                  </a:lnTo>
                  <a:lnTo>
                    <a:pt x="1902899" y="466550"/>
                  </a:lnTo>
                  <a:lnTo>
                    <a:pt x="1919813" y="424443"/>
                  </a:lnTo>
                  <a:lnTo>
                    <a:pt x="1940053" y="383982"/>
                  </a:lnTo>
                  <a:lnTo>
                    <a:pt x="1963463" y="345312"/>
                  </a:lnTo>
                  <a:lnTo>
                    <a:pt x="1989884" y="308583"/>
                  </a:lnTo>
                  <a:lnTo>
                    <a:pt x="2019158" y="273942"/>
                  </a:lnTo>
                  <a:lnTo>
                    <a:pt x="2051129" y="241538"/>
                  </a:lnTo>
                  <a:lnTo>
                    <a:pt x="2085638" y="211517"/>
                  </a:lnTo>
                  <a:lnTo>
                    <a:pt x="2122528" y="184029"/>
                  </a:lnTo>
                  <a:lnTo>
                    <a:pt x="2161641" y="159220"/>
                  </a:lnTo>
                  <a:lnTo>
                    <a:pt x="2202819" y="137239"/>
                  </a:lnTo>
                  <a:lnTo>
                    <a:pt x="2245905" y="118235"/>
                  </a:lnTo>
                  <a:lnTo>
                    <a:pt x="2290742" y="102353"/>
                  </a:lnTo>
                  <a:lnTo>
                    <a:pt x="2337171" y="89744"/>
                  </a:lnTo>
                  <a:lnTo>
                    <a:pt x="2385035" y="80554"/>
                  </a:lnTo>
                  <a:lnTo>
                    <a:pt x="2434176" y="74932"/>
                  </a:lnTo>
                  <a:lnTo>
                    <a:pt x="2484437" y="73025"/>
                  </a:lnTo>
                  <a:lnTo>
                    <a:pt x="2534698" y="74932"/>
                  </a:lnTo>
                  <a:lnTo>
                    <a:pt x="2583839" y="80554"/>
                  </a:lnTo>
                  <a:lnTo>
                    <a:pt x="2631703" y="89744"/>
                  </a:lnTo>
                  <a:lnTo>
                    <a:pt x="2678132" y="102353"/>
                  </a:lnTo>
                  <a:lnTo>
                    <a:pt x="2722969" y="118235"/>
                  </a:lnTo>
                  <a:lnTo>
                    <a:pt x="2766055" y="137239"/>
                  </a:lnTo>
                  <a:lnTo>
                    <a:pt x="2807233" y="159220"/>
                  </a:lnTo>
                  <a:lnTo>
                    <a:pt x="2846346" y="184029"/>
                  </a:lnTo>
                  <a:lnTo>
                    <a:pt x="2883236" y="211517"/>
                  </a:lnTo>
                  <a:lnTo>
                    <a:pt x="2917745" y="241538"/>
                  </a:lnTo>
                  <a:lnTo>
                    <a:pt x="2949716" y="273942"/>
                  </a:lnTo>
                  <a:lnTo>
                    <a:pt x="2978990" y="308583"/>
                  </a:lnTo>
                  <a:lnTo>
                    <a:pt x="3005411" y="345312"/>
                  </a:lnTo>
                  <a:lnTo>
                    <a:pt x="3028821" y="383982"/>
                  </a:lnTo>
                  <a:lnTo>
                    <a:pt x="3049061" y="424443"/>
                  </a:lnTo>
                  <a:lnTo>
                    <a:pt x="3065975" y="466550"/>
                  </a:lnTo>
                  <a:lnTo>
                    <a:pt x="3079405" y="510153"/>
                  </a:lnTo>
                  <a:lnTo>
                    <a:pt x="3089193" y="555104"/>
                  </a:lnTo>
                  <a:lnTo>
                    <a:pt x="3095181" y="601256"/>
                  </a:lnTo>
                  <a:lnTo>
                    <a:pt x="3097212" y="648462"/>
                  </a:lnTo>
                  <a:lnTo>
                    <a:pt x="3095181" y="695649"/>
                  </a:lnTo>
                  <a:lnTo>
                    <a:pt x="3089193" y="741788"/>
                  </a:lnTo>
                  <a:lnTo>
                    <a:pt x="3079405" y="786729"/>
                  </a:lnTo>
                  <a:lnTo>
                    <a:pt x="3065975" y="830324"/>
                  </a:lnTo>
                  <a:lnTo>
                    <a:pt x="3049061" y="872426"/>
                  </a:lnTo>
                  <a:lnTo>
                    <a:pt x="3028821" y="912885"/>
                  </a:lnTo>
                  <a:lnTo>
                    <a:pt x="3005411" y="951554"/>
                  </a:lnTo>
                  <a:lnTo>
                    <a:pt x="2978990" y="988285"/>
                  </a:lnTo>
                  <a:lnTo>
                    <a:pt x="2949716" y="1022929"/>
                  </a:lnTo>
                  <a:lnTo>
                    <a:pt x="2917745" y="1055338"/>
                  </a:lnTo>
                  <a:lnTo>
                    <a:pt x="2883236" y="1085363"/>
                  </a:lnTo>
                  <a:lnTo>
                    <a:pt x="2846346" y="1112858"/>
                  </a:lnTo>
                  <a:lnTo>
                    <a:pt x="2807233" y="1137673"/>
                  </a:lnTo>
                  <a:lnTo>
                    <a:pt x="2766055" y="1159660"/>
                  </a:lnTo>
                  <a:lnTo>
                    <a:pt x="2722969" y="1178671"/>
                  </a:lnTo>
                  <a:lnTo>
                    <a:pt x="2678132" y="1194557"/>
                  </a:lnTo>
                  <a:lnTo>
                    <a:pt x="2631703" y="1207172"/>
                  </a:lnTo>
                  <a:lnTo>
                    <a:pt x="2583839" y="1216366"/>
                  </a:lnTo>
                  <a:lnTo>
                    <a:pt x="2534698" y="1221991"/>
                  </a:lnTo>
                  <a:lnTo>
                    <a:pt x="2484437" y="1223899"/>
                  </a:lnTo>
                  <a:lnTo>
                    <a:pt x="2434176" y="1221991"/>
                  </a:lnTo>
                  <a:lnTo>
                    <a:pt x="2385035" y="1216366"/>
                  </a:lnTo>
                  <a:lnTo>
                    <a:pt x="2337171" y="1207172"/>
                  </a:lnTo>
                  <a:lnTo>
                    <a:pt x="2290742" y="1194557"/>
                  </a:lnTo>
                  <a:lnTo>
                    <a:pt x="2245905" y="1178671"/>
                  </a:lnTo>
                  <a:lnTo>
                    <a:pt x="2202819" y="1159660"/>
                  </a:lnTo>
                  <a:lnTo>
                    <a:pt x="2161641" y="1137673"/>
                  </a:lnTo>
                  <a:lnTo>
                    <a:pt x="2122528" y="1112858"/>
                  </a:lnTo>
                  <a:lnTo>
                    <a:pt x="2085638" y="1085363"/>
                  </a:lnTo>
                  <a:lnTo>
                    <a:pt x="2051129" y="1055338"/>
                  </a:lnTo>
                  <a:lnTo>
                    <a:pt x="2019158" y="1022929"/>
                  </a:lnTo>
                  <a:lnTo>
                    <a:pt x="1989884" y="988285"/>
                  </a:lnTo>
                  <a:lnTo>
                    <a:pt x="1963463" y="951554"/>
                  </a:lnTo>
                  <a:lnTo>
                    <a:pt x="1940053" y="912885"/>
                  </a:lnTo>
                  <a:lnTo>
                    <a:pt x="1919813" y="872426"/>
                  </a:lnTo>
                  <a:lnTo>
                    <a:pt x="1902899" y="830324"/>
                  </a:lnTo>
                  <a:lnTo>
                    <a:pt x="1889469" y="786729"/>
                  </a:lnTo>
                  <a:lnTo>
                    <a:pt x="1879681" y="741788"/>
                  </a:lnTo>
                  <a:lnTo>
                    <a:pt x="1873693" y="695649"/>
                  </a:lnTo>
                  <a:lnTo>
                    <a:pt x="1871662" y="6484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704592" y="5668772"/>
            <a:ext cx="1581785" cy="852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175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Q =</a:t>
            </a:r>
            <a:r>
              <a:rPr sz="1800" spc="-1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0.60</a:t>
            </a:r>
            <a:endParaRPr sz="1800">
              <a:latin typeface="Carlito"/>
              <a:cs typeface="Carlito"/>
            </a:endParaRPr>
          </a:p>
          <a:p>
            <a:pPr marL="12065" marR="5080" algn="ctr">
              <a:lnSpc>
                <a:spcPct val="100000"/>
              </a:lnSpc>
              <a:spcBef>
                <a:spcPts val="25"/>
              </a:spcBef>
            </a:pPr>
            <a:r>
              <a:rPr sz="1800" spc="-5" dirty="0">
                <a:latin typeface="Carlito"/>
                <a:cs typeface="Carlito"/>
              </a:rPr>
              <a:t>clear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community  structure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421157" y="4037586"/>
            <a:ext cx="2240915" cy="2807335"/>
            <a:chOff x="5421157" y="4037586"/>
            <a:chExt cx="2240915" cy="2807335"/>
          </a:xfrm>
        </p:grpSpPr>
        <p:sp>
          <p:nvSpPr>
            <p:cNvPr id="9" name="object 9"/>
            <p:cNvSpPr/>
            <p:nvPr/>
          </p:nvSpPr>
          <p:spPr>
            <a:xfrm>
              <a:off x="5490920" y="4037586"/>
              <a:ext cx="2171123" cy="280696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491052" y="4462226"/>
              <a:ext cx="1118235" cy="1115060"/>
            </a:xfrm>
            <a:custGeom>
              <a:avLst/>
              <a:gdLst/>
              <a:ahLst/>
              <a:cxnLst/>
              <a:rect l="l" t="t" r="r" b="b"/>
              <a:pathLst>
                <a:path w="1118234" h="1115060">
                  <a:moveTo>
                    <a:pt x="144064" y="957371"/>
                  </a:moveTo>
                  <a:lnTo>
                    <a:pt x="113265" y="922390"/>
                  </a:lnTo>
                  <a:lnTo>
                    <a:pt x="86193" y="885343"/>
                  </a:lnTo>
                  <a:lnTo>
                    <a:pt x="62834" y="846467"/>
                  </a:lnTo>
                  <a:lnTo>
                    <a:pt x="43178" y="805998"/>
                  </a:lnTo>
                  <a:lnTo>
                    <a:pt x="27211" y="764173"/>
                  </a:lnTo>
                  <a:lnTo>
                    <a:pt x="14922" y="721228"/>
                  </a:lnTo>
                  <a:lnTo>
                    <a:pt x="6298" y="677402"/>
                  </a:lnTo>
                  <a:lnTo>
                    <a:pt x="1328" y="632930"/>
                  </a:lnTo>
                  <a:lnTo>
                    <a:pt x="0" y="588048"/>
                  </a:lnTo>
                  <a:lnTo>
                    <a:pt x="2300" y="542995"/>
                  </a:lnTo>
                  <a:lnTo>
                    <a:pt x="8218" y="498006"/>
                  </a:lnTo>
                  <a:lnTo>
                    <a:pt x="17740" y="453319"/>
                  </a:lnTo>
                  <a:lnTo>
                    <a:pt x="30856" y="409169"/>
                  </a:lnTo>
                  <a:lnTo>
                    <a:pt x="47552" y="365794"/>
                  </a:lnTo>
                  <a:lnTo>
                    <a:pt x="67818" y="323431"/>
                  </a:lnTo>
                  <a:lnTo>
                    <a:pt x="91639" y="282316"/>
                  </a:lnTo>
                  <a:lnTo>
                    <a:pt x="119006" y="242686"/>
                  </a:lnTo>
                  <a:lnTo>
                    <a:pt x="149904" y="204778"/>
                  </a:lnTo>
                  <a:lnTo>
                    <a:pt x="184323" y="168828"/>
                  </a:lnTo>
                  <a:lnTo>
                    <a:pt x="221492" y="135750"/>
                  </a:lnTo>
                  <a:lnTo>
                    <a:pt x="260490" y="106262"/>
                  </a:lnTo>
                  <a:lnTo>
                    <a:pt x="301081" y="80367"/>
                  </a:lnTo>
                  <a:lnTo>
                    <a:pt x="343027" y="58069"/>
                  </a:lnTo>
                  <a:lnTo>
                    <a:pt x="386092" y="39370"/>
                  </a:lnTo>
                  <a:lnTo>
                    <a:pt x="430038" y="24275"/>
                  </a:lnTo>
                  <a:lnTo>
                    <a:pt x="474630" y="12787"/>
                  </a:lnTo>
                  <a:lnTo>
                    <a:pt x="519629" y="4910"/>
                  </a:lnTo>
                  <a:lnTo>
                    <a:pt x="564799" y="646"/>
                  </a:lnTo>
                  <a:lnTo>
                    <a:pt x="609902" y="0"/>
                  </a:lnTo>
                  <a:lnTo>
                    <a:pt x="654702" y="2974"/>
                  </a:lnTo>
                  <a:lnTo>
                    <a:pt x="698963" y="9572"/>
                  </a:lnTo>
                  <a:lnTo>
                    <a:pt x="742446" y="19798"/>
                  </a:lnTo>
                  <a:lnTo>
                    <a:pt x="784915" y="33655"/>
                  </a:lnTo>
                  <a:lnTo>
                    <a:pt x="826133" y="51146"/>
                  </a:lnTo>
                  <a:lnTo>
                    <a:pt x="865863" y="72275"/>
                  </a:lnTo>
                  <a:lnTo>
                    <a:pt x="903868" y="97046"/>
                  </a:lnTo>
                  <a:lnTo>
                    <a:pt x="939911" y="125461"/>
                  </a:lnTo>
                  <a:lnTo>
                    <a:pt x="973755" y="157525"/>
                  </a:lnTo>
                  <a:lnTo>
                    <a:pt x="1004554" y="192506"/>
                  </a:lnTo>
                  <a:lnTo>
                    <a:pt x="1031626" y="229553"/>
                  </a:lnTo>
                  <a:lnTo>
                    <a:pt x="1054985" y="268429"/>
                  </a:lnTo>
                  <a:lnTo>
                    <a:pt x="1074641" y="308898"/>
                  </a:lnTo>
                  <a:lnTo>
                    <a:pt x="1090608" y="350723"/>
                  </a:lnTo>
                  <a:lnTo>
                    <a:pt x="1102897" y="393668"/>
                  </a:lnTo>
                  <a:lnTo>
                    <a:pt x="1111521" y="437494"/>
                  </a:lnTo>
                  <a:lnTo>
                    <a:pt x="1116491" y="481966"/>
                  </a:lnTo>
                  <a:lnTo>
                    <a:pt x="1117819" y="526848"/>
                  </a:lnTo>
                  <a:lnTo>
                    <a:pt x="1115519" y="571901"/>
                  </a:lnTo>
                  <a:lnTo>
                    <a:pt x="1109601" y="616890"/>
                  </a:lnTo>
                  <a:lnTo>
                    <a:pt x="1100079" y="661578"/>
                  </a:lnTo>
                  <a:lnTo>
                    <a:pt x="1086963" y="705727"/>
                  </a:lnTo>
                  <a:lnTo>
                    <a:pt x="1070267" y="749102"/>
                  </a:lnTo>
                  <a:lnTo>
                    <a:pt x="1050001" y="791465"/>
                  </a:lnTo>
                  <a:lnTo>
                    <a:pt x="1026180" y="832580"/>
                  </a:lnTo>
                  <a:lnTo>
                    <a:pt x="998813" y="872210"/>
                  </a:lnTo>
                  <a:lnTo>
                    <a:pt x="967915" y="910118"/>
                  </a:lnTo>
                  <a:lnTo>
                    <a:pt x="933496" y="946068"/>
                  </a:lnTo>
                  <a:lnTo>
                    <a:pt x="896327" y="979144"/>
                  </a:lnTo>
                  <a:lnTo>
                    <a:pt x="857329" y="1008632"/>
                  </a:lnTo>
                  <a:lnTo>
                    <a:pt x="816738" y="1034526"/>
                  </a:lnTo>
                  <a:lnTo>
                    <a:pt x="774792" y="1056825"/>
                  </a:lnTo>
                  <a:lnTo>
                    <a:pt x="731727" y="1075524"/>
                  </a:lnTo>
                  <a:lnTo>
                    <a:pt x="687780" y="1090620"/>
                  </a:lnTo>
                  <a:lnTo>
                    <a:pt x="643189" y="1102110"/>
                  </a:lnTo>
                  <a:lnTo>
                    <a:pt x="598190" y="1109989"/>
                  </a:lnTo>
                  <a:lnTo>
                    <a:pt x="553020" y="1114254"/>
                  </a:lnTo>
                  <a:lnTo>
                    <a:pt x="507917" y="1114902"/>
                  </a:lnTo>
                  <a:lnTo>
                    <a:pt x="463117" y="1111929"/>
                  </a:lnTo>
                  <a:lnTo>
                    <a:pt x="418856" y="1105332"/>
                  </a:lnTo>
                  <a:lnTo>
                    <a:pt x="375373" y="1095107"/>
                  </a:lnTo>
                  <a:lnTo>
                    <a:pt x="332904" y="1081250"/>
                  </a:lnTo>
                  <a:lnTo>
                    <a:pt x="291686" y="1063759"/>
                  </a:lnTo>
                  <a:lnTo>
                    <a:pt x="251956" y="1042628"/>
                  </a:lnTo>
                  <a:lnTo>
                    <a:pt x="213951" y="1017856"/>
                  </a:lnTo>
                  <a:lnTo>
                    <a:pt x="177908" y="989438"/>
                  </a:lnTo>
                  <a:lnTo>
                    <a:pt x="144064" y="95737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38752" y="5238508"/>
              <a:ext cx="1118235" cy="1115060"/>
            </a:xfrm>
            <a:custGeom>
              <a:avLst/>
              <a:gdLst/>
              <a:ahLst/>
              <a:cxnLst/>
              <a:rect l="l" t="t" r="r" b="b"/>
              <a:pathLst>
                <a:path w="1118234" h="1115060">
                  <a:moveTo>
                    <a:pt x="144064" y="957427"/>
                  </a:moveTo>
                  <a:lnTo>
                    <a:pt x="113265" y="922433"/>
                  </a:lnTo>
                  <a:lnTo>
                    <a:pt x="86193" y="885375"/>
                  </a:lnTo>
                  <a:lnTo>
                    <a:pt x="62834" y="846489"/>
                  </a:lnTo>
                  <a:lnTo>
                    <a:pt x="43178" y="806012"/>
                  </a:lnTo>
                  <a:lnTo>
                    <a:pt x="27211" y="764181"/>
                  </a:lnTo>
                  <a:lnTo>
                    <a:pt x="14922" y="721232"/>
                  </a:lnTo>
                  <a:lnTo>
                    <a:pt x="6298" y="677403"/>
                  </a:lnTo>
                  <a:lnTo>
                    <a:pt x="1328" y="632929"/>
                  </a:lnTo>
                  <a:lnTo>
                    <a:pt x="0" y="588048"/>
                  </a:lnTo>
                  <a:lnTo>
                    <a:pt x="2300" y="542996"/>
                  </a:lnTo>
                  <a:lnTo>
                    <a:pt x="8218" y="498010"/>
                  </a:lnTo>
                  <a:lnTo>
                    <a:pt x="17740" y="453327"/>
                  </a:lnTo>
                  <a:lnTo>
                    <a:pt x="30856" y="409183"/>
                  </a:lnTo>
                  <a:lnTo>
                    <a:pt x="47552" y="365814"/>
                  </a:lnTo>
                  <a:lnTo>
                    <a:pt x="67818" y="323459"/>
                  </a:lnTo>
                  <a:lnTo>
                    <a:pt x="91639" y="282352"/>
                  </a:lnTo>
                  <a:lnTo>
                    <a:pt x="119006" y="242732"/>
                  </a:lnTo>
                  <a:lnTo>
                    <a:pt x="149904" y="204835"/>
                  </a:lnTo>
                  <a:lnTo>
                    <a:pt x="184323" y="168897"/>
                  </a:lnTo>
                  <a:lnTo>
                    <a:pt x="221492" y="135818"/>
                  </a:lnTo>
                  <a:lnTo>
                    <a:pt x="260490" y="106327"/>
                  </a:lnTo>
                  <a:lnTo>
                    <a:pt x="301081" y="80427"/>
                  </a:lnTo>
                  <a:lnTo>
                    <a:pt x="343027" y="58123"/>
                  </a:lnTo>
                  <a:lnTo>
                    <a:pt x="386092" y="39417"/>
                  </a:lnTo>
                  <a:lnTo>
                    <a:pt x="430038" y="24314"/>
                  </a:lnTo>
                  <a:lnTo>
                    <a:pt x="474630" y="12817"/>
                  </a:lnTo>
                  <a:lnTo>
                    <a:pt x="519629" y="4930"/>
                  </a:lnTo>
                  <a:lnTo>
                    <a:pt x="564799" y="656"/>
                  </a:lnTo>
                  <a:lnTo>
                    <a:pt x="609902" y="0"/>
                  </a:lnTo>
                  <a:lnTo>
                    <a:pt x="654702" y="2964"/>
                  </a:lnTo>
                  <a:lnTo>
                    <a:pt x="698963" y="9552"/>
                  </a:lnTo>
                  <a:lnTo>
                    <a:pt x="742446" y="19769"/>
                  </a:lnTo>
                  <a:lnTo>
                    <a:pt x="784915" y="33618"/>
                  </a:lnTo>
                  <a:lnTo>
                    <a:pt x="826133" y="51102"/>
                  </a:lnTo>
                  <a:lnTo>
                    <a:pt x="865863" y="72225"/>
                  </a:lnTo>
                  <a:lnTo>
                    <a:pt x="903868" y="96991"/>
                  </a:lnTo>
                  <a:lnTo>
                    <a:pt x="939911" y="125404"/>
                  </a:lnTo>
                  <a:lnTo>
                    <a:pt x="973755" y="157467"/>
                  </a:lnTo>
                  <a:lnTo>
                    <a:pt x="1004554" y="192462"/>
                  </a:lnTo>
                  <a:lnTo>
                    <a:pt x="1031626" y="229522"/>
                  </a:lnTo>
                  <a:lnTo>
                    <a:pt x="1054985" y="268410"/>
                  </a:lnTo>
                  <a:lnTo>
                    <a:pt x="1074641" y="308888"/>
                  </a:lnTo>
                  <a:lnTo>
                    <a:pt x="1090608" y="350720"/>
                  </a:lnTo>
                  <a:lnTo>
                    <a:pt x="1102897" y="393670"/>
                  </a:lnTo>
                  <a:lnTo>
                    <a:pt x="1111521" y="437500"/>
                  </a:lnTo>
                  <a:lnTo>
                    <a:pt x="1116491" y="481974"/>
                  </a:lnTo>
                  <a:lnTo>
                    <a:pt x="1117819" y="526856"/>
                  </a:lnTo>
                  <a:lnTo>
                    <a:pt x="1115519" y="571909"/>
                  </a:lnTo>
                  <a:lnTo>
                    <a:pt x="1109601" y="616895"/>
                  </a:lnTo>
                  <a:lnTo>
                    <a:pt x="1100079" y="661579"/>
                  </a:lnTo>
                  <a:lnTo>
                    <a:pt x="1086963" y="705723"/>
                  </a:lnTo>
                  <a:lnTo>
                    <a:pt x="1070267" y="749092"/>
                  </a:lnTo>
                  <a:lnTo>
                    <a:pt x="1050001" y="791447"/>
                  </a:lnTo>
                  <a:lnTo>
                    <a:pt x="1026180" y="832554"/>
                  </a:lnTo>
                  <a:lnTo>
                    <a:pt x="998813" y="872174"/>
                  </a:lnTo>
                  <a:lnTo>
                    <a:pt x="967915" y="910071"/>
                  </a:lnTo>
                  <a:lnTo>
                    <a:pt x="933496" y="946010"/>
                  </a:lnTo>
                  <a:lnTo>
                    <a:pt x="896327" y="979095"/>
                  </a:lnTo>
                  <a:lnTo>
                    <a:pt x="857329" y="1008591"/>
                  </a:lnTo>
                  <a:lnTo>
                    <a:pt x="816738" y="1034494"/>
                  </a:lnTo>
                  <a:lnTo>
                    <a:pt x="774792" y="1056799"/>
                  </a:lnTo>
                  <a:lnTo>
                    <a:pt x="731727" y="1075505"/>
                  </a:lnTo>
                  <a:lnTo>
                    <a:pt x="687780" y="1090606"/>
                  </a:lnTo>
                  <a:lnTo>
                    <a:pt x="643189" y="1102101"/>
                  </a:lnTo>
                  <a:lnTo>
                    <a:pt x="598190" y="1109985"/>
                  </a:lnTo>
                  <a:lnTo>
                    <a:pt x="553020" y="1114255"/>
                  </a:lnTo>
                  <a:lnTo>
                    <a:pt x="507917" y="1114908"/>
                  </a:lnTo>
                  <a:lnTo>
                    <a:pt x="463117" y="1111939"/>
                  </a:lnTo>
                  <a:lnTo>
                    <a:pt x="418856" y="1105347"/>
                  </a:lnTo>
                  <a:lnTo>
                    <a:pt x="375373" y="1095126"/>
                  </a:lnTo>
                  <a:lnTo>
                    <a:pt x="332904" y="1081275"/>
                  </a:lnTo>
                  <a:lnTo>
                    <a:pt x="291686" y="1063788"/>
                  </a:lnTo>
                  <a:lnTo>
                    <a:pt x="251956" y="1042664"/>
                  </a:lnTo>
                  <a:lnTo>
                    <a:pt x="213951" y="1017898"/>
                  </a:lnTo>
                  <a:lnTo>
                    <a:pt x="177908" y="989486"/>
                  </a:lnTo>
                  <a:lnTo>
                    <a:pt x="144064" y="9574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425919" y="5224226"/>
              <a:ext cx="1118235" cy="1115060"/>
            </a:xfrm>
            <a:custGeom>
              <a:avLst/>
              <a:gdLst/>
              <a:ahLst/>
              <a:cxnLst/>
              <a:rect l="l" t="t" r="r" b="b"/>
              <a:pathLst>
                <a:path w="1118234" h="1115060">
                  <a:moveTo>
                    <a:pt x="144172" y="957422"/>
                  </a:moveTo>
                  <a:lnTo>
                    <a:pt x="113355" y="922428"/>
                  </a:lnTo>
                  <a:lnTo>
                    <a:pt x="86265" y="885370"/>
                  </a:lnTo>
                  <a:lnTo>
                    <a:pt x="62892" y="846483"/>
                  </a:lnTo>
                  <a:lnTo>
                    <a:pt x="43222" y="806006"/>
                  </a:lnTo>
                  <a:lnTo>
                    <a:pt x="27243" y="764175"/>
                  </a:lnTo>
                  <a:lnTo>
                    <a:pt x="14944" y="721225"/>
                  </a:lnTo>
                  <a:lnTo>
                    <a:pt x="6312" y="677395"/>
                  </a:lnTo>
                  <a:lnTo>
                    <a:pt x="1334" y="632919"/>
                  </a:lnTo>
                  <a:lnTo>
                    <a:pt x="0" y="588036"/>
                  </a:lnTo>
                  <a:lnTo>
                    <a:pt x="2295" y="542982"/>
                  </a:lnTo>
                  <a:lnTo>
                    <a:pt x="8209" y="497993"/>
                  </a:lnTo>
                  <a:lnTo>
                    <a:pt x="17728" y="453306"/>
                  </a:lnTo>
                  <a:lnTo>
                    <a:pt x="30842" y="409157"/>
                  </a:lnTo>
                  <a:lnTo>
                    <a:pt x="47536" y="365784"/>
                  </a:lnTo>
                  <a:lnTo>
                    <a:pt x="67800" y="323422"/>
                  </a:lnTo>
                  <a:lnTo>
                    <a:pt x="91621" y="282310"/>
                  </a:lnTo>
                  <a:lnTo>
                    <a:pt x="118987" y="242682"/>
                  </a:lnTo>
                  <a:lnTo>
                    <a:pt x="149886" y="204776"/>
                  </a:lnTo>
                  <a:lnTo>
                    <a:pt x="184304" y="168828"/>
                  </a:lnTo>
                  <a:lnTo>
                    <a:pt x="221473" y="135750"/>
                  </a:lnTo>
                  <a:lnTo>
                    <a:pt x="260472" y="106262"/>
                  </a:lnTo>
                  <a:lnTo>
                    <a:pt x="301063" y="80367"/>
                  </a:lnTo>
                  <a:lnTo>
                    <a:pt x="343010" y="58069"/>
                  </a:lnTo>
                  <a:lnTo>
                    <a:pt x="386076" y="39370"/>
                  </a:lnTo>
                  <a:lnTo>
                    <a:pt x="430024" y="24275"/>
                  </a:lnTo>
                  <a:lnTo>
                    <a:pt x="474618" y="12787"/>
                  </a:lnTo>
                  <a:lnTo>
                    <a:pt x="519620" y="4910"/>
                  </a:lnTo>
                  <a:lnTo>
                    <a:pt x="564793" y="646"/>
                  </a:lnTo>
                  <a:lnTo>
                    <a:pt x="609902" y="0"/>
                  </a:lnTo>
                  <a:lnTo>
                    <a:pt x="654709" y="2974"/>
                  </a:lnTo>
                  <a:lnTo>
                    <a:pt x="698976" y="9572"/>
                  </a:lnTo>
                  <a:lnTo>
                    <a:pt x="742468" y="19798"/>
                  </a:lnTo>
                  <a:lnTo>
                    <a:pt x="784947" y="33655"/>
                  </a:lnTo>
                  <a:lnTo>
                    <a:pt x="826177" y="51146"/>
                  </a:lnTo>
                  <a:lnTo>
                    <a:pt x="865920" y="72275"/>
                  </a:lnTo>
                  <a:lnTo>
                    <a:pt x="903940" y="97046"/>
                  </a:lnTo>
                  <a:lnTo>
                    <a:pt x="940000" y="125461"/>
                  </a:lnTo>
                  <a:lnTo>
                    <a:pt x="973863" y="157525"/>
                  </a:lnTo>
                  <a:lnTo>
                    <a:pt x="1004662" y="192511"/>
                  </a:lnTo>
                  <a:lnTo>
                    <a:pt x="1031735" y="229563"/>
                  </a:lnTo>
                  <a:lnTo>
                    <a:pt x="1055093" y="268443"/>
                  </a:lnTo>
                  <a:lnTo>
                    <a:pt x="1074750" y="308914"/>
                  </a:lnTo>
                  <a:lnTo>
                    <a:pt x="1090717" y="350741"/>
                  </a:lnTo>
                  <a:lnTo>
                    <a:pt x="1103006" y="393685"/>
                  </a:lnTo>
                  <a:lnTo>
                    <a:pt x="1111629" y="437511"/>
                  </a:lnTo>
                  <a:lnTo>
                    <a:pt x="1116599" y="481982"/>
                  </a:lnTo>
                  <a:lnTo>
                    <a:pt x="1117928" y="526860"/>
                  </a:lnTo>
                  <a:lnTo>
                    <a:pt x="1115627" y="571910"/>
                  </a:lnTo>
                  <a:lnTo>
                    <a:pt x="1109710" y="616895"/>
                  </a:lnTo>
                  <a:lnTo>
                    <a:pt x="1100187" y="661577"/>
                  </a:lnTo>
                  <a:lnTo>
                    <a:pt x="1087071" y="705720"/>
                  </a:lnTo>
                  <a:lnTo>
                    <a:pt x="1070375" y="749088"/>
                  </a:lnTo>
                  <a:lnTo>
                    <a:pt x="1050110" y="791443"/>
                  </a:lnTo>
                  <a:lnTo>
                    <a:pt x="1026288" y="832549"/>
                  </a:lnTo>
                  <a:lnTo>
                    <a:pt x="998922" y="872169"/>
                  </a:lnTo>
                  <a:lnTo>
                    <a:pt x="968023" y="910066"/>
                  </a:lnTo>
                  <a:lnTo>
                    <a:pt x="933604" y="946005"/>
                  </a:lnTo>
                  <a:lnTo>
                    <a:pt x="896436" y="979090"/>
                  </a:lnTo>
                  <a:lnTo>
                    <a:pt x="857438" y="1008586"/>
                  </a:lnTo>
                  <a:lnTo>
                    <a:pt x="816847" y="1034489"/>
                  </a:lnTo>
                  <a:lnTo>
                    <a:pt x="774901" y="1056794"/>
                  </a:lnTo>
                  <a:lnTo>
                    <a:pt x="731836" y="1075500"/>
                  </a:lnTo>
                  <a:lnTo>
                    <a:pt x="687889" y="1090601"/>
                  </a:lnTo>
                  <a:lnTo>
                    <a:pt x="643298" y="1102096"/>
                  </a:lnTo>
                  <a:lnTo>
                    <a:pt x="598299" y="1109980"/>
                  </a:lnTo>
                  <a:lnTo>
                    <a:pt x="553129" y="1114250"/>
                  </a:lnTo>
                  <a:lnTo>
                    <a:pt x="508025" y="1114903"/>
                  </a:lnTo>
                  <a:lnTo>
                    <a:pt x="463225" y="1111934"/>
                  </a:lnTo>
                  <a:lnTo>
                    <a:pt x="418965" y="1105342"/>
                  </a:lnTo>
                  <a:lnTo>
                    <a:pt x="375482" y="1095121"/>
                  </a:lnTo>
                  <a:lnTo>
                    <a:pt x="333013" y="1081270"/>
                  </a:lnTo>
                  <a:lnTo>
                    <a:pt x="291795" y="1063783"/>
                  </a:lnTo>
                  <a:lnTo>
                    <a:pt x="252065" y="1042659"/>
                  </a:lnTo>
                  <a:lnTo>
                    <a:pt x="214060" y="1017892"/>
                  </a:lnTo>
                  <a:lnTo>
                    <a:pt x="178017" y="989481"/>
                  </a:lnTo>
                  <a:lnTo>
                    <a:pt x="144172" y="95742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812026" y="4594159"/>
            <a:ext cx="1754505" cy="730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5445" marR="5080" indent="-373380">
              <a:lnSpc>
                <a:spcPct val="1284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fuzzy communities  </a:t>
            </a:r>
            <a:r>
              <a:rPr sz="1800" dirty="0">
                <a:latin typeface="Carlito"/>
                <a:cs typeface="Carlito"/>
              </a:rPr>
              <a:t>Q =</a:t>
            </a:r>
            <a:r>
              <a:rPr sz="1800" spc="-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0.37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5"/>
              <p14:cNvContentPartPr/>
              <p14:nvPr/>
            </p14:nvContentPartPr>
            <p14:xfrm>
              <a:off x="1035720" y="4296600"/>
              <a:ext cx="3132000" cy="219348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27440" y="4289400"/>
                <a:ext cx="3150360" cy="220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903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5" y="304800"/>
            <a:ext cx="7043115" cy="756919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Example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990600" y="1290452"/>
            <a:ext cx="609600" cy="533400"/>
          </a:xfrm>
          <a:prstGeom prst="ellipse">
            <a:avLst/>
          </a:prstGeom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28600" y="2357252"/>
            <a:ext cx="609600" cy="533400"/>
          </a:xfrm>
          <a:prstGeom prst="ellipse">
            <a:avLst/>
          </a:prstGeom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828800" y="2509652"/>
            <a:ext cx="609600" cy="533400"/>
          </a:xfrm>
          <a:prstGeom prst="ellipse">
            <a:avLst/>
          </a:prstGeom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19600" y="1557152"/>
            <a:ext cx="609600" cy="533400"/>
          </a:xfrm>
          <a:prstGeom prst="ellipse">
            <a:avLst/>
          </a:prstGeom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657600" y="2623952"/>
            <a:ext cx="609600" cy="533400"/>
          </a:xfrm>
          <a:prstGeom prst="ellipse">
            <a:avLst/>
          </a:prstGeom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57800" y="2776352"/>
            <a:ext cx="609600" cy="533400"/>
          </a:xfrm>
          <a:prstGeom prst="ellipse">
            <a:avLst/>
          </a:prstGeom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5" idx="7"/>
            <a:endCxn id="4" idx="4"/>
          </p:cNvCxnSpPr>
          <p:nvPr/>
        </p:nvCxnSpPr>
        <p:spPr>
          <a:xfrm flipV="1">
            <a:off x="748926" y="1823852"/>
            <a:ext cx="546474" cy="61151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4"/>
            <a:endCxn id="6" idx="1"/>
          </p:cNvCxnSpPr>
          <p:nvPr/>
        </p:nvCxnSpPr>
        <p:spPr>
          <a:xfrm>
            <a:off x="1295400" y="1823852"/>
            <a:ext cx="622674" cy="76391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6"/>
            <a:endCxn id="6" idx="2"/>
          </p:cNvCxnSpPr>
          <p:nvPr/>
        </p:nvCxnSpPr>
        <p:spPr>
          <a:xfrm>
            <a:off x="838200" y="2623952"/>
            <a:ext cx="990600" cy="15240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7"/>
            <a:endCxn id="7" idx="4"/>
          </p:cNvCxnSpPr>
          <p:nvPr/>
        </p:nvCxnSpPr>
        <p:spPr>
          <a:xfrm flipV="1">
            <a:off x="4177926" y="2090552"/>
            <a:ext cx="546474" cy="61151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6"/>
            <a:endCxn id="9" idx="2"/>
          </p:cNvCxnSpPr>
          <p:nvPr/>
        </p:nvCxnSpPr>
        <p:spPr>
          <a:xfrm>
            <a:off x="4267200" y="2890652"/>
            <a:ext cx="990600" cy="15240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9" idx="2"/>
            <a:endCxn id="7" idx="4"/>
          </p:cNvCxnSpPr>
          <p:nvPr/>
        </p:nvCxnSpPr>
        <p:spPr>
          <a:xfrm flipH="1" flipV="1">
            <a:off x="4724400" y="2090552"/>
            <a:ext cx="533400" cy="95250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6"/>
            <a:endCxn id="8" idx="2"/>
          </p:cNvCxnSpPr>
          <p:nvPr/>
        </p:nvCxnSpPr>
        <p:spPr>
          <a:xfrm>
            <a:off x="2438400" y="2776352"/>
            <a:ext cx="1219200" cy="11430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748926" y="1676400"/>
            <a:ext cx="1384674" cy="1480952"/>
          </a:xfrm>
          <a:prstGeom prst="line">
            <a:avLst/>
          </a:prstGeom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91807" y="1313992"/>
            <a:ext cx="537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S1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257800" y="1682589"/>
            <a:ext cx="537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S2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267" y="1333076"/>
            <a:ext cx="3147733" cy="1514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77" y="3810000"/>
            <a:ext cx="34671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75" y="3810000"/>
            <a:ext cx="511492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548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990600" y="1219200"/>
            <a:ext cx="609600" cy="533400"/>
          </a:xfrm>
          <a:prstGeom prst="ellipse">
            <a:avLst/>
          </a:prstGeom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28600" y="2286000"/>
            <a:ext cx="609600" cy="533400"/>
          </a:xfrm>
          <a:prstGeom prst="ellipse">
            <a:avLst/>
          </a:prstGeom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828800" y="2438400"/>
            <a:ext cx="609600" cy="533400"/>
          </a:xfrm>
          <a:prstGeom prst="ellipse">
            <a:avLst/>
          </a:prstGeom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419600" y="1485900"/>
            <a:ext cx="609600" cy="533400"/>
          </a:xfrm>
          <a:prstGeom prst="ellipse">
            <a:avLst/>
          </a:prstGeom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657600" y="2552700"/>
            <a:ext cx="609600" cy="533400"/>
          </a:xfrm>
          <a:prstGeom prst="ellipse">
            <a:avLst/>
          </a:prstGeom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257800" y="2705100"/>
            <a:ext cx="609600" cy="533400"/>
          </a:xfrm>
          <a:prstGeom prst="ellipse">
            <a:avLst/>
          </a:prstGeom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21" idx="7"/>
            <a:endCxn id="20" idx="4"/>
          </p:cNvCxnSpPr>
          <p:nvPr/>
        </p:nvCxnSpPr>
        <p:spPr>
          <a:xfrm flipV="1">
            <a:off x="748926" y="1752600"/>
            <a:ext cx="546474" cy="61151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0" idx="4"/>
            <a:endCxn id="22" idx="1"/>
          </p:cNvCxnSpPr>
          <p:nvPr/>
        </p:nvCxnSpPr>
        <p:spPr>
          <a:xfrm>
            <a:off x="1295400" y="1752600"/>
            <a:ext cx="622674" cy="76391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1" idx="6"/>
            <a:endCxn id="22" idx="2"/>
          </p:cNvCxnSpPr>
          <p:nvPr/>
        </p:nvCxnSpPr>
        <p:spPr>
          <a:xfrm>
            <a:off x="838200" y="2552700"/>
            <a:ext cx="990600" cy="15240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4" idx="7"/>
            <a:endCxn id="23" idx="4"/>
          </p:cNvCxnSpPr>
          <p:nvPr/>
        </p:nvCxnSpPr>
        <p:spPr>
          <a:xfrm flipV="1">
            <a:off x="4177926" y="2019300"/>
            <a:ext cx="546474" cy="61151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4" idx="6"/>
            <a:endCxn id="25" idx="2"/>
          </p:cNvCxnSpPr>
          <p:nvPr/>
        </p:nvCxnSpPr>
        <p:spPr>
          <a:xfrm>
            <a:off x="4267200" y="2819400"/>
            <a:ext cx="990600" cy="15240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5" idx="2"/>
            <a:endCxn id="23" idx="4"/>
          </p:cNvCxnSpPr>
          <p:nvPr/>
        </p:nvCxnSpPr>
        <p:spPr>
          <a:xfrm flipH="1" flipV="1">
            <a:off x="4724400" y="2019300"/>
            <a:ext cx="533400" cy="95250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6"/>
            <a:endCxn id="24" idx="2"/>
          </p:cNvCxnSpPr>
          <p:nvPr/>
        </p:nvCxnSpPr>
        <p:spPr>
          <a:xfrm>
            <a:off x="2438400" y="2705100"/>
            <a:ext cx="1219200" cy="11430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2577726" y="1890339"/>
            <a:ext cx="1384674" cy="1480952"/>
          </a:xfrm>
          <a:prstGeom prst="line">
            <a:avLst/>
          </a:prstGeom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91807" y="1242740"/>
            <a:ext cx="537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S1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257800" y="1611337"/>
            <a:ext cx="537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S2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91807" y="152400"/>
            <a:ext cx="229915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Example</a:t>
            </a:r>
            <a:endParaRPr lang="en-US" sz="4800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279" y="3376546"/>
            <a:ext cx="3582141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" y="3981603"/>
            <a:ext cx="3152775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861680"/>
            <a:ext cx="5448376" cy="1767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268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143000"/>
            <a:ext cx="8153400" cy="984885"/>
          </a:xfrm>
        </p:spPr>
        <p:txBody>
          <a:bodyPr/>
          <a:lstStyle/>
          <a:p>
            <a:r>
              <a:rPr lang="en-US" sz="3200" dirty="0" smtClean="0">
                <a:solidFill>
                  <a:srgbClr val="00B0F0"/>
                </a:solidFill>
              </a:rPr>
              <a:t>Which random graph cut gives maximum modularity????</a:t>
            </a:r>
            <a:endParaRPr lang="en-US" sz="3200" dirty="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323" y="2438400"/>
            <a:ext cx="5330077" cy="202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206" y="4572000"/>
            <a:ext cx="5216996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-86400" y="1575720"/>
              <a:ext cx="9183600" cy="51890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2880" y="1570680"/>
                <a:ext cx="9193320" cy="520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548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85800"/>
            <a:ext cx="8159125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147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57200"/>
            <a:ext cx="9012628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748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11911"/>
            <a:ext cx="2588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solidFill>
                  <a:srgbClr val="FFFFFF"/>
                </a:solidFill>
                <a:latin typeface="Carlito"/>
                <a:cs typeface="Carlito"/>
              </a:rPr>
              <a:t>g</a:t>
            </a:r>
            <a:r>
              <a:rPr sz="3600" b="0" spc="-75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3600" b="0" dirty="0">
                <a:solidFill>
                  <a:srgbClr val="FFFFFF"/>
                </a:solidFill>
                <a:latin typeface="Carlito"/>
                <a:cs typeface="Carlito"/>
              </a:rPr>
              <a:t>aph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87575" y="3987800"/>
            <a:ext cx="4343400" cy="1231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17874" y="1994738"/>
            <a:ext cx="3540125" cy="1369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1200">
              <a:lnSpc>
                <a:spcPts val="2725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nodes</a:t>
            </a:r>
            <a:endParaRPr sz="2400" dirty="0">
              <a:latin typeface="Carlito"/>
              <a:cs typeface="Carlito"/>
            </a:endParaRPr>
          </a:p>
          <a:p>
            <a:pPr marL="12700">
              <a:lnSpc>
                <a:spcPts val="5050"/>
              </a:lnSpc>
            </a:pPr>
            <a:r>
              <a:rPr sz="4400" dirty="0">
                <a:latin typeface="Carlito"/>
                <a:cs typeface="Carlito"/>
              </a:rPr>
              <a:t>G = </a:t>
            </a:r>
            <a:r>
              <a:rPr sz="4400" spc="-125" dirty="0">
                <a:latin typeface="Carlito"/>
                <a:cs typeface="Carlito"/>
              </a:rPr>
              <a:t>(V,</a:t>
            </a:r>
            <a:r>
              <a:rPr sz="4400" spc="-55" dirty="0">
                <a:latin typeface="Carlito"/>
                <a:cs typeface="Carlito"/>
              </a:rPr>
              <a:t> </a:t>
            </a:r>
            <a:r>
              <a:rPr sz="4400" spc="-5" dirty="0">
                <a:latin typeface="Carlito"/>
                <a:cs typeface="Carlito"/>
              </a:rPr>
              <a:t>E)</a:t>
            </a:r>
            <a:endParaRPr sz="4400" dirty="0">
              <a:latin typeface="Carlito"/>
              <a:cs typeface="Carlito"/>
            </a:endParaRPr>
          </a:p>
          <a:p>
            <a:pPr marL="1409700">
              <a:lnSpc>
                <a:spcPts val="2805"/>
              </a:lnSpc>
            </a:pPr>
            <a:r>
              <a:rPr sz="2400" dirty="0">
                <a:latin typeface="Carlito"/>
                <a:cs typeface="Carlito"/>
              </a:rPr>
              <a:t>ed</a:t>
            </a:r>
            <a:r>
              <a:rPr sz="2400" spc="-25" dirty="0">
                <a:latin typeface="Carlito"/>
                <a:cs typeface="Carlito"/>
              </a:rPr>
              <a:t>g</a:t>
            </a:r>
            <a:r>
              <a:rPr sz="2400" dirty="0">
                <a:latin typeface="Carlito"/>
                <a:cs typeface="Carlito"/>
              </a:rPr>
              <a:t>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79535" y="6556959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2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900" y="103123"/>
            <a:ext cx="77851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chemeClr val="bg1"/>
                </a:solidFill>
              </a:rPr>
              <a:t>Clique</a:t>
            </a:r>
            <a:r>
              <a:rPr sz="4000" spc="-45" dirty="0">
                <a:solidFill>
                  <a:schemeClr val="bg1"/>
                </a:solidFill>
              </a:rPr>
              <a:t> </a:t>
            </a:r>
            <a:r>
              <a:rPr sz="4000" spc="-20" dirty="0">
                <a:solidFill>
                  <a:schemeClr val="bg1"/>
                </a:solidFill>
              </a:rPr>
              <a:t>Percolation</a:t>
            </a:r>
            <a:r>
              <a:rPr sz="4000" spc="-65" dirty="0">
                <a:solidFill>
                  <a:schemeClr val="bg1"/>
                </a:solidFill>
              </a:rPr>
              <a:t> </a:t>
            </a:r>
            <a:r>
              <a:rPr sz="4000" spc="-5" dirty="0">
                <a:solidFill>
                  <a:schemeClr val="bg1"/>
                </a:solidFill>
              </a:rPr>
              <a:t>Method</a:t>
            </a:r>
            <a:endParaRPr sz="4000" dirty="0">
              <a:solidFill>
                <a:schemeClr val="bg1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08238" y="6555895"/>
            <a:ext cx="2184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latin typeface="Constantia"/>
                <a:cs typeface="Constantia"/>
              </a:rPr>
              <a:t>20</a:t>
            </a:fld>
            <a:endParaRPr sz="120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95729"/>
            <a:ext cx="8052434" cy="41008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7020" algn="l"/>
              </a:tabLst>
            </a:pPr>
            <a:r>
              <a:rPr sz="2400" spc="-5" dirty="0">
                <a:latin typeface="Constantia"/>
                <a:cs typeface="Constantia"/>
              </a:rPr>
              <a:t>Clique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very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strict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definition,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unstable</a:t>
            </a:r>
            <a:endParaRPr sz="2400">
              <a:latin typeface="Constantia"/>
              <a:cs typeface="Constantia"/>
            </a:endParaRPr>
          </a:p>
          <a:p>
            <a:pPr marL="286385" marR="893444" indent="-274320">
              <a:lnSpc>
                <a:spcPts val="2310"/>
              </a:lnSpc>
              <a:spcBef>
                <a:spcPts val="550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7020" algn="l"/>
              </a:tabLst>
            </a:pPr>
            <a:r>
              <a:rPr sz="2400" spc="-10" dirty="0">
                <a:latin typeface="Constantia"/>
                <a:cs typeface="Constantia"/>
              </a:rPr>
              <a:t>Normally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use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cliques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as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0000FF"/>
                </a:solidFill>
                <a:latin typeface="Constantia"/>
                <a:cs typeface="Constantia"/>
              </a:rPr>
              <a:t>a</a:t>
            </a:r>
            <a:r>
              <a:rPr sz="2400" spc="-114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400" spc="-25" dirty="0">
                <a:solidFill>
                  <a:srgbClr val="0000FF"/>
                </a:solidFill>
                <a:latin typeface="Constantia"/>
                <a:cs typeface="Constantia"/>
              </a:rPr>
              <a:t>core</a:t>
            </a:r>
            <a:r>
              <a:rPr sz="2400" spc="-114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0000FF"/>
                </a:solidFill>
                <a:latin typeface="Constantia"/>
                <a:cs typeface="Constantia"/>
              </a:rPr>
              <a:t>or</a:t>
            </a:r>
            <a:r>
              <a:rPr sz="2400" spc="-14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0000FF"/>
                </a:solidFill>
                <a:latin typeface="Constantia"/>
                <a:cs typeface="Constantia"/>
              </a:rPr>
              <a:t>a</a:t>
            </a:r>
            <a:r>
              <a:rPr sz="2400" spc="-12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0000FF"/>
                </a:solidFill>
                <a:latin typeface="Constantia"/>
                <a:cs typeface="Constantia"/>
              </a:rPr>
              <a:t>seed</a:t>
            </a:r>
            <a:r>
              <a:rPr sz="2400" spc="-4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to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10" dirty="0">
                <a:latin typeface="Constantia"/>
                <a:cs typeface="Constantia"/>
              </a:rPr>
              <a:t>find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larger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communities</a:t>
            </a:r>
            <a:endParaRPr sz="24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AD0D9"/>
              </a:buClr>
              <a:buFont typeface="Segoe UI Symbol"/>
              <a:buChar char="⚫"/>
            </a:pPr>
            <a:endParaRPr sz="235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3750"/>
              <a:buFont typeface="Segoe UI Symbol"/>
              <a:buChar char="⚫"/>
              <a:tabLst>
                <a:tab pos="287020" algn="l"/>
              </a:tabLst>
            </a:pPr>
            <a:r>
              <a:rPr sz="2400" spc="-5" dirty="0">
                <a:latin typeface="Constantia"/>
                <a:cs typeface="Constantia"/>
              </a:rPr>
              <a:t>CPM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such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method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to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10" dirty="0">
                <a:latin typeface="Constantia"/>
                <a:cs typeface="Constantia"/>
              </a:rPr>
              <a:t>find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15" dirty="0">
                <a:solidFill>
                  <a:srgbClr val="0000FF"/>
                </a:solidFill>
                <a:latin typeface="Constantia"/>
                <a:cs typeface="Constantia"/>
              </a:rPr>
              <a:t>overlapping</a:t>
            </a:r>
            <a:r>
              <a:rPr sz="2400" spc="-7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communities</a:t>
            </a:r>
            <a:endParaRPr sz="24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20"/>
              </a:spcBef>
              <a:buClr>
                <a:srgbClr val="0E6EC5"/>
              </a:buClr>
              <a:buSzPct val="85000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000" b="1" dirty="0">
                <a:latin typeface="Constantia"/>
                <a:cs typeface="Constantia"/>
              </a:rPr>
              <a:t>Input</a:t>
            </a:r>
            <a:endParaRPr sz="2000">
              <a:latin typeface="Constantia"/>
              <a:cs typeface="Constantia"/>
            </a:endParaRPr>
          </a:p>
          <a:p>
            <a:pPr marL="927100" lvl="2" indent="-247650">
              <a:lnSpc>
                <a:spcPct val="100000"/>
              </a:lnSpc>
              <a:buClr>
                <a:srgbClr val="009DD9"/>
              </a:buClr>
              <a:buSzPct val="70000"/>
              <a:buFont typeface="Segoe UI Symbol"/>
              <a:buChar char="⚫"/>
              <a:tabLst>
                <a:tab pos="927100" algn="l"/>
                <a:tab pos="927735" algn="l"/>
              </a:tabLst>
            </a:pPr>
            <a:r>
              <a:rPr sz="2000" dirty="0">
                <a:latin typeface="Constantia"/>
                <a:cs typeface="Constantia"/>
              </a:rPr>
              <a:t>A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parameter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k,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and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spc="-15" dirty="0">
                <a:latin typeface="Constantia"/>
                <a:cs typeface="Constantia"/>
              </a:rPr>
              <a:t>network</a:t>
            </a:r>
            <a:endParaRPr sz="20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buClr>
                <a:srgbClr val="0E6EC5"/>
              </a:buClr>
              <a:buSzPct val="85000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000" b="1" spc="-15" dirty="0">
                <a:latin typeface="Constantia"/>
                <a:cs typeface="Constantia"/>
              </a:rPr>
              <a:t>Procedure</a:t>
            </a:r>
            <a:endParaRPr sz="2000">
              <a:latin typeface="Constantia"/>
              <a:cs typeface="Constantia"/>
            </a:endParaRPr>
          </a:p>
          <a:p>
            <a:pPr marL="927100" lvl="2" indent="-247650">
              <a:lnSpc>
                <a:spcPct val="100000"/>
              </a:lnSpc>
              <a:buClr>
                <a:srgbClr val="009DD9"/>
              </a:buClr>
              <a:buSzPct val="70000"/>
              <a:buFont typeface="Segoe UI Symbol"/>
              <a:buChar char="⚫"/>
              <a:tabLst>
                <a:tab pos="927100" algn="l"/>
                <a:tab pos="927735" algn="l"/>
              </a:tabLst>
            </a:pPr>
            <a:r>
              <a:rPr sz="2000" spc="-25" dirty="0">
                <a:latin typeface="Constantia"/>
                <a:cs typeface="Constantia"/>
              </a:rPr>
              <a:t>F</a:t>
            </a:r>
            <a:r>
              <a:rPr sz="2000" spc="-5" dirty="0">
                <a:latin typeface="Constantia"/>
                <a:cs typeface="Constantia"/>
              </a:rPr>
              <a:t>in</a:t>
            </a:r>
            <a:r>
              <a:rPr sz="2000" dirty="0">
                <a:latin typeface="Constantia"/>
                <a:cs typeface="Constantia"/>
              </a:rPr>
              <a:t>d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out</a:t>
            </a:r>
            <a:r>
              <a:rPr sz="2000" spc="-12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all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cli</a:t>
            </a:r>
            <a:r>
              <a:rPr sz="2000" spc="-10" dirty="0">
                <a:latin typeface="Constantia"/>
                <a:cs typeface="Constantia"/>
              </a:rPr>
              <a:t>q</a:t>
            </a:r>
            <a:r>
              <a:rPr sz="2000" spc="-5" dirty="0">
                <a:latin typeface="Constantia"/>
                <a:cs typeface="Constantia"/>
              </a:rPr>
              <a:t>ue</a:t>
            </a:r>
            <a:r>
              <a:rPr sz="2000" dirty="0">
                <a:latin typeface="Constantia"/>
                <a:cs typeface="Constantia"/>
              </a:rPr>
              <a:t>s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of</a:t>
            </a:r>
            <a:r>
              <a:rPr sz="2000" spc="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si</a:t>
            </a:r>
            <a:r>
              <a:rPr sz="2000" spc="-15" dirty="0">
                <a:latin typeface="Constantia"/>
                <a:cs typeface="Constantia"/>
              </a:rPr>
              <a:t>z</a:t>
            </a:r>
            <a:r>
              <a:rPr sz="2000" dirty="0">
                <a:latin typeface="Constantia"/>
                <a:cs typeface="Constantia"/>
              </a:rPr>
              <a:t>e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k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</a:t>
            </a:r>
            <a:r>
              <a:rPr sz="2000" dirty="0">
                <a:latin typeface="Constantia"/>
                <a:cs typeface="Constantia"/>
              </a:rPr>
              <a:t>n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g</a:t>
            </a:r>
            <a:r>
              <a:rPr sz="2000" spc="-30" dirty="0">
                <a:latin typeface="Constantia"/>
                <a:cs typeface="Constantia"/>
              </a:rPr>
              <a:t>i</a:t>
            </a:r>
            <a:r>
              <a:rPr sz="2000" spc="-45" dirty="0">
                <a:latin typeface="Constantia"/>
                <a:cs typeface="Constantia"/>
              </a:rPr>
              <a:t>v</a:t>
            </a:r>
            <a:r>
              <a:rPr sz="2000" dirty="0">
                <a:latin typeface="Constantia"/>
                <a:cs typeface="Constantia"/>
              </a:rPr>
              <a:t>en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net</a:t>
            </a:r>
            <a:r>
              <a:rPr sz="2000" spc="-55" dirty="0">
                <a:latin typeface="Constantia"/>
                <a:cs typeface="Constantia"/>
              </a:rPr>
              <a:t>w</a:t>
            </a:r>
            <a:r>
              <a:rPr sz="2000" dirty="0">
                <a:latin typeface="Constantia"/>
                <a:cs typeface="Constantia"/>
              </a:rPr>
              <a:t>o</a:t>
            </a:r>
            <a:r>
              <a:rPr sz="2000" spc="-30" dirty="0">
                <a:latin typeface="Constantia"/>
                <a:cs typeface="Constantia"/>
              </a:rPr>
              <a:t>r</a:t>
            </a:r>
            <a:r>
              <a:rPr sz="2000" dirty="0">
                <a:latin typeface="Constantia"/>
                <a:cs typeface="Constantia"/>
              </a:rPr>
              <a:t>k</a:t>
            </a:r>
            <a:endParaRPr sz="2000">
              <a:latin typeface="Constantia"/>
              <a:cs typeface="Constantia"/>
            </a:endParaRPr>
          </a:p>
          <a:p>
            <a:pPr marL="927100" marR="5080" lvl="2" indent="-247015">
              <a:lnSpc>
                <a:spcPct val="80000"/>
              </a:lnSpc>
              <a:spcBef>
                <a:spcPts val="480"/>
              </a:spcBef>
              <a:buClr>
                <a:srgbClr val="009DD9"/>
              </a:buClr>
              <a:buSzPct val="70000"/>
              <a:buFont typeface="Segoe UI Symbol"/>
              <a:buChar char="⚫"/>
              <a:tabLst>
                <a:tab pos="927100" algn="l"/>
                <a:tab pos="927735" algn="l"/>
              </a:tabLst>
            </a:pPr>
            <a:r>
              <a:rPr sz="2000" spc="-5" dirty="0">
                <a:latin typeface="Constantia"/>
                <a:cs typeface="Constantia"/>
              </a:rPr>
              <a:t>Construct</a:t>
            </a:r>
            <a:r>
              <a:rPr sz="2000" spc="-13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clique</a:t>
            </a:r>
            <a:r>
              <a:rPr sz="2000" u="sng" spc="-9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graph</a:t>
            </a:r>
            <a:r>
              <a:rPr sz="2000" spc="-5" dirty="0">
                <a:latin typeface="Constantia"/>
                <a:cs typeface="Constantia"/>
              </a:rPr>
              <a:t>.</a:t>
            </a:r>
            <a:r>
              <a:rPr sz="2000" spc="-45" dirty="0">
                <a:latin typeface="Constantia"/>
                <a:cs typeface="Constantia"/>
              </a:rPr>
              <a:t> </a:t>
            </a:r>
            <a:r>
              <a:rPr sz="2000" spc="-70" dirty="0">
                <a:latin typeface="Constantia"/>
                <a:cs typeface="Constantia"/>
              </a:rPr>
              <a:t>Two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cliques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are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adjacent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if</a:t>
            </a:r>
            <a:r>
              <a:rPr sz="2000" spc="2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they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share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k- </a:t>
            </a:r>
            <a:r>
              <a:rPr sz="2000" spc="-484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1</a:t>
            </a:r>
            <a:r>
              <a:rPr sz="2000" spc="-5" dirty="0">
                <a:latin typeface="Constantia"/>
                <a:cs typeface="Constantia"/>
              </a:rPr>
              <a:t> nodes</a:t>
            </a:r>
            <a:endParaRPr sz="2000">
              <a:latin typeface="Constantia"/>
              <a:cs typeface="Constantia"/>
            </a:endParaRPr>
          </a:p>
          <a:p>
            <a:pPr marL="927100" lvl="2" indent="-247650">
              <a:lnSpc>
                <a:spcPts val="2160"/>
              </a:lnSpc>
              <a:buClr>
                <a:srgbClr val="009DD9"/>
              </a:buClr>
              <a:buSzPct val="70000"/>
              <a:buFont typeface="Segoe UI Symbol"/>
              <a:buChar char="⚫"/>
              <a:tabLst>
                <a:tab pos="927100" algn="l"/>
                <a:tab pos="927735" algn="l"/>
              </a:tabLst>
            </a:pPr>
            <a:r>
              <a:rPr sz="2000" dirty="0">
                <a:latin typeface="Constantia"/>
                <a:cs typeface="Constantia"/>
              </a:rPr>
              <a:t>Each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connected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components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in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clique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graph</a:t>
            </a:r>
            <a:r>
              <a:rPr sz="2000" spc="-3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form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</a:t>
            </a:r>
            <a:endParaRPr sz="2000">
              <a:latin typeface="Constantia"/>
              <a:cs typeface="Constantia"/>
            </a:endParaRPr>
          </a:p>
          <a:p>
            <a:pPr marL="927100">
              <a:lnSpc>
                <a:spcPts val="2160"/>
              </a:lnSpc>
            </a:pPr>
            <a:r>
              <a:rPr sz="2000" spc="-5" dirty="0">
                <a:latin typeface="Constantia"/>
                <a:cs typeface="Constantia"/>
              </a:rPr>
              <a:t>community</a:t>
            </a:r>
            <a:endParaRPr sz="2000">
              <a:latin typeface="Constantia"/>
              <a:cs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244712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100076"/>
            <a:ext cx="595630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5" dirty="0">
                <a:solidFill>
                  <a:schemeClr val="bg1"/>
                </a:solidFill>
              </a:rPr>
              <a:t>CPM</a:t>
            </a:r>
            <a:r>
              <a:rPr sz="4500" spc="-60" dirty="0">
                <a:solidFill>
                  <a:schemeClr val="bg1"/>
                </a:solidFill>
              </a:rPr>
              <a:t> </a:t>
            </a:r>
            <a:r>
              <a:rPr sz="4500" spc="-20" dirty="0">
                <a:solidFill>
                  <a:schemeClr val="bg1"/>
                </a:solidFill>
              </a:rPr>
              <a:t>Example</a:t>
            </a:r>
            <a:endParaRPr sz="4500" dirty="0">
              <a:solidFill>
                <a:schemeClr val="bg1"/>
              </a:solidFill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4025" y="1470025"/>
            <a:ext cx="4327525" cy="16478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729478" y="1434211"/>
            <a:ext cx="2689225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Calibri"/>
                <a:cs typeface="Calibri"/>
              </a:rPr>
              <a:t>Cliques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10" dirty="0">
                <a:latin typeface="Calibri"/>
                <a:cs typeface="Calibri"/>
              </a:rPr>
              <a:t> size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3: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{1,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3},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{1,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3,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4},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{4,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5,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6},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{5,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6,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7},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{5,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6,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8},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{5,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7,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8},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{6,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7,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8}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330700" y="3675062"/>
            <a:ext cx="4813300" cy="2489200"/>
            <a:chOff x="4330700" y="3675062"/>
            <a:chExt cx="4813300" cy="248920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24500" y="3675062"/>
              <a:ext cx="3619499" cy="24892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30700" y="3852862"/>
              <a:ext cx="1193800" cy="231140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259205" y="4290821"/>
            <a:ext cx="175069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Communities:</a:t>
            </a:r>
            <a:endParaRPr sz="2400">
              <a:latin typeface="Calibri"/>
              <a:cs typeface="Calibri"/>
            </a:endParaRPr>
          </a:p>
          <a:p>
            <a:pPr marL="63500" algn="ctr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{1,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3,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4</a:t>
            </a:r>
            <a:r>
              <a:rPr sz="2400" spc="-5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  <a:p>
            <a:pPr marL="64135" algn="ctr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{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4</a:t>
            </a:r>
            <a:r>
              <a:rPr sz="2400" spc="-5" dirty="0">
                <a:latin typeface="Calibri"/>
                <a:cs typeface="Calibri"/>
              </a:rPr>
              <a:t>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5,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6,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7,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8}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049011" y="2081212"/>
            <a:ext cx="483234" cy="299720"/>
            <a:chOff x="5049011" y="2081212"/>
            <a:chExt cx="483234" cy="29972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49011" y="2095500"/>
              <a:ext cx="483108" cy="28498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54599" y="2085975"/>
              <a:ext cx="469900" cy="25869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054599" y="2085975"/>
              <a:ext cx="469900" cy="259079"/>
            </a:xfrm>
            <a:custGeom>
              <a:avLst/>
              <a:gdLst/>
              <a:ahLst/>
              <a:cxnLst/>
              <a:rect l="l" t="t" r="r" b="b"/>
              <a:pathLst>
                <a:path w="469900" h="259080">
                  <a:moveTo>
                    <a:pt x="0" y="64642"/>
                  </a:moveTo>
                  <a:lnTo>
                    <a:pt x="340487" y="64642"/>
                  </a:lnTo>
                  <a:lnTo>
                    <a:pt x="340487" y="0"/>
                  </a:lnTo>
                  <a:lnTo>
                    <a:pt x="469900" y="129412"/>
                  </a:lnTo>
                  <a:lnTo>
                    <a:pt x="340487" y="258699"/>
                  </a:lnTo>
                  <a:lnTo>
                    <a:pt x="340487" y="194055"/>
                  </a:lnTo>
                  <a:lnTo>
                    <a:pt x="0" y="194055"/>
                  </a:lnTo>
                  <a:lnTo>
                    <a:pt x="0" y="64642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7091171" y="2811462"/>
            <a:ext cx="386080" cy="637540"/>
            <a:chOff x="7091171" y="2811462"/>
            <a:chExt cx="386080" cy="637540"/>
          </a:xfrm>
        </p:grpSpPr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91171" y="2833116"/>
              <a:ext cx="385572" cy="61569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04125" y="2816225"/>
              <a:ext cx="360299" cy="60172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104125" y="2816225"/>
              <a:ext cx="360680" cy="601980"/>
            </a:xfrm>
            <a:custGeom>
              <a:avLst/>
              <a:gdLst/>
              <a:ahLst/>
              <a:cxnLst/>
              <a:rect l="l" t="t" r="r" b="b"/>
              <a:pathLst>
                <a:path w="360679" h="601979">
                  <a:moveTo>
                    <a:pt x="0" y="421386"/>
                  </a:moveTo>
                  <a:lnTo>
                    <a:pt x="90043" y="421386"/>
                  </a:lnTo>
                  <a:lnTo>
                    <a:pt x="90043" y="0"/>
                  </a:lnTo>
                  <a:lnTo>
                    <a:pt x="270255" y="0"/>
                  </a:lnTo>
                  <a:lnTo>
                    <a:pt x="270255" y="421386"/>
                  </a:lnTo>
                  <a:lnTo>
                    <a:pt x="360299" y="421386"/>
                  </a:lnTo>
                  <a:lnTo>
                    <a:pt x="180085" y="601726"/>
                  </a:lnTo>
                  <a:lnTo>
                    <a:pt x="0" y="42138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3345179" y="4802187"/>
            <a:ext cx="807720" cy="349250"/>
            <a:chOff x="3345179" y="4802187"/>
            <a:chExt cx="807720" cy="349250"/>
          </a:xfrm>
        </p:grpSpPr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45179" y="4817364"/>
              <a:ext cx="807720" cy="33375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52799" y="4806950"/>
              <a:ext cx="793750" cy="307975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352799" y="4806950"/>
              <a:ext cx="793750" cy="307975"/>
            </a:xfrm>
            <a:custGeom>
              <a:avLst/>
              <a:gdLst/>
              <a:ahLst/>
              <a:cxnLst/>
              <a:rect l="l" t="t" r="r" b="b"/>
              <a:pathLst>
                <a:path w="793750" h="307975">
                  <a:moveTo>
                    <a:pt x="0" y="154050"/>
                  </a:moveTo>
                  <a:lnTo>
                    <a:pt x="153415" y="0"/>
                  </a:lnTo>
                  <a:lnTo>
                    <a:pt x="153415" y="76962"/>
                  </a:lnTo>
                  <a:lnTo>
                    <a:pt x="793750" y="76962"/>
                  </a:lnTo>
                  <a:lnTo>
                    <a:pt x="793750" y="231012"/>
                  </a:lnTo>
                  <a:lnTo>
                    <a:pt x="153415" y="231012"/>
                  </a:lnTo>
                  <a:lnTo>
                    <a:pt x="153415" y="307975"/>
                  </a:lnTo>
                  <a:lnTo>
                    <a:pt x="0" y="154050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8426957" y="6464909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38</a:t>
            </a:r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263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636" y="381000"/>
            <a:ext cx="8416636" cy="3505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761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57200"/>
            <a:ext cx="7772400" cy="571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025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www.frontiersin.org/files/Articles/649440/fgene-12-649440-HTML/image_m/fgene-12-649440-g00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562"/>
          <a:stretch/>
        </p:blipFill>
        <p:spPr bwMode="auto">
          <a:xfrm>
            <a:off x="16042" y="762000"/>
            <a:ext cx="8670758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34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0"/>
            <a:ext cx="81534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3224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7848600" cy="6833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513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750" y="228600"/>
            <a:ext cx="7043115" cy="756919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Algorithm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42" b="44533"/>
          <a:stretch/>
        </p:blipFill>
        <p:spPr bwMode="auto">
          <a:xfrm>
            <a:off x="304800" y="1219200"/>
            <a:ext cx="8305800" cy="525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766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901" b="16561"/>
          <a:stretch/>
        </p:blipFill>
        <p:spPr bwMode="auto">
          <a:xfrm>
            <a:off x="0" y="1143000"/>
            <a:ext cx="8839200" cy="4419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470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439911" y="6477914"/>
            <a:ext cx="15557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75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50442" y="1503045"/>
            <a:ext cx="248539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que</a:t>
            </a:r>
            <a:r>
              <a:rPr sz="4000" spc="-45" dirty="0"/>
              <a:t>s</a:t>
            </a:r>
            <a:r>
              <a:rPr sz="4000" dirty="0"/>
              <a:t>tions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4499990" y="2852877"/>
            <a:ext cx="4311650" cy="3951604"/>
            <a:chOff x="4499990" y="2852877"/>
            <a:chExt cx="4311650" cy="3951604"/>
          </a:xfrm>
        </p:grpSpPr>
        <p:sp>
          <p:nvSpPr>
            <p:cNvPr id="6" name="object 6"/>
            <p:cNvSpPr/>
            <p:nvPr/>
          </p:nvSpPr>
          <p:spPr>
            <a:xfrm>
              <a:off x="4499990" y="2852877"/>
              <a:ext cx="3744467" cy="374446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884413" y="5877271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84413" y="5877271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0" y="914400"/>
                  </a:moveTo>
                  <a:lnTo>
                    <a:pt x="914400" y="9144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11911"/>
            <a:ext cx="4048632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15" dirty="0">
                <a:solidFill>
                  <a:srgbClr val="FFFFFF"/>
                </a:solidFill>
                <a:latin typeface="Carlito"/>
                <a:cs typeface="Carlito"/>
              </a:rPr>
              <a:t>graph</a:t>
            </a:r>
            <a:r>
              <a:rPr sz="3600" b="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600" b="0" spc="-5" dirty="0">
                <a:solidFill>
                  <a:srgbClr val="FFFFFF"/>
                </a:solidFill>
                <a:latin typeface="Carlito"/>
                <a:cs typeface="Carlito"/>
              </a:rPr>
              <a:t>basics</a:t>
            </a:r>
            <a:endParaRPr sz="36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79535" y="6556959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3</a:t>
            </a:fld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36649"/>
            <a:ext cx="8097265" cy="125285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3200" b="1" dirty="0">
                <a:solidFill>
                  <a:srgbClr val="424455"/>
                </a:solidFill>
                <a:latin typeface="Carlito"/>
                <a:cs typeface="Carlito"/>
              </a:rPr>
              <a:t>node</a:t>
            </a:r>
            <a:r>
              <a:rPr sz="3200" b="1" spc="-15" dirty="0">
                <a:solidFill>
                  <a:srgbClr val="424455"/>
                </a:solidFill>
                <a:latin typeface="Carlito"/>
                <a:cs typeface="Carlito"/>
              </a:rPr>
              <a:t> </a:t>
            </a:r>
            <a:r>
              <a:rPr sz="3200" b="1" spc="-10" dirty="0">
                <a:solidFill>
                  <a:srgbClr val="424455"/>
                </a:solidFill>
                <a:latin typeface="Carlito"/>
                <a:cs typeface="Carlito"/>
              </a:rPr>
              <a:t>degree</a:t>
            </a:r>
            <a:endParaRPr sz="3200" dirty="0">
              <a:latin typeface="Carlito"/>
              <a:cs typeface="Carlito"/>
            </a:endParaRPr>
          </a:p>
          <a:p>
            <a:pPr marL="1358900">
              <a:lnSpc>
                <a:spcPct val="100000"/>
              </a:lnSpc>
              <a:spcBef>
                <a:spcPts val="990"/>
              </a:spcBef>
            </a:pPr>
            <a:r>
              <a:rPr sz="3200" dirty="0">
                <a:latin typeface="Carlito"/>
                <a:cs typeface="Carlito"/>
              </a:rPr>
              <a:t>deg(v</a:t>
            </a:r>
            <a:r>
              <a:rPr sz="1600" dirty="0">
                <a:latin typeface="Carlito"/>
                <a:cs typeface="Carlito"/>
              </a:rPr>
              <a:t>i</a:t>
            </a:r>
            <a:r>
              <a:rPr sz="3200" dirty="0">
                <a:latin typeface="Carlito"/>
                <a:cs typeface="Carlito"/>
              </a:rPr>
              <a:t>) = k</a:t>
            </a:r>
            <a:r>
              <a:rPr sz="1600" dirty="0">
                <a:latin typeface="Carlito"/>
                <a:cs typeface="Carlito"/>
              </a:rPr>
              <a:t>i </a:t>
            </a:r>
            <a:r>
              <a:rPr sz="3200" dirty="0">
                <a:latin typeface="Carlito"/>
                <a:cs typeface="Carlito"/>
              </a:rPr>
              <a:t>= </a:t>
            </a:r>
            <a:r>
              <a:rPr sz="3200" spc="-5" dirty="0">
                <a:latin typeface="Carlito"/>
                <a:cs typeface="Carlito"/>
              </a:rPr>
              <a:t>number of</a:t>
            </a:r>
            <a:r>
              <a:rPr sz="3200" spc="-4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neighbors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973705"/>
            <a:ext cx="8097265" cy="33578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60730" algn="ctr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rlito"/>
                <a:cs typeface="Carlito"/>
              </a:rPr>
              <a:t>In </a:t>
            </a:r>
            <a:r>
              <a:rPr sz="2000" spc="-10" dirty="0">
                <a:latin typeface="Carlito"/>
                <a:cs typeface="Carlito"/>
              </a:rPr>
              <a:t>directed </a:t>
            </a:r>
            <a:r>
              <a:rPr sz="2000" spc="-5" dirty="0">
                <a:latin typeface="Carlito"/>
                <a:cs typeface="Carlito"/>
              </a:rPr>
              <a:t>graphs, </a:t>
            </a:r>
            <a:r>
              <a:rPr sz="2000" spc="-10" dirty="0">
                <a:latin typeface="Carlito"/>
                <a:cs typeface="Carlito"/>
              </a:rPr>
              <a:t>we </a:t>
            </a:r>
            <a:r>
              <a:rPr sz="2000" spc="-15" dirty="0">
                <a:latin typeface="Carlito"/>
                <a:cs typeface="Carlito"/>
              </a:rPr>
              <a:t>differentiate </a:t>
            </a:r>
            <a:r>
              <a:rPr sz="2000" spc="-5" dirty="0">
                <a:latin typeface="Carlito"/>
                <a:cs typeface="Carlito"/>
              </a:rPr>
              <a:t>between in- </a:t>
            </a:r>
            <a:r>
              <a:rPr sz="2000" dirty="0">
                <a:latin typeface="Carlito"/>
                <a:cs typeface="Carlito"/>
              </a:rPr>
              <a:t>and</a:t>
            </a:r>
            <a:r>
              <a:rPr sz="2000" spc="4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out-degree.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 dirty="0">
              <a:latin typeface="Carlito"/>
              <a:cs typeface="Carlito"/>
            </a:endParaRPr>
          </a:p>
          <a:p>
            <a:pPr marR="4521835" algn="ctr">
              <a:lnSpc>
                <a:spcPct val="100000"/>
              </a:lnSpc>
            </a:pPr>
            <a:r>
              <a:rPr sz="3200" b="1" dirty="0">
                <a:solidFill>
                  <a:srgbClr val="424455"/>
                </a:solidFill>
                <a:latin typeface="Carlito"/>
                <a:cs typeface="Carlito"/>
              </a:rPr>
              <a:t>adjacency</a:t>
            </a:r>
            <a:r>
              <a:rPr sz="3200" b="1" spc="-110" dirty="0">
                <a:solidFill>
                  <a:srgbClr val="424455"/>
                </a:solidFill>
                <a:latin typeface="Carlito"/>
                <a:cs typeface="Carlito"/>
              </a:rPr>
              <a:t> </a:t>
            </a:r>
            <a:r>
              <a:rPr sz="3200" b="1" spc="-5" dirty="0">
                <a:solidFill>
                  <a:srgbClr val="424455"/>
                </a:solidFill>
                <a:latin typeface="Carlito"/>
                <a:cs typeface="Carlito"/>
              </a:rPr>
              <a:t>matrix</a:t>
            </a:r>
            <a:endParaRPr sz="3200" dirty="0">
              <a:latin typeface="Carlito"/>
              <a:cs typeface="Carlito"/>
            </a:endParaRPr>
          </a:p>
          <a:p>
            <a:pPr marR="398780" algn="ctr">
              <a:lnSpc>
                <a:spcPct val="100000"/>
              </a:lnSpc>
              <a:spcBef>
                <a:spcPts val="1735"/>
              </a:spcBef>
            </a:pPr>
            <a:r>
              <a:rPr sz="3200" spc="-5" dirty="0">
                <a:latin typeface="Carlito"/>
                <a:cs typeface="Carlito"/>
              </a:rPr>
              <a:t>Α</a:t>
            </a:r>
            <a:r>
              <a:rPr sz="1600" spc="-5" dirty="0">
                <a:latin typeface="Carlito"/>
                <a:cs typeface="Carlito"/>
              </a:rPr>
              <a:t>ij </a:t>
            </a:r>
            <a:r>
              <a:rPr sz="3200" dirty="0">
                <a:latin typeface="Carlito"/>
                <a:cs typeface="Carlito"/>
              </a:rPr>
              <a:t>= </a:t>
            </a:r>
            <a:r>
              <a:rPr sz="3200" spc="-5" dirty="0">
                <a:latin typeface="Carlito"/>
                <a:cs typeface="Carlito"/>
              </a:rPr>
              <a:t>link </a:t>
            </a:r>
            <a:r>
              <a:rPr sz="3200" spc="-10" dirty="0">
                <a:latin typeface="Carlito"/>
                <a:cs typeface="Carlito"/>
              </a:rPr>
              <a:t>between </a:t>
            </a:r>
            <a:r>
              <a:rPr sz="3200" spc="-5" dirty="0">
                <a:latin typeface="Carlito"/>
                <a:cs typeface="Carlito"/>
              </a:rPr>
              <a:t>nodes </a:t>
            </a:r>
            <a:r>
              <a:rPr sz="3200" i="1" dirty="0">
                <a:latin typeface="Carlito"/>
                <a:cs typeface="Carlito"/>
              </a:rPr>
              <a:t>i </a:t>
            </a:r>
            <a:r>
              <a:rPr sz="3200" dirty="0">
                <a:latin typeface="Carlito"/>
                <a:cs typeface="Carlito"/>
              </a:rPr>
              <a:t>and</a:t>
            </a:r>
            <a:r>
              <a:rPr sz="3200" spc="15" dirty="0">
                <a:latin typeface="Carlito"/>
                <a:cs typeface="Carlito"/>
              </a:rPr>
              <a:t> </a:t>
            </a:r>
            <a:r>
              <a:rPr sz="3200" i="1" dirty="0">
                <a:latin typeface="Carlito"/>
                <a:cs typeface="Carlito"/>
              </a:rPr>
              <a:t>j</a:t>
            </a:r>
            <a:endParaRPr sz="3200" dirty="0">
              <a:latin typeface="Carlito"/>
              <a:cs typeface="Carlito"/>
            </a:endParaRPr>
          </a:p>
          <a:p>
            <a:pPr marL="3502025" marR="2734310" algn="ctr">
              <a:lnSpc>
                <a:spcPct val="100000"/>
              </a:lnSpc>
              <a:spcBef>
                <a:spcPts val="2245"/>
              </a:spcBef>
            </a:pPr>
            <a:r>
              <a:rPr sz="2000" dirty="0">
                <a:latin typeface="Carlito"/>
                <a:cs typeface="Carlito"/>
              </a:rPr>
              <a:t>0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rlito"/>
                <a:cs typeface="Carlito"/>
              </a:rPr>
              <a:t>no</a:t>
            </a:r>
            <a:r>
              <a:rPr sz="2000" spc="-15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link  </a:t>
            </a:r>
            <a:r>
              <a:rPr sz="2000" dirty="0">
                <a:latin typeface="Carlito"/>
                <a:cs typeface="Carlito"/>
              </a:rPr>
              <a:t>1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rlito"/>
                <a:cs typeface="Carlito"/>
              </a:rPr>
              <a:t>link</a:t>
            </a:r>
            <a:endParaRPr sz="2000" dirty="0">
              <a:latin typeface="Carlito"/>
              <a:cs typeface="Carlito"/>
            </a:endParaRPr>
          </a:p>
          <a:p>
            <a:pPr marL="761365" algn="ctr">
              <a:lnSpc>
                <a:spcPct val="100000"/>
              </a:lnSpc>
            </a:pPr>
            <a:r>
              <a:rPr sz="2000" i="1" dirty="0">
                <a:latin typeface="Carlito"/>
                <a:cs typeface="Carlito"/>
              </a:rPr>
              <a:t>α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rlito"/>
                <a:cs typeface="Carlito"/>
              </a:rPr>
              <a:t>link </a:t>
            </a:r>
            <a:r>
              <a:rPr sz="2000" dirty="0">
                <a:latin typeface="Carlito"/>
                <a:cs typeface="Carlito"/>
              </a:rPr>
              <a:t>with </a:t>
            </a:r>
            <a:r>
              <a:rPr sz="2000" spc="-5" dirty="0">
                <a:latin typeface="Carlito"/>
                <a:cs typeface="Carlito"/>
              </a:rPr>
              <a:t>weight </a:t>
            </a:r>
            <a:r>
              <a:rPr sz="2000" dirty="0">
                <a:latin typeface="Carlito"/>
                <a:cs typeface="Carlito"/>
              </a:rPr>
              <a:t>equal </a:t>
            </a:r>
            <a:r>
              <a:rPr sz="2000" spc="-15" dirty="0">
                <a:latin typeface="Carlito"/>
                <a:cs typeface="Carlito"/>
              </a:rPr>
              <a:t>to</a:t>
            </a:r>
            <a:r>
              <a:rPr sz="2000" spc="-110" dirty="0">
                <a:latin typeface="Carlito"/>
                <a:cs typeface="Carlito"/>
              </a:rPr>
              <a:t> </a:t>
            </a:r>
            <a:r>
              <a:rPr sz="2000" i="1" dirty="0">
                <a:latin typeface="Carlito"/>
                <a:cs typeface="Carlito"/>
              </a:rPr>
              <a:t>α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11911"/>
            <a:ext cx="63220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10" dirty="0">
                <a:solidFill>
                  <a:srgbClr val="FFFFFF"/>
                </a:solidFill>
                <a:latin typeface="Carlito"/>
                <a:cs typeface="Carlito"/>
              </a:rPr>
              <a:t>what </a:t>
            </a:r>
            <a:r>
              <a:rPr sz="3600" b="0" dirty="0">
                <a:solidFill>
                  <a:srgbClr val="FFFFFF"/>
                </a:solidFill>
                <a:latin typeface="Carlito"/>
                <a:cs typeface="Carlito"/>
              </a:rPr>
              <a:t>is a </a:t>
            </a:r>
            <a:r>
              <a:rPr sz="3600" b="0" spc="-50" dirty="0">
                <a:solidFill>
                  <a:srgbClr val="FFFFFF"/>
                </a:solidFill>
                <a:latin typeface="Carlito"/>
                <a:cs typeface="Carlito"/>
              </a:rPr>
              <a:t>Web</a:t>
            </a:r>
            <a:r>
              <a:rPr sz="3600" b="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600" b="0" spc="-5" dirty="0">
                <a:solidFill>
                  <a:srgbClr val="FFFFFF"/>
                </a:solidFill>
                <a:latin typeface="Carlito"/>
                <a:cs typeface="Carlito"/>
              </a:rPr>
              <a:t>community?</a:t>
            </a:r>
            <a:endParaRPr sz="36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07173" y="311911"/>
            <a:ext cx="257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dirty="0">
                <a:solidFill>
                  <a:srgbClr val="FFFFFF"/>
                </a:solidFill>
                <a:latin typeface="Carlito"/>
                <a:cs typeface="Carlito"/>
              </a:rPr>
              <a:t>1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2043" y="3278504"/>
            <a:ext cx="7780020" cy="104965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85"/>
              </a:spcBef>
            </a:pPr>
            <a:r>
              <a:rPr sz="2400" spc="-10" dirty="0">
                <a:latin typeface="Carlito"/>
                <a:cs typeface="Carlito"/>
              </a:rPr>
              <a:t>Group of </a:t>
            </a:r>
            <a:r>
              <a:rPr sz="2400" spc="-5" dirty="0">
                <a:latin typeface="Carlito"/>
                <a:cs typeface="Carlito"/>
              </a:rPr>
              <a:t>people sharing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common </a:t>
            </a:r>
            <a:r>
              <a:rPr sz="2400" spc="-15" dirty="0">
                <a:latin typeface="Carlito"/>
                <a:cs typeface="Carlito"/>
              </a:rPr>
              <a:t>interest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0" dirty="0">
                <a:latin typeface="Carlito"/>
                <a:cs typeface="Carlito"/>
              </a:rPr>
              <a:t>creating web  pages around </a:t>
            </a:r>
            <a:r>
              <a:rPr sz="2400" dirty="0">
                <a:latin typeface="Carlito"/>
                <a:cs typeface="Carlito"/>
              </a:rPr>
              <a:t>it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rlito"/>
                <a:cs typeface="Carlito"/>
              </a:rPr>
              <a:t>these </a:t>
            </a:r>
            <a:r>
              <a:rPr sz="2400" spc="-10" dirty="0">
                <a:latin typeface="Carlito"/>
                <a:cs typeface="Carlito"/>
              </a:rPr>
              <a:t>pages tend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link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each </a:t>
            </a:r>
            <a:r>
              <a:rPr sz="2400" spc="-5" dirty="0">
                <a:latin typeface="Carlito"/>
                <a:cs typeface="Carlito"/>
              </a:rPr>
              <a:t>other </a:t>
            </a:r>
            <a:r>
              <a:rPr sz="2400" spc="-10" dirty="0">
                <a:latin typeface="Carlito"/>
                <a:cs typeface="Carlito"/>
              </a:rPr>
              <a:t>more  often </a:t>
            </a:r>
            <a:r>
              <a:rPr sz="2400" dirty="0">
                <a:latin typeface="Carlito"/>
                <a:cs typeface="Carlito"/>
              </a:rPr>
              <a:t>than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spc="-15" dirty="0">
                <a:latin typeface="Carlito"/>
                <a:cs typeface="Carlito"/>
              </a:rPr>
              <a:t>rest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15" dirty="0">
                <a:latin typeface="Carlito"/>
                <a:cs typeface="Carlito"/>
              </a:rPr>
              <a:t> </a:t>
            </a:r>
            <a:r>
              <a:rPr sz="2400" spc="-30" dirty="0">
                <a:latin typeface="Carlito"/>
                <a:cs typeface="Carlito"/>
              </a:rPr>
              <a:t>Web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8619" y="5438952"/>
            <a:ext cx="7282180" cy="464184"/>
          </a:xfrm>
          <a:prstGeom prst="rect">
            <a:avLst/>
          </a:prstGeom>
        </p:spPr>
        <p:txBody>
          <a:bodyPr vert="horz" wrap="square" lIns="0" tIns="59054" rIns="0" bIns="0" rtlCol="0">
            <a:spAutoFit/>
          </a:bodyPr>
          <a:lstStyle/>
          <a:p>
            <a:pPr marL="12700" marR="5080">
              <a:lnSpc>
                <a:spcPts val="1540"/>
              </a:lnSpc>
              <a:spcBef>
                <a:spcPts val="464"/>
              </a:spcBef>
            </a:pPr>
            <a:r>
              <a:rPr sz="1600" dirty="0">
                <a:solidFill>
                  <a:srgbClr val="6E6E6E"/>
                </a:solidFill>
                <a:latin typeface="Carlito"/>
                <a:cs typeface="Carlito"/>
              </a:rPr>
              <a:t>R. </a:t>
            </a:r>
            <a:r>
              <a:rPr sz="1600" spc="-35" dirty="0">
                <a:solidFill>
                  <a:srgbClr val="6E6E6E"/>
                </a:solidFill>
                <a:latin typeface="Carlito"/>
                <a:cs typeface="Carlito"/>
              </a:rPr>
              <a:t>Kumar, </a:t>
            </a:r>
            <a:r>
              <a:rPr sz="1600" spc="-105" dirty="0">
                <a:solidFill>
                  <a:srgbClr val="6E6E6E"/>
                </a:solidFill>
                <a:latin typeface="Carlito"/>
                <a:cs typeface="Carlito"/>
              </a:rPr>
              <a:t>P. </a:t>
            </a:r>
            <a:r>
              <a:rPr sz="1600" spc="-10" dirty="0">
                <a:solidFill>
                  <a:srgbClr val="6E6E6E"/>
                </a:solidFill>
                <a:latin typeface="Carlito"/>
                <a:cs typeface="Carlito"/>
              </a:rPr>
              <a:t>Raghavan, </a:t>
            </a:r>
            <a:r>
              <a:rPr sz="1600" spc="-5" dirty="0">
                <a:solidFill>
                  <a:srgbClr val="6E6E6E"/>
                </a:solidFill>
                <a:latin typeface="Carlito"/>
                <a:cs typeface="Carlito"/>
              </a:rPr>
              <a:t>S. Rajagopalan, </a:t>
            </a:r>
            <a:r>
              <a:rPr sz="1600" dirty="0">
                <a:solidFill>
                  <a:srgbClr val="6E6E6E"/>
                </a:solidFill>
                <a:latin typeface="Carlito"/>
                <a:cs typeface="Carlito"/>
              </a:rPr>
              <a:t>A. </a:t>
            </a:r>
            <a:r>
              <a:rPr sz="1600" spc="-25" dirty="0">
                <a:solidFill>
                  <a:srgbClr val="6E6E6E"/>
                </a:solidFill>
                <a:latin typeface="Carlito"/>
                <a:cs typeface="Carlito"/>
              </a:rPr>
              <a:t>Tomkins. Trawling </a:t>
            </a:r>
            <a:r>
              <a:rPr sz="1600" spc="-5" dirty="0">
                <a:solidFill>
                  <a:srgbClr val="6E6E6E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6E6E6E"/>
                </a:solidFill>
                <a:latin typeface="Carlito"/>
                <a:cs typeface="Carlito"/>
              </a:rPr>
              <a:t>web </a:t>
            </a:r>
            <a:r>
              <a:rPr sz="1600" spc="-15" dirty="0">
                <a:solidFill>
                  <a:srgbClr val="6E6E6E"/>
                </a:solidFill>
                <a:latin typeface="Carlito"/>
                <a:cs typeface="Carlito"/>
              </a:rPr>
              <a:t>for </a:t>
            </a:r>
            <a:r>
              <a:rPr sz="1600" spc="-10" dirty="0">
                <a:solidFill>
                  <a:srgbClr val="6E6E6E"/>
                </a:solidFill>
                <a:latin typeface="Carlito"/>
                <a:cs typeface="Carlito"/>
              </a:rPr>
              <a:t>emerging </a:t>
            </a:r>
            <a:r>
              <a:rPr sz="1600" dirty="0">
                <a:solidFill>
                  <a:srgbClr val="6E6E6E"/>
                </a:solidFill>
                <a:latin typeface="Carlito"/>
                <a:cs typeface="Carlito"/>
              </a:rPr>
              <a:t>cyber-  </a:t>
            </a:r>
            <a:r>
              <a:rPr sz="1600" spc="-10" dirty="0">
                <a:solidFill>
                  <a:srgbClr val="6E6E6E"/>
                </a:solidFill>
                <a:latin typeface="Carlito"/>
                <a:cs typeface="Carlito"/>
              </a:rPr>
              <a:t>communities. Computer Networks, </a:t>
            </a:r>
            <a:r>
              <a:rPr sz="1600" spc="-5" dirty="0">
                <a:solidFill>
                  <a:srgbClr val="6E6E6E"/>
                </a:solidFill>
                <a:latin typeface="Carlito"/>
                <a:cs typeface="Carlito"/>
              </a:rPr>
              <a:t>31(11-16):1481-1493,</a:t>
            </a:r>
            <a:r>
              <a:rPr sz="1600" spc="120" dirty="0">
                <a:solidFill>
                  <a:srgbClr val="6E6E6E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6E6E6E"/>
                </a:solidFill>
                <a:latin typeface="Carlito"/>
                <a:cs typeface="Carlito"/>
              </a:rPr>
              <a:t>1999.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868722" y="1897707"/>
            <a:ext cx="2458720" cy="929005"/>
            <a:chOff x="5868722" y="1897707"/>
            <a:chExt cx="2458720" cy="929005"/>
          </a:xfrm>
        </p:grpSpPr>
        <p:sp>
          <p:nvSpPr>
            <p:cNvPr id="7" name="object 7"/>
            <p:cNvSpPr/>
            <p:nvPr/>
          </p:nvSpPr>
          <p:spPr>
            <a:xfrm>
              <a:off x="5868722" y="1897707"/>
              <a:ext cx="2458606" cy="9288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18859" y="1914651"/>
              <a:ext cx="2372332" cy="8437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02814" y="1899411"/>
              <a:ext cx="2404280" cy="87502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11911"/>
            <a:ext cx="61696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10" dirty="0">
                <a:solidFill>
                  <a:srgbClr val="FFFFFF"/>
                </a:solidFill>
                <a:latin typeface="Carlito"/>
                <a:cs typeface="Carlito"/>
              </a:rPr>
              <a:t>what </a:t>
            </a:r>
            <a:r>
              <a:rPr sz="3600" b="0" dirty="0">
                <a:solidFill>
                  <a:srgbClr val="FFFFFF"/>
                </a:solidFill>
                <a:latin typeface="Carlito"/>
                <a:cs typeface="Carlito"/>
              </a:rPr>
              <a:t>is a </a:t>
            </a:r>
            <a:r>
              <a:rPr sz="3600" b="0" spc="-50" dirty="0">
                <a:solidFill>
                  <a:srgbClr val="FFFFFF"/>
                </a:solidFill>
                <a:latin typeface="Carlito"/>
                <a:cs typeface="Carlito"/>
              </a:rPr>
              <a:t>Web</a:t>
            </a:r>
            <a:r>
              <a:rPr sz="3600" b="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600" b="0" spc="-5" dirty="0">
                <a:solidFill>
                  <a:srgbClr val="FFFFFF"/>
                </a:solidFill>
                <a:latin typeface="Carlito"/>
                <a:cs typeface="Carlito"/>
              </a:rPr>
              <a:t>community?</a:t>
            </a:r>
            <a:endParaRPr sz="36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07173" y="311911"/>
            <a:ext cx="257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dirty="0">
                <a:solidFill>
                  <a:srgbClr val="FFFFFF"/>
                </a:solidFill>
                <a:latin typeface="Carlito"/>
                <a:cs typeface="Carlito"/>
              </a:rPr>
              <a:t>2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4941" y="3395217"/>
            <a:ext cx="7997190" cy="72136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dirty="0">
                <a:latin typeface="Carlito"/>
                <a:cs typeface="Carlito"/>
              </a:rPr>
              <a:t>A </a:t>
            </a:r>
            <a:r>
              <a:rPr sz="2400" spc="-30" dirty="0">
                <a:latin typeface="Carlito"/>
                <a:cs typeface="Carlito"/>
              </a:rPr>
              <a:t>Web </a:t>
            </a:r>
            <a:r>
              <a:rPr sz="2400" spc="-10" dirty="0">
                <a:latin typeface="Carlito"/>
                <a:cs typeface="Carlito"/>
              </a:rPr>
              <a:t>community </a:t>
            </a:r>
            <a:r>
              <a:rPr sz="2400" dirty="0">
                <a:latin typeface="Carlito"/>
                <a:cs typeface="Carlito"/>
              </a:rPr>
              <a:t>is a </a:t>
            </a:r>
            <a:r>
              <a:rPr sz="2400" spc="-10" dirty="0">
                <a:latin typeface="Carlito"/>
                <a:cs typeface="Carlito"/>
              </a:rPr>
              <a:t>set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spc="-10" dirty="0">
                <a:latin typeface="Carlito"/>
                <a:cs typeface="Carlito"/>
              </a:rPr>
              <a:t>web </a:t>
            </a:r>
            <a:r>
              <a:rPr sz="2400" spc="-5" dirty="0">
                <a:latin typeface="Carlito"/>
                <a:cs typeface="Carlito"/>
              </a:rPr>
              <a:t>objects (documents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0" dirty="0">
                <a:latin typeface="Carlito"/>
                <a:cs typeface="Carlito"/>
              </a:rPr>
              <a:t>users)  that </a:t>
            </a:r>
            <a:r>
              <a:rPr sz="2400" dirty="0">
                <a:latin typeface="Carlito"/>
                <a:cs typeface="Carlito"/>
              </a:rPr>
              <a:t>includes its </a:t>
            </a:r>
            <a:r>
              <a:rPr sz="2400" spc="-10" dirty="0">
                <a:latin typeface="Carlito"/>
                <a:cs typeface="Carlito"/>
              </a:rPr>
              <a:t>own </a:t>
            </a:r>
            <a:r>
              <a:rPr sz="2400" spc="-5" dirty="0">
                <a:latin typeface="Carlito"/>
                <a:cs typeface="Carlito"/>
              </a:rPr>
              <a:t>semantic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logical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structures.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2017" y="5749848"/>
            <a:ext cx="713803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95" dirty="0">
                <a:solidFill>
                  <a:srgbClr val="6E6E6E"/>
                </a:solidFill>
                <a:latin typeface="Carlito"/>
                <a:cs typeface="Carlito"/>
              </a:rPr>
              <a:t>Y. </a:t>
            </a:r>
            <a:r>
              <a:rPr sz="1600" spc="-5" dirty="0">
                <a:solidFill>
                  <a:srgbClr val="6E6E6E"/>
                </a:solidFill>
                <a:latin typeface="Carlito"/>
                <a:cs typeface="Carlito"/>
              </a:rPr>
              <a:t>Zhang, </a:t>
            </a:r>
            <a:r>
              <a:rPr sz="1600" spc="-15" dirty="0">
                <a:solidFill>
                  <a:srgbClr val="6E6E6E"/>
                </a:solidFill>
                <a:latin typeface="Carlito"/>
                <a:cs typeface="Carlito"/>
              </a:rPr>
              <a:t>J. Xu </a:t>
            </a:r>
            <a:r>
              <a:rPr sz="1600" spc="-30" dirty="0">
                <a:solidFill>
                  <a:srgbClr val="6E6E6E"/>
                </a:solidFill>
                <a:latin typeface="Carlito"/>
                <a:cs typeface="Carlito"/>
              </a:rPr>
              <a:t>Yu, </a:t>
            </a:r>
            <a:r>
              <a:rPr sz="1600" spc="-15" dirty="0">
                <a:solidFill>
                  <a:srgbClr val="6E6E6E"/>
                </a:solidFill>
                <a:latin typeface="Carlito"/>
                <a:cs typeface="Carlito"/>
              </a:rPr>
              <a:t>J. </a:t>
            </a:r>
            <a:r>
              <a:rPr sz="1600" spc="-5" dirty="0">
                <a:solidFill>
                  <a:srgbClr val="6E6E6E"/>
                </a:solidFill>
                <a:latin typeface="Carlito"/>
                <a:cs typeface="Carlito"/>
              </a:rPr>
              <a:t>Hou. </a:t>
            </a:r>
            <a:r>
              <a:rPr sz="1600" spc="-25" dirty="0">
                <a:solidFill>
                  <a:srgbClr val="6E6E6E"/>
                </a:solidFill>
                <a:latin typeface="Carlito"/>
                <a:cs typeface="Carlito"/>
              </a:rPr>
              <a:t>Web </a:t>
            </a:r>
            <a:r>
              <a:rPr sz="1600" spc="-5" dirty="0">
                <a:solidFill>
                  <a:srgbClr val="6E6E6E"/>
                </a:solidFill>
                <a:latin typeface="Carlito"/>
                <a:cs typeface="Carlito"/>
              </a:rPr>
              <a:t>Communities: Analysis and Construction. </a:t>
            </a:r>
            <a:r>
              <a:rPr sz="1600" spc="-10" dirty="0">
                <a:solidFill>
                  <a:srgbClr val="6E6E6E"/>
                </a:solidFill>
                <a:latin typeface="Carlito"/>
                <a:cs typeface="Carlito"/>
              </a:rPr>
              <a:t>Springer</a:t>
            </a:r>
            <a:r>
              <a:rPr sz="1600" spc="215" dirty="0">
                <a:solidFill>
                  <a:srgbClr val="6E6E6E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6E6E6E"/>
                </a:solidFill>
                <a:latin typeface="Carlito"/>
                <a:cs typeface="Carlito"/>
              </a:rPr>
              <a:t>2006.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264885" y="1959991"/>
            <a:ext cx="1722755" cy="775335"/>
            <a:chOff x="6264885" y="1959991"/>
            <a:chExt cx="1722755" cy="775335"/>
          </a:xfrm>
        </p:grpSpPr>
        <p:sp>
          <p:nvSpPr>
            <p:cNvPr id="7" name="object 7"/>
            <p:cNvSpPr/>
            <p:nvPr/>
          </p:nvSpPr>
          <p:spPr>
            <a:xfrm>
              <a:off x="6264885" y="1961729"/>
              <a:ext cx="1722634" cy="7733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295912" y="1959991"/>
              <a:ext cx="1672956" cy="72517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11841" y="1976120"/>
              <a:ext cx="1640952" cy="6930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81149"/>
            <a:ext cx="8030845" cy="4421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30810" indent="-343535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  <a:tab pos="356235" algn="l"/>
                <a:tab pos="1564005" algn="l"/>
              </a:tabLst>
            </a:pPr>
            <a:r>
              <a:rPr sz="2800" spc="-5" dirty="0">
                <a:latin typeface="Arial"/>
                <a:cs typeface="Arial"/>
              </a:rPr>
              <a:t>Often communities are </a:t>
            </a:r>
            <a:r>
              <a:rPr sz="2800" dirty="0">
                <a:latin typeface="Arial"/>
                <a:cs typeface="Arial"/>
              </a:rPr>
              <a:t>defined </a:t>
            </a:r>
            <a:r>
              <a:rPr sz="2800" spc="-5" dirty="0">
                <a:latin typeface="Arial"/>
                <a:cs typeface="Arial"/>
              </a:rPr>
              <a:t>with </a:t>
            </a:r>
            <a:r>
              <a:rPr sz="2800" dirty="0">
                <a:latin typeface="Arial"/>
                <a:cs typeface="Arial"/>
              </a:rPr>
              <a:t>respect </a:t>
            </a:r>
            <a:r>
              <a:rPr sz="2800" spc="-5" dirty="0">
                <a:latin typeface="Arial"/>
                <a:cs typeface="Arial"/>
              </a:rPr>
              <a:t>to a  </a:t>
            </a:r>
            <a:r>
              <a:rPr sz="2800" dirty="0">
                <a:latin typeface="Arial"/>
                <a:cs typeface="Arial"/>
              </a:rPr>
              <a:t>graph,	</a:t>
            </a:r>
            <a:r>
              <a:rPr sz="2800" b="1" i="1" spc="-5" dirty="0">
                <a:latin typeface="Arial"/>
                <a:cs typeface="Arial"/>
              </a:rPr>
              <a:t>G = </a:t>
            </a:r>
            <a:r>
              <a:rPr sz="2800" b="1" i="1" spc="-55" dirty="0">
                <a:latin typeface="Arial"/>
                <a:cs typeface="Arial"/>
              </a:rPr>
              <a:t>(V,E) </a:t>
            </a:r>
            <a:r>
              <a:rPr sz="2800" dirty="0">
                <a:latin typeface="Arial"/>
                <a:cs typeface="Arial"/>
              </a:rPr>
              <a:t>representing </a:t>
            </a:r>
            <a:r>
              <a:rPr sz="2800" spc="-5" dirty="0">
                <a:latin typeface="Arial"/>
                <a:cs typeface="Arial"/>
              </a:rPr>
              <a:t>a set of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objects</a:t>
            </a:r>
            <a:endParaRPr sz="2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(</a:t>
            </a:r>
            <a:r>
              <a:rPr sz="2800" b="1" i="1" spc="-5" dirty="0">
                <a:latin typeface="Arial"/>
                <a:cs typeface="Arial"/>
              </a:rPr>
              <a:t>V</a:t>
            </a:r>
            <a:r>
              <a:rPr sz="2800" spc="-5" dirty="0">
                <a:latin typeface="Arial"/>
                <a:cs typeface="Arial"/>
              </a:rPr>
              <a:t>) and </a:t>
            </a:r>
            <a:r>
              <a:rPr sz="2800" dirty="0">
                <a:latin typeface="Arial"/>
                <a:cs typeface="Arial"/>
              </a:rPr>
              <a:t>their relations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b="1" i="1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).</a:t>
            </a:r>
            <a:endParaRPr sz="2800">
              <a:latin typeface="Arial"/>
              <a:cs typeface="Arial"/>
            </a:endParaRPr>
          </a:p>
          <a:p>
            <a:pPr marL="355600" marR="53975" indent="-343535">
              <a:lnSpc>
                <a:spcPct val="100000"/>
              </a:lnSpc>
              <a:spcBef>
                <a:spcPts val="218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Even if such graph is not </a:t>
            </a:r>
            <a:r>
              <a:rPr sz="2800" dirty="0">
                <a:latin typeface="Arial"/>
                <a:cs typeface="Arial"/>
              </a:rPr>
              <a:t>explicit </a:t>
            </a:r>
            <a:r>
              <a:rPr sz="2800" spc="-5" dirty="0">
                <a:latin typeface="Arial"/>
                <a:cs typeface="Arial"/>
              </a:rPr>
              <a:t>in the </a:t>
            </a:r>
            <a:r>
              <a:rPr sz="2800" dirty="0">
                <a:latin typeface="Arial"/>
                <a:cs typeface="Arial"/>
              </a:rPr>
              <a:t>raw </a:t>
            </a:r>
            <a:r>
              <a:rPr sz="2800" spc="-5" dirty="0">
                <a:latin typeface="Arial"/>
                <a:cs typeface="Arial"/>
              </a:rPr>
              <a:t>data,  it is usually possible to </a:t>
            </a:r>
            <a:r>
              <a:rPr sz="2800" dirty="0">
                <a:latin typeface="Arial"/>
                <a:cs typeface="Arial"/>
              </a:rPr>
              <a:t>construct, e.g. </a:t>
            </a:r>
            <a:r>
              <a:rPr sz="2800" spc="-5" dirty="0">
                <a:latin typeface="Arial"/>
                <a:cs typeface="Arial"/>
              </a:rPr>
              <a:t>feature  </a:t>
            </a:r>
            <a:r>
              <a:rPr sz="2800" dirty="0">
                <a:latin typeface="Arial"/>
                <a:cs typeface="Arial"/>
              </a:rPr>
              <a:t>vectors </a:t>
            </a:r>
            <a:r>
              <a:rPr sz="2800" spc="-5" dirty="0">
                <a:latin typeface="Wingdings"/>
                <a:cs typeface="Wingdings"/>
              </a:rPr>
              <a:t>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distances </a:t>
            </a:r>
            <a:r>
              <a:rPr sz="2800" spc="-5" dirty="0">
                <a:latin typeface="Wingdings"/>
                <a:cs typeface="Wingdings"/>
              </a:rPr>
              <a:t>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thresholding </a:t>
            </a:r>
            <a:r>
              <a:rPr sz="2800" spc="-5" dirty="0">
                <a:latin typeface="Wingdings"/>
                <a:cs typeface="Wingdings"/>
              </a:rPr>
              <a:t></a:t>
            </a:r>
            <a:r>
              <a:rPr sz="2800" spc="2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graph</a:t>
            </a:r>
            <a:endParaRPr sz="280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218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Given a </a:t>
            </a:r>
            <a:r>
              <a:rPr sz="2800" dirty="0">
                <a:latin typeface="Arial"/>
                <a:cs typeface="Arial"/>
              </a:rPr>
              <a:t>graph, </a:t>
            </a:r>
            <a:r>
              <a:rPr sz="2800" spc="-5" dirty="0">
                <a:latin typeface="Arial"/>
                <a:cs typeface="Arial"/>
              </a:rPr>
              <a:t>a community is defined as a set  of nodes </a:t>
            </a:r>
            <a:r>
              <a:rPr sz="2800" dirty="0">
                <a:latin typeface="Arial"/>
                <a:cs typeface="Arial"/>
              </a:rPr>
              <a:t>that </a:t>
            </a:r>
            <a:r>
              <a:rPr sz="2800" spc="-5" dirty="0">
                <a:latin typeface="Arial"/>
                <a:cs typeface="Arial"/>
              </a:rPr>
              <a:t>are more densely connected to  </a:t>
            </a:r>
            <a:r>
              <a:rPr sz="2800" dirty="0">
                <a:latin typeface="Arial"/>
                <a:cs typeface="Arial"/>
              </a:rPr>
              <a:t>each other than </a:t>
            </a:r>
            <a:r>
              <a:rPr sz="2800" spc="-5" dirty="0">
                <a:latin typeface="Arial"/>
                <a:cs typeface="Arial"/>
              </a:rPr>
              <a:t>to the </a:t>
            </a:r>
            <a:r>
              <a:rPr sz="2800" dirty="0">
                <a:latin typeface="Arial"/>
                <a:cs typeface="Arial"/>
              </a:rPr>
              <a:t>rest </a:t>
            </a:r>
            <a:r>
              <a:rPr sz="2800" spc="-5" dirty="0">
                <a:latin typeface="Arial"/>
                <a:cs typeface="Arial"/>
              </a:rPr>
              <a:t>of the network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nodes.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311911"/>
            <a:ext cx="63220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solidFill>
                  <a:srgbClr val="FFFFFF"/>
                </a:solidFill>
                <a:latin typeface="Carlito"/>
                <a:cs typeface="Carlito"/>
              </a:rPr>
              <a:t>communities </a:t>
            </a:r>
            <a:r>
              <a:rPr sz="3600" b="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3600" b="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600" b="0" spc="-15" dirty="0">
                <a:solidFill>
                  <a:srgbClr val="FFFFFF"/>
                </a:solidFill>
                <a:latin typeface="Carlito"/>
                <a:cs typeface="Carlito"/>
              </a:rPr>
              <a:t>graphs</a:t>
            </a:r>
            <a:endParaRPr sz="36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11911"/>
            <a:ext cx="7218172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solidFill>
                  <a:srgbClr val="FFFFFF"/>
                </a:solidFill>
                <a:latin typeface="Carlito"/>
                <a:cs typeface="Carlito"/>
              </a:rPr>
              <a:t>communities </a:t>
            </a:r>
            <a:r>
              <a:rPr sz="3600" b="0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3600" b="0" spc="-15" dirty="0">
                <a:solidFill>
                  <a:srgbClr val="FFFFFF"/>
                </a:solidFill>
                <a:latin typeface="Carlito"/>
                <a:cs typeface="Carlito"/>
              </a:rPr>
              <a:t>graphs </a:t>
            </a:r>
            <a:r>
              <a:rPr sz="3600" b="0" dirty="0">
                <a:solidFill>
                  <a:srgbClr val="FFFFFF"/>
                </a:solidFill>
                <a:latin typeface="Carlito"/>
                <a:cs typeface="Carlito"/>
              </a:rPr>
              <a:t>-</a:t>
            </a:r>
            <a:r>
              <a:rPr sz="3600" b="0" spc="-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600" b="0" spc="-20" dirty="0">
                <a:solidFill>
                  <a:srgbClr val="FFFFFF"/>
                </a:solidFill>
                <a:latin typeface="Carlito"/>
                <a:cs typeface="Carlito"/>
              </a:rPr>
              <a:t>example</a:t>
            </a:r>
            <a:endParaRPr sz="3600" dirty="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093912" y="2462212"/>
            <a:ext cx="4867275" cy="3051175"/>
            <a:chOff x="2093912" y="2462212"/>
            <a:chExt cx="4867275" cy="3051175"/>
          </a:xfrm>
        </p:grpSpPr>
        <p:sp>
          <p:nvSpPr>
            <p:cNvPr id="4" name="object 4"/>
            <p:cNvSpPr/>
            <p:nvPr/>
          </p:nvSpPr>
          <p:spPr>
            <a:xfrm>
              <a:off x="2286000" y="2611501"/>
              <a:ext cx="4543425" cy="25812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08200" y="2476500"/>
              <a:ext cx="4838700" cy="3022600"/>
            </a:xfrm>
            <a:custGeom>
              <a:avLst/>
              <a:gdLst/>
              <a:ahLst/>
              <a:cxnLst/>
              <a:rect l="l" t="t" r="r" b="b"/>
              <a:pathLst>
                <a:path w="4838700" h="3022600">
                  <a:moveTo>
                    <a:pt x="0" y="1365250"/>
                  </a:moveTo>
                  <a:lnTo>
                    <a:pt x="774" y="1303374"/>
                  </a:lnTo>
                  <a:lnTo>
                    <a:pt x="3073" y="1242234"/>
                  </a:lnTo>
                  <a:lnTo>
                    <a:pt x="6863" y="1181894"/>
                  </a:lnTo>
                  <a:lnTo>
                    <a:pt x="12111" y="1122416"/>
                  </a:lnTo>
                  <a:lnTo>
                    <a:pt x="18781" y="1063864"/>
                  </a:lnTo>
                  <a:lnTo>
                    <a:pt x="26841" y="1006301"/>
                  </a:lnTo>
                  <a:lnTo>
                    <a:pt x="36254" y="949789"/>
                  </a:lnTo>
                  <a:lnTo>
                    <a:pt x="46989" y="894392"/>
                  </a:lnTo>
                  <a:lnTo>
                    <a:pt x="59009" y="840173"/>
                  </a:lnTo>
                  <a:lnTo>
                    <a:pt x="72282" y="787196"/>
                  </a:lnTo>
                  <a:lnTo>
                    <a:pt x="86773" y="735523"/>
                  </a:lnTo>
                  <a:lnTo>
                    <a:pt x="102448" y="685217"/>
                  </a:lnTo>
                  <a:lnTo>
                    <a:pt x="119272" y="636342"/>
                  </a:lnTo>
                  <a:lnTo>
                    <a:pt x="137212" y="588960"/>
                  </a:lnTo>
                  <a:lnTo>
                    <a:pt x="156234" y="543136"/>
                  </a:lnTo>
                  <a:lnTo>
                    <a:pt x="176303" y="498931"/>
                  </a:lnTo>
                  <a:lnTo>
                    <a:pt x="197385" y="456410"/>
                  </a:lnTo>
                  <a:lnTo>
                    <a:pt x="219446" y="415635"/>
                  </a:lnTo>
                  <a:lnTo>
                    <a:pt x="242452" y="376669"/>
                  </a:lnTo>
                  <a:lnTo>
                    <a:pt x="266369" y="339575"/>
                  </a:lnTo>
                  <a:lnTo>
                    <a:pt x="291163" y="304417"/>
                  </a:lnTo>
                  <a:lnTo>
                    <a:pt x="316799" y="271258"/>
                  </a:lnTo>
                  <a:lnTo>
                    <a:pt x="343243" y="240161"/>
                  </a:lnTo>
                  <a:lnTo>
                    <a:pt x="370462" y="211189"/>
                  </a:lnTo>
                  <a:lnTo>
                    <a:pt x="398420" y="184405"/>
                  </a:lnTo>
                  <a:lnTo>
                    <a:pt x="456421" y="137654"/>
                  </a:lnTo>
                  <a:lnTo>
                    <a:pt x="516973" y="100413"/>
                  </a:lnTo>
                  <a:lnTo>
                    <a:pt x="579802" y="73186"/>
                  </a:lnTo>
                  <a:lnTo>
                    <a:pt x="644635" y="56480"/>
                  </a:lnTo>
                  <a:lnTo>
                    <a:pt x="711200" y="50800"/>
                  </a:lnTo>
                  <a:lnTo>
                    <a:pt x="744681" y="52230"/>
                  </a:lnTo>
                  <a:lnTo>
                    <a:pt x="810414" y="63487"/>
                  </a:lnTo>
                  <a:lnTo>
                    <a:pt x="874279" y="85516"/>
                  </a:lnTo>
                  <a:lnTo>
                    <a:pt x="936004" y="117813"/>
                  </a:lnTo>
                  <a:lnTo>
                    <a:pt x="995314" y="159872"/>
                  </a:lnTo>
                  <a:lnTo>
                    <a:pt x="1051937" y="211189"/>
                  </a:lnTo>
                  <a:lnTo>
                    <a:pt x="1079156" y="240161"/>
                  </a:lnTo>
                  <a:lnTo>
                    <a:pt x="1105600" y="271258"/>
                  </a:lnTo>
                  <a:lnTo>
                    <a:pt x="1131236" y="304417"/>
                  </a:lnTo>
                  <a:lnTo>
                    <a:pt x="1156030" y="339575"/>
                  </a:lnTo>
                  <a:lnTo>
                    <a:pt x="1179947" y="376669"/>
                  </a:lnTo>
                  <a:lnTo>
                    <a:pt x="1202953" y="415635"/>
                  </a:lnTo>
                  <a:lnTo>
                    <a:pt x="1225014" y="456410"/>
                  </a:lnTo>
                  <a:lnTo>
                    <a:pt x="1246096" y="498931"/>
                  </a:lnTo>
                  <a:lnTo>
                    <a:pt x="1266165" y="543136"/>
                  </a:lnTo>
                  <a:lnTo>
                    <a:pt x="1285187" y="588960"/>
                  </a:lnTo>
                  <a:lnTo>
                    <a:pt x="1303127" y="636342"/>
                  </a:lnTo>
                  <a:lnTo>
                    <a:pt x="1319951" y="685217"/>
                  </a:lnTo>
                  <a:lnTo>
                    <a:pt x="1335626" y="735523"/>
                  </a:lnTo>
                  <a:lnTo>
                    <a:pt x="1350117" y="787196"/>
                  </a:lnTo>
                  <a:lnTo>
                    <a:pt x="1363390" y="840173"/>
                  </a:lnTo>
                  <a:lnTo>
                    <a:pt x="1375410" y="894392"/>
                  </a:lnTo>
                  <a:lnTo>
                    <a:pt x="1386145" y="949789"/>
                  </a:lnTo>
                  <a:lnTo>
                    <a:pt x="1395558" y="1006301"/>
                  </a:lnTo>
                  <a:lnTo>
                    <a:pt x="1403618" y="1063864"/>
                  </a:lnTo>
                  <a:lnTo>
                    <a:pt x="1410288" y="1122416"/>
                  </a:lnTo>
                  <a:lnTo>
                    <a:pt x="1415536" y="1181894"/>
                  </a:lnTo>
                  <a:lnTo>
                    <a:pt x="1419326" y="1242234"/>
                  </a:lnTo>
                  <a:lnTo>
                    <a:pt x="1421625" y="1303374"/>
                  </a:lnTo>
                  <a:lnTo>
                    <a:pt x="1422400" y="1365250"/>
                  </a:lnTo>
                  <a:lnTo>
                    <a:pt x="1421625" y="1427125"/>
                  </a:lnTo>
                  <a:lnTo>
                    <a:pt x="1419326" y="1488265"/>
                  </a:lnTo>
                  <a:lnTo>
                    <a:pt x="1415536" y="1548605"/>
                  </a:lnTo>
                  <a:lnTo>
                    <a:pt x="1410288" y="1608083"/>
                  </a:lnTo>
                  <a:lnTo>
                    <a:pt x="1403618" y="1666635"/>
                  </a:lnTo>
                  <a:lnTo>
                    <a:pt x="1395558" y="1724198"/>
                  </a:lnTo>
                  <a:lnTo>
                    <a:pt x="1386145" y="1780710"/>
                  </a:lnTo>
                  <a:lnTo>
                    <a:pt x="1375410" y="1836107"/>
                  </a:lnTo>
                  <a:lnTo>
                    <a:pt x="1363390" y="1890326"/>
                  </a:lnTo>
                  <a:lnTo>
                    <a:pt x="1350117" y="1943303"/>
                  </a:lnTo>
                  <a:lnTo>
                    <a:pt x="1335626" y="1994976"/>
                  </a:lnTo>
                  <a:lnTo>
                    <a:pt x="1319951" y="2045282"/>
                  </a:lnTo>
                  <a:lnTo>
                    <a:pt x="1303127" y="2094157"/>
                  </a:lnTo>
                  <a:lnTo>
                    <a:pt x="1285187" y="2141539"/>
                  </a:lnTo>
                  <a:lnTo>
                    <a:pt x="1266165" y="2187363"/>
                  </a:lnTo>
                  <a:lnTo>
                    <a:pt x="1246096" y="2231568"/>
                  </a:lnTo>
                  <a:lnTo>
                    <a:pt x="1225014" y="2274089"/>
                  </a:lnTo>
                  <a:lnTo>
                    <a:pt x="1202953" y="2314864"/>
                  </a:lnTo>
                  <a:lnTo>
                    <a:pt x="1179947" y="2353830"/>
                  </a:lnTo>
                  <a:lnTo>
                    <a:pt x="1156030" y="2390924"/>
                  </a:lnTo>
                  <a:lnTo>
                    <a:pt x="1131236" y="2426082"/>
                  </a:lnTo>
                  <a:lnTo>
                    <a:pt x="1105600" y="2459241"/>
                  </a:lnTo>
                  <a:lnTo>
                    <a:pt x="1079156" y="2490338"/>
                  </a:lnTo>
                  <a:lnTo>
                    <a:pt x="1051937" y="2519310"/>
                  </a:lnTo>
                  <a:lnTo>
                    <a:pt x="1023979" y="2546094"/>
                  </a:lnTo>
                  <a:lnTo>
                    <a:pt x="965978" y="2592845"/>
                  </a:lnTo>
                  <a:lnTo>
                    <a:pt x="905426" y="2630086"/>
                  </a:lnTo>
                  <a:lnTo>
                    <a:pt x="842597" y="2657313"/>
                  </a:lnTo>
                  <a:lnTo>
                    <a:pt x="777764" y="2674019"/>
                  </a:lnTo>
                  <a:lnTo>
                    <a:pt x="711200" y="2679700"/>
                  </a:lnTo>
                  <a:lnTo>
                    <a:pt x="677718" y="2678269"/>
                  </a:lnTo>
                  <a:lnTo>
                    <a:pt x="611985" y="2667012"/>
                  </a:lnTo>
                  <a:lnTo>
                    <a:pt x="548120" y="2644983"/>
                  </a:lnTo>
                  <a:lnTo>
                    <a:pt x="486395" y="2612686"/>
                  </a:lnTo>
                  <a:lnTo>
                    <a:pt x="427085" y="2570627"/>
                  </a:lnTo>
                  <a:lnTo>
                    <a:pt x="370462" y="2519310"/>
                  </a:lnTo>
                  <a:lnTo>
                    <a:pt x="343243" y="2490338"/>
                  </a:lnTo>
                  <a:lnTo>
                    <a:pt x="316799" y="2459241"/>
                  </a:lnTo>
                  <a:lnTo>
                    <a:pt x="291163" y="2426082"/>
                  </a:lnTo>
                  <a:lnTo>
                    <a:pt x="266369" y="2390924"/>
                  </a:lnTo>
                  <a:lnTo>
                    <a:pt x="242452" y="2353830"/>
                  </a:lnTo>
                  <a:lnTo>
                    <a:pt x="219446" y="2314864"/>
                  </a:lnTo>
                  <a:lnTo>
                    <a:pt x="197385" y="2274089"/>
                  </a:lnTo>
                  <a:lnTo>
                    <a:pt x="176303" y="2231568"/>
                  </a:lnTo>
                  <a:lnTo>
                    <a:pt x="156234" y="2187363"/>
                  </a:lnTo>
                  <a:lnTo>
                    <a:pt x="137212" y="2141539"/>
                  </a:lnTo>
                  <a:lnTo>
                    <a:pt x="119272" y="2094157"/>
                  </a:lnTo>
                  <a:lnTo>
                    <a:pt x="102448" y="2045282"/>
                  </a:lnTo>
                  <a:lnTo>
                    <a:pt x="86773" y="1994976"/>
                  </a:lnTo>
                  <a:lnTo>
                    <a:pt x="72282" y="1943303"/>
                  </a:lnTo>
                  <a:lnTo>
                    <a:pt x="59009" y="1890326"/>
                  </a:lnTo>
                  <a:lnTo>
                    <a:pt x="46989" y="1836107"/>
                  </a:lnTo>
                  <a:lnTo>
                    <a:pt x="36254" y="1780710"/>
                  </a:lnTo>
                  <a:lnTo>
                    <a:pt x="26841" y="1724198"/>
                  </a:lnTo>
                  <a:lnTo>
                    <a:pt x="18781" y="1666635"/>
                  </a:lnTo>
                  <a:lnTo>
                    <a:pt x="12111" y="1608083"/>
                  </a:lnTo>
                  <a:lnTo>
                    <a:pt x="6863" y="1548605"/>
                  </a:lnTo>
                  <a:lnTo>
                    <a:pt x="3073" y="1488265"/>
                  </a:lnTo>
                  <a:lnTo>
                    <a:pt x="774" y="1427125"/>
                  </a:lnTo>
                  <a:lnTo>
                    <a:pt x="0" y="1365250"/>
                  </a:lnTo>
                  <a:close/>
                </a:path>
                <a:path w="4838700" h="3022600">
                  <a:moveTo>
                    <a:pt x="1536700" y="2101850"/>
                  </a:moveTo>
                  <a:lnTo>
                    <a:pt x="1537931" y="2051331"/>
                  </a:lnTo>
                  <a:lnTo>
                    <a:pt x="1541581" y="2001525"/>
                  </a:lnTo>
                  <a:lnTo>
                    <a:pt x="1547589" y="1952501"/>
                  </a:lnTo>
                  <a:lnTo>
                    <a:pt x="1555889" y="1904329"/>
                  </a:lnTo>
                  <a:lnTo>
                    <a:pt x="1566418" y="1857081"/>
                  </a:lnTo>
                  <a:lnTo>
                    <a:pt x="1579113" y="1810824"/>
                  </a:lnTo>
                  <a:lnTo>
                    <a:pt x="1593911" y="1765631"/>
                  </a:lnTo>
                  <a:lnTo>
                    <a:pt x="1610748" y="1721572"/>
                  </a:lnTo>
                  <a:lnTo>
                    <a:pt x="1629560" y="1678715"/>
                  </a:lnTo>
                  <a:lnTo>
                    <a:pt x="1650285" y="1637133"/>
                  </a:lnTo>
                  <a:lnTo>
                    <a:pt x="1672857" y="1596894"/>
                  </a:lnTo>
                  <a:lnTo>
                    <a:pt x="1697215" y="1558070"/>
                  </a:lnTo>
                  <a:lnTo>
                    <a:pt x="1723295" y="1520730"/>
                  </a:lnTo>
                  <a:lnTo>
                    <a:pt x="1751033" y="1484945"/>
                  </a:lnTo>
                  <a:lnTo>
                    <a:pt x="1780365" y="1450784"/>
                  </a:lnTo>
                  <a:lnTo>
                    <a:pt x="1811228" y="1418318"/>
                  </a:lnTo>
                  <a:lnTo>
                    <a:pt x="1843560" y="1387618"/>
                  </a:lnTo>
                  <a:lnTo>
                    <a:pt x="1877295" y="1358753"/>
                  </a:lnTo>
                  <a:lnTo>
                    <a:pt x="1912372" y="1331794"/>
                  </a:lnTo>
                  <a:lnTo>
                    <a:pt x="1948725" y="1306811"/>
                  </a:lnTo>
                  <a:lnTo>
                    <a:pt x="1986293" y="1283873"/>
                  </a:lnTo>
                  <a:lnTo>
                    <a:pt x="2025010" y="1263053"/>
                  </a:lnTo>
                  <a:lnTo>
                    <a:pt x="2064815" y="1244418"/>
                  </a:lnTo>
                  <a:lnTo>
                    <a:pt x="2105643" y="1228041"/>
                  </a:lnTo>
                  <a:lnTo>
                    <a:pt x="2147431" y="1213990"/>
                  </a:lnTo>
                  <a:lnTo>
                    <a:pt x="2190116" y="1202337"/>
                  </a:lnTo>
                  <a:lnTo>
                    <a:pt x="2233633" y="1193151"/>
                  </a:lnTo>
                  <a:lnTo>
                    <a:pt x="2277921" y="1186502"/>
                  </a:lnTo>
                  <a:lnTo>
                    <a:pt x="2322914" y="1182462"/>
                  </a:lnTo>
                  <a:lnTo>
                    <a:pt x="2368550" y="1181100"/>
                  </a:lnTo>
                  <a:lnTo>
                    <a:pt x="2414185" y="1182462"/>
                  </a:lnTo>
                  <a:lnTo>
                    <a:pt x="2459178" y="1186502"/>
                  </a:lnTo>
                  <a:lnTo>
                    <a:pt x="2503466" y="1193151"/>
                  </a:lnTo>
                  <a:lnTo>
                    <a:pt x="2546983" y="1202337"/>
                  </a:lnTo>
                  <a:lnTo>
                    <a:pt x="2589668" y="1213990"/>
                  </a:lnTo>
                  <a:lnTo>
                    <a:pt x="2631456" y="1228041"/>
                  </a:lnTo>
                  <a:lnTo>
                    <a:pt x="2672284" y="1244418"/>
                  </a:lnTo>
                  <a:lnTo>
                    <a:pt x="2712089" y="1263053"/>
                  </a:lnTo>
                  <a:lnTo>
                    <a:pt x="2750806" y="1283873"/>
                  </a:lnTo>
                  <a:lnTo>
                    <a:pt x="2788374" y="1306811"/>
                  </a:lnTo>
                  <a:lnTo>
                    <a:pt x="2824727" y="1331794"/>
                  </a:lnTo>
                  <a:lnTo>
                    <a:pt x="2859804" y="1358753"/>
                  </a:lnTo>
                  <a:lnTo>
                    <a:pt x="2893539" y="1387618"/>
                  </a:lnTo>
                  <a:lnTo>
                    <a:pt x="2925871" y="1418318"/>
                  </a:lnTo>
                  <a:lnTo>
                    <a:pt x="2956734" y="1450784"/>
                  </a:lnTo>
                  <a:lnTo>
                    <a:pt x="2986066" y="1484945"/>
                  </a:lnTo>
                  <a:lnTo>
                    <a:pt x="3013804" y="1520730"/>
                  </a:lnTo>
                  <a:lnTo>
                    <a:pt x="3039884" y="1558070"/>
                  </a:lnTo>
                  <a:lnTo>
                    <a:pt x="3064242" y="1596894"/>
                  </a:lnTo>
                  <a:lnTo>
                    <a:pt x="3086814" y="1637133"/>
                  </a:lnTo>
                  <a:lnTo>
                    <a:pt x="3107539" y="1678715"/>
                  </a:lnTo>
                  <a:lnTo>
                    <a:pt x="3126351" y="1721572"/>
                  </a:lnTo>
                  <a:lnTo>
                    <a:pt x="3143188" y="1765631"/>
                  </a:lnTo>
                  <a:lnTo>
                    <a:pt x="3157986" y="1810824"/>
                  </a:lnTo>
                  <a:lnTo>
                    <a:pt x="3170681" y="1857081"/>
                  </a:lnTo>
                  <a:lnTo>
                    <a:pt x="3181210" y="1904329"/>
                  </a:lnTo>
                  <a:lnTo>
                    <a:pt x="3189510" y="1952501"/>
                  </a:lnTo>
                  <a:lnTo>
                    <a:pt x="3195518" y="2001525"/>
                  </a:lnTo>
                  <a:lnTo>
                    <a:pt x="3199168" y="2051331"/>
                  </a:lnTo>
                  <a:lnTo>
                    <a:pt x="3200400" y="2101850"/>
                  </a:lnTo>
                  <a:lnTo>
                    <a:pt x="3199168" y="2152368"/>
                  </a:lnTo>
                  <a:lnTo>
                    <a:pt x="3195518" y="2202174"/>
                  </a:lnTo>
                  <a:lnTo>
                    <a:pt x="3189510" y="2251198"/>
                  </a:lnTo>
                  <a:lnTo>
                    <a:pt x="3181210" y="2299370"/>
                  </a:lnTo>
                  <a:lnTo>
                    <a:pt x="3170681" y="2346618"/>
                  </a:lnTo>
                  <a:lnTo>
                    <a:pt x="3157986" y="2392875"/>
                  </a:lnTo>
                  <a:lnTo>
                    <a:pt x="3143188" y="2438068"/>
                  </a:lnTo>
                  <a:lnTo>
                    <a:pt x="3126351" y="2482127"/>
                  </a:lnTo>
                  <a:lnTo>
                    <a:pt x="3107539" y="2524984"/>
                  </a:lnTo>
                  <a:lnTo>
                    <a:pt x="3086814" y="2566566"/>
                  </a:lnTo>
                  <a:lnTo>
                    <a:pt x="3064242" y="2606805"/>
                  </a:lnTo>
                  <a:lnTo>
                    <a:pt x="3039884" y="2645629"/>
                  </a:lnTo>
                  <a:lnTo>
                    <a:pt x="3013804" y="2682969"/>
                  </a:lnTo>
                  <a:lnTo>
                    <a:pt x="2986066" y="2718754"/>
                  </a:lnTo>
                  <a:lnTo>
                    <a:pt x="2956734" y="2752915"/>
                  </a:lnTo>
                  <a:lnTo>
                    <a:pt x="2925871" y="2785381"/>
                  </a:lnTo>
                  <a:lnTo>
                    <a:pt x="2893539" y="2816081"/>
                  </a:lnTo>
                  <a:lnTo>
                    <a:pt x="2859804" y="2844946"/>
                  </a:lnTo>
                  <a:lnTo>
                    <a:pt x="2824727" y="2871905"/>
                  </a:lnTo>
                  <a:lnTo>
                    <a:pt x="2788374" y="2896888"/>
                  </a:lnTo>
                  <a:lnTo>
                    <a:pt x="2750806" y="2919826"/>
                  </a:lnTo>
                  <a:lnTo>
                    <a:pt x="2712089" y="2940646"/>
                  </a:lnTo>
                  <a:lnTo>
                    <a:pt x="2672284" y="2959281"/>
                  </a:lnTo>
                  <a:lnTo>
                    <a:pt x="2631456" y="2975658"/>
                  </a:lnTo>
                  <a:lnTo>
                    <a:pt x="2589668" y="2989709"/>
                  </a:lnTo>
                  <a:lnTo>
                    <a:pt x="2546983" y="3001362"/>
                  </a:lnTo>
                  <a:lnTo>
                    <a:pt x="2503466" y="3010548"/>
                  </a:lnTo>
                  <a:lnTo>
                    <a:pt x="2459178" y="3017197"/>
                  </a:lnTo>
                  <a:lnTo>
                    <a:pt x="2414185" y="3021237"/>
                  </a:lnTo>
                  <a:lnTo>
                    <a:pt x="2368550" y="3022600"/>
                  </a:lnTo>
                  <a:lnTo>
                    <a:pt x="2322914" y="3021237"/>
                  </a:lnTo>
                  <a:lnTo>
                    <a:pt x="2277921" y="3017197"/>
                  </a:lnTo>
                  <a:lnTo>
                    <a:pt x="2233633" y="3010548"/>
                  </a:lnTo>
                  <a:lnTo>
                    <a:pt x="2190116" y="3001362"/>
                  </a:lnTo>
                  <a:lnTo>
                    <a:pt x="2147431" y="2989709"/>
                  </a:lnTo>
                  <a:lnTo>
                    <a:pt x="2105643" y="2975658"/>
                  </a:lnTo>
                  <a:lnTo>
                    <a:pt x="2064815" y="2959281"/>
                  </a:lnTo>
                  <a:lnTo>
                    <a:pt x="2025010" y="2940646"/>
                  </a:lnTo>
                  <a:lnTo>
                    <a:pt x="1986293" y="2919826"/>
                  </a:lnTo>
                  <a:lnTo>
                    <a:pt x="1948725" y="2896888"/>
                  </a:lnTo>
                  <a:lnTo>
                    <a:pt x="1912372" y="2871905"/>
                  </a:lnTo>
                  <a:lnTo>
                    <a:pt x="1877295" y="2844946"/>
                  </a:lnTo>
                  <a:lnTo>
                    <a:pt x="1843560" y="2816081"/>
                  </a:lnTo>
                  <a:lnTo>
                    <a:pt x="1811228" y="2785381"/>
                  </a:lnTo>
                  <a:lnTo>
                    <a:pt x="1780365" y="2752915"/>
                  </a:lnTo>
                  <a:lnTo>
                    <a:pt x="1751033" y="2718754"/>
                  </a:lnTo>
                  <a:lnTo>
                    <a:pt x="1723295" y="2682969"/>
                  </a:lnTo>
                  <a:lnTo>
                    <a:pt x="1697215" y="2645629"/>
                  </a:lnTo>
                  <a:lnTo>
                    <a:pt x="1672857" y="2606805"/>
                  </a:lnTo>
                  <a:lnTo>
                    <a:pt x="1650285" y="2566566"/>
                  </a:lnTo>
                  <a:lnTo>
                    <a:pt x="1629560" y="2524984"/>
                  </a:lnTo>
                  <a:lnTo>
                    <a:pt x="1610748" y="2482127"/>
                  </a:lnTo>
                  <a:lnTo>
                    <a:pt x="1593911" y="2438068"/>
                  </a:lnTo>
                  <a:lnTo>
                    <a:pt x="1579113" y="2392875"/>
                  </a:lnTo>
                  <a:lnTo>
                    <a:pt x="1566418" y="2346618"/>
                  </a:lnTo>
                  <a:lnTo>
                    <a:pt x="1555889" y="2299370"/>
                  </a:lnTo>
                  <a:lnTo>
                    <a:pt x="1547589" y="2251198"/>
                  </a:lnTo>
                  <a:lnTo>
                    <a:pt x="1541581" y="2202174"/>
                  </a:lnTo>
                  <a:lnTo>
                    <a:pt x="1537931" y="2152368"/>
                  </a:lnTo>
                  <a:lnTo>
                    <a:pt x="1536700" y="2101850"/>
                  </a:lnTo>
                  <a:close/>
                </a:path>
                <a:path w="4838700" h="3022600">
                  <a:moveTo>
                    <a:pt x="3073400" y="850900"/>
                  </a:moveTo>
                  <a:lnTo>
                    <a:pt x="3074706" y="804217"/>
                  </a:lnTo>
                  <a:lnTo>
                    <a:pt x="3078579" y="758191"/>
                  </a:lnTo>
                  <a:lnTo>
                    <a:pt x="3084953" y="712889"/>
                  </a:lnTo>
                  <a:lnTo>
                    <a:pt x="3093760" y="668373"/>
                  </a:lnTo>
                  <a:lnTo>
                    <a:pt x="3104932" y="624710"/>
                  </a:lnTo>
                  <a:lnTo>
                    <a:pt x="3118402" y="581964"/>
                  </a:lnTo>
                  <a:lnTo>
                    <a:pt x="3134103" y="540201"/>
                  </a:lnTo>
                  <a:lnTo>
                    <a:pt x="3151968" y="499484"/>
                  </a:lnTo>
                  <a:lnTo>
                    <a:pt x="3171928" y="459879"/>
                  </a:lnTo>
                  <a:lnTo>
                    <a:pt x="3193918" y="421451"/>
                  </a:lnTo>
                  <a:lnTo>
                    <a:pt x="3217869" y="384265"/>
                  </a:lnTo>
                  <a:lnTo>
                    <a:pt x="3243714" y="348386"/>
                  </a:lnTo>
                  <a:lnTo>
                    <a:pt x="3271385" y="313878"/>
                  </a:lnTo>
                  <a:lnTo>
                    <a:pt x="3300816" y="280807"/>
                  </a:lnTo>
                  <a:lnTo>
                    <a:pt x="3331940" y="249237"/>
                  </a:lnTo>
                  <a:lnTo>
                    <a:pt x="3364688" y="219233"/>
                  </a:lnTo>
                  <a:lnTo>
                    <a:pt x="3398993" y="190861"/>
                  </a:lnTo>
                  <a:lnTo>
                    <a:pt x="3434789" y="164185"/>
                  </a:lnTo>
                  <a:lnTo>
                    <a:pt x="3472007" y="139270"/>
                  </a:lnTo>
                  <a:lnTo>
                    <a:pt x="3510581" y="116181"/>
                  </a:lnTo>
                  <a:lnTo>
                    <a:pt x="3550442" y="94983"/>
                  </a:lnTo>
                  <a:lnTo>
                    <a:pt x="3591525" y="75740"/>
                  </a:lnTo>
                  <a:lnTo>
                    <a:pt x="3633760" y="58519"/>
                  </a:lnTo>
                  <a:lnTo>
                    <a:pt x="3677082" y="43383"/>
                  </a:lnTo>
                  <a:lnTo>
                    <a:pt x="3721423" y="30397"/>
                  </a:lnTo>
                  <a:lnTo>
                    <a:pt x="3766715" y="19627"/>
                  </a:lnTo>
                  <a:lnTo>
                    <a:pt x="3812891" y="11137"/>
                  </a:lnTo>
                  <a:lnTo>
                    <a:pt x="3859883" y="4993"/>
                  </a:lnTo>
                  <a:lnTo>
                    <a:pt x="3907625" y="1259"/>
                  </a:lnTo>
                  <a:lnTo>
                    <a:pt x="3956050" y="0"/>
                  </a:lnTo>
                  <a:lnTo>
                    <a:pt x="4004474" y="1259"/>
                  </a:lnTo>
                  <a:lnTo>
                    <a:pt x="4052216" y="4993"/>
                  </a:lnTo>
                  <a:lnTo>
                    <a:pt x="4099208" y="11137"/>
                  </a:lnTo>
                  <a:lnTo>
                    <a:pt x="4145384" y="19627"/>
                  </a:lnTo>
                  <a:lnTo>
                    <a:pt x="4190676" y="30397"/>
                  </a:lnTo>
                  <a:lnTo>
                    <a:pt x="4235017" y="43383"/>
                  </a:lnTo>
                  <a:lnTo>
                    <a:pt x="4278339" y="58519"/>
                  </a:lnTo>
                  <a:lnTo>
                    <a:pt x="4320574" y="75740"/>
                  </a:lnTo>
                  <a:lnTo>
                    <a:pt x="4361657" y="94983"/>
                  </a:lnTo>
                  <a:lnTo>
                    <a:pt x="4401518" y="116181"/>
                  </a:lnTo>
                  <a:lnTo>
                    <a:pt x="4440092" y="139270"/>
                  </a:lnTo>
                  <a:lnTo>
                    <a:pt x="4477310" y="164185"/>
                  </a:lnTo>
                  <a:lnTo>
                    <a:pt x="4513106" y="190861"/>
                  </a:lnTo>
                  <a:lnTo>
                    <a:pt x="4547411" y="219233"/>
                  </a:lnTo>
                  <a:lnTo>
                    <a:pt x="4580159" y="249237"/>
                  </a:lnTo>
                  <a:lnTo>
                    <a:pt x="4611283" y="280807"/>
                  </a:lnTo>
                  <a:lnTo>
                    <a:pt x="4640714" y="313878"/>
                  </a:lnTo>
                  <a:lnTo>
                    <a:pt x="4668385" y="348386"/>
                  </a:lnTo>
                  <a:lnTo>
                    <a:pt x="4694230" y="384265"/>
                  </a:lnTo>
                  <a:lnTo>
                    <a:pt x="4718181" y="421451"/>
                  </a:lnTo>
                  <a:lnTo>
                    <a:pt x="4740171" y="459879"/>
                  </a:lnTo>
                  <a:lnTo>
                    <a:pt x="4760131" y="499484"/>
                  </a:lnTo>
                  <a:lnTo>
                    <a:pt x="4777996" y="540201"/>
                  </a:lnTo>
                  <a:lnTo>
                    <a:pt x="4793697" y="581964"/>
                  </a:lnTo>
                  <a:lnTo>
                    <a:pt x="4807167" y="624710"/>
                  </a:lnTo>
                  <a:lnTo>
                    <a:pt x="4818339" y="668373"/>
                  </a:lnTo>
                  <a:lnTo>
                    <a:pt x="4827146" y="712889"/>
                  </a:lnTo>
                  <a:lnTo>
                    <a:pt x="4833520" y="758191"/>
                  </a:lnTo>
                  <a:lnTo>
                    <a:pt x="4837393" y="804217"/>
                  </a:lnTo>
                  <a:lnTo>
                    <a:pt x="4838700" y="850900"/>
                  </a:lnTo>
                  <a:lnTo>
                    <a:pt x="4837393" y="897582"/>
                  </a:lnTo>
                  <a:lnTo>
                    <a:pt x="4833520" y="943608"/>
                  </a:lnTo>
                  <a:lnTo>
                    <a:pt x="4827146" y="988910"/>
                  </a:lnTo>
                  <a:lnTo>
                    <a:pt x="4818339" y="1033426"/>
                  </a:lnTo>
                  <a:lnTo>
                    <a:pt x="4807167" y="1077089"/>
                  </a:lnTo>
                  <a:lnTo>
                    <a:pt x="4793697" y="1119835"/>
                  </a:lnTo>
                  <a:lnTo>
                    <a:pt x="4777996" y="1161598"/>
                  </a:lnTo>
                  <a:lnTo>
                    <a:pt x="4760131" y="1202315"/>
                  </a:lnTo>
                  <a:lnTo>
                    <a:pt x="4740171" y="1241920"/>
                  </a:lnTo>
                  <a:lnTo>
                    <a:pt x="4718181" y="1280348"/>
                  </a:lnTo>
                  <a:lnTo>
                    <a:pt x="4694230" y="1317534"/>
                  </a:lnTo>
                  <a:lnTo>
                    <a:pt x="4668385" y="1353413"/>
                  </a:lnTo>
                  <a:lnTo>
                    <a:pt x="4640714" y="1387921"/>
                  </a:lnTo>
                  <a:lnTo>
                    <a:pt x="4611283" y="1420992"/>
                  </a:lnTo>
                  <a:lnTo>
                    <a:pt x="4580159" y="1452562"/>
                  </a:lnTo>
                  <a:lnTo>
                    <a:pt x="4547411" y="1482566"/>
                  </a:lnTo>
                  <a:lnTo>
                    <a:pt x="4513106" y="1510938"/>
                  </a:lnTo>
                  <a:lnTo>
                    <a:pt x="4477310" y="1537614"/>
                  </a:lnTo>
                  <a:lnTo>
                    <a:pt x="4440092" y="1562529"/>
                  </a:lnTo>
                  <a:lnTo>
                    <a:pt x="4401518" y="1585618"/>
                  </a:lnTo>
                  <a:lnTo>
                    <a:pt x="4361657" y="1606816"/>
                  </a:lnTo>
                  <a:lnTo>
                    <a:pt x="4320574" y="1626059"/>
                  </a:lnTo>
                  <a:lnTo>
                    <a:pt x="4278339" y="1643280"/>
                  </a:lnTo>
                  <a:lnTo>
                    <a:pt x="4235017" y="1658416"/>
                  </a:lnTo>
                  <a:lnTo>
                    <a:pt x="4190676" y="1671402"/>
                  </a:lnTo>
                  <a:lnTo>
                    <a:pt x="4145384" y="1682172"/>
                  </a:lnTo>
                  <a:lnTo>
                    <a:pt x="4099208" y="1690662"/>
                  </a:lnTo>
                  <a:lnTo>
                    <a:pt x="4052216" y="1696806"/>
                  </a:lnTo>
                  <a:lnTo>
                    <a:pt x="4004474" y="1700540"/>
                  </a:lnTo>
                  <a:lnTo>
                    <a:pt x="3956050" y="1701800"/>
                  </a:lnTo>
                  <a:lnTo>
                    <a:pt x="3907625" y="1700540"/>
                  </a:lnTo>
                  <a:lnTo>
                    <a:pt x="3859883" y="1696806"/>
                  </a:lnTo>
                  <a:lnTo>
                    <a:pt x="3812891" y="1690662"/>
                  </a:lnTo>
                  <a:lnTo>
                    <a:pt x="3766715" y="1682172"/>
                  </a:lnTo>
                  <a:lnTo>
                    <a:pt x="3721423" y="1671402"/>
                  </a:lnTo>
                  <a:lnTo>
                    <a:pt x="3677082" y="1658416"/>
                  </a:lnTo>
                  <a:lnTo>
                    <a:pt x="3633760" y="1643280"/>
                  </a:lnTo>
                  <a:lnTo>
                    <a:pt x="3591525" y="1626059"/>
                  </a:lnTo>
                  <a:lnTo>
                    <a:pt x="3550442" y="1606816"/>
                  </a:lnTo>
                  <a:lnTo>
                    <a:pt x="3510581" y="1585618"/>
                  </a:lnTo>
                  <a:lnTo>
                    <a:pt x="3472007" y="1562529"/>
                  </a:lnTo>
                  <a:lnTo>
                    <a:pt x="3434789" y="1537614"/>
                  </a:lnTo>
                  <a:lnTo>
                    <a:pt x="3398993" y="1510938"/>
                  </a:lnTo>
                  <a:lnTo>
                    <a:pt x="3364688" y="1482566"/>
                  </a:lnTo>
                  <a:lnTo>
                    <a:pt x="3331940" y="1452562"/>
                  </a:lnTo>
                  <a:lnTo>
                    <a:pt x="3300816" y="1420992"/>
                  </a:lnTo>
                  <a:lnTo>
                    <a:pt x="3271385" y="1387921"/>
                  </a:lnTo>
                  <a:lnTo>
                    <a:pt x="3243714" y="1353413"/>
                  </a:lnTo>
                  <a:lnTo>
                    <a:pt x="3217869" y="1317534"/>
                  </a:lnTo>
                  <a:lnTo>
                    <a:pt x="3193918" y="1280348"/>
                  </a:lnTo>
                  <a:lnTo>
                    <a:pt x="3171928" y="1241920"/>
                  </a:lnTo>
                  <a:lnTo>
                    <a:pt x="3151968" y="1202315"/>
                  </a:lnTo>
                  <a:lnTo>
                    <a:pt x="3134103" y="1161598"/>
                  </a:lnTo>
                  <a:lnTo>
                    <a:pt x="3118402" y="1119835"/>
                  </a:lnTo>
                  <a:lnTo>
                    <a:pt x="3104932" y="1077089"/>
                  </a:lnTo>
                  <a:lnTo>
                    <a:pt x="3093760" y="1033426"/>
                  </a:lnTo>
                  <a:lnTo>
                    <a:pt x="3084953" y="988910"/>
                  </a:lnTo>
                  <a:lnTo>
                    <a:pt x="3078579" y="943608"/>
                  </a:lnTo>
                  <a:lnTo>
                    <a:pt x="3074706" y="897582"/>
                  </a:lnTo>
                  <a:lnTo>
                    <a:pt x="3073400" y="850900"/>
                  </a:lnTo>
                  <a:close/>
                </a:path>
              </a:pathLst>
            </a:custGeom>
            <a:ln w="28575">
              <a:solidFill>
                <a:srgbClr val="FF66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659882" y="4496561"/>
            <a:ext cx="2094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inter-community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edge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71238" y="2078863"/>
            <a:ext cx="2087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intra-community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edge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358447" y="2357183"/>
            <a:ext cx="452120" cy="2193925"/>
            <a:chOff x="5358447" y="2357183"/>
            <a:chExt cx="452120" cy="2193925"/>
          </a:xfrm>
        </p:grpSpPr>
        <p:sp>
          <p:nvSpPr>
            <p:cNvPr id="9" name="object 9"/>
            <p:cNvSpPr/>
            <p:nvPr/>
          </p:nvSpPr>
          <p:spPr>
            <a:xfrm>
              <a:off x="5375909" y="2371470"/>
              <a:ext cx="321945" cy="613410"/>
            </a:xfrm>
            <a:custGeom>
              <a:avLst/>
              <a:gdLst/>
              <a:ahLst/>
              <a:cxnLst/>
              <a:rect l="l" t="t" r="r" b="b"/>
              <a:pathLst>
                <a:path w="321945" h="613410">
                  <a:moveTo>
                    <a:pt x="0" y="0"/>
                  </a:moveTo>
                  <a:lnTo>
                    <a:pt x="1336" y="50471"/>
                  </a:lnTo>
                  <a:lnTo>
                    <a:pt x="3262" y="100570"/>
                  </a:lnTo>
                  <a:lnTo>
                    <a:pt x="6366" y="149909"/>
                  </a:lnTo>
                  <a:lnTo>
                    <a:pt x="11239" y="198104"/>
                  </a:lnTo>
                  <a:lnTo>
                    <a:pt x="18469" y="244768"/>
                  </a:lnTo>
                  <a:lnTo>
                    <a:pt x="28646" y="289518"/>
                  </a:lnTo>
                  <a:lnTo>
                    <a:pt x="42359" y="331966"/>
                  </a:lnTo>
                  <a:lnTo>
                    <a:pt x="60198" y="371728"/>
                  </a:lnTo>
                  <a:lnTo>
                    <a:pt x="86099" y="413593"/>
                  </a:lnTo>
                  <a:lnTo>
                    <a:pt x="117279" y="452043"/>
                  </a:lnTo>
                  <a:lnTo>
                    <a:pt x="152857" y="487645"/>
                  </a:lnTo>
                  <a:lnTo>
                    <a:pt x="191955" y="520965"/>
                  </a:lnTo>
                  <a:lnTo>
                    <a:pt x="233691" y="552570"/>
                  </a:lnTo>
                  <a:lnTo>
                    <a:pt x="277188" y="583027"/>
                  </a:lnTo>
                  <a:lnTo>
                    <a:pt x="321563" y="612901"/>
                  </a:lnTo>
                </a:path>
              </a:pathLst>
            </a:custGeom>
            <a:ln w="28575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372734" y="3989069"/>
              <a:ext cx="423545" cy="548005"/>
            </a:xfrm>
            <a:custGeom>
              <a:avLst/>
              <a:gdLst/>
              <a:ahLst/>
              <a:cxnLst/>
              <a:rect l="l" t="t" r="r" b="b"/>
              <a:pathLst>
                <a:path w="423545" h="548004">
                  <a:moveTo>
                    <a:pt x="0" y="0"/>
                  </a:moveTo>
                  <a:lnTo>
                    <a:pt x="10134" y="49492"/>
                  </a:lnTo>
                  <a:lnTo>
                    <a:pt x="20780" y="98496"/>
                  </a:lnTo>
                  <a:lnTo>
                    <a:pt x="32450" y="146536"/>
                  </a:lnTo>
                  <a:lnTo>
                    <a:pt x="45656" y="193135"/>
                  </a:lnTo>
                  <a:lnTo>
                    <a:pt x="60910" y="237817"/>
                  </a:lnTo>
                  <a:lnTo>
                    <a:pt x="78724" y="280106"/>
                  </a:lnTo>
                  <a:lnTo>
                    <a:pt x="99609" y="319526"/>
                  </a:lnTo>
                  <a:lnTo>
                    <a:pt x="124078" y="355599"/>
                  </a:lnTo>
                  <a:lnTo>
                    <a:pt x="156889" y="392342"/>
                  </a:lnTo>
                  <a:lnTo>
                    <a:pt x="194286" y="424782"/>
                  </a:lnTo>
                  <a:lnTo>
                    <a:pt x="235509" y="453638"/>
                  </a:lnTo>
                  <a:lnTo>
                    <a:pt x="279796" y="479630"/>
                  </a:lnTo>
                  <a:lnTo>
                    <a:pt x="326384" y="503479"/>
                  </a:lnTo>
                  <a:lnTo>
                    <a:pt x="374512" y="525903"/>
                  </a:lnTo>
                  <a:lnTo>
                    <a:pt x="423417" y="547623"/>
                  </a:lnTo>
                </a:path>
              </a:pathLst>
            </a:custGeom>
            <a:ln w="28575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207135"/>
            <a:ext cx="775970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0" dirty="0">
                <a:latin typeface="Carlito"/>
                <a:cs typeface="Carlito"/>
              </a:rPr>
              <a:t>Given nodes </a:t>
            </a:r>
            <a:r>
              <a:rPr sz="2800" b="1" i="1" spc="-5" dirty="0">
                <a:latin typeface="Carlito"/>
                <a:cs typeface="Carlito"/>
              </a:rPr>
              <a:t>u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b="1" i="1" spc="-5" dirty="0">
                <a:latin typeface="Carlito"/>
                <a:cs typeface="Carlito"/>
              </a:rPr>
              <a:t>v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5" dirty="0">
                <a:latin typeface="Carlito"/>
                <a:cs typeface="Carlito"/>
              </a:rPr>
              <a:t>graph </a:t>
            </a:r>
            <a:r>
              <a:rPr sz="2800" b="1" i="1" spc="-5" dirty="0">
                <a:latin typeface="Carlito"/>
                <a:cs typeface="Carlito"/>
              </a:rPr>
              <a:t>G = </a:t>
            </a:r>
            <a:r>
              <a:rPr sz="2800" b="1" i="1" spc="-45" dirty="0">
                <a:latin typeface="Carlito"/>
                <a:cs typeface="Carlito"/>
              </a:rPr>
              <a:t>(V,E)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b="1" spc="-10" dirty="0">
                <a:latin typeface="Carlito"/>
                <a:cs typeface="Carlito"/>
              </a:rPr>
              <a:t>cut </a:t>
            </a:r>
            <a:r>
              <a:rPr sz="2800" spc="-5" dirty="0">
                <a:latin typeface="Carlito"/>
                <a:cs typeface="Carlito"/>
              </a:rPr>
              <a:t>is a </a:t>
            </a:r>
            <a:r>
              <a:rPr sz="2800" spc="-10" dirty="0">
                <a:latin typeface="Carlito"/>
                <a:cs typeface="Carlito"/>
              </a:rPr>
              <a:t>set 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0" dirty="0">
                <a:latin typeface="Carlito"/>
                <a:cs typeface="Carlito"/>
              </a:rPr>
              <a:t>edges </a:t>
            </a:r>
            <a:r>
              <a:rPr sz="2800" b="1" i="1" spc="-5" dirty="0">
                <a:latin typeface="Carlito"/>
                <a:cs typeface="Carlito"/>
              </a:rPr>
              <a:t>C </a:t>
            </a:r>
            <a:r>
              <a:rPr sz="2800" spc="-715" dirty="0">
                <a:latin typeface="WenQuanYi Micro Hei"/>
                <a:cs typeface="WenQuanYi Micro Hei"/>
              </a:rPr>
              <a:t>⊂ </a:t>
            </a:r>
            <a:r>
              <a:rPr sz="2800" b="1" i="1" spc="-5" dirty="0">
                <a:latin typeface="Carlito"/>
                <a:cs typeface="Carlito"/>
              </a:rPr>
              <a:t>E</a:t>
            </a:r>
            <a:r>
              <a:rPr sz="2800" spc="-5" dirty="0">
                <a:latin typeface="Carlito"/>
                <a:cs typeface="Carlito"/>
              </a:rPr>
              <a:t>, </a:t>
            </a:r>
            <a:r>
              <a:rPr sz="2800" spc="-10" dirty="0">
                <a:latin typeface="Carlito"/>
                <a:cs typeface="Carlito"/>
              </a:rPr>
              <a:t>such that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two nodes </a:t>
            </a:r>
            <a:r>
              <a:rPr sz="2800" spc="-20" dirty="0">
                <a:latin typeface="Carlito"/>
                <a:cs typeface="Carlito"/>
              </a:rPr>
              <a:t>are  </a:t>
            </a:r>
            <a:r>
              <a:rPr sz="2800" spc="-15" dirty="0">
                <a:latin typeface="Carlito"/>
                <a:cs typeface="Carlito"/>
              </a:rPr>
              <a:t>unconnected </a:t>
            </a:r>
            <a:r>
              <a:rPr sz="2800" spc="-5" dirty="0">
                <a:latin typeface="Carlito"/>
                <a:cs typeface="Carlito"/>
              </a:rPr>
              <a:t>on the </a:t>
            </a:r>
            <a:r>
              <a:rPr sz="2800" spc="-15" dirty="0">
                <a:latin typeface="Carlito"/>
                <a:cs typeface="Carlito"/>
              </a:rPr>
              <a:t>graph </a:t>
            </a:r>
            <a:r>
              <a:rPr sz="2800" b="1" i="1" spc="-10" dirty="0">
                <a:latin typeface="Carlito"/>
                <a:cs typeface="Carlito"/>
              </a:rPr>
              <a:t>G΄=</a:t>
            </a:r>
            <a:r>
              <a:rPr sz="2800" b="1" i="1" spc="125" dirty="0">
                <a:latin typeface="Carlito"/>
                <a:cs typeface="Carlito"/>
              </a:rPr>
              <a:t> </a:t>
            </a:r>
            <a:r>
              <a:rPr sz="2800" b="1" i="1" spc="-30" dirty="0">
                <a:latin typeface="Carlito"/>
                <a:cs typeface="Carlito"/>
              </a:rPr>
              <a:t>(V,E-C)</a:t>
            </a:r>
            <a:r>
              <a:rPr sz="2800" spc="-30" dirty="0">
                <a:latin typeface="Carlito"/>
                <a:cs typeface="Carlito"/>
              </a:rPr>
              <a:t>.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928182" y="2738747"/>
            <a:ext cx="2404110" cy="1639570"/>
            <a:chOff x="2928182" y="2738747"/>
            <a:chExt cx="2404110" cy="1639570"/>
          </a:xfrm>
        </p:grpSpPr>
        <p:sp>
          <p:nvSpPr>
            <p:cNvPr id="4" name="object 4"/>
            <p:cNvSpPr/>
            <p:nvPr/>
          </p:nvSpPr>
          <p:spPr>
            <a:xfrm>
              <a:off x="3347846" y="3366968"/>
              <a:ext cx="1971675" cy="998219"/>
            </a:xfrm>
            <a:custGeom>
              <a:avLst/>
              <a:gdLst/>
              <a:ahLst/>
              <a:cxnLst/>
              <a:rect l="l" t="t" r="r" b="b"/>
              <a:pathLst>
                <a:path w="1971675" h="998220">
                  <a:moveTo>
                    <a:pt x="946769" y="0"/>
                  </a:moveTo>
                  <a:lnTo>
                    <a:pt x="896894" y="453"/>
                  </a:lnTo>
                  <a:lnTo>
                    <a:pt x="847668" y="2232"/>
                  </a:lnTo>
                  <a:lnTo>
                    <a:pt x="799175" y="5721"/>
                  </a:lnTo>
                  <a:lnTo>
                    <a:pt x="751495" y="11305"/>
                  </a:lnTo>
                  <a:lnTo>
                    <a:pt x="704713" y="19369"/>
                  </a:lnTo>
                  <a:lnTo>
                    <a:pt x="658909" y="30299"/>
                  </a:lnTo>
                  <a:lnTo>
                    <a:pt x="614166" y="44479"/>
                  </a:lnTo>
                  <a:lnTo>
                    <a:pt x="570567" y="62294"/>
                  </a:lnTo>
                  <a:lnTo>
                    <a:pt x="528193" y="84129"/>
                  </a:lnTo>
                  <a:lnTo>
                    <a:pt x="488945" y="109211"/>
                  </a:lnTo>
                  <a:lnTo>
                    <a:pt x="448987" y="139475"/>
                  </a:lnTo>
                  <a:lnTo>
                    <a:pt x="408737" y="174152"/>
                  </a:lnTo>
                  <a:lnTo>
                    <a:pt x="368609" y="212472"/>
                  </a:lnTo>
                  <a:lnTo>
                    <a:pt x="329023" y="253665"/>
                  </a:lnTo>
                  <a:lnTo>
                    <a:pt x="290395" y="296961"/>
                  </a:lnTo>
                  <a:lnTo>
                    <a:pt x="253142" y="341590"/>
                  </a:lnTo>
                  <a:lnTo>
                    <a:pt x="217682" y="386783"/>
                  </a:lnTo>
                  <a:lnTo>
                    <a:pt x="184430" y="431771"/>
                  </a:lnTo>
                  <a:lnTo>
                    <a:pt x="153805" y="475782"/>
                  </a:lnTo>
                  <a:lnTo>
                    <a:pt x="126224" y="518048"/>
                  </a:lnTo>
                  <a:lnTo>
                    <a:pt x="102103" y="557798"/>
                  </a:lnTo>
                  <a:lnTo>
                    <a:pt x="81861" y="594263"/>
                  </a:lnTo>
                  <a:lnTo>
                    <a:pt x="28785" y="707078"/>
                  </a:lnTo>
                  <a:lnTo>
                    <a:pt x="13764" y="744035"/>
                  </a:lnTo>
                  <a:lnTo>
                    <a:pt x="0" y="810712"/>
                  </a:lnTo>
                  <a:lnTo>
                    <a:pt x="4931" y="840131"/>
                  </a:lnTo>
                  <a:lnTo>
                    <a:pt x="47612" y="890378"/>
                  </a:lnTo>
                  <a:lnTo>
                    <a:pt x="89038" y="910907"/>
                  </a:lnTo>
                  <a:lnTo>
                    <a:pt x="146304" y="928171"/>
                  </a:lnTo>
                  <a:lnTo>
                    <a:pt x="208141" y="940888"/>
                  </a:lnTo>
                  <a:lnTo>
                    <a:pt x="286412" y="953695"/>
                  </a:lnTo>
                  <a:lnTo>
                    <a:pt x="330817" y="959939"/>
                  </a:lnTo>
                  <a:lnTo>
                    <a:pt x="378261" y="965973"/>
                  </a:lnTo>
                  <a:lnTo>
                    <a:pt x="428385" y="971721"/>
                  </a:lnTo>
                  <a:lnTo>
                    <a:pt x="480833" y="977106"/>
                  </a:lnTo>
                  <a:lnTo>
                    <a:pt x="535249" y="982050"/>
                  </a:lnTo>
                  <a:lnTo>
                    <a:pt x="591275" y="986476"/>
                  </a:lnTo>
                  <a:lnTo>
                    <a:pt x="648555" y="990306"/>
                  </a:lnTo>
                  <a:lnTo>
                    <a:pt x="706731" y="993464"/>
                  </a:lnTo>
                  <a:lnTo>
                    <a:pt x="765447" y="995873"/>
                  </a:lnTo>
                  <a:lnTo>
                    <a:pt x="824347" y="997454"/>
                  </a:lnTo>
                  <a:lnTo>
                    <a:pt x="883072" y="998132"/>
                  </a:lnTo>
                  <a:lnTo>
                    <a:pt x="941267" y="997829"/>
                  </a:lnTo>
                  <a:lnTo>
                    <a:pt x="998575" y="996467"/>
                  </a:lnTo>
                  <a:lnTo>
                    <a:pt x="1054638" y="993969"/>
                  </a:lnTo>
                  <a:lnTo>
                    <a:pt x="1109100" y="990259"/>
                  </a:lnTo>
                  <a:lnTo>
                    <a:pt x="1161604" y="985258"/>
                  </a:lnTo>
                  <a:lnTo>
                    <a:pt x="1211794" y="978891"/>
                  </a:lnTo>
                  <a:lnTo>
                    <a:pt x="1259312" y="971079"/>
                  </a:lnTo>
                  <a:lnTo>
                    <a:pt x="1303801" y="961745"/>
                  </a:lnTo>
                  <a:lnTo>
                    <a:pt x="1344905" y="950813"/>
                  </a:lnTo>
                  <a:lnTo>
                    <a:pt x="1382268" y="938204"/>
                  </a:lnTo>
                  <a:lnTo>
                    <a:pt x="1430163" y="916627"/>
                  </a:lnTo>
                  <a:lnTo>
                    <a:pt x="1475630" y="889703"/>
                  </a:lnTo>
                  <a:lnTo>
                    <a:pt x="1518718" y="858074"/>
                  </a:lnTo>
                  <a:lnTo>
                    <a:pt x="1559481" y="822380"/>
                  </a:lnTo>
                  <a:lnTo>
                    <a:pt x="1597970" y="783263"/>
                  </a:lnTo>
                  <a:lnTo>
                    <a:pt x="1634236" y="741364"/>
                  </a:lnTo>
                  <a:lnTo>
                    <a:pt x="1668331" y="697324"/>
                  </a:lnTo>
                  <a:lnTo>
                    <a:pt x="1700307" y="651784"/>
                  </a:lnTo>
                  <a:lnTo>
                    <a:pt x="1730216" y="605385"/>
                  </a:lnTo>
                  <a:lnTo>
                    <a:pt x="1758109" y="558769"/>
                  </a:lnTo>
                  <a:lnTo>
                    <a:pt x="1784039" y="512576"/>
                  </a:lnTo>
                  <a:lnTo>
                    <a:pt x="1808056" y="467448"/>
                  </a:lnTo>
                  <a:lnTo>
                    <a:pt x="1830213" y="424026"/>
                  </a:lnTo>
                  <a:lnTo>
                    <a:pt x="1850562" y="382951"/>
                  </a:lnTo>
                  <a:lnTo>
                    <a:pt x="1886040" y="310407"/>
                  </a:lnTo>
                  <a:lnTo>
                    <a:pt x="1901274" y="280220"/>
                  </a:lnTo>
                  <a:lnTo>
                    <a:pt x="1914906" y="254944"/>
                  </a:lnTo>
                  <a:lnTo>
                    <a:pt x="1947483" y="199592"/>
                  </a:lnTo>
                  <a:lnTo>
                    <a:pt x="1966952" y="164892"/>
                  </a:lnTo>
                  <a:lnTo>
                    <a:pt x="1927159" y="120495"/>
                  </a:lnTo>
                  <a:lnTo>
                    <a:pt x="1874647" y="104195"/>
                  </a:lnTo>
                  <a:lnTo>
                    <a:pt x="1806283" y="85608"/>
                  </a:lnTo>
                  <a:lnTo>
                    <a:pt x="1763017" y="76059"/>
                  </a:lnTo>
                  <a:lnTo>
                    <a:pt x="1714835" y="66529"/>
                  </a:lnTo>
                  <a:lnTo>
                    <a:pt x="1662596" y="57163"/>
                  </a:lnTo>
                  <a:lnTo>
                    <a:pt x="1607155" y="48102"/>
                  </a:lnTo>
                  <a:lnTo>
                    <a:pt x="1549368" y="39489"/>
                  </a:lnTo>
                  <a:lnTo>
                    <a:pt x="1490092" y="31467"/>
                  </a:lnTo>
                  <a:lnTo>
                    <a:pt x="1430184" y="24179"/>
                  </a:lnTo>
                  <a:lnTo>
                    <a:pt x="1370499" y="17767"/>
                  </a:lnTo>
                  <a:lnTo>
                    <a:pt x="1311895" y="12374"/>
                  </a:lnTo>
                  <a:lnTo>
                    <a:pt x="1255227" y="8143"/>
                  </a:lnTo>
                  <a:lnTo>
                    <a:pt x="1201353" y="5217"/>
                  </a:lnTo>
                  <a:lnTo>
                    <a:pt x="1151128" y="3738"/>
                  </a:lnTo>
                  <a:lnTo>
                    <a:pt x="997213" y="486"/>
                  </a:lnTo>
                  <a:lnTo>
                    <a:pt x="946769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47846" y="3366968"/>
              <a:ext cx="1971675" cy="998219"/>
            </a:xfrm>
            <a:custGeom>
              <a:avLst/>
              <a:gdLst/>
              <a:ahLst/>
              <a:cxnLst/>
              <a:rect l="l" t="t" r="r" b="b"/>
              <a:pathLst>
                <a:path w="1971675" h="998220">
                  <a:moveTo>
                    <a:pt x="1874647" y="104195"/>
                  </a:moveTo>
                  <a:lnTo>
                    <a:pt x="1806283" y="85608"/>
                  </a:lnTo>
                  <a:lnTo>
                    <a:pt x="1763017" y="76059"/>
                  </a:lnTo>
                  <a:lnTo>
                    <a:pt x="1714835" y="66529"/>
                  </a:lnTo>
                  <a:lnTo>
                    <a:pt x="1662596" y="57163"/>
                  </a:lnTo>
                  <a:lnTo>
                    <a:pt x="1607155" y="48102"/>
                  </a:lnTo>
                  <a:lnTo>
                    <a:pt x="1549368" y="39489"/>
                  </a:lnTo>
                  <a:lnTo>
                    <a:pt x="1490092" y="31467"/>
                  </a:lnTo>
                  <a:lnTo>
                    <a:pt x="1430184" y="24179"/>
                  </a:lnTo>
                  <a:lnTo>
                    <a:pt x="1370499" y="17767"/>
                  </a:lnTo>
                  <a:lnTo>
                    <a:pt x="1311895" y="12374"/>
                  </a:lnTo>
                  <a:lnTo>
                    <a:pt x="1255227" y="8143"/>
                  </a:lnTo>
                  <a:lnTo>
                    <a:pt x="1201353" y="5217"/>
                  </a:lnTo>
                  <a:lnTo>
                    <a:pt x="1151128" y="3738"/>
                  </a:lnTo>
                  <a:lnTo>
                    <a:pt x="1099474" y="2741"/>
                  </a:lnTo>
                  <a:lnTo>
                    <a:pt x="1048142" y="1528"/>
                  </a:lnTo>
                  <a:lnTo>
                    <a:pt x="997213" y="486"/>
                  </a:lnTo>
                  <a:lnTo>
                    <a:pt x="946769" y="0"/>
                  </a:lnTo>
                  <a:lnTo>
                    <a:pt x="896894" y="453"/>
                  </a:lnTo>
                  <a:lnTo>
                    <a:pt x="847668" y="2232"/>
                  </a:lnTo>
                  <a:lnTo>
                    <a:pt x="799175" y="5721"/>
                  </a:lnTo>
                  <a:lnTo>
                    <a:pt x="751495" y="11305"/>
                  </a:lnTo>
                  <a:lnTo>
                    <a:pt x="704713" y="19369"/>
                  </a:lnTo>
                  <a:lnTo>
                    <a:pt x="658909" y="30299"/>
                  </a:lnTo>
                  <a:lnTo>
                    <a:pt x="614166" y="44479"/>
                  </a:lnTo>
                  <a:lnTo>
                    <a:pt x="570567" y="62294"/>
                  </a:lnTo>
                  <a:lnTo>
                    <a:pt x="528193" y="84129"/>
                  </a:lnTo>
                  <a:lnTo>
                    <a:pt x="488945" y="109211"/>
                  </a:lnTo>
                  <a:lnTo>
                    <a:pt x="448987" y="139475"/>
                  </a:lnTo>
                  <a:lnTo>
                    <a:pt x="408737" y="174152"/>
                  </a:lnTo>
                  <a:lnTo>
                    <a:pt x="368609" y="212472"/>
                  </a:lnTo>
                  <a:lnTo>
                    <a:pt x="329023" y="253665"/>
                  </a:lnTo>
                  <a:lnTo>
                    <a:pt x="290395" y="296961"/>
                  </a:lnTo>
                  <a:lnTo>
                    <a:pt x="253142" y="341590"/>
                  </a:lnTo>
                  <a:lnTo>
                    <a:pt x="217682" y="386783"/>
                  </a:lnTo>
                  <a:lnTo>
                    <a:pt x="184430" y="431771"/>
                  </a:lnTo>
                  <a:lnTo>
                    <a:pt x="153805" y="475782"/>
                  </a:lnTo>
                  <a:lnTo>
                    <a:pt x="126224" y="518048"/>
                  </a:lnTo>
                  <a:lnTo>
                    <a:pt x="102103" y="557798"/>
                  </a:lnTo>
                  <a:lnTo>
                    <a:pt x="81861" y="594263"/>
                  </a:lnTo>
                  <a:lnTo>
                    <a:pt x="46780" y="667907"/>
                  </a:lnTo>
                  <a:lnTo>
                    <a:pt x="28785" y="707078"/>
                  </a:lnTo>
                  <a:lnTo>
                    <a:pt x="13764" y="744035"/>
                  </a:lnTo>
                  <a:lnTo>
                    <a:pt x="0" y="810712"/>
                  </a:lnTo>
                  <a:lnTo>
                    <a:pt x="4931" y="840131"/>
                  </a:lnTo>
                  <a:lnTo>
                    <a:pt x="47612" y="890378"/>
                  </a:lnTo>
                  <a:lnTo>
                    <a:pt x="89038" y="910907"/>
                  </a:lnTo>
                  <a:lnTo>
                    <a:pt x="146304" y="928171"/>
                  </a:lnTo>
                  <a:lnTo>
                    <a:pt x="208141" y="940888"/>
                  </a:lnTo>
                  <a:lnTo>
                    <a:pt x="286412" y="953695"/>
                  </a:lnTo>
                  <a:lnTo>
                    <a:pt x="330817" y="959939"/>
                  </a:lnTo>
                  <a:lnTo>
                    <a:pt x="378261" y="965973"/>
                  </a:lnTo>
                  <a:lnTo>
                    <a:pt x="428385" y="971721"/>
                  </a:lnTo>
                  <a:lnTo>
                    <a:pt x="480833" y="977106"/>
                  </a:lnTo>
                  <a:lnTo>
                    <a:pt x="535249" y="982050"/>
                  </a:lnTo>
                  <a:lnTo>
                    <a:pt x="591275" y="986476"/>
                  </a:lnTo>
                  <a:lnTo>
                    <a:pt x="648555" y="990306"/>
                  </a:lnTo>
                  <a:lnTo>
                    <a:pt x="706731" y="993464"/>
                  </a:lnTo>
                  <a:lnTo>
                    <a:pt x="765447" y="995873"/>
                  </a:lnTo>
                  <a:lnTo>
                    <a:pt x="824347" y="997454"/>
                  </a:lnTo>
                  <a:lnTo>
                    <a:pt x="883072" y="998132"/>
                  </a:lnTo>
                  <a:lnTo>
                    <a:pt x="941267" y="997829"/>
                  </a:lnTo>
                  <a:lnTo>
                    <a:pt x="998575" y="996467"/>
                  </a:lnTo>
                  <a:lnTo>
                    <a:pt x="1054638" y="993969"/>
                  </a:lnTo>
                  <a:lnTo>
                    <a:pt x="1109100" y="990259"/>
                  </a:lnTo>
                  <a:lnTo>
                    <a:pt x="1161604" y="985258"/>
                  </a:lnTo>
                  <a:lnTo>
                    <a:pt x="1211794" y="978891"/>
                  </a:lnTo>
                  <a:lnTo>
                    <a:pt x="1259312" y="971079"/>
                  </a:lnTo>
                  <a:lnTo>
                    <a:pt x="1303801" y="961745"/>
                  </a:lnTo>
                  <a:lnTo>
                    <a:pt x="1344905" y="950813"/>
                  </a:lnTo>
                  <a:lnTo>
                    <a:pt x="1382268" y="938204"/>
                  </a:lnTo>
                  <a:lnTo>
                    <a:pt x="1430163" y="916627"/>
                  </a:lnTo>
                  <a:lnTo>
                    <a:pt x="1475630" y="889703"/>
                  </a:lnTo>
                  <a:lnTo>
                    <a:pt x="1518718" y="858074"/>
                  </a:lnTo>
                  <a:lnTo>
                    <a:pt x="1559481" y="822380"/>
                  </a:lnTo>
                  <a:lnTo>
                    <a:pt x="1597970" y="783263"/>
                  </a:lnTo>
                  <a:lnTo>
                    <a:pt x="1634236" y="741364"/>
                  </a:lnTo>
                  <a:lnTo>
                    <a:pt x="1668331" y="697324"/>
                  </a:lnTo>
                  <a:lnTo>
                    <a:pt x="1700307" y="651784"/>
                  </a:lnTo>
                  <a:lnTo>
                    <a:pt x="1730216" y="605385"/>
                  </a:lnTo>
                  <a:lnTo>
                    <a:pt x="1758109" y="558769"/>
                  </a:lnTo>
                  <a:lnTo>
                    <a:pt x="1784039" y="512576"/>
                  </a:lnTo>
                  <a:lnTo>
                    <a:pt x="1808056" y="467448"/>
                  </a:lnTo>
                  <a:lnTo>
                    <a:pt x="1830213" y="424026"/>
                  </a:lnTo>
                  <a:lnTo>
                    <a:pt x="1850562" y="382951"/>
                  </a:lnTo>
                  <a:lnTo>
                    <a:pt x="1869154" y="344865"/>
                  </a:lnTo>
                  <a:lnTo>
                    <a:pt x="1886040" y="310407"/>
                  </a:lnTo>
                  <a:lnTo>
                    <a:pt x="1901274" y="280220"/>
                  </a:lnTo>
                  <a:lnTo>
                    <a:pt x="1914906" y="254944"/>
                  </a:lnTo>
                  <a:lnTo>
                    <a:pt x="1947483" y="199592"/>
                  </a:lnTo>
                  <a:lnTo>
                    <a:pt x="1966952" y="164892"/>
                  </a:lnTo>
                  <a:lnTo>
                    <a:pt x="1971357" y="144423"/>
                  </a:lnTo>
                  <a:lnTo>
                    <a:pt x="1958744" y="131764"/>
                  </a:lnTo>
                  <a:lnTo>
                    <a:pt x="1927159" y="120495"/>
                  </a:lnTo>
                  <a:lnTo>
                    <a:pt x="1874647" y="104195"/>
                  </a:lnTo>
                  <a:close/>
                </a:path>
              </a:pathLst>
            </a:custGeom>
            <a:ln w="2540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42470" y="2753034"/>
              <a:ext cx="2061845" cy="963930"/>
            </a:xfrm>
            <a:custGeom>
              <a:avLst/>
              <a:gdLst/>
              <a:ahLst/>
              <a:cxnLst/>
              <a:rect l="l" t="t" r="r" b="b"/>
              <a:pathLst>
                <a:path w="2061845" h="963929">
                  <a:moveTo>
                    <a:pt x="1133791" y="0"/>
                  </a:moveTo>
                  <a:lnTo>
                    <a:pt x="1078630" y="458"/>
                  </a:lnTo>
                  <a:lnTo>
                    <a:pt x="1023181" y="1916"/>
                  </a:lnTo>
                  <a:lnTo>
                    <a:pt x="967825" y="4490"/>
                  </a:lnTo>
                  <a:lnTo>
                    <a:pt x="912946" y="8292"/>
                  </a:lnTo>
                  <a:lnTo>
                    <a:pt x="858927" y="13438"/>
                  </a:lnTo>
                  <a:lnTo>
                    <a:pt x="806150" y="20042"/>
                  </a:lnTo>
                  <a:lnTo>
                    <a:pt x="754998" y="28219"/>
                  </a:lnTo>
                  <a:lnTo>
                    <a:pt x="705852" y="38082"/>
                  </a:lnTo>
                  <a:lnTo>
                    <a:pt x="659097" y="49747"/>
                  </a:lnTo>
                  <a:lnTo>
                    <a:pt x="615114" y="63327"/>
                  </a:lnTo>
                  <a:lnTo>
                    <a:pt x="574286" y="78938"/>
                  </a:lnTo>
                  <a:lnTo>
                    <a:pt x="528204" y="101198"/>
                  </a:lnTo>
                  <a:lnTo>
                    <a:pt x="483023" y="128010"/>
                  </a:lnTo>
                  <a:lnTo>
                    <a:pt x="438897" y="158786"/>
                  </a:lnTo>
                  <a:lnTo>
                    <a:pt x="395982" y="192936"/>
                  </a:lnTo>
                  <a:lnTo>
                    <a:pt x="354432" y="229872"/>
                  </a:lnTo>
                  <a:lnTo>
                    <a:pt x="314401" y="269006"/>
                  </a:lnTo>
                  <a:lnTo>
                    <a:pt x="276044" y="309749"/>
                  </a:lnTo>
                  <a:lnTo>
                    <a:pt x="239514" y="351511"/>
                  </a:lnTo>
                  <a:lnTo>
                    <a:pt x="204967" y="393706"/>
                  </a:lnTo>
                  <a:lnTo>
                    <a:pt x="172557" y="435743"/>
                  </a:lnTo>
                  <a:lnTo>
                    <a:pt x="142438" y="477035"/>
                  </a:lnTo>
                  <a:lnTo>
                    <a:pt x="114754" y="517009"/>
                  </a:lnTo>
                  <a:lnTo>
                    <a:pt x="89691" y="555027"/>
                  </a:lnTo>
                  <a:lnTo>
                    <a:pt x="67372" y="590550"/>
                  </a:lnTo>
                  <a:lnTo>
                    <a:pt x="31615" y="651708"/>
                  </a:lnTo>
                  <a:lnTo>
                    <a:pt x="7381" y="709658"/>
                  </a:lnTo>
                  <a:lnTo>
                    <a:pt x="0" y="761539"/>
                  </a:lnTo>
                  <a:lnTo>
                    <a:pt x="6216" y="807439"/>
                  </a:lnTo>
                  <a:lnTo>
                    <a:pt x="22777" y="847448"/>
                  </a:lnTo>
                  <a:lnTo>
                    <a:pt x="46426" y="881654"/>
                  </a:lnTo>
                  <a:lnTo>
                    <a:pt x="73910" y="910146"/>
                  </a:lnTo>
                  <a:lnTo>
                    <a:pt x="134433" y="949654"/>
                  </a:lnTo>
                  <a:lnTo>
                    <a:pt x="175454" y="959716"/>
                  </a:lnTo>
                  <a:lnTo>
                    <a:pt x="222308" y="963817"/>
                  </a:lnTo>
                  <a:lnTo>
                    <a:pt x="272269" y="962577"/>
                  </a:lnTo>
                  <a:lnTo>
                    <a:pt x="322607" y="956617"/>
                  </a:lnTo>
                  <a:lnTo>
                    <a:pt x="370595" y="946555"/>
                  </a:lnTo>
                  <a:lnTo>
                    <a:pt x="413504" y="933013"/>
                  </a:lnTo>
                  <a:lnTo>
                    <a:pt x="447858" y="914243"/>
                  </a:lnTo>
                  <a:lnTo>
                    <a:pt x="499096" y="858984"/>
                  </a:lnTo>
                  <a:lnTo>
                    <a:pt x="524765" y="825672"/>
                  </a:lnTo>
                  <a:lnTo>
                    <a:pt x="556324" y="790689"/>
                  </a:lnTo>
                  <a:lnTo>
                    <a:pt x="598164" y="755624"/>
                  </a:lnTo>
                  <a:lnTo>
                    <a:pt x="654677" y="722066"/>
                  </a:lnTo>
                  <a:lnTo>
                    <a:pt x="689818" y="705039"/>
                  </a:lnTo>
                  <a:lnTo>
                    <a:pt x="729499" y="686533"/>
                  </a:lnTo>
                  <a:lnTo>
                    <a:pt x="773084" y="666908"/>
                  </a:lnTo>
                  <a:lnTo>
                    <a:pt x="819936" y="646528"/>
                  </a:lnTo>
                  <a:lnTo>
                    <a:pt x="869417" y="625754"/>
                  </a:lnTo>
                  <a:lnTo>
                    <a:pt x="920890" y="604950"/>
                  </a:lnTo>
                  <a:lnTo>
                    <a:pt x="973717" y="584477"/>
                  </a:lnTo>
                  <a:lnTo>
                    <a:pt x="1027262" y="564698"/>
                  </a:lnTo>
                  <a:lnTo>
                    <a:pt x="1080887" y="545976"/>
                  </a:lnTo>
                  <a:lnTo>
                    <a:pt x="1133954" y="528672"/>
                  </a:lnTo>
                  <a:lnTo>
                    <a:pt x="1185827" y="513149"/>
                  </a:lnTo>
                  <a:lnTo>
                    <a:pt x="1235868" y="499770"/>
                  </a:lnTo>
                  <a:lnTo>
                    <a:pt x="1283440" y="488897"/>
                  </a:lnTo>
                  <a:lnTo>
                    <a:pt x="1327904" y="480893"/>
                  </a:lnTo>
                  <a:lnTo>
                    <a:pt x="1381345" y="474494"/>
                  </a:lnTo>
                  <a:lnTo>
                    <a:pt x="1433090" y="471491"/>
                  </a:lnTo>
                  <a:lnTo>
                    <a:pt x="2027091" y="471491"/>
                  </a:lnTo>
                  <a:lnTo>
                    <a:pt x="2029883" y="469119"/>
                  </a:lnTo>
                  <a:lnTo>
                    <a:pt x="2051423" y="430601"/>
                  </a:lnTo>
                  <a:lnTo>
                    <a:pt x="2058793" y="392988"/>
                  </a:lnTo>
                  <a:lnTo>
                    <a:pt x="2061516" y="348701"/>
                  </a:lnTo>
                  <a:lnTo>
                    <a:pt x="2054523" y="301122"/>
                  </a:lnTo>
                  <a:lnTo>
                    <a:pt x="2032741" y="253634"/>
                  </a:lnTo>
                  <a:lnTo>
                    <a:pt x="1991098" y="209621"/>
                  </a:lnTo>
                  <a:lnTo>
                    <a:pt x="1930554" y="165469"/>
                  </a:lnTo>
                  <a:lnTo>
                    <a:pt x="1894552" y="142192"/>
                  </a:lnTo>
                  <a:lnTo>
                    <a:pt x="1854489" y="118995"/>
                  </a:lnTo>
                  <a:lnTo>
                    <a:pt x="1810187" y="96543"/>
                  </a:lnTo>
                  <a:lnTo>
                    <a:pt x="1761465" y="75496"/>
                  </a:lnTo>
                  <a:lnTo>
                    <a:pt x="1708144" y="56518"/>
                  </a:lnTo>
                  <a:lnTo>
                    <a:pt x="1650044" y="40270"/>
                  </a:lnTo>
                  <a:lnTo>
                    <a:pt x="1586984" y="27414"/>
                  </a:lnTo>
                  <a:lnTo>
                    <a:pt x="1518785" y="18613"/>
                  </a:lnTo>
                  <a:lnTo>
                    <a:pt x="1437276" y="11848"/>
                  </a:lnTo>
                  <a:lnTo>
                    <a:pt x="1391880" y="8708"/>
                  </a:lnTo>
                  <a:lnTo>
                    <a:pt x="1343900" y="5881"/>
                  </a:lnTo>
                  <a:lnTo>
                    <a:pt x="1293719" y="3482"/>
                  </a:lnTo>
                  <a:lnTo>
                    <a:pt x="1241718" y="1626"/>
                  </a:lnTo>
                  <a:lnTo>
                    <a:pt x="1188282" y="427"/>
                  </a:lnTo>
                  <a:lnTo>
                    <a:pt x="1133791" y="0"/>
                  </a:lnTo>
                  <a:close/>
                </a:path>
                <a:path w="2061845" h="963929">
                  <a:moveTo>
                    <a:pt x="1811344" y="530350"/>
                  </a:moveTo>
                  <a:lnTo>
                    <a:pt x="1819071" y="533735"/>
                  </a:lnTo>
                  <a:lnTo>
                    <a:pt x="1848525" y="543361"/>
                  </a:lnTo>
                  <a:lnTo>
                    <a:pt x="1878908" y="546867"/>
                  </a:lnTo>
                  <a:lnTo>
                    <a:pt x="1910707" y="541218"/>
                  </a:lnTo>
                  <a:lnTo>
                    <a:pt x="1850382" y="541218"/>
                  </a:lnTo>
                  <a:lnTo>
                    <a:pt x="1811344" y="530350"/>
                  </a:lnTo>
                  <a:close/>
                </a:path>
                <a:path w="2061845" h="963929">
                  <a:moveTo>
                    <a:pt x="1956842" y="521025"/>
                  </a:moveTo>
                  <a:lnTo>
                    <a:pt x="1790057" y="521025"/>
                  </a:lnTo>
                  <a:lnTo>
                    <a:pt x="1850382" y="541218"/>
                  </a:lnTo>
                  <a:lnTo>
                    <a:pt x="1910707" y="541218"/>
                  </a:lnTo>
                  <a:lnTo>
                    <a:pt x="1949179" y="525345"/>
                  </a:lnTo>
                  <a:lnTo>
                    <a:pt x="1956842" y="521025"/>
                  </a:lnTo>
                  <a:close/>
                </a:path>
                <a:path w="2061845" h="963929">
                  <a:moveTo>
                    <a:pt x="2027091" y="471491"/>
                  </a:moveTo>
                  <a:lnTo>
                    <a:pt x="1433090" y="471491"/>
                  </a:lnTo>
                  <a:lnTo>
                    <a:pt x="1483310" y="471543"/>
                  </a:lnTo>
                  <a:lnTo>
                    <a:pt x="1532171" y="474312"/>
                  </a:lnTo>
                  <a:lnTo>
                    <a:pt x="1579844" y="479456"/>
                  </a:lnTo>
                  <a:lnTo>
                    <a:pt x="1626498" y="486638"/>
                  </a:lnTo>
                  <a:lnTo>
                    <a:pt x="1672301" y="495517"/>
                  </a:lnTo>
                  <a:lnTo>
                    <a:pt x="1717422" y="505754"/>
                  </a:lnTo>
                  <a:lnTo>
                    <a:pt x="1762030" y="517009"/>
                  </a:lnTo>
                  <a:lnTo>
                    <a:pt x="1811344" y="530350"/>
                  </a:lnTo>
                  <a:lnTo>
                    <a:pt x="1790057" y="521025"/>
                  </a:lnTo>
                  <a:lnTo>
                    <a:pt x="1956842" y="521025"/>
                  </a:lnTo>
                  <a:lnTo>
                    <a:pt x="1992353" y="501006"/>
                  </a:lnTo>
                  <a:lnTo>
                    <a:pt x="2027091" y="471491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42470" y="2753034"/>
              <a:ext cx="2061845" cy="963930"/>
            </a:xfrm>
            <a:custGeom>
              <a:avLst/>
              <a:gdLst/>
              <a:ahLst/>
              <a:cxnLst/>
              <a:rect l="l" t="t" r="r" b="b"/>
              <a:pathLst>
                <a:path w="2061845" h="963929">
                  <a:moveTo>
                    <a:pt x="1850382" y="541218"/>
                  </a:moveTo>
                  <a:lnTo>
                    <a:pt x="1806294" y="528944"/>
                  </a:lnTo>
                  <a:lnTo>
                    <a:pt x="1762030" y="517009"/>
                  </a:lnTo>
                  <a:lnTo>
                    <a:pt x="1717422" y="505754"/>
                  </a:lnTo>
                  <a:lnTo>
                    <a:pt x="1672301" y="495517"/>
                  </a:lnTo>
                  <a:lnTo>
                    <a:pt x="1626498" y="486638"/>
                  </a:lnTo>
                  <a:lnTo>
                    <a:pt x="1579844" y="479456"/>
                  </a:lnTo>
                  <a:lnTo>
                    <a:pt x="1532171" y="474312"/>
                  </a:lnTo>
                  <a:lnTo>
                    <a:pt x="1483310" y="471543"/>
                  </a:lnTo>
                  <a:lnTo>
                    <a:pt x="1433090" y="471491"/>
                  </a:lnTo>
                  <a:lnTo>
                    <a:pt x="1381345" y="474494"/>
                  </a:lnTo>
                  <a:lnTo>
                    <a:pt x="1327904" y="480893"/>
                  </a:lnTo>
                  <a:lnTo>
                    <a:pt x="1283440" y="488897"/>
                  </a:lnTo>
                  <a:lnTo>
                    <a:pt x="1235868" y="499770"/>
                  </a:lnTo>
                  <a:lnTo>
                    <a:pt x="1185827" y="513149"/>
                  </a:lnTo>
                  <a:lnTo>
                    <a:pt x="1133954" y="528672"/>
                  </a:lnTo>
                  <a:lnTo>
                    <a:pt x="1080887" y="545976"/>
                  </a:lnTo>
                  <a:lnTo>
                    <a:pt x="1027262" y="564698"/>
                  </a:lnTo>
                  <a:lnTo>
                    <a:pt x="973717" y="584477"/>
                  </a:lnTo>
                  <a:lnTo>
                    <a:pt x="920890" y="604950"/>
                  </a:lnTo>
                  <a:lnTo>
                    <a:pt x="869417" y="625754"/>
                  </a:lnTo>
                  <a:lnTo>
                    <a:pt x="819936" y="646528"/>
                  </a:lnTo>
                  <a:lnTo>
                    <a:pt x="773084" y="666908"/>
                  </a:lnTo>
                  <a:lnTo>
                    <a:pt x="729499" y="686533"/>
                  </a:lnTo>
                  <a:lnTo>
                    <a:pt x="689818" y="705039"/>
                  </a:lnTo>
                  <a:lnTo>
                    <a:pt x="654677" y="722066"/>
                  </a:lnTo>
                  <a:lnTo>
                    <a:pt x="598164" y="755624"/>
                  </a:lnTo>
                  <a:lnTo>
                    <a:pt x="556324" y="790689"/>
                  </a:lnTo>
                  <a:lnTo>
                    <a:pt x="524765" y="825672"/>
                  </a:lnTo>
                  <a:lnTo>
                    <a:pt x="499096" y="858984"/>
                  </a:lnTo>
                  <a:lnTo>
                    <a:pt x="474924" y="889037"/>
                  </a:lnTo>
                  <a:lnTo>
                    <a:pt x="413504" y="933013"/>
                  </a:lnTo>
                  <a:lnTo>
                    <a:pt x="370595" y="946555"/>
                  </a:lnTo>
                  <a:lnTo>
                    <a:pt x="322607" y="956617"/>
                  </a:lnTo>
                  <a:lnTo>
                    <a:pt x="272269" y="962577"/>
                  </a:lnTo>
                  <a:lnTo>
                    <a:pt x="222308" y="963817"/>
                  </a:lnTo>
                  <a:lnTo>
                    <a:pt x="175454" y="959716"/>
                  </a:lnTo>
                  <a:lnTo>
                    <a:pt x="134433" y="949654"/>
                  </a:lnTo>
                  <a:lnTo>
                    <a:pt x="73910" y="910146"/>
                  </a:lnTo>
                  <a:lnTo>
                    <a:pt x="46426" y="881654"/>
                  </a:lnTo>
                  <a:lnTo>
                    <a:pt x="22777" y="847448"/>
                  </a:lnTo>
                  <a:lnTo>
                    <a:pt x="6216" y="807439"/>
                  </a:lnTo>
                  <a:lnTo>
                    <a:pt x="0" y="761539"/>
                  </a:lnTo>
                  <a:lnTo>
                    <a:pt x="7381" y="709658"/>
                  </a:lnTo>
                  <a:lnTo>
                    <a:pt x="31615" y="651708"/>
                  </a:lnTo>
                  <a:lnTo>
                    <a:pt x="67372" y="590550"/>
                  </a:lnTo>
                  <a:lnTo>
                    <a:pt x="89691" y="555027"/>
                  </a:lnTo>
                  <a:lnTo>
                    <a:pt x="114765" y="516992"/>
                  </a:lnTo>
                  <a:lnTo>
                    <a:pt x="142438" y="477035"/>
                  </a:lnTo>
                  <a:lnTo>
                    <a:pt x="172557" y="435743"/>
                  </a:lnTo>
                  <a:lnTo>
                    <a:pt x="204967" y="393706"/>
                  </a:lnTo>
                  <a:lnTo>
                    <a:pt x="239514" y="351511"/>
                  </a:lnTo>
                  <a:lnTo>
                    <a:pt x="276044" y="309749"/>
                  </a:lnTo>
                  <a:lnTo>
                    <a:pt x="314401" y="269006"/>
                  </a:lnTo>
                  <a:lnTo>
                    <a:pt x="354432" y="229872"/>
                  </a:lnTo>
                  <a:lnTo>
                    <a:pt x="395982" y="192936"/>
                  </a:lnTo>
                  <a:lnTo>
                    <a:pt x="438897" y="158786"/>
                  </a:lnTo>
                  <a:lnTo>
                    <a:pt x="483023" y="128010"/>
                  </a:lnTo>
                  <a:lnTo>
                    <a:pt x="528204" y="101198"/>
                  </a:lnTo>
                  <a:lnTo>
                    <a:pt x="574286" y="78938"/>
                  </a:lnTo>
                  <a:lnTo>
                    <a:pt x="615114" y="63327"/>
                  </a:lnTo>
                  <a:lnTo>
                    <a:pt x="659097" y="49747"/>
                  </a:lnTo>
                  <a:lnTo>
                    <a:pt x="705852" y="38082"/>
                  </a:lnTo>
                  <a:lnTo>
                    <a:pt x="754998" y="28219"/>
                  </a:lnTo>
                  <a:lnTo>
                    <a:pt x="806150" y="20042"/>
                  </a:lnTo>
                  <a:lnTo>
                    <a:pt x="858927" y="13438"/>
                  </a:lnTo>
                  <a:lnTo>
                    <a:pt x="912946" y="8292"/>
                  </a:lnTo>
                  <a:lnTo>
                    <a:pt x="967825" y="4490"/>
                  </a:lnTo>
                  <a:lnTo>
                    <a:pt x="1023181" y="1916"/>
                  </a:lnTo>
                  <a:lnTo>
                    <a:pt x="1078630" y="458"/>
                  </a:lnTo>
                  <a:lnTo>
                    <a:pt x="1133791" y="0"/>
                  </a:lnTo>
                  <a:lnTo>
                    <a:pt x="1188282" y="427"/>
                  </a:lnTo>
                  <a:lnTo>
                    <a:pt x="1241718" y="1626"/>
                  </a:lnTo>
                  <a:lnTo>
                    <a:pt x="1293719" y="3482"/>
                  </a:lnTo>
                  <a:lnTo>
                    <a:pt x="1343900" y="5881"/>
                  </a:lnTo>
                  <a:lnTo>
                    <a:pt x="1391880" y="8708"/>
                  </a:lnTo>
                  <a:lnTo>
                    <a:pt x="1437276" y="11848"/>
                  </a:lnTo>
                  <a:lnTo>
                    <a:pt x="1479705" y="15188"/>
                  </a:lnTo>
                  <a:lnTo>
                    <a:pt x="1518785" y="18613"/>
                  </a:lnTo>
                  <a:lnTo>
                    <a:pt x="1586984" y="27414"/>
                  </a:lnTo>
                  <a:lnTo>
                    <a:pt x="1650044" y="40270"/>
                  </a:lnTo>
                  <a:lnTo>
                    <a:pt x="1708144" y="56518"/>
                  </a:lnTo>
                  <a:lnTo>
                    <a:pt x="1761465" y="75496"/>
                  </a:lnTo>
                  <a:lnTo>
                    <a:pt x="1810187" y="96543"/>
                  </a:lnTo>
                  <a:lnTo>
                    <a:pt x="1854489" y="118995"/>
                  </a:lnTo>
                  <a:lnTo>
                    <a:pt x="1894552" y="142192"/>
                  </a:lnTo>
                  <a:lnTo>
                    <a:pt x="1930554" y="165469"/>
                  </a:lnTo>
                  <a:lnTo>
                    <a:pt x="1962676" y="188166"/>
                  </a:lnTo>
                  <a:lnTo>
                    <a:pt x="2032741" y="253634"/>
                  </a:lnTo>
                  <a:lnTo>
                    <a:pt x="2054523" y="301122"/>
                  </a:lnTo>
                  <a:lnTo>
                    <a:pt x="2061516" y="348701"/>
                  </a:lnTo>
                  <a:lnTo>
                    <a:pt x="2058793" y="392988"/>
                  </a:lnTo>
                  <a:lnTo>
                    <a:pt x="2051423" y="430601"/>
                  </a:lnTo>
                  <a:lnTo>
                    <a:pt x="2029883" y="469119"/>
                  </a:lnTo>
                  <a:lnTo>
                    <a:pt x="1992353" y="501006"/>
                  </a:lnTo>
                  <a:lnTo>
                    <a:pt x="1949179" y="525345"/>
                  </a:lnTo>
                  <a:lnTo>
                    <a:pt x="1910707" y="541218"/>
                  </a:lnTo>
                  <a:lnTo>
                    <a:pt x="1848525" y="543361"/>
                  </a:lnTo>
                  <a:lnTo>
                    <a:pt x="1790057" y="521025"/>
                  </a:lnTo>
                </a:path>
              </a:pathLst>
            </a:custGeom>
            <a:ln w="28575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63428" y="3420681"/>
              <a:ext cx="172974" cy="173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29721" y="3990276"/>
              <a:ext cx="173100" cy="173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57712" y="2982277"/>
              <a:ext cx="173100" cy="17297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01033" y="3068701"/>
              <a:ext cx="371475" cy="387985"/>
            </a:xfrm>
            <a:custGeom>
              <a:avLst/>
              <a:gdLst/>
              <a:ahLst/>
              <a:cxnLst/>
              <a:rect l="l" t="t" r="r" b="b"/>
              <a:pathLst>
                <a:path w="371475" h="387985">
                  <a:moveTo>
                    <a:pt x="370966" y="0"/>
                  </a:moveTo>
                  <a:lnTo>
                    <a:pt x="0" y="387476"/>
                  </a:lnTo>
                </a:path>
              </a:pathLst>
            </a:custGeom>
            <a:ln w="285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779900" y="4005325"/>
              <a:ext cx="864235" cy="71755"/>
            </a:xfrm>
            <a:custGeom>
              <a:avLst/>
              <a:gdLst/>
              <a:ahLst/>
              <a:cxnLst/>
              <a:rect l="l" t="t" r="r" b="b"/>
              <a:pathLst>
                <a:path w="864235" h="71754">
                  <a:moveTo>
                    <a:pt x="0" y="0"/>
                  </a:moveTo>
                  <a:lnTo>
                    <a:pt x="864108" y="715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21595" y="2910268"/>
              <a:ext cx="173100" cy="17297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17151" y="3342703"/>
              <a:ext cx="172974" cy="1731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21214" y="3918775"/>
              <a:ext cx="172974" cy="17297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989258" y="3486213"/>
              <a:ext cx="173100" cy="173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80408" y="2996692"/>
              <a:ext cx="791845" cy="72390"/>
            </a:xfrm>
            <a:custGeom>
              <a:avLst/>
              <a:gdLst/>
              <a:ahLst/>
              <a:cxnLst/>
              <a:rect l="l" t="t" r="r" b="b"/>
              <a:pathLst>
                <a:path w="791845" h="72389">
                  <a:moveTo>
                    <a:pt x="0" y="0"/>
                  </a:moveTo>
                  <a:lnTo>
                    <a:pt x="791590" y="7200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275837" y="3429254"/>
              <a:ext cx="802005" cy="78105"/>
            </a:xfrm>
            <a:custGeom>
              <a:avLst/>
              <a:gdLst/>
              <a:ahLst/>
              <a:cxnLst/>
              <a:rect l="l" t="t" r="r" b="b"/>
              <a:pathLst>
                <a:path w="802004" h="78104">
                  <a:moveTo>
                    <a:pt x="0" y="0"/>
                  </a:moveTo>
                  <a:lnTo>
                    <a:pt x="801877" y="77978"/>
                  </a:lnTo>
                </a:path>
              </a:pathLst>
            </a:custGeom>
            <a:ln w="285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222114" y="3507231"/>
              <a:ext cx="781685" cy="66040"/>
            </a:xfrm>
            <a:custGeom>
              <a:avLst/>
              <a:gdLst/>
              <a:ahLst/>
              <a:cxnLst/>
              <a:rect l="l" t="t" r="r" b="b"/>
              <a:pathLst>
                <a:path w="781685" h="66039">
                  <a:moveTo>
                    <a:pt x="0" y="0"/>
                  </a:moveTo>
                  <a:lnTo>
                    <a:pt x="781431" y="6553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758819" y="3558286"/>
              <a:ext cx="340360" cy="498475"/>
            </a:xfrm>
            <a:custGeom>
              <a:avLst/>
              <a:gdLst/>
              <a:ahLst/>
              <a:cxnLst/>
              <a:rect l="l" t="t" r="r" b="b"/>
              <a:pathLst>
                <a:path w="340360" h="498475">
                  <a:moveTo>
                    <a:pt x="339978" y="0"/>
                  </a:moveTo>
                  <a:lnTo>
                    <a:pt x="0" y="498094"/>
                  </a:lnTo>
                </a:path>
              </a:pathLst>
            </a:custGeom>
            <a:ln w="285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535940" y="311911"/>
            <a:ext cx="33930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15" dirty="0">
                <a:solidFill>
                  <a:srgbClr val="FFFFFF"/>
                </a:solidFill>
                <a:latin typeface="Carlito"/>
                <a:cs typeface="Carlito"/>
              </a:rPr>
              <a:t>graph</a:t>
            </a:r>
            <a:r>
              <a:rPr sz="3600" b="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600" b="0" dirty="0">
                <a:solidFill>
                  <a:srgbClr val="FFFFFF"/>
                </a:solidFill>
                <a:latin typeface="Carlito"/>
                <a:cs typeface="Carlito"/>
              </a:rPr>
              <a:t>cuts</a:t>
            </a:r>
            <a:endParaRPr sz="3600" dirty="0">
              <a:latin typeface="Carlito"/>
              <a:cs typeface="Carli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35602" y="2693034"/>
            <a:ext cx="1314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Carlito"/>
                <a:cs typeface="Carlito"/>
              </a:rPr>
              <a:t>t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275838" y="3068701"/>
            <a:ext cx="1727835" cy="936625"/>
          </a:xfrm>
          <a:custGeom>
            <a:avLst/>
            <a:gdLst/>
            <a:ahLst/>
            <a:cxnLst/>
            <a:rect l="l" t="t" r="r" b="b"/>
            <a:pathLst>
              <a:path w="1727835" h="936625">
                <a:moveTo>
                  <a:pt x="504063" y="936625"/>
                </a:moveTo>
                <a:lnTo>
                  <a:pt x="1727708" y="504063"/>
                </a:lnTo>
              </a:path>
              <a:path w="1727835" h="936625">
                <a:moveTo>
                  <a:pt x="0" y="360552"/>
                </a:moveTo>
                <a:lnTo>
                  <a:pt x="1296162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279140" y="2879801"/>
            <a:ext cx="1765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00AFEF"/>
                </a:solidFill>
                <a:latin typeface="Carlito"/>
                <a:cs typeface="Carlito"/>
              </a:rPr>
              <a:t>T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25" name="object 25"/>
          <p:cNvSpPr txBox="1"/>
          <p:nvPr/>
        </p:nvSpPr>
        <p:spPr>
          <a:xfrm>
            <a:off x="535940" y="3586988"/>
            <a:ext cx="7876540" cy="2348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9620" algn="ctr">
              <a:lnSpc>
                <a:spcPts val="2740"/>
              </a:lnSpc>
              <a:spcBef>
                <a:spcPts val="100"/>
              </a:spcBef>
            </a:pPr>
            <a:r>
              <a:rPr sz="2400" b="1" i="1" dirty="0">
                <a:solidFill>
                  <a:srgbClr val="00AFEF"/>
                </a:solidFill>
                <a:latin typeface="Carlito"/>
                <a:cs typeface="Carlito"/>
              </a:rPr>
              <a:t>S</a:t>
            </a:r>
            <a:endParaRPr sz="2400">
              <a:latin typeface="Carlito"/>
              <a:cs typeface="Carlito"/>
            </a:endParaRPr>
          </a:p>
          <a:p>
            <a:pPr marR="1796414" algn="ctr">
              <a:lnSpc>
                <a:spcPts val="2740"/>
              </a:lnSpc>
            </a:pPr>
            <a:r>
              <a:rPr sz="2400" b="1" i="1" dirty="0">
                <a:latin typeface="Carlito"/>
                <a:cs typeface="Carlito"/>
              </a:rPr>
              <a:t>s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Carlito"/>
              <a:cs typeface="Carlito"/>
            </a:endParaRPr>
          </a:p>
          <a:p>
            <a:pPr marL="355600" marR="5080" indent="-343535" algn="just">
              <a:lnSpc>
                <a:spcPct val="98300"/>
              </a:lnSpc>
              <a:buFont typeface="Arial"/>
              <a:buChar char="•"/>
              <a:tabLst>
                <a:tab pos="356235" algn="l"/>
              </a:tabLst>
            </a:pPr>
            <a:r>
              <a:rPr sz="2800" spc="-5" dirty="0">
                <a:latin typeface="Carlito"/>
                <a:cs typeface="Carlito"/>
              </a:rPr>
              <a:t>Using </a:t>
            </a:r>
            <a:r>
              <a:rPr sz="2800" b="1" i="1" spc="-5" dirty="0">
                <a:latin typeface="Carlito"/>
                <a:cs typeface="Carlito"/>
              </a:rPr>
              <a:t>s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denote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20" dirty="0">
                <a:latin typeface="Carlito"/>
                <a:cs typeface="Carlito"/>
              </a:rPr>
              <a:t>“source” </a:t>
            </a:r>
            <a:r>
              <a:rPr sz="2800" spc="-10" dirty="0">
                <a:latin typeface="Carlito"/>
                <a:cs typeface="Carlito"/>
              </a:rPr>
              <a:t>node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b="1" i="1" spc="-5" dirty="0">
                <a:latin typeface="Carlito"/>
                <a:cs typeface="Carlito"/>
              </a:rPr>
              <a:t>t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denote </a:t>
            </a:r>
            <a:r>
              <a:rPr sz="2800" spc="-5" dirty="0">
                <a:latin typeface="Carlito"/>
                <a:cs typeface="Carlito"/>
              </a:rPr>
              <a:t>a  </a:t>
            </a:r>
            <a:r>
              <a:rPr sz="2800" spc="-10" dirty="0">
                <a:latin typeface="Carlito"/>
                <a:cs typeface="Carlito"/>
              </a:rPr>
              <a:t>“terminal” </a:t>
            </a:r>
            <a:r>
              <a:rPr sz="2800" spc="-5" dirty="0">
                <a:latin typeface="Carlito"/>
                <a:cs typeface="Carlito"/>
              </a:rPr>
              <a:t>node, a cut </a:t>
            </a:r>
            <a:r>
              <a:rPr sz="2800" b="1" i="1" spc="-45" dirty="0">
                <a:latin typeface="Carlito"/>
                <a:cs typeface="Carlito"/>
              </a:rPr>
              <a:t>(S,T)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b="1" i="1" spc="-5" dirty="0">
                <a:latin typeface="Carlito"/>
                <a:cs typeface="Carlito"/>
              </a:rPr>
              <a:t>G = </a:t>
            </a:r>
            <a:r>
              <a:rPr sz="2800" b="1" i="1" spc="-45" dirty="0">
                <a:latin typeface="Carlito"/>
                <a:cs typeface="Carlito"/>
              </a:rPr>
              <a:t>(V,E) </a:t>
            </a:r>
            <a:r>
              <a:rPr sz="2800" spc="-5" dirty="0">
                <a:latin typeface="Carlito"/>
                <a:cs typeface="Carlito"/>
              </a:rPr>
              <a:t>is a </a:t>
            </a:r>
            <a:r>
              <a:rPr sz="2800" spc="-10" dirty="0">
                <a:latin typeface="Carlito"/>
                <a:cs typeface="Carlito"/>
              </a:rPr>
              <a:t>partition 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b="1" i="1" spc="-5" dirty="0">
                <a:latin typeface="Carlito"/>
                <a:cs typeface="Carlito"/>
              </a:rPr>
              <a:t>V </a:t>
            </a:r>
            <a:r>
              <a:rPr sz="2800" spc="-5" dirty="0">
                <a:latin typeface="Carlito"/>
                <a:cs typeface="Carlito"/>
              </a:rPr>
              <a:t>in </a:t>
            </a:r>
            <a:r>
              <a:rPr sz="2800" spc="-10" dirty="0">
                <a:latin typeface="Carlito"/>
                <a:cs typeface="Carlito"/>
              </a:rPr>
              <a:t>sets </a:t>
            </a:r>
            <a:r>
              <a:rPr sz="2800" b="1" i="1" spc="-5" dirty="0">
                <a:latin typeface="Carlito"/>
                <a:cs typeface="Carlito"/>
              </a:rPr>
              <a:t>S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b="1" i="1" spc="-5" dirty="0">
                <a:latin typeface="Carlito"/>
                <a:cs typeface="Carlito"/>
              </a:rPr>
              <a:t>Τ = </a:t>
            </a:r>
            <a:r>
              <a:rPr sz="2800" b="1" i="1" spc="-10" dirty="0">
                <a:latin typeface="Carlito"/>
                <a:cs typeface="Carlito"/>
              </a:rPr>
              <a:t>V-S</a:t>
            </a:r>
            <a:r>
              <a:rPr sz="2800" spc="-10" dirty="0">
                <a:latin typeface="Carlito"/>
                <a:cs typeface="Carlito"/>
              </a:rPr>
              <a:t>, such that </a:t>
            </a:r>
            <a:r>
              <a:rPr sz="2800" b="1" i="1" spc="-5" dirty="0">
                <a:latin typeface="Carlito"/>
                <a:cs typeface="Carlito"/>
              </a:rPr>
              <a:t>s </a:t>
            </a:r>
            <a:r>
              <a:rPr sz="2950" b="1" i="1" spc="-114" dirty="0">
                <a:latin typeface="Symbol"/>
                <a:cs typeface="Symbol"/>
              </a:rPr>
              <a:t></a:t>
            </a:r>
            <a:r>
              <a:rPr sz="2950" b="1" i="1" spc="-114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Carlito"/>
                <a:cs typeface="Carlito"/>
              </a:rPr>
              <a:t>S </a:t>
            </a:r>
            <a:r>
              <a:rPr sz="2800" spc="-5" dirty="0">
                <a:latin typeface="Carlito"/>
                <a:cs typeface="Carlito"/>
              </a:rPr>
              <a:t>and</a:t>
            </a:r>
            <a:r>
              <a:rPr sz="2800" spc="229" dirty="0">
                <a:latin typeface="Carlito"/>
                <a:cs typeface="Carlito"/>
              </a:rPr>
              <a:t> </a:t>
            </a:r>
            <a:r>
              <a:rPr sz="2800" b="1" i="1" spc="-30" dirty="0">
                <a:latin typeface="Carlito"/>
                <a:cs typeface="Carlito"/>
              </a:rPr>
              <a:t>t</a:t>
            </a:r>
            <a:r>
              <a:rPr sz="2950" b="1" i="1" spc="-30" dirty="0">
                <a:latin typeface="Symbol"/>
                <a:cs typeface="Symbol"/>
              </a:rPr>
              <a:t></a:t>
            </a:r>
            <a:r>
              <a:rPr sz="2800" b="1" i="1" spc="-30" dirty="0">
                <a:latin typeface="Carlito"/>
                <a:cs typeface="Carlito"/>
              </a:rPr>
              <a:t>T</a:t>
            </a:r>
            <a:r>
              <a:rPr sz="2800" spc="-30" dirty="0">
                <a:latin typeface="Carlito"/>
                <a:cs typeface="Carlito"/>
              </a:rPr>
              <a:t>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0442" y="1503045"/>
            <a:ext cx="7043115" cy="1477328"/>
          </a:xfrm>
        </p:spPr>
        <p:txBody>
          <a:bodyPr/>
          <a:lstStyle/>
          <a:p>
            <a:r>
              <a:rPr lang="en-US" b="0" dirty="0">
                <a:solidFill>
                  <a:srgbClr val="FF0000"/>
                </a:solidFill>
              </a:rPr>
              <a:t>Mod</a:t>
            </a:r>
            <a:r>
              <a:rPr lang="en-US" b="0" spc="15" dirty="0">
                <a:solidFill>
                  <a:srgbClr val="FF0000"/>
                </a:solidFill>
              </a:rPr>
              <a:t>u</a:t>
            </a:r>
            <a:r>
              <a:rPr lang="en-US" b="0" dirty="0">
                <a:solidFill>
                  <a:srgbClr val="FF0000"/>
                </a:solidFill>
              </a:rPr>
              <a:t>larity </a:t>
            </a:r>
            <a:r>
              <a:rPr lang="en-US" b="0" dirty="0" smtClean="0">
                <a:solidFill>
                  <a:srgbClr val="FF0000"/>
                </a:solidFill>
              </a:rPr>
              <a:t>based </a:t>
            </a:r>
            <a:r>
              <a:rPr lang="en-US" b="0" dirty="0">
                <a:solidFill>
                  <a:srgbClr val="FF0000"/>
                </a:solidFill>
              </a:rPr>
              <a:t>Community Discovery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5334000"/>
            <a:ext cx="5447665" cy="615553"/>
          </a:xfrm>
        </p:spPr>
        <p:txBody>
          <a:bodyPr/>
          <a:lstStyle/>
          <a:p>
            <a:r>
              <a:rPr lang="en-US" dirty="0" smtClean="0"/>
              <a:t>Dr. A. </a:t>
            </a:r>
            <a:r>
              <a:rPr lang="en-US" dirty="0" err="1" smtClean="0"/>
              <a:t>Bhuvaneswari</a:t>
            </a:r>
            <a:endParaRPr lang="en-US" dirty="0" smtClean="0"/>
          </a:p>
          <a:p>
            <a:r>
              <a:rPr lang="en-US" dirty="0" smtClean="0"/>
              <a:t>VIT Chennai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54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12862F5A49214EB1A32927D565AA61" ma:contentTypeVersion="7" ma:contentTypeDescription="Create a new document." ma:contentTypeScope="" ma:versionID="95ed923185f8fd108d9c0e9bde8c0716">
  <xsd:schema xmlns:xsd="http://www.w3.org/2001/XMLSchema" xmlns:xs="http://www.w3.org/2001/XMLSchema" xmlns:p="http://schemas.microsoft.com/office/2006/metadata/properties" xmlns:ns2="82374d3d-c7f0-4c67-9df0-83f04a7f88ad" xmlns:ns3="2c4d6d5c-dd3b-42ff-9982-61cd752b348c" targetNamespace="http://schemas.microsoft.com/office/2006/metadata/properties" ma:root="true" ma:fieldsID="66a13af9e3239e7a1594d7421c5cba8c" ns2:_="" ns3:_="">
    <xsd:import namespace="82374d3d-c7f0-4c67-9df0-83f04a7f88ad"/>
    <xsd:import namespace="2c4d6d5c-dd3b-42ff-9982-61cd752b348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374d3d-c7f0-4c67-9df0-83f04a7f88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d34f2db7-5c9e-4885-aa5f-8b428826e26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4d6d5c-dd3b-42ff-9982-61cd752b348c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89b79846-4284-4b81-af6f-47f48b2efa47}" ma:internalName="TaxCatchAll" ma:showField="CatchAllData" ma:web="2c4d6d5c-dd3b-42ff-9982-61cd752b34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c4d6d5c-dd3b-42ff-9982-61cd752b348c" xsi:nil="true"/>
    <lcf76f155ced4ddcb4097134ff3c332f xmlns="82374d3d-c7f0-4c67-9df0-83f04a7f88ad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15D8B55-C3B8-4005-BDFD-F05EA29008D9}"/>
</file>

<file path=customXml/itemProps2.xml><?xml version="1.0" encoding="utf-8"?>
<ds:datastoreItem xmlns:ds="http://schemas.openxmlformats.org/officeDocument/2006/customXml" ds:itemID="{AE148EB3-95D5-462A-9B0B-70103E11C5EC}"/>
</file>

<file path=customXml/itemProps3.xml><?xml version="1.0" encoding="utf-8"?>
<ds:datastoreItem xmlns:ds="http://schemas.openxmlformats.org/officeDocument/2006/customXml" ds:itemID="{5B118770-A983-4471-8FB0-7126C86FC015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1431</TotalTime>
  <Words>871</Words>
  <Application>Microsoft Office PowerPoint</Application>
  <PresentationFormat>On-screen Show (4:3)</PresentationFormat>
  <Paragraphs>137</Paragraphs>
  <Slides>29</Slides>
  <Notes>0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Community Discovery in  Graph Networks</vt:lpstr>
      <vt:lpstr>graph</vt:lpstr>
      <vt:lpstr>graph basics</vt:lpstr>
      <vt:lpstr>what is a Web community?</vt:lpstr>
      <vt:lpstr>what is a Web community?</vt:lpstr>
      <vt:lpstr>communities and graphs</vt:lpstr>
      <vt:lpstr>communities and graphs - example</vt:lpstr>
      <vt:lpstr>graph cuts</vt:lpstr>
      <vt:lpstr>Modularity based Community Discovery</vt:lpstr>
      <vt:lpstr>Modularity – Community Discovery</vt:lpstr>
      <vt:lpstr>Modularity Optimization</vt:lpstr>
      <vt:lpstr>Modularity Optimization</vt:lpstr>
      <vt:lpstr>PowerPoint Presentation</vt:lpstr>
      <vt:lpstr>modularity - example</vt:lpstr>
      <vt:lpstr>Example</vt:lpstr>
      <vt:lpstr>PowerPoint Presentation</vt:lpstr>
      <vt:lpstr>Which random graph cut gives maximum modularity????</vt:lpstr>
      <vt:lpstr>PowerPoint Presentation</vt:lpstr>
      <vt:lpstr>PowerPoint Presentation</vt:lpstr>
      <vt:lpstr>Clique Percolation Method</vt:lpstr>
      <vt:lpstr>CPM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Algorithm</vt:lpstr>
      <vt:lpstr>PowerPoint Presentation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Community detection in Social Media</dc:title>
  <dc:creator>Simeon Papadopoulos</dc:creator>
  <cp:lastModifiedBy>Windows User</cp:lastModifiedBy>
  <cp:revision>103</cp:revision>
  <dcterms:created xsi:type="dcterms:W3CDTF">2021-02-07T16:46:10Z</dcterms:created>
  <dcterms:modified xsi:type="dcterms:W3CDTF">2023-02-15T05:06:21Z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2011-06-22T00:00:00Z</vt:filetime>
  </property>
  <property fmtid="{D5CDD505-2E9C-101B-9397-08002B2CF9AE}" pid="3" name="Creator">
    <vt:lpwstr>Microsoft® PowerPoint® 2010 Trial</vt:lpwstr>
  </property>
  <property fmtid="{D5CDD505-2E9C-101B-9397-08002B2CF9AE}" pid="4" name="LastSaved">
    <vt:filetime>2021-02-07T00:00:00Z</vt:filetime>
  </property>
  <property fmtid="{D5CDD505-2E9C-101B-9397-08002B2CF9AE}" pid="5" name="ContentTypeId">
    <vt:lpwstr>0x0101007B12862F5A49214EB1A32927D565AA61</vt:lpwstr>
  </property>
</Properties>
</file>