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pitchFamily="2" charset="0"/>
      <p:regular r:id="rId31"/>
      <p:bold r:id="rId32"/>
      <p:italic r:id="rId33"/>
      <p:bold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  <p:embeddedFont>
      <p:font typeface="Montserrat Medium" panose="00000600000000000000" pitchFamily="2" charset="0"/>
      <p:regular r:id="rId39"/>
      <p:bold r:id="rId40"/>
      <p:italic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CF352-4C99-446E-8E16-70EE8F5CA662}">
  <a:tblStyle styleId="{3E6CF352-4C99-446E-8E16-70EE8F5CA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876A7B-D70F-4203-899E-3F75999B45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8e1172a6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8e1172a6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e1172a6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e1172a6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8e1172a6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8e1172a6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e1172a6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8e1172a6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8e53467a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8e53467a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e1172a6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8e1172a6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8e1172a6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8e1172a6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8e1172a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8e1172a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8e53467a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8e53467a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8e1172a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8e1172a6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8e1172a6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8e1172a6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8e1172a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8e1172a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8e53467a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8e53467a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8e1172a6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8e1172a6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e1172a6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e1172a6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8d2ebb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8d2ebbc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e1172a6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e1172a6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e1172a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e1172a6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e1172a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e1172a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8e53467a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8e53467a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Final Project Demo</a:t>
            </a:r>
            <a:endParaRPr sz="4500"/>
          </a:p>
        </p:txBody>
      </p:sp>
      <p:sp>
        <p:nvSpPr>
          <p:cNvPr id="88" name="Google Shape;88;p12"/>
          <p:cNvSpPr txBox="1"/>
          <p:nvPr/>
        </p:nvSpPr>
        <p:spPr>
          <a:xfrm>
            <a:off x="378300" y="4594850"/>
            <a:ext cx="382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Group-6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3AC, we had used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Quadruple structure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also we had build two helper functions as: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get_tempvar()</a:t>
            </a:r>
            <a:r>
              <a:rPr lang="en" sz="1800"/>
              <a:t>-: To produce different temp variables.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get_label()</a:t>
            </a:r>
            <a:r>
              <a:rPr lang="en" sz="1800"/>
              <a:t>-: To produce different labels.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Also to store previously used labels we had maintained different stacks so as to remember previously used labels which are used at times of jumps/goto.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checked the compatibility of types with different operators as govern by java rules.  For this we have written two helper function-: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symtypeEvaluate</a:t>
            </a:r>
            <a:r>
              <a:rPr lang="en" sz="1800"/>
              <a:t>,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symAssignment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needed, we perform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implicit type conversion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not implemented the following for simplicity:</a:t>
            </a:r>
            <a:endParaRPr sz="18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and Operator Overloading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Inheritance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Declarations inside the for loop header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Goal-: Runtime support for Procedure Calls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Calls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have added functionalities for the calling and return sequence for function calls. Such as:</a:t>
            </a:r>
            <a:endParaRPr sz="22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Pushing and retrieving 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function arguments</a:t>
            </a:r>
            <a:r>
              <a:rPr lang="en" sz="1600"/>
              <a:t> from stack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Allocation and deallocation</a:t>
            </a:r>
            <a:r>
              <a:rPr lang="en" sz="1600"/>
              <a:t> of memory for local variables and temporary variables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Updating 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BP and SP</a:t>
            </a:r>
            <a:r>
              <a:rPr lang="en" sz="1600"/>
              <a:t> when transferring control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Maintaining </a:t>
            </a: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return address</a:t>
            </a:r>
            <a:r>
              <a:rPr lang="en" sz="1600"/>
              <a:t> in the stack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Function Call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755088" y="2512800"/>
            <a:ext cx="278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Left: Original code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Right: Generated 3AC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671975" y="1232300"/>
            <a:ext cx="29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225" y="1327241"/>
            <a:ext cx="1781425" cy="361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25" y="1981886"/>
            <a:ext cx="2964300" cy="230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Goal-: Code Generation(x86)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Handling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855300" y="1430151"/>
            <a:ext cx="7433400" cy="37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handle variables in two ways:</a:t>
            </a:r>
            <a:endParaRPr sz="18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Address Descriptor</a:t>
            </a:r>
            <a:r>
              <a:rPr lang="en" sz="1600"/>
              <a:t>(only stack portion)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store the offsets from the base pointer for the location of the variables in the stack in map named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stack_var_map</a:t>
            </a:r>
            <a:r>
              <a:rPr lang="en" sz="1800"/>
              <a:t>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Register Descriptor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We maintain a map named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reg_var_map</a:t>
            </a:r>
            <a:r>
              <a:rPr lang="en" sz="1800"/>
              <a:t> which stores the variables that each register is holding at that time.</a:t>
            </a:r>
            <a:endParaRPr sz="18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analyse the tokens in the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three address code</a:t>
            </a:r>
            <a:r>
              <a:rPr lang="en" sz="1800"/>
              <a:t> to select the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appropriate x86 instruction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Tokens corresponding to variables are handled using Address and Register descriptor.</a:t>
            </a:r>
            <a:r>
              <a:rPr lang="en" sz="2200"/>
              <a:t> </a:t>
            </a:r>
            <a:endParaRPr sz="2200"/>
          </a:p>
        </p:txBody>
      </p:sp>
      <p:sp>
        <p:nvSpPr>
          <p:cNvPr id="210" name="Google Shape;210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Generation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3898898" y="2523875"/>
            <a:ext cx="233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Left: Original code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Right: Generated Assembly code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5671975" y="1232300"/>
            <a:ext cx="29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50" y="2246575"/>
            <a:ext cx="3536641" cy="14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500" y="1321375"/>
            <a:ext cx="2654550" cy="333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Team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95" name="Google Shape;95;p13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{3E6CF352-4C99-446E-8E16-70EE8F5CA662}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Name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Roll Number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Aryan Vora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200204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 Pradeep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200826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Yash Gupta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201144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Feature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Arithmetic operations-: +,-,*,/,%,++,--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Relational operations-: ==,!=,&gt;,&lt;,&gt;=,&lt;=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Bitwise operations-: &amp;,|,^,~,&lt;&lt;,&gt;&gt;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Logical operations-: &amp;&amp;,||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Assignment operations-: =,+=,-=,*=,/=,&amp;=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Branches-: If-Else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Loops-: While, For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calls, Println, Modifiers, import, Type Casting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Done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r>
              <a:rPr lang="en" sz="1800"/>
              <a:t>-: Implemented correctly but slight problems in register allocation during different calls.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Do-While</a:t>
            </a:r>
            <a:r>
              <a:rPr lang="en" sz="1800"/>
              <a:t>-: Correctly implemented upto 3AC, but there is some minor faults in certain test cases.</a:t>
            </a:r>
            <a:endParaRPr sz="1800"/>
          </a:p>
        </p:txBody>
      </p: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Correcting the register allocation problem during recursion.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Correcting the minor faults associated with Do-While.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Optimization step.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Inheritance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48" name="Google Shape;248;p34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{3E6CF352-4C99-446E-8E16-70EE8F5CA662}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Name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Contribution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Aryan Vora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33%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 Pradeep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33%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Yash Gupta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33%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Thank You!</a:t>
            </a:r>
            <a:endParaRPr sz="8100"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2287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55" name="Google Shape;25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Goal-: Scanner, Parser, AST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Lexing and Parsing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74334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Scanning</a:t>
            </a:r>
            <a:r>
              <a:rPr lang="en" sz="1800"/>
              <a:t>-: For scanning we had used Flex-2.6.4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r>
              <a:rPr lang="en" sz="1800"/>
              <a:t>-: For parsing we had used Bison-3.8.1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both of these softwares are implemented in C++.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Grammar</a:t>
            </a:r>
            <a:r>
              <a:rPr lang="en" sz="1800"/>
              <a:t>-:For this we referred to the official Java documentation from Oracle, but we had to make a few necessary changes so as to remove shift-reduce and reduce-reduce conflicts and make it acceptable by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LALR(1)</a:t>
            </a:r>
            <a:r>
              <a:rPr lang="en" sz="1800"/>
              <a:t> parser.</a:t>
            </a:r>
            <a:endParaRPr sz="180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For generating AST, we had written code segment in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parser</a:t>
            </a:r>
            <a:r>
              <a:rPr lang="en" sz="1800"/>
              <a:t> which will itself generates .dot file, and on processing it on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graphviz tool</a:t>
            </a:r>
            <a:r>
              <a:rPr lang="en" sz="1800"/>
              <a:t> finally generates .ps file.</a:t>
            </a:r>
            <a:endParaRPr sz="180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99" y="2330687"/>
            <a:ext cx="3441637" cy="27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AST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700"/>
            <a:ext cx="8839200" cy="264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Goal-: Symbol Table, Type Checking, IR Generation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55300" y="1430151"/>
            <a:ext cx="7433400" cy="36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implemented our symbol table as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map</a:t>
            </a:r>
            <a:r>
              <a:rPr lang="en" sz="1800"/>
              <a:t> of string and pointer to Type, where Type is structure holding various fields of symbol table.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For maintaining hierarchical structure we build a global map holding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fullscope vs pointer to symbol table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Also we had maintained the names of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imported libraries and Keywords</a:t>
            </a:r>
            <a:r>
              <a:rPr lang="en" sz="1800"/>
              <a:t> in separate symbol table, which also help us while type checking.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Symbol Table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5" y="1539550"/>
            <a:ext cx="7305676" cy="15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25" y="3586800"/>
            <a:ext cx="7305675" cy="1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628025" y="1170250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Case 1: Local variables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28025" y="3186600"/>
            <a:ext cx="29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Case 2: Class declarations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Montserrat Medium</vt:lpstr>
      <vt:lpstr>Montserrat</vt:lpstr>
      <vt:lpstr>Montserrat Light</vt:lpstr>
      <vt:lpstr>Montserrat SemiBold</vt:lpstr>
      <vt:lpstr>Calibri</vt:lpstr>
      <vt:lpstr>Nicholas template</vt:lpstr>
      <vt:lpstr>CS335 Final Project Demo</vt:lpstr>
      <vt:lpstr>About the Team</vt:lpstr>
      <vt:lpstr>1. Milestone 1</vt:lpstr>
      <vt:lpstr>Lexing and Parsing</vt:lpstr>
      <vt:lpstr>AST</vt:lpstr>
      <vt:lpstr>Sample AST</vt:lpstr>
      <vt:lpstr>2. Milestone 2</vt:lpstr>
      <vt:lpstr>Symbol Table</vt:lpstr>
      <vt:lpstr>Sample Symbol Table</vt:lpstr>
      <vt:lpstr>Three Address Code</vt:lpstr>
      <vt:lpstr>Type Checking</vt:lpstr>
      <vt:lpstr>Simplifications</vt:lpstr>
      <vt:lpstr>3. Milestone 3</vt:lpstr>
      <vt:lpstr>Function Calls</vt:lpstr>
      <vt:lpstr>Sample Function Call</vt:lpstr>
      <vt:lpstr>4. Milestone 4</vt:lpstr>
      <vt:lpstr>Variable Handling</vt:lpstr>
      <vt:lpstr>Code Generation</vt:lpstr>
      <vt:lpstr>Sample Code Generation</vt:lpstr>
      <vt:lpstr>Supported Feature</vt:lpstr>
      <vt:lpstr>Almost Done</vt:lpstr>
      <vt:lpstr>Future Goals</vt:lpstr>
      <vt:lpstr>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CS335 Final Project Demo</dc:title>
  <dc:creator>yash_gupta</dc:creator>
  <cp:lastModifiedBy>Yash Gupta</cp:lastModifiedBy>
  <cp:revision>1</cp:revision>
  <dcterms:modified xsi:type="dcterms:W3CDTF">2023-04-23T18:42:18Z</dcterms:modified>
</cp:coreProperties>
</file>