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5" userDrawn="1">
          <p15:clr>
            <a:srgbClr val="A4A3A4"/>
          </p15:clr>
        </p15:guide>
        <p15:guide id="2" pos="2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5"/>
        <p:guide pos="2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9385" y="74917"/>
            <a:ext cx="10244455" cy="2311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0.png"/><Relationship Id="rId98" Type="http://schemas.openxmlformats.org/officeDocument/2006/relationships/image" Target="../media/image99.png"/><Relationship Id="rId97" Type="http://schemas.openxmlformats.org/officeDocument/2006/relationships/image" Target="../media/image98.png"/><Relationship Id="rId96" Type="http://schemas.openxmlformats.org/officeDocument/2006/relationships/image" Target="../media/image97.png"/><Relationship Id="rId95" Type="http://schemas.openxmlformats.org/officeDocument/2006/relationships/image" Target="../media/image96.png"/><Relationship Id="rId94" Type="http://schemas.openxmlformats.org/officeDocument/2006/relationships/image" Target="../media/image95.png"/><Relationship Id="rId93" Type="http://schemas.openxmlformats.org/officeDocument/2006/relationships/image" Target="../media/image94.png"/><Relationship Id="rId92" Type="http://schemas.openxmlformats.org/officeDocument/2006/relationships/image" Target="../media/image93.png"/><Relationship Id="rId91" Type="http://schemas.openxmlformats.org/officeDocument/2006/relationships/image" Target="../media/image92.png"/><Relationship Id="rId90" Type="http://schemas.openxmlformats.org/officeDocument/2006/relationships/image" Target="../media/image91.png"/><Relationship Id="rId9" Type="http://schemas.openxmlformats.org/officeDocument/2006/relationships/image" Target="../media/image10.png"/><Relationship Id="rId89" Type="http://schemas.openxmlformats.org/officeDocument/2006/relationships/image" Target="../media/image90.png"/><Relationship Id="rId88" Type="http://schemas.openxmlformats.org/officeDocument/2006/relationships/image" Target="../media/image89.png"/><Relationship Id="rId87" Type="http://schemas.openxmlformats.org/officeDocument/2006/relationships/image" Target="../media/image88.png"/><Relationship Id="rId86" Type="http://schemas.openxmlformats.org/officeDocument/2006/relationships/image" Target="../media/image87.png"/><Relationship Id="rId85" Type="http://schemas.openxmlformats.org/officeDocument/2006/relationships/image" Target="../media/image86.png"/><Relationship Id="rId84" Type="http://schemas.openxmlformats.org/officeDocument/2006/relationships/image" Target="../media/image85.png"/><Relationship Id="rId83" Type="http://schemas.openxmlformats.org/officeDocument/2006/relationships/image" Target="../media/image84.png"/><Relationship Id="rId82" Type="http://schemas.openxmlformats.org/officeDocument/2006/relationships/image" Target="../media/image83.png"/><Relationship Id="rId81" Type="http://schemas.openxmlformats.org/officeDocument/2006/relationships/image" Target="../media/image82.png"/><Relationship Id="rId80" Type="http://schemas.openxmlformats.org/officeDocument/2006/relationships/image" Target="../media/image81.png"/><Relationship Id="rId8" Type="http://schemas.openxmlformats.org/officeDocument/2006/relationships/image" Target="../media/image9.png"/><Relationship Id="rId79" Type="http://schemas.openxmlformats.org/officeDocument/2006/relationships/image" Target="../media/image80.png"/><Relationship Id="rId78" Type="http://schemas.openxmlformats.org/officeDocument/2006/relationships/image" Target="../media/image79.png"/><Relationship Id="rId77" Type="http://schemas.openxmlformats.org/officeDocument/2006/relationships/image" Target="../media/image78.png"/><Relationship Id="rId76" Type="http://schemas.openxmlformats.org/officeDocument/2006/relationships/image" Target="../media/image77.png"/><Relationship Id="rId75" Type="http://schemas.openxmlformats.org/officeDocument/2006/relationships/image" Target="../media/image76.png"/><Relationship Id="rId74" Type="http://schemas.openxmlformats.org/officeDocument/2006/relationships/image" Target="../media/image75.png"/><Relationship Id="rId73" Type="http://schemas.openxmlformats.org/officeDocument/2006/relationships/image" Target="../media/image74.png"/><Relationship Id="rId72" Type="http://schemas.openxmlformats.org/officeDocument/2006/relationships/image" Target="../media/image73.png"/><Relationship Id="rId71" Type="http://schemas.openxmlformats.org/officeDocument/2006/relationships/image" Target="../media/image72.png"/><Relationship Id="rId70" Type="http://schemas.openxmlformats.org/officeDocument/2006/relationships/image" Target="../media/image71.png"/><Relationship Id="rId7" Type="http://schemas.openxmlformats.org/officeDocument/2006/relationships/image" Target="../media/image8.png"/><Relationship Id="rId69" Type="http://schemas.openxmlformats.org/officeDocument/2006/relationships/image" Target="../media/image70.png"/><Relationship Id="rId68" Type="http://schemas.openxmlformats.org/officeDocument/2006/relationships/image" Target="../media/image69.png"/><Relationship Id="rId67" Type="http://schemas.openxmlformats.org/officeDocument/2006/relationships/image" Target="../media/image68.png"/><Relationship Id="rId66" Type="http://schemas.openxmlformats.org/officeDocument/2006/relationships/image" Target="../media/image67.png"/><Relationship Id="rId65" Type="http://schemas.openxmlformats.org/officeDocument/2006/relationships/image" Target="../media/image66.png"/><Relationship Id="rId64" Type="http://schemas.openxmlformats.org/officeDocument/2006/relationships/image" Target="../media/image65.png"/><Relationship Id="rId63" Type="http://schemas.openxmlformats.org/officeDocument/2006/relationships/image" Target="../media/image64.png"/><Relationship Id="rId62" Type="http://schemas.openxmlformats.org/officeDocument/2006/relationships/image" Target="../media/image63.png"/><Relationship Id="rId61" Type="http://schemas.openxmlformats.org/officeDocument/2006/relationships/image" Target="../media/image62.png"/><Relationship Id="rId60" Type="http://schemas.openxmlformats.org/officeDocument/2006/relationships/image" Target="../media/image61.png"/><Relationship Id="rId6" Type="http://schemas.openxmlformats.org/officeDocument/2006/relationships/image" Target="../media/image7.png"/><Relationship Id="rId59" Type="http://schemas.openxmlformats.org/officeDocument/2006/relationships/image" Target="../media/image60.png"/><Relationship Id="rId58" Type="http://schemas.openxmlformats.org/officeDocument/2006/relationships/image" Target="../media/image59.png"/><Relationship Id="rId57" Type="http://schemas.openxmlformats.org/officeDocument/2006/relationships/image" Target="../media/image58.png"/><Relationship Id="rId56" Type="http://schemas.openxmlformats.org/officeDocument/2006/relationships/image" Target="../media/image57.png"/><Relationship Id="rId55" Type="http://schemas.openxmlformats.org/officeDocument/2006/relationships/image" Target="../media/image56.png"/><Relationship Id="rId54" Type="http://schemas.openxmlformats.org/officeDocument/2006/relationships/image" Target="../media/image55.png"/><Relationship Id="rId53" Type="http://schemas.openxmlformats.org/officeDocument/2006/relationships/image" Target="../media/image54.png"/><Relationship Id="rId52" Type="http://schemas.openxmlformats.org/officeDocument/2006/relationships/image" Target="../media/image53.png"/><Relationship Id="rId51" Type="http://schemas.openxmlformats.org/officeDocument/2006/relationships/image" Target="../media/image52.png"/><Relationship Id="rId50" Type="http://schemas.openxmlformats.org/officeDocument/2006/relationships/image" Target="../media/image51.png"/><Relationship Id="rId5" Type="http://schemas.openxmlformats.org/officeDocument/2006/relationships/image" Target="../media/image6.png"/><Relationship Id="rId49" Type="http://schemas.openxmlformats.org/officeDocument/2006/relationships/image" Target="../media/image50.png"/><Relationship Id="rId48" Type="http://schemas.openxmlformats.org/officeDocument/2006/relationships/image" Target="../media/image49.png"/><Relationship Id="rId47" Type="http://schemas.openxmlformats.org/officeDocument/2006/relationships/image" Target="../media/image48.png"/><Relationship Id="rId46" Type="http://schemas.openxmlformats.org/officeDocument/2006/relationships/image" Target="../media/image47.png"/><Relationship Id="rId45" Type="http://schemas.openxmlformats.org/officeDocument/2006/relationships/image" Target="../media/image46.png"/><Relationship Id="rId44" Type="http://schemas.openxmlformats.org/officeDocument/2006/relationships/image" Target="../media/image45.png"/><Relationship Id="rId43" Type="http://schemas.openxmlformats.org/officeDocument/2006/relationships/image" Target="../media/image44.png"/><Relationship Id="rId42" Type="http://schemas.openxmlformats.org/officeDocument/2006/relationships/image" Target="../media/image43.png"/><Relationship Id="rId41" Type="http://schemas.openxmlformats.org/officeDocument/2006/relationships/image" Target="../media/image42.png"/><Relationship Id="rId40" Type="http://schemas.openxmlformats.org/officeDocument/2006/relationships/image" Target="../media/image41.png"/><Relationship Id="rId4" Type="http://schemas.openxmlformats.org/officeDocument/2006/relationships/image" Target="../media/image5.png"/><Relationship Id="rId39" Type="http://schemas.openxmlformats.org/officeDocument/2006/relationships/image" Target="../media/image40.png"/><Relationship Id="rId38" Type="http://schemas.openxmlformats.org/officeDocument/2006/relationships/image" Target="../media/image39.png"/><Relationship Id="rId37" Type="http://schemas.openxmlformats.org/officeDocument/2006/relationships/image" Target="../media/image38.png"/><Relationship Id="rId36" Type="http://schemas.openxmlformats.org/officeDocument/2006/relationships/image" Target="../media/image37.png"/><Relationship Id="rId35" Type="http://schemas.openxmlformats.org/officeDocument/2006/relationships/image" Target="../media/image36.png"/><Relationship Id="rId34" Type="http://schemas.openxmlformats.org/officeDocument/2006/relationships/image" Target="../media/image35.png"/><Relationship Id="rId33" Type="http://schemas.openxmlformats.org/officeDocument/2006/relationships/image" Target="../media/image34.png"/><Relationship Id="rId32" Type="http://schemas.openxmlformats.org/officeDocument/2006/relationships/image" Target="../media/image33.png"/><Relationship Id="rId31" Type="http://schemas.openxmlformats.org/officeDocument/2006/relationships/image" Target="../media/image32.png"/><Relationship Id="rId30" Type="http://schemas.openxmlformats.org/officeDocument/2006/relationships/image" Target="../media/image3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4" Type="http://schemas.openxmlformats.org/officeDocument/2006/relationships/slideLayout" Target="../slideLayouts/slideLayout2.xml"/><Relationship Id="rId103" Type="http://schemas.openxmlformats.org/officeDocument/2006/relationships/image" Target="../media/image104.png"/><Relationship Id="rId102" Type="http://schemas.openxmlformats.org/officeDocument/2006/relationships/image" Target="../media/image103.png"/><Relationship Id="rId101" Type="http://schemas.openxmlformats.org/officeDocument/2006/relationships/image" Target="../media/image102.png"/><Relationship Id="rId100" Type="http://schemas.openxmlformats.org/officeDocument/2006/relationships/image" Target="../media/image101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26.png"/><Relationship Id="rId98" Type="http://schemas.openxmlformats.org/officeDocument/2006/relationships/image" Target="../media/image101.png"/><Relationship Id="rId97" Type="http://schemas.openxmlformats.org/officeDocument/2006/relationships/image" Target="../media/image125.png"/><Relationship Id="rId96" Type="http://schemas.openxmlformats.org/officeDocument/2006/relationships/image" Target="../media/image124.png"/><Relationship Id="rId95" Type="http://schemas.openxmlformats.org/officeDocument/2006/relationships/image" Target="../media/image123.png"/><Relationship Id="rId94" Type="http://schemas.openxmlformats.org/officeDocument/2006/relationships/image" Target="../media/image122.png"/><Relationship Id="rId93" Type="http://schemas.openxmlformats.org/officeDocument/2006/relationships/image" Target="../media/image121.png"/><Relationship Id="rId92" Type="http://schemas.openxmlformats.org/officeDocument/2006/relationships/image" Target="../media/image120.png"/><Relationship Id="rId91" Type="http://schemas.openxmlformats.org/officeDocument/2006/relationships/image" Target="../media/image82.png"/><Relationship Id="rId90" Type="http://schemas.openxmlformats.org/officeDocument/2006/relationships/image" Target="../media/image119.png"/><Relationship Id="rId9" Type="http://schemas.openxmlformats.org/officeDocument/2006/relationships/image" Target="../media/image9.png"/><Relationship Id="rId89" Type="http://schemas.openxmlformats.org/officeDocument/2006/relationships/image" Target="../media/image118.png"/><Relationship Id="rId88" Type="http://schemas.openxmlformats.org/officeDocument/2006/relationships/image" Target="../media/image117.png"/><Relationship Id="rId87" Type="http://schemas.openxmlformats.org/officeDocument/2006/relationships/image" Target="../media/image116.png"/><Relationship Id="rId86" Type="http://schemas.openxmlformats.org/officeDocument/2006/relationships/image" Target="../media/image115.png"/><Relationship Id="rId85" Type="http://schemas.openxmlformats.org/officeDocument/2006/relationships/image" Target="../media/image114.png"/><Relationship Id="rId84" Type="http://schemas.openxmlformats.org/officeDocument/2006/relationships/image" Target="../media/image113.png"/><Relationship Id="rId83" Type="http://schemas.openxmlformats.org/officeDocument/2006/relationships/image" Target="../media/image112.png"/><Relationship Id="rId82" Type="http://schemas.openxmlformats.org/officeDocument/2006/relationships/image" Target="../media/image111.png"/><Relationship Id="rId81" Type="http://schemas.openxmlformats.org/officeDocument/2006/relationships/image" Target="../media/image110.png"/><Relationship Id="rId80" Type="http://schemas.openxmlformats.org/officeDocument/2006/relationships/image" Target="../media/image109.png"/><Relationship Id="rId8" Type="http://schemas.openxmlformats.org/officeDocument/2006/relationships/image" Target="../media/image8.png"/><Relationship Id="rId79" Type="http://schemas.openxmlformats.org/officeDocument/2006/relationships/image" Target="../media/image108.png"/><Relationship Id="rId78" Type="http://schemas.openxmlformats.org/officeDocument/2006/relationships/image" Target="../media/image107.png"/><Relationship Id="rId77" Type="http://schemas.openxmlformats.org/officeDocument/2006/relationships/image" Target="../media/image106.png"/><Relationship Id="rId76" Type="http://schemas.openxmlformats.org/officeDocument/2006/relationships/image" Target="../media/image51.png"/><Relationship Id="rId75" Type="http://schemas.openxmlformats.org/officeDocument/2006/relationships/image" Target="../media/image76.png"/><Relationship Id="rId74" Type="http://schemas.openxmlformats.org/officeDocument/2006/relationships/image" Target="../media/image75.png"/><Relationship Id="rId73" Type="http://schemas.openxmlformats.org/officeDocument/2006/relationships/image" Target="../media/image74.png"/><Relationship Id="rId72" Type="http://schemas.openxmlformats.org/officeDocument/2006/relationships/image" Target="../media/image73.png"/><Relationship Id="rId71" Type="http://schemas.openxmlformats.org/officeDocument/2006/relationships/image" Target="../media/image72.png"/><Relationship Id="rId70" Type="http://schemas.openxmlformats.org/officeDocument/2006/relationships/image" Target="../media/image71.png"/><Relationship Id="rId7" Type="http://schemas.openxmlformats.org/officeDocument/2006/relationships/image" Target="../media/image7.png"/><Relationship Id="rId69" Type="http://schemas.openxmlformats.org/officeDocument/2006/relationships/image" Target="../media/image70.png"/><Relationship Id="rId68" Type="http://schemas.openxmlformats.org/officeDocument/2006/relationships/image" Target="../media/image69.png"/><Relationship Id="rId67" Type="http://schemas.openxmlformats.org/officeDocument/2006/relationships/image" Target="../media/image68.png"/><Relationship Id="rId66" Type="http://schemas.openxmlformats.org/officeDocument/2006/relationships/image" Target="../media/image67.png"/><Relationship Id="rId65" Type="http://schemas.openxmlformats.org/officeDocument/2006/relationships/image" Target="../media/image66.png"/><Relationship Id="rId64" Type="http://schemas.openxmlformats.org/officeDocument/2006/relationships/image" Target="../media/image65.png"/><Relationship Id="rId63" Type="http://schemas.openxmlformats.org/officeDocument/2006/relationships/image" Target="../media/image64.png"/><Relationship Id="rId62" Type="http://schemas.openxmlformats.org/officeDocument/2006/relationships/image" Target="../media/image63.png"/><Relationship Id="rId61" Type="http://schemas.openxmlformats.org/officeDocument/2006/relationships/image" Target="../media/image62.png"/><Relationship Id="rId60" Type="http://schemas.openxmlformats.org/officeDocument/2006/relationships/image" Target="../media/image61.png"/><Relationship Id="rId6" Type="http://schemas.openxmlformats.org/officeDocument/2006/relationships/image" Target="../media/image6.png"/><Relationship Id="rId59" Type="http://schemas.openxmlformats.org/officeDocument/2006/relationships/image" Target="../media/image60.png"/><Relationship Id="rId58" Type="http://schemas.openxmlformats.org/officeDocument/2006/relationships/image" Target="../media/image59.png"/><Relationship Id="rId57" Type="http://schemas.openxmlformats.org/officeDocument/2006/relationships/image" Target="../media/image58.png"/><Relationship Id="rId56" Type="http://schemas.openxmlformats.org/officeDocument/2006/relationships/image" Target="../media/image57.png"/><Relationship Id="rId55" Type="http://schemas.openxmlformats.org/officeDocument/2006/relationships/image" Target="../media/image56.png"/><Relationship Id="rId54" Type="http://schemas.openxmlformats.org/officeDocument/2006/relationships/image" Target="../media/image55.png"/><Relationship Id="rId53" Type="http://schemas.openxmlformats.org/officeDocument/2006/relationships/image" Target="../media/image54.png"/><Relationship Id="rId52" Type="http://schemas.openxmlformats.org/officeDocument/2006/relationships/image" Target="../media/image53.png"/><Relationship Id="rId51" Type="http://schemas.openxmlformats.org/officeDocument/2006/relationships/image" Target="../media/image52.png"/><Relationship Id="rId50" Type="http://schemas.openxmlformats.org/officeDocument/2006/relationships/image" Target="../media/image50.png"/><Relationship Id="rId5" Type="http://schemas.openxmlformats.org/officeDocument/2006/relationships/image" Target="../media/image5.png"/><Relationship Id="rId49" Type="http://schemas.openxmlformats.org/officeDocument/2006/relationships/image" Target="../media/image49.png"/><Relationship Id="rId48" Type="http://schemas.openxmlformats.org/officeDocument/2006/relationships/image" Target="../media/image48.png"/><Relationship Id="rId47" Type="http://schemas.openxmlformats.org/officeDocument/2006/relationships/image" Target="../media/image47.png"/><Relationship Id="rId46" Type="http://schemas.openxmlformats.org/officeDocument/2006/relationships/image" Target="../media/image46.png"/><Relationship Id="rId45" Type="http://schemas.openxmlformats.org/officeDocument/2006/relationships/image" Target="../media/image45.png"/><Relationship Id="rId44" Type="http://schemas.openxmlformats.org/officeDocument/2006/relationships/image" Target="../media/image44.png"/><Relationship Id="rId43" Type="http://schemas.openxmlformats.org/officeDocument/2006/relationships/image" Target="../media/image43.png"/><Relationship Id="rId42" Type="http://schemas.openxmlformats.org/officeDocument/2006/relationships/image" Target="../media/image42.png"/><Relationship Id="rId41" Type="http://schemas.openxmlformats.org/officeDocument/2006/relationships/image" Target="../media/image40.png"/><Relationship Id="rId40" Type="http://schemas.openxmlformats.org/officeDocument/2006/relationships/image" Target="../media/image41.png"/><Relationship Id="rId4" Type="http://schemas.openxmlformats.org/officeDocument/2006/relationships/image" Target="../media/image4.png"/><Relationship Id="rId39" Type="http://schemas.openxmlformats.org/officeDocument/2006/relationships/image" Target="../media/image39.png"/><Relationship Id="rId38" Type="http://schemas.openxmlformats.org/officeDocument/2006/relationships/image" Target="../media/image38.png"/><Relationship Id="rId37" Type="http://schemas.openxmlformats.org/officeDocument/2006/relationships/image" Target="../media/image37.png"/><Relationship Id="rId36" Type="http://schemas.openxmlformats.org/officeDocument/2006/relationships/image" Target="../media/image36.png"/><Relationship Id="rId35" Type="http://schemas.openxmlformats.org/officeDocument/2006/relationships/image" Target="../media/image35.png"/><Relationship Id="rId34" Type="http://schemas.openxmlformats.org/officeDocument/2006/relationships/image" Target="../media/image34.png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4.png"/><Relationship Id="rId24" Type="http://schemas.openxmlformats.org/officeDocument/2006/relationships/image" Target="../media/image25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3" Type="http://schemas.openxmlformats.org/officeDocument/2006/relationships/slideLayout" Target="../slideLayouts/slideLayout2.xml"/><Relationship Id="rId102" Type="http://schemas.openxmlformats.org/officeDocument/2006/relationships/image" Target="../media/image98.png"/><Relationship Id="rId101" Type="http://schemas.openxmlformats.org/officeDocument/2006/relationships/image" Target="../media/image128.png"/><Relationship Id="rId100" Type="http://schemas.openxmlformats.org/officeDocument/2006/relationships/image" Target="../media/image127.png"/><Relationship Id="rId10" Type="http://schemas.openxmlformats.org/officeDocument/2006/relationships/image" Target="../media/image10.png"/><Relationship Id="rId1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1.jpeg"/><Relationship Id="rId1" Type="http://schemas.openxmlformats.org/officeDocument/2006/relationships/image" Target="../media/image13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3.jpeg"/><Relationship Id="rId1" Type="http://schemas.openxmlformats.org/officeDocument/2006/relationships/image" Target="../media/image1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5.jpeg"/><Relationship Id="rId1" Type="http://schemas.openxmlformats.org/officeDocument/2006/relationships/image" Target="../media/image134.jpe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2.png"/><Relationship Id="rId98" Type="http://schemas.openxmlformats.org/officeDocument/2006/relationships/image" Target="../media/image96.png"/><Relationship Id="rId97" Type="http://schemas.openxmlformats.org/officeDocument/2006/relationships/image" Target="../media/image151.png"/><Relationship Id="rId96" Type="http://schemas.openxmlformats.org/officeDocument/2006/relationships/image" Target="../media/image150.png"/><Relationship Id="rId95" Type="http://schemas.openxmlformats.org/officeDocument/2006/relationships/image" Target="../media/image149.png"/><Relationship Id="rId94" Type="http://schemas.openxmlformats.org/officeDocument/2006/relationships/image" Target="../media/image97.png"/><Relationship Id="rId93" Type="http://schemas.openxmlformats.org/officeDocument/2006/relationships/image" Target="../media/image101.png"/><Relationship Id="rId92" Type="http://schemas.openxmlformats.org/officeDocument/2006/relationships/image" Target="../media/image148.png"/><Relationship Id="rId91" Type="http://schemas.openxmlformats.org/officeDocument/2006/relationships/image" Target="../media/image94.png"/><Relationship Id="rId90" Type="http://schemas.openxmlformats.org/officeDocument/2006/relationships/image" Target="../media/image147.png"/><Relationship Id="rId9" Type="http://schemas.openxmlformats.org/officeDocument/2006/relationships/image" Target="../media/image9.png"/><Relationship Id="rId89" Type="http://schemas.openxmlformats.org/officeDocument/2006/relationships/image" Target="../media/image146.png"/><Relationship Id="rId88" Type="http://schemas.openxmlformats.org/officeDocument/2006/relationships/image" Target="../media/image145.png"/><Relationship Id="rId87" Type="http://schemas.openxmlformats.org/officeDocument/2006/relationships/image" Target="../media/image144.png"/><Relationship Id="rId86" Type="http://schemas.openxmlformats.org/officeDocument/2006/relationships/image" Target="../media/image143.png"/><Relationship Id="rId85" Type="http://schemas.openxmlformats.org/officeDocument/2006/relationships/image" Target="../media/image142.png"/><Relationship Id="rId84" Type="http://schemas.openxmlformats.org/officeDocument/2006/relationships/image" Target="../media/image86.png"/><Relationship Id="rId83" Type="http://schemas.openxmlformats.org/officeDocument/2006/relationships/image" Target="../media/image141.png"/><Relationship Id="rId82" Type="http://schemas.openxmlformats.org/officeDocument/2006/relationships/image" Target="../media/image81.png"/><Relationship Id="rId81" Type="http://schemas.openxmlformats.org/officeDocument/2006/relationships/image" Target="../media/image140.png"/><Relationship Id="rId80" Type="http://schemas.openxmlformats.org/officeDocument/2006/relationships/image" Target="../media/image82.png"/><Relationship Id="rId8" Type="http://schemas.openxmlformats.org/officeDocument/2006/relationships/image" Target="../media/image8.png"/><Relationship Id="rId79" Type="http://schemas.openxmlformats.org/officeDocument/2006/relationships/image" Target="../media/image139.png"/><Relationship Id="rId78" Type="http://schemas.openxmlformats.org/officeDocument/2006/relationships/image" Target="../media/image138.png"/><Relationship Id="rId77" Type="http://schemas.openxmlformats.org/officeDocument/2006/relationships/image" Target="../media/image137.png"/><Relationship Id="rId76" Type="http://schemas.openxmlformats.org/officeDocument/2006/relationships/image" Target="../media/image51.png"/><Relationship Id="rId75" Type="http://schemas.openxmlformats.org/officeDocument/2006/relationships/image" Target="../media/image76.png"/><Relationship Id="rId74" Type="http://schemas.openxmlformats.org/officeDocument/2006/relationships/image" Target="../media/image75.png"/><Relationship Id="rId73" Type="http://schemas.openxmlformats.org/officeDocument/2006/relationships/image" Target="../media/image74.png"/><Relationship Id="rId72" Type="http://schemas.openxmlformats.org/officeDocument/2006/relationships/image" Target="../media/image73.png"/><Relationship Id="rId71" Type="http://schemas.openxmlformats.org/officeDocument/2006/relationships/image" Target="../media/image72.png"/><Relationship Id="rId70" Type="http://schemas.openxmlformats.org/officeDocument/2006/relationships/image" Target="../media/image71.png"/><Relationship Id="rId7" Type="http://schemas.openxmlformats.org/officeDocument/2006/relationships/image" Target="../media/image7.png"/><Relationship Id="rId69" Type="http://schemas.openxmlformats.org/officeDocument/2006/relationships/image" Target="../media/image70.png"/><Relationship Id="rId68" Type="http://schemas.openxmlformats.org/officeDocument/2006/relationships/image" Target="../media/image69.png"/><Relationship Id="rId67" Type="http://schemas.openxmlformats.org/officeDocument/2006/relationships/image" Target="../media/image68.png"/><Relationship Id="rId66" Type="http://schemas.openxmlformats.org/officeDocument/2006/relationships/image" Target="../media/image67.png"/><Relationship Id="rId65" Type="http://schemas.openxmlformats.org/officeDocument/2006/relationships/image" Target="../media/image66.png"/><Relationship Id="rId64" Type="http://schemas.openxmlformats.org/officeDocument/2006/relationships/image" Target="../media/image65.png"/><Relationship Id="rId63" Type="http://schemas.openxmlformats.org/officeDocument/2006/relationships/image" Target="../media/image64.png"/><Relationship Id="rId62" Type="http://schemas.openxmlformats.org/officeDocument/2006/relationships/image" Target="../media/image63.png"/><Relationship Id="rId61" Type="http://schemas.openxmlformats.org/officeDocument/2006/relationships/image" Target="../media/image62.png"/><Relationship Id="rId60" Type="http://schemas.openxmlformats.org/officeDocument/2006/relationships/image" Target="../media/image61.png"/><Relationship Id="rId6" Type="http://schemas.openxmlformats.org/officeDocument/2006/relationships/image" Target="../media/image6.png"/><Relationship Id="rId59" Type="http://schemas.openxmlformats.org/officeDocument/2006/relationships/image" Target="../media/image60.png"/><Relationship Id="rId58" Type="http://schemas.openxmlformats.org/officeDocument/2006/relationships/image" Target="../media/image59.png"/><Relationship Id="rId57" Type="http://schemas.openxmlformats.org/officeDocument/2006/relationships/image" Target="../media/image58.png"/><Relationship Id="rId56" Type="http://schemas.openxmlformats.org/officeDocument/2006/relationships/image" Target="../media/image57.png"/><Relationship Id="rId55" Type="http://schemas.openxmlformats.org/officeDocument/2006/relationships/image" Target="../media/image56.png"/><Relationship Id="rId54" Type="http://schemas.openxmlformats.org/officeDocument/2006/relationships/image" Target="../media/image55.png"/><Relationship Id="rId53" Type="http://schemas.openxmlformats.org/officeDocument/2006/relationships/image" Target="../media/image54.png"/><Relationship Id="rId52" Type="http://schemas.openxmlformats.org/officeDocument/2006/relationships/image" Target="../media/image53.png"/><Relationship Id="rId51" Type="http://schemas.openxmlformats.org/officeDocument/2006/relationships/image" Target="../media/image52.png"/><Relationship Id="rId50" Type="http://schemas.openxmlformats.org/officeDocument/2006/relationships/image" Target="../media/image50.png"/><Relationship Id="rId5" Type="http://schemas.openxmlformats.org/officeDocument/2006/relationships/image" Target="../media/image5.png"/><Relationship Id="rId49" Type="http://schemas.openxmlformats.org/officeDocument/2006/relationships/image" Target="../media/image49.png"/><Relationship Id="rId48" Type="http://schemas.openxmlformats.org/officeDocument/2006/relationships/image" Target="../media/image48.png"/><Relationship Id="rId47" Type="http://schemas.openxmlformats.org/officeDocument/2006/relationships/image" Target="../media/image47.png"/><Relationship Id="rId46" Type="http://schemas.openxmlformats.org/officeDocument/2006/relationships/image" Target="../media/image46.png"/><Relationship Id="rId45" Type="http://schemas.openxmlformats.org/officeDocument/2006/relationships/image" Target="../media/image45.png"/><Relationship Id="rId44" Type="http://schemas.openxmlformats.org/officeDocument/2006/relationships/image" Target="../media/image44.png"/><Relationship Id="rId43" Type="http://schemas.openxmlformats.org/officeDocument/2006/relationships/image" Target="../media/image43.png"/><Relationship Id="rId42" Type="http://schemas.openxmlformats.org/officeDocument/2006/relationships/image" Target="../media/image42.png"/><Relationship Id="rId41" Type="http://schemas.openxmlformats.org/officeDocument/2006/relationships/image" Target="../media/image41.png"/><Relationship Id="rId40" Type="http://schemas.openxmlformats.org/officeDocument/2006/relationships/image" Target="../media/image40.png"/><Relationship Id="rId4" Type="http://schemas.openxmlformats.org/officeDocument/2006/relationships/image" Target="../media/image4.png"/><Relationship Id="rId39" Type="http://schemas.openxmlformats.org/officeDocument/2006/relationships/image" Target="../media/image39.png"/><Relationship Id="rId38" Type="http://schemas.openxmlformats.org/officeDocument/2006/relationships/image" Target="../media/image38.png"/><Relationship Id="rId37" Type="http://schemas.openxmlformats.org/officeDocument/2006/relationships/image" Target="../media/image37.png"/><Relationship Id="rId36" Type="http://schemas.openxmlformats.org/officeDocument/2006/relationships/image" Target="../media/image36.png"/><Relationship Id="rId35" Type="http://schemas.openxmlformats.org/officeDocument/2006/relationships/image" Target="../media/image35.png"/><Relationship Id="rId34" Type="http://schemas.openxmlformats.org/officeDocument/2006/relationships/image" Target="../media/image34.png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2" Type="http://schemas.openxmlformats.org/officeDocument/2006/relationships/slideLayout" Target="../slideLayouts/slideLayout2.xml"/><Relationship Id="rId101" Type="http://schemas.openxmlformats.org/officeDocument/2006/relationships/image" Target="../media/image154.png"/><Relationship Id="rId100" Type="http://schemas.openxmlformats.org/officeDocument/2006/relationships/image" Target="../media/image153.png"/><Relationship Id="rId10" Type="http://schemas.openxmlformats.org/officeDocument/2006/relationships/image" Target="../media/image10.png"/><Relationship Id="rId1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35" y="3078480"/>
            <a:ext cx="18288635" cy="39071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3928745" marR="5080" indent="-3916680" algn="ctr">
              <a:lnSpc>
                <a:spcPct val="116000"/>
              </a:lnSpc>
              <a:spcBef>
                <a:spcPts val="105"/>
              </a:spcBef>
            </a:pPr>
            <a:r>
              <a:rPr spc="-1115" dirty="0"/>
              <a:t>I</a:t>
            </a:r>
            <a:r>
              <a:rPr lang="en-US" spc="-1115" dirty="0"/>
              <a:t> </a:t>
            </a:r>
            <a:r>
              <a:rPr spc="-1115" dirty="0"/>
              <a:t>N</a:t>
            </a:r>
            <a:r>
              <a:rPr lang="en-US" spc="-1115" dirty="0"/>
              <a:t> </a:t>
            </a:r>
            <a:r>
              <a:rPr spc="-1115" dirty="0"/>
              <a:t>C</a:t>
            </a:r>
            <a:r>
              <a:rPr lang="en-US" spc="-1115" dirty="0"/>
              <a:t> </a:t>
            </a:r>
            <a:r>
              <a:rPr spc="-1115" dirty="0"/>
              <a:t>O</a:t>
            </a:r>
            <a:r>
              <a:rPr lang="en-US" spc="-1115" dirty="0"/>
              <a:t> </a:t>
            </a:r>
            <a:r>
              <a:rPr spc="-1115" dirty="0"/>
              <a:t>M</a:t>
            </a:r>
            <a:r>
              <a:rPr lang="en-US" spc="-1115" dirty="0"/>
              <a:t> </a:t>
            </a:r>
            <a:r>
              <a:rPr spc="-1115" dirty="0"/>
              <a:t>E</a:t>
            </a:r>
            <a:r>
              <a:rPr spc="-725" dirty="0"/>
              <a:t> </a:t>
            </a:r>
            <a:r>
              <a:rPr lang="en-US" spc="-725" dirty="0"/>
              <a:t> </a:t>
            </a:r>
            <a:r>
              <a:rPr spc="-1355" dirty="0"/>
              <a:t>T</a:t>
            </a:r>
            <a:r>
              <a:rPr lang="en-US" spc="-1355" dirty="0"/>
              <a:t> </a:t>
            </a:r>
            <a:r>
              <a:rPr spc="-1355" dirty="0"/>
              <a:t>A</a:t>
            </a:r>
            <a:r>
              <a:rPr lang="en-US" spc="-1355" dirty="0"/>
              <a:t> </a:t>
            </a:r>
            <a:r>
              <a:rPr spc="-1355" dirty="0"/>
              <a:t>X</a:t>
            </a:r>
            <a:r>
              <a:rPr spc="-730" dirty="0"/>
              <a:t> </a:t>
            </a:r>
            <a:r>
              <a:rPr lang="en-US" spc="-730" dirty="0"/>
              <a:t> </a:t>
            </a:r>
            <a:r>
              <a:rPr spc="-1525" dirty="0"/>
              <a:t>C</a:t>
            </a:r>
            <a:r>
              <a:rPr lang="en-US" spc="-1525" dirty="0"/>
              <a:t> </a:t>
            </a:r>
            <a:r>
              <a:rPr spc="-1525" dirty="0"/>
              <a:t>A</a:t>
            </a:r>
            <a:r>
              <a:rPr lang="en-US" spc="-1525" dirty="0"/>
              <a:t> </a:t>
            </a:r>
            <a:r>
              <a:rPr spc="-1525" dirty="0"/>
              <a:t>L</a:t>
            </a:r>
            <a:r>
              <a:rPr lang="en-US" spc="-1525" dirty="0"/>
              <a:t> </a:t>
            </a:r>
            <a:r>
              <a:rPr spc="-1525" dirty="0"/>
              <a:t>C</a:t>
            </a:r>
            <a:r>
              <a:rPr lang="en-US" spc="-1525" dirty="0"/>
              <a:t> </a:t>
            </a:r>
            <a:r>
              <a:rPr spc="-1525" dirty="0"/>
              <a:t>U</a:t>
            </a:r>
            <a:r>
              <a:rPr lang="en-US" spc="-1525" dirty="0"/>
              <a:t> </a:t>
            </a:r>
            <a:r>
              <a:rPr spc="-1525" dirty="0"/>
              <a:t>L</a:t>
            </a:r>
            <a:r>
              <a:rPr lang="en-US" spc="-1525" dirty="0"/>
              <a:t> </a:t>
            </a:r>
            <a:r>
              <a:rPr spc="-1525" dirty="0"/>
              <a:t>T</a:t>
            </a:r>
            <a:r>
              <a:rPr lang="en-US" spc="-1525" dirty="0"/>
              <a:t> </a:t>
            </a:r>
            <a:r>
              <a:rPr spc="-1525" dirty="0"/>
              <a:t>O</a:t>
            </a:r>
            <a:r>
              <a:rPr lang="en-US" spc="-1525" dirty="0"/>
              <a:t> </a:t>
            </a:r>
            <a:r>
              <a:rPr spc="-1525" dirty="0"/>
              <a:t>R </a:t>
            </a:r>
            <a:r>
              <a:rPr lang="en-US" spc="-1525" dirty="0"/>
              <a:t>   </a:t>
            </a:r>
            <a:r>
              <a:rPr spc="-1195" dirty="0"/>
              <a:t>W</a:t>
            </a:r>
            <a:r>
              <a:rPr lang="en-US" spc="-1195" dirty="0"/>
              <a:t> </a:t>
            </a:r>
            <a:r>
              <a:rPr spc="-1195" dirty="0"/>
              <a:t>E</a:t>
            </a:r>
            <a:r>
              <a:rPr lang="en-US" spc="-1195" dirty="0"/>
              <a:t> </a:t>
            </a:r>
            <a:r>
              <a:rPr spc="-1195" dirty="0"/>
              <a:t>B</a:t>
            </a:r>
            <a:r>
              <a:rPr lang="en-US" spc="-1195" dirty="0"/>
              <a:t> </a:t>
            </a:r>
            <a:r>
              <a:rPr spc="-1195" dirty="0"/>
              <a:t>S</a:t>
            </a:r>
            <a:r>
              <a:rPr lang="en-US" spc="-1195" dirty="0"/>
              <a:t> </a:t>
            </a:r>
            <a:r>
              <a:rPr spc="-1195" dirty="0"/>
              <a:t>I</a:t>
            </a:r>
            <a:r>
              <a:rPr lang="en-US" spc="-1195" dirty="0"/>
              <a:t> </a:t>
            </a:r>
            <a:r>
              <a:rPr spc="-1195" dirty="0"/>
              <a:t>T</a:t>
            </a:r>
            <a:r>
              <a:rPr lang="en-US" spc="-1195" dirty="0"/>
              <a:t> </a:t>
            </a:r>
            <a:r>
              <a:rPr spc="-1195" dirty="0"/>
              <a:t>E</a:t>
            </a:r>
            <a:endParaRPr spc="-1195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0" y="8343900"/>
            <a:ext cx="5498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</a:rPr>
              <a:t>-&gt;ARYAN SHARMA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-&gt;Vasvi Bali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-&gt;CSE-15</a:t>
            </a:r>
            <a:endParaRPr 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385" y="74917"/>
            <a:ext cx="10244455" cy="1810385"/>
          </a:xfrm>
          <a:prstGeom prst="rect">
            <a:avLst/>
          </a:prstGeom>
        </p:spPr>
        <p:txBody>
          <a:bodyPr vert="horz" wrap="square" lIns="0" tIns="125836" rIns="0" bIns="0" rtlCol="0">
            <a:spAutoFit/>
          </a:bodyPr>
          <a:lstStyle/>
          <a:p>
            <a:pPr marL="2467610">
              <a:lnSpc>
                <a:spcPct val="100000"/>
              </a:lnSpc>
              <a:spcBef>
                <a:spcPts val="90"/>
              </a:spcBef>
            </a:pPr>
            <a:r>
              <a:rPr spc="-1280" dirty="0"/>
              <a:t>O</a:t>
            </a:r>
            <a:r>
              <a:rPr lang="en-US" spc="-1280" dirty="0"/>
              <a:t> </a:t>
            </a:r>
            <a:r>
              <a:rPr spc="-1280" dirty="0"/>
              <a:t>B</a:t>
            </a:r>
            <a:r>
              <a:rPr lang="en-US" spc="-1280" dirty="0"/>
              <a:t> </a:t>
            </a:r>
            <a:r>
              <a:rPr spc="-1280" dirty="0"/>
              <a:t>J</a:t>
            </a:r>
            <a:r>
              <a:rPr lang="en-US" spc="-1280" dirty="0"/>
              <a:t> </a:t>
            </a:r>
            <a:r>
              <a:rPr spc="-1280" dirty="0"/>
              <a:t>E</a:t>
            </a:r>
            <a:r>
              <a:rPr lang="en-US" spc="-1280" dirty="0"/>
              <a:t> </a:t>
            </a:r>
            <a:r>
              <a:rPr spc="-1280" dirty="0"/>
              <a:t>C</a:t>
            </a:r>
            <a:r>
              <a:rPr lang="en-US" spc="-1280" dirty="0"/>
              <a:t> </a:t>
            </a:r>
            <a:r>
              <a:rPr spc="-1280" dirty="0"/>
              <a:t>T</a:t>
            </a:r>
            <a:r>
              <a:rPr lang="en-US" spc="-1280" dirty="0"/>
              <a:t> </a:t>
            </a:r>
            <a:r>
              <a:rPr spc="-1280" dirty="0"/>
              <a:t>I</a:t>
            </a:r>
            <a:r>
              <a:rPr lang="en-US" spc="-1280" dirty="0"/>
              <a:t> </a:t>
            </a:r>
            <a:r>
              <a:rPr spc="-1280" dirty="0"/>
              <a:t>V</a:t>
            </a:r>
            <a:r>
              <a:rPr lang="en-US" spc="-1280" dirty="0"/>
              <a:t> </a:t>
            </a:r>
            <a:r>
              <a:rPr spc="-1280" dirty="0"/>
              <a:t>E</a:t>
            </a:r>
            <a:endParaRPr spc="-1280" dirty="0"/>
          </a:p>
        </p:txBody>
      </p:sp>
      <p:grpSp>
        <p:nvGrpSpPr>
          <p:cNvPr id="3" name="object 3"/>
          <p:cNvGrpSpPr/>
          <p:nvPr/>
        </p:nvGrpSpPr>
        <p:grpSpPr>
          <a:xfrm>
            <a:off x="964477" y="9521800"/>
            <a:ext cx="107314" cy="765810"/>
            <a:chOff x="964477" y="9521800"/>
            <a:chExt cx="107314" cy="7658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4477" y="10196423"/>
              <a:ext cx="107149" cy="90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954" y="10061498"/>
              <a:ext cx="103815" cy="103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424" y="9926574"/>
              <a:ext cx="100483" cy="100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893" y="9791642"/>
              <a:ext cx="97176" cy="971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370" y="9656718"/>
              <a:ext cx="93842" cy="938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840" y="9521800"/>
              <a:ext cx="90502" cy="904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3310" y="9386861"/>
            <a:ext cx="87189" cy="871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4786" y="9251936"/>
            <a:ext cx="83856" cy="838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6262" y="9117012"/>
            <a:ext cx="80522" cy="8052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7732" y="8982088"/>
            <a:ext cx="77190" cy="771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9202" y="8847156"/>
            <a:ext cx="73882" cy="738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0678" y="8712231"/>
            <a:ext cx="70550" cy="705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2155" y="8577306"/>
            <a:ext cx="67215" cy="672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3618" y="8442382"/>
            <a:ext cx="63902" cy="6388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85094" y="83074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6570" y="81725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8040" y="80376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9510" y="79026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0986" y="776775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2456" y="76328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6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48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93932" y="74978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5402" y="736296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96878" y="722804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760827" y="9531038"/>
            <a:ext cx="107314" cy="756285"/>
            <a:chOff x="760827" y="9531038"/>
            <a:chExt cx="107314" cy="756285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827" y="10202387"/>
              <a:ext cx="107149" cy="846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304" y="10068119"/>
              <a:ext cx="103816" cy="1038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774" y="9933850"/>
              <a:ext cx="100490" cy="1004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244" y="9799568"/>
              <a:ext cx="97176" cy="9717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6720" y="9665300"/>
              <a:ext cx="93843" cy="938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8196" y="9531038"/>
              <a:ext cx="90496" cy="9049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9666" y="9396756"/>
            <a:ext cx="87189" cy="8718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612" y="9128219"/>
            <a:ext cx="80522" cy="805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1136" y="9262488"/>
            <a:ext cx="83856" cy="8385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4089" y="8993944"/>
            <a:ext cx="77189" cy="7718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5552" y="8859669"/>
            <a:ext cx="73882" cy="7388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7028" y="8725400"/>
            <a:ext cx="70550" cy="7054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8505" y="8591125"/>
            <a:ext cx="67216" cy="6721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9974" y="8456856"/>
            <a:ext cx="63902" cy="63883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781444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2920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2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4396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5860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7336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8812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0282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1752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3228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557184" y="9536976"/>
            <a:ext cx="107314" cy="750570"/>
            <a:chOff x="557184" y="9536976"/>
            <a:chExt cx="107314" cy="750570"/>
          </a:xfrm>
        </p:grpSpPr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7184" y="10205445"/>
              <a:ext cx="107149" cy="8155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654" y="10071754"/>
              <a:ext cx="103816" cy="1038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130" y="9938056"/>
              <a:ext cx="100483" cy="1004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600" y="9804359"/>
              <a:ext cx="97176" cy="9717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3070" y="9670661"/>
              <a:ext cx="93842" cy="938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546" y="9536976"/>
              <a:ext cx="90496" cy="9049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6016" y="9403272"/>
            <a:ext cx="87189" cy="8718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7492" y="9269580"/>
            <a:ext cx="83856" cy="83856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962" y="9135889"/>
            <a:ext cx="80522" cy="80522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0438" y="9002192"/>
            <a:ext cx="77189" cy="7718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1908" y="8868494"/>
            <a:ext cx="73882" cy="7388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3378" y="8734797"/>
            <a:ext cx="70550" cy="7054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854" y="8601106"/>
            <a:ext cx="67215" cy="6721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6324" y="8467407"/>
            <a:ext cx="63902" cy="63883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577800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9270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0746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2216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3686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4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5162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6632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6"/>
                </a:lnTo>
                <a:lnTo>
                  <a:pt x="15203" y="25393"/>
                </a:lnTo>
                <a:lnTo>
                  <a:pt x="2290" y="25393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3" y="25393"/>
                </a:lnTo>
                <a:lnTo>
                  <a:pt x="25399" y="25393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8102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9578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5" name="object 75"/>
          <p:cNvGrpSpPr/>
          <p:nvPr/>
        </p:nvGrpSpPr>
        <p:grpSpPr>
          <a:xfrm>
            <a:off x="353534" y="9548170"/>
            <a:ext cx="107314" cy="739140"/>
            <a:chOff x="353534" y="9548170"/>
            <a:chExt cx="107314" cy="739140"/>
          </a:xfrm>
        </p:grpSpPr>
        <p:pic>
          <p:nvPicPr>
            <p:cNvPr id="76" name="object 7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3534" y="10210438"/>
              <a:ext cx="107149" cy="7656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5010" y="10077987"/>
              <a:ext cx="103816" cy="1038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80" y="9945530"/>
              <a:ext cx="100483" cy="10048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7950" y="9813072"/>
              <a:ext cx="97176" cy="971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9426" y="9680621"/>
              <a:ext cx="93842" cy="9384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896" y="9548170"/>
              <a:ext cx="90496" cy="90496"/>
            </a:xfrm>
            <a:prstGeom prst="rect">
              <a:avLst/>
            </a:prstGeom>
          </p:spPr>
        </p:pic>
      </p:grpSp>
      <p:pic>
        <p:nvPicPr>
          <p:cNvPr id="82" name="object 8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62365" y="9415712"/>
            <a:ext cx="87189" cy="8718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63842" y="9283255"/>
            <a:ext cx="83856" cy="8385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5312" y="9150804"/>
            <a:ext cx="80529" cy="80522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66788" y="9018353"/>
            <a:ext cx="77189" cy="7718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8258" y="8885889"/>
            <a:ext cx="73882" cy="73882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69734" y="8753437"/>
            <a:ext cx="70550" cy="7054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1204" y="8620986"/>
            <a:ext cx="67216" cy="6721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72680" y="8488529"/>
            <a:ext cx="63896" cy="63883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374150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5620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7096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8566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0042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1512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2988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4458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5928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/>
          <p:cNvGrpSpPr/>
          <p:nvPr/>
        </p:nvGrpSpPr>
        <p:grpSpPr>
          <a:xfrm>
            <a:off x="149883" y="9430902"/>
            <a:ext cx="107314" cy="856615"/>
            <a:chOff x="149883" y="9430902"/>
            <a:chExt cx="107314" cy="856615"/>
          </a:xfrm>
        </p:grpSpPr>
        <p:pic>
          <p:nvPicPr>
            <p:cNvPr id="100" name="object 10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9883" y="10216035"/>
              <a:ext cx="107149" cy="7096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60" y="10085179"/>
              <a:ext cx="103816" cy="1038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36" y="9954322"/>
              <a:ext cx="100483" cy="10048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4300" y="9823465"/>
              <a:ext cx="97176" cy="9717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5776" y="9692609"/>
              <a:ext cx="93842" cy="9384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715" y="9430902"/>
              <a:ext cx="87189" cy="8718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252" y="9561759"/>
              <a:ext cx="90496" cy="90496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192" y="9300046"/>
            <a:ext cx="83856" cy="83856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3145" y="9038333"/>
            <a:ext cx="77189" cy="77189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668" y="9169189"/>
            <a:ext cx="80522" cy="80522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084" y="8776620"/>
            <a:ext cx="70550" cy="70549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4608" y="8907476"/>
            <a:ext cx="73882" cy="73882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561" y="8645763"/>
            <a:ext cx="67216" cy="67216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9030" y="8514913"/>
            <a:ext cx="63896" cy="63883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170500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1976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3453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4916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6392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7869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79338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80808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2285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0" y="9450412"/>
            <a:ext cx="53975" cy="836930"/>
          </a:xfrm>
          <a:custGeom>
            <a:avLst/>
            <a:gdLst/>
            <a:ahLst/>
            <a:cxnLst/>
            <a:rect l="l" t="t" r="r" b="b"/>
            <a:pathLst>
              <a:path w="53975" h="836929">
                <a:moveTo>
                  <a:pt x="42252" y="37541"/>
                </a:moveTo>
                <a:lnTo>
                  <a:pt x="37350" y="32639"/>
                </a:lnTo>
                <a:lnTo>
                  <a:pt x="9613" y="32639"/>
                </a:lnTo>
                <a:lnTo>
                  <a:pt x="9613" y="4902"/>
                </a:lnTo>
                <a:lnTo>
                  <a:pt x="4711" y="0"/>
                </a:lnTo>
                <a:lnTo>
                  <a:pt x="0" y="0"/>
                </a:lnTo>
                <a:lnTo>
                  <a:pt x="0" y="87185"/>
                </a:lnTo>
                <a:lnTo>
                  <a:pt x="4711" y="87185"/>
                </a:lnTo>
                <a:lnTo>
                  <a:pt x="9613" y="82283"/>
                </a:lnTo>
                <a:lnTo>
                  <a:pt x="9613" y="54546"/>
                </a:lnTo>
                <a:lnTo>
                  <a:pt x="37350" y="54546"/>
                </a:lnTo>
                <a:lnTo>
                  <a:pt x="42252" y="49644"/>
                </a:lnTo>
                <a:lnTo>
                  <a:pt x="42252" y="37541"/>
                </a:lnTo>
                <a:close/>
              </a:path>
              <a:path w="53975" h="836929">
                <a:moveTo>
                  <a:pt x="44094" y="167843"/>
                </a:moveTo>
                <a:lnTo>
                  <a:pt x="39001" y="162750"/>
                </a:lnTo>
                <a:lnTo>
                  <a:pt x="10210" y="162750"/>
                </a:lnTo>
                <a:lnTo>
                  <a:pt x="10210" y="133959"/>
                </a:lnTo>
                <a:lnTo>
                  <a:pt x="5118" y="128866"/>
                </a:lnTo>
                <a:lnTo>
                  <a:pt x="0" y="128866"/>
                </a:lnTo>
                <a:lnTo>
                  <a:pt x="0" y="219367"/>
                </a:lnTo>
                <a:lnTo>
                  <a:pt x="5118" y="219367"/>
                </a:lnTo>
                <a:lnTo>
                  <a:pt x="10210" y="214274"/>
                </a:lnTo>
                <a:lnTo>
                  <a:pt x="10210" y="185496"/>
                </a:lnTo>
                <a:lnTo>
                  <a:pt x="39001" y="185496"/>
                </a:lnTo>
                <a:lnTo>
                  <a:pt x="44094" y="180403"/>
                </a:lnTo>
                <a:lnTo>
                  <a:pt x="44094" y="167843"/>
                </a:lnTo>
                <a:close/>
              </a:path>
              <a:path w="53975" h="836929">
                <a:moveTo>
                  <a:pt x="45961" y="298145"/>
                </a:moveTo>
                <a:lnTo>
                  <a:pt x="40678" y="292862"/>
                </a:lnTo>
                <a:lnTo>
                  <a:pt x="10833" y="292862"/>
                </a:lnTo>
                <a:lnTo>
                  <a:pt x="10833" y="263017"/>
                </a:lnTo>
                <a:lnTo>
                  <a:pt x="5549" y="257733"/>
                </a:lnTo>
                <a:lnTo>
                  <a:pt x="0" y="257733"/>
                </a:lnTo>
                <a:lnTo>
                  <a:pt x="0" y="351574"/>
                </a:lnTo>
                <a:lnTo>
                  <a:pt x="5549" y="351574"/>
                </a:lnTo>
                <a:lnTo>
                  <a:pt x="10833" y="346290"/>
                </a:lnTo>
                <a:lnTo>
                  <a:pt x="10833" y="316445"/>
                </a:lnTo>
                <a:lnTo>
                  <a:pt x="40678" y="316445"/>
                </a:lnTo>
                <a:lnTo>
                  <a:pt x="45961" y="311162"/>
                </a:lnTo>
                <a:lnTo>
                  <a:pt x="45961" y="298145"/>
                </a:lnTo>
                <a:close/>
              </a:path>
              <a:path w="53975" h="836929">
                <a:moveTo>
                  <a:pt x="47828" y="428447"/>
                </a:moveTo>
                <a:lnTo>
                  <a:pt x="42354" y="422973"/>
                </a:lnTo>
                <a:lnTo>
                  <a:pt x="11455" y="422973"/>
                </a:lnTo>
                <a:lnTo>
                  <a:pt x="11455" y="392074"/>
                </a:lnTo>
                <a:lnTo>
                  <a:pt x="5981" y="386600"/>
                </a:lnTo>
                <a:lnTo>
                  <a:pt x="0" y="386600"/>
                </a:lnTo>
                <a:lnTo>
                  <a:pt x="0" y="483781"/>
                </a:lnTo>
                <a:lnTo>
                  <a:pt x="5981" y="483781"/>
                </a:lnTo>
                <a:lnTo>
                  <a:pt x="11455" y="478307"/>
                </a:lnTo>
                <a:lnTo>
                  <a:pt x="11455" y="447395"/>
                </a:lnTo>
                <a:lnTo>
                  <a:pt x="42354" y="447395"/>
                </a:lnTo>
                <a:lnTo>
                  <a:pt x="47828" y="441934"/>
                </a:lnTo>
                <a:lnTo>
                  <a:pt x="47828" y="428447"/>
                </a:lnTo>
                <a:close/>
              </a:path>
              <a:path w="53975" h="836929">
                <a:moveTo>
                  <a:pt x="49669" y="558749"/>
                </a:moveTo>
                <a:lnTo>
                  <a:pt x="44018" y="553097"/>
                </a:lnTo>
                <a:lnTo>
                  <a:pt x="12052" y="553097"/>
                </a:lnTo>
                <a:lnTo>
                  <a:pt x="12052" y="521131"/>
                </a:lnTo>
                <a:lnTo>
                  <a:pt x="6388" y="515480"/>
                </a:lnTo>
                <a:lnTo>
                  <a:pt x="0" y="515480"/>
                </a:lnTo>
                <a:lnTo>
                  <a:pt x="0" y="615962"/>
                </a:lnTo>
                <a:lnTo>
                  <a:pt x="6388" y="615962"/>
                </a:lnTo>
                <a:lnTo>
                  <a:pt x="12052" y="610311"/>
                </a:lnTo>
                <a:lnTo>
                  <a:pt x="12052" y="578345"/>
                </a:lnTo>
                <a:lnTo>
                  <a:pt x="44005" y="578345"/>
                </a:lnTo>
                <a:lnTo>
                  <a:pt x="49669" y="572693"/>
                </a:lnTo>
                <a:lnTo>
                  <a:pt x="49669" y="558749"/>
                </a:lnTo>
                <a:close/>
              </a:path>
              <a:path w="53975" h="836929">
                <a:moveTo>
                  <a:pt x="51523" y="689038"/>
                </a:moveTo>
                <a:lnTo>
                  <a:pt x="45681" y="683209"/>
                </a:lnTo>
                <a:lnTo>
                  <a:pt x="12661" y="683209"/>
                </a:lnTo>
                <a:lnTo>
                  <a:pt x="12661" y="650176"/>
                </a:lnTo>
                <a:lnTo>
                  <a:pt x="6819" y="644334"/>
                </a:lnTo>
                <a:lnTo>
                  <a:pt x="0" y="644334"/>
                </a:lnTo>
                <a:lnTo>
                  <a:pt x="0" y="748157"/>
                </a:lnTo>
                <a:lnTo>
                  <a:pt x="6819" y="748157"/>
                </a:lnTo>
                <a:lnTo>
                  <a:pt x="12661" y="742315"/>
                </a:lnTo>
                <a:lnTo>
                  <a:pt x="12661" y="709295"/>
                </a:lnTo>
                <a:lnTo>
                  <a:pt x="45681" y="709295"/>
                </a:lnTo>
                <a:lnTo>
                  <a:pt x="51523" y="703453"/>
                </a:lnTo>
                <a:lnTo>
                  <a:pt x="51523" y="689038"/>
                </a:lnTo>
                <a:close/>
              </a:path>
              <a:path w="53975" h="836929">
                <a:moveTo>
                  <a:pt x="53378" y="819353"/>
                </a:moveTo>
                <a:lnTo>
                  <a:pt x="47358" y="813320"/>
                </a:lnTo>
                <a:lnTo>
                  <a:pt x="13271" y="813320"/>
                </a:lnTo>
                <a:lnTo>
                  <a:pt x="13271" y="779233"/>
                </a:lnTo>
                <a:lnTo>
                  <a:pt x="7239" y="773214"/>
                </a:lnTo>
                <a:lnTo>
                  <a:pt x="0" y="773214"/>
                </a:lnTo>
                <a:lnTo>
                  <a:pt x="0" y="836587"/>
                </a:lnTo>
                <a:lnTo>
                  <a:pt x="51003" y="836587"/>
                </a:lnTo>
                <a:lnTo>
                  <a:pt x="53378" y="834212"/>
                </a:lnTo>
                <a:lnTo>
                  <a:pt x="53378" y="81935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0" y="9321541"/>
            <a:ext cx="40640" cy="84455"/>
          </a:xfrm>
          <a:custGeom>
            <a:avLst/>
            <a:gdLst/>
            <a:ahLst/>
            <a:cxnLst/>
            <a:rect l="l" t="t" r="r" b="b"/>
            <a:pathLst>
              <a:path w="40640" h="84454">
                <a:moveTo>
                  <a:pt x="4296" y="83856"/>
                </a:moveTo>
                <a:lnTo>
                  <a:pt x="0" y="83856"/>
                </a:lnTo>
                <a:lnTo>
                  <a:pt x="0" y="0"/>
                </a:lnTo>
                <a:lnTo>
                  <a:pt x="4296" y="0"/>
                </a:lnTo>
                <a:lnTo>
                  <a:pt x="9014" y="4717"/>
                </a:lnTo>
                <a:lnTo>
                  <a:pt x="9014" y="31390"/>
                </a:lnTo>
                <a:lnTo>
                  <a:pt x="35687" y="31390"/>
                </a:lnTo>
                <a:lnTo>
                  <a:pt x="40404" y="36108"/>
                </a:lnTo>
                <a:lnTo>
                  <a:pt x="40404" y="47748"/>
                </a:lnTo>
                <a:lnTo>
                  <a:pt x="35687" y="52465"/>
                </a:lnTo>
                <a:lnTo>
                  <a:pt x="9014" y="52465"/>
                </a:lnTo>
                <a:lnTo>
                  <a:pt x="9014" y="79138"/>
                </a:lnTo>
                <a:lnTo>
                  <a:pt x="4296" y="838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0" y="9192672"/>
            <a:ext cx="38735" cy="80645"/>
          </a:xfrm>
          <a:custGeom>
            <a:avLst/>
            <a:gdLst/>
            <a:ahLst/>
            <a:cxnLst/>
            <a:rect l="l" t="t" r="r" b="b"/>
            <a:pathLst>
              <a:path w="38735" h="80645">
                <a:moveTo>
                  <a:pt x="3870" y="80522"/>
                </a:moveTo>
                <a:lnTo>
                  <a:pt x="0" y="80522"/>
                </a:lnTo>
                <a:lnTo>
                  <a:pt x="0" y="0"/>
                </a:lnTo>
                <a:lnTo>
                  <a:pt x="3870" y="0"/>
                </a:lnTo>
                <a:lnTo>
                  <a:pt x="8397" y="4527"/>
                </a:lnTo>
                <a:lnTo>
                  <a:pt x="8397" y="30143"/>
                </a:lnTo>
                <a:lnTo>
                  <a:pt x="34014" y="30143"/>
                </a:lnTo>
                <a:lnTo>
                  <a:pt x="38541" y="34671"/>
                </a:lnTo>
                <a:lnTo>
                  <a:pt x="38541" y="45851"/>
                </a:lnTo>
                <a:lnTo>
                  <a:pt x="34014" y="50379"/>
                </a:lnTo>
                <a:lnTo>
                  <a:pt x="8397" y="50379"/>
                </a:lnTo>
                <a:lnTo>
                  <a:pt x="8397" y="75995"/>
                </a:lnTo>
                <a:lnTo>
                  <a:pt x="3870" y="805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0" y="9063804"/>
            <a:ext cx="36830" cy="77470"/>
          </a:xfrm>
          <a:custGeom>
            <a:avLst/>
            <a:gdLst/>
            <a:ahLst/>
            <a:cxnLst/>
            <a:rect l="l" t="t" r="r" b="b"/>
            <a:pathLst>
              <a:path w="36830" h="77470">
                <a:moveTo>
                  <a:pt x="3443" y="77189"/>
                </a:moveTo>
                <a:lnTo>
                  <a:pt x="0" y="77189"/>
                </a:lnTo>
                <a:lnTo>
                  <a:pt x="0" y="0"/>
                </a:lnTo>
                <a:lnTo>
                  <a:pt x="3443" y="0"/>
                </a:lnTo>
                <a:lnTo>
                  <a:pt x="7787" y="4343"/>
                </a:lnTo>
                <a:lnTo>
                  <a:pt x="7787" y="28896"/>
                </a:lnTo>
                <a:lnTo>
                  <a:pt x="32347" y="28896"/>
                </a:lnTo>
                <a:lnTo>
                  <a:pt x="36684" y="33240"/>
                </a:lnTo>
                <a:lnTo>
                  <a:pt x="36684" y="43949"/>
                </a:lnTo>
                <a:lnTo>
                  <a:pt x="32340" y="48292"/>
                </a:lnTo>
                <a:lnTo>
                  <a:pt x="7787" y="48292"/>
                </a:lnTo>
                <a:lnTo>
                  <a:pt x="7787" y="72846"/>
                </a:lnTo>
                <a:lnTo>
                  <a:pt x="3443" y="77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0" y="8934929"/>
            <a:ext cx="34925" cy="74295"/>
          </a:xfrm>
          <a:custGeom>
            <a:avLst/>
            <a:gdLst/>
            <a:ahLst/>
            <a:cxnLst/>
            <a:rect l="l" t="t" r="r" b="b"/>
            <a:pathLst>
              <a:path w="34925" h="74295">
                <a:moveTo>
                  <a:pt x="3037" y="73882"/>
                </a:moveTo>
                <a:lnTo>
                  <a:pt x="0" y="73882"/>
                </a:lnTo>
                <a:lnTo>
                  <a:pt x="0" y="0"/>
                </a:lnTo>
                <a:lnTo>
                  <a:pt x="3037" y="0"/>
                </a:lnTo>
                <a:lnTo>
                  <a:pt x="7190" y="4153"/>
                </a:lnTo>
                <a:lnTo>
                  <a:pt x="7190" y="27656"/>
                </a:lnTo>
                <a:lnTo>
                  <a:pt x="30687" y="27656"/>
                </a:lnTo>
                <a:lnTo>
                  <a:pt x="34847" y="31810"/>
                </a:lnTo>
                <a:lnTo>
                  <a:pt x="34847" y="42072"/>
                </a:lnTo>
                <a:lnTo>
                  <a:pt x="30694" y="46226"/>
                </a:lnTo>
                <a:lnTo>
                  <a:pt x="7190" y="46226"/>
                </a:lnTo>
                <a:lnTo>
                  <a:pt x="7190" y="69722"/>
                </a:lnTo>
                <a:lnTo>
                  <a:pt x="3037" y="738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0" y="8806061"/>
            <a:ext cx="33020" cy="71120"/>
          </a:xfrm>
          <a:custGeom>
            <a:avLst/>
            <a:gdLst/>
            <a:ahLst/>
            <a:cxnLst/>
            <a:rect l="l" t="t" r="r" b="b"/>
            <a:pathLst>
              <a:path w="33020" h="71120">
                <a:moveTo>
                  <a:pt x="2604" y="70549"/>
                </a:moveTo>
                <a:lnTo>
                  <a:pt x="0" y="70549"/>
                </a:lnTo>
                <a:lnTo>
                  <a:pt x="0" y="0"/>
                </a:lnTo>
                <a:lnTo>
                  <a:pt x="2604" y="0"/>
                </a:lnTo>
                <a:lnTo>
                  <a:pt x="6574" y="3969"/>
                </a:lnTo>
                <a:lnTo>
                  <a:pt x="6574" y="26410"/>
                </a:lnTo>
                <a:lnTo>
                  <a:pt x="29014" y="26410"/>
                </a:lnTo>
                <a:lnTo>
                  <a:pt x="32984" y="30379"/>
                </a:lnTo>
                <a:lnTo>
                  <a:pt x="32984" y="40169"/>
                </a:lnTo>
                <a:lnTo>
                  <a:pt x="29014" y="44139"/>
                </a:lnTo>
                <a:lnTo>
                  <a:pt x="6574" y="44139"/>
                </a:lnTo>
                <a:lnTo>
                  <a:pt x="6574" y="66579"/>
                </a:lnTo>
                <a:lnTo>
                  <a:pt x="2604" y="705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0" y="8677199"/>
            <a:ext cx="31750" cy="67310"/>
          </a:xfrm>
          <a:custGeom>
            <a:avLst/>
            <a:gdLst/>
            <a:ahLst/>
            <a:cxnLst/>
            <a:rect l="l" t="t" r="r" b="b"/>
            <a:pathLst>
              <a:path w="31750" h="67309">
                <a:moveTo>
                  <a:pt x="2184" y="67216"/>
                </a:moveTo>
                <a:lnTo>
                  <a:pt x="0" y="67216"/>
                </a:lnTo>
                <a:lnTo>
                  <a:pt x="0" y="0"/>
                </a:lnTo>
                <a:lnTo>
                  <a:pt x="2184" y="0"/>
                </a:lnTo>
                <a:lnTo>
                  <a:pt x="5963" y="3779"/>
                </a:lnTo>
                <a:lnTo>
                  <a:pt x="5963" y="25163"/>
                </a:lnTo>
                <a:lnTo>
                  <a:pt x="27347" y="25163"/>
                </a:lnTo>
                <a:lnTo>
                  <a:pt x="31126" y="28942"/>
                </a:lnTo>
                <a:lnTo>
                  <a:pt x="31126" y="38273"/>
                </a:lnTo>
                <a:lnTo>
                  <a:pt x="27347" y="42052"/>
                </a:lnTo>
                <a:lnTo>
                  <a:pt x="5963" y="42052"/>
                </a:lnTo>
                <a:lnTo>
                  <a:pt x="5963" y="63436"/>
                </a:lnTo>
                <a:lnTo>
                  <a:pt x="2184" y="672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0" y="8548330"/>
            <a:ext cx="29845" cy="64135"/>
          </a:xfrm>
          <a:custGeom>
            <a:avLst/>
            <a:gdLst/>
            <a:ahLst/>
            <a:cxnLst/>
            <a:rect l="l" t="t" r="r" b="b"/>
            <a:pathLst>
              <a:path w="29845" h="64134">
                <a:moveTo>
                  <a:pt x="1764" y="63883"/>
                </a:moveTo>
                <a:lnTo>
                  <a:pt x="0" y="63883"/>
                </a:lnTo>
                <a:lnTo>
                  <a:pt x="0" y="0"/>
                </a:lnTo>
                <a:lnTo>
                  <a:pt x="1770" y="0"/>
                </a:lnTo>
                <a:lnTo>
                  <a:pt x="5359" y="3595"/>
                </a:lnTo>
                <a:lnTo>
                  <a:pt x="5359" y="23916"/>
                </a:lnTo>
                <a:lnTo>
                  <a:pt x="25687" y="23916"/>
                </a:lnTo>
                <a:lnTo>
                  <a:pt x="29283" y="27512"/>
                </a:lnTo>
                <a:lnTo>
                  <a:pt x="29283" y="36377"/>
                </a:lnTo>
                <a:lnTo>
                  <a:pt x="25687" y="39966"/>
                </a:lnTo>
                <a:lnTo>
                  <a:pt x="5359" y="39966"/>
                </a:lnTo>
                <a:lnTo>
                  <a:pt x="5359" y="60293"/>
                </a:lnTo>
                <a:lnTo>
                  <a:pt x="1764" y="6388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0" y="8419462"/>
            <a:ext cx="27940" cy="60960"/>
          </a:xfrm>
          <a:custGeom>
            <a:avLst/>
            <a:gdLst/>
            <a:ahLst/>
            <a:cxnLst/>
            <a:rect l="l" t="t" r="r" b="b"/>
            <a:pathLst>
              <a:path w="27940" h="60959">
                <a:moveTo>
                  <a:pt x="1337" y="60562"/>
                </a:moveTo>
                <a:lnTo>
                  <a:pt x="0" y="60562"/>
                </a:lnTo>
                <a:lnTo>
                  <a:pt x="0" y="0"/>
                </a:lnTo>
                <a:lnTo>
                  <a:pt x="1337" y="0"/>
                </a:lnTo>
                <a:lnTo>
                  <a:pt x="4743" y="3405"/>
                </a:lnTo>
                <a:lnTo>
                  <a:pt x="4743" y="22670"/>
                </a:lnTo>
                <a:lnTo>
                  <a:pt x="24007" y="22670"/>
                </a:lnTo>
                <a:lnTo>
                  <a:pt x="27413" y="26075"/>
                </a:lnTo>
                <a:lnTo>
                  <a:pt x="27413" y="34487"/>
                </a:lnTo>
                <a:lnTo>
                  <a:pt x="24007" y="37892"/>
                </a:lnTo>
                <a:lnTo>
                  <a:pt x="4743" y="37892"/>
                </a:lnTo>
                <a:lnTo>
                  <a:pt x="4743" y="57157"/>
                </a:lnTo>
                <a:lnTo>
                  <a:pt x="133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0" y="8290594"/>
            <a:ext cx="26034" cy="57785"/>
          </a:xfrm>
          <a:custGeom>
            <a:avLst/>
            <a:gdLst/>
            <a:ahLst/>
            <a:cxnLst/>
            <a:rect l="l" t="t" r="r" b="b"/>
            <a:pathLst>
              <a:path w="26034" h="57784">
                <a:moveTo>
                  <a:pt x="911" y="57229"/>
                </a:moveTo>
                <a:lnTo>
                  <a:pt x="0" y="57229"/>
                </a:lnTo>
                <a:lnTo>
                  <a:pt x="0" y="0"/>
                </a:lnTo>
                <a:lnTo>
                  <a:pt x="911" y="0"/>
                </a:lnTo>
                <a:lnTo>
                  <a:pt x="4133" y="3221"/>
                </a:lnTo>
                <a:lnTo>
                  <a:pt x="4133" y="21423"/>
                </a:lnTo>
                <a:lnTo>
                  <a:pt x="22334" y="21423"/>
                </a:lnTo>
                <a:lnTo>
                  <a:pt x="25556" y="24645"/>
                </a:lnTo>
                <a:lnTo>
                  <a:pt x="25556" y="32584"/>
                </a:lnTo>
                <a:lnTo>
                  <a:pt x="22334" y="35806"/>
                </a:lnTo>
                <a:lnTo>
                  <a:pt x="4133" y="35806"/>
                </a:lnTo>
                <a:lnTo>
                  <a:pt x="4133" y="54007"/>
                </a:lnTo>
                <a:lnTo>
                  <a:pt x="91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0" y="8161732"/>
            <a:ext cx="24130" cy="53975"/>
          </a:xfrm>
          <a:custGeom>
            <a:avLst/>
            <a:gdLst/>
            <a:ahLst/>
            <a:cxnLst/>
            <a:rect l="l" t="t" r="r" b="b"/>
            <a:pathLst>
              <a:path w="24130" h="53975">
                <a:moveTo>
                  <a:pt x="491" y="53896"/>
                </a:moveTo>
                <a:lnTo>
                  <a:pt x="0" y="53896"/>
                </a:lnTo>
                <a:lnTo>
                  <a:pt x="0" y="0"/>
                </a:lnTo>
                <a:lnTo>
                  <a:pt x="491" y="0"/>
                </a:lnTo>
                <a:lnTo>
                  <a:pt x="3522" y="3031"/>
                </a:lnTo>
                <a:lnTo>
                  <a:pt x="3522" y="20176"/>
                </a:lnTo>
                <a:lnTo>
                  <a:pt x="20668" y="20176"/>
                </a:lnTo>
                <a:lnTo>
                  <a:pt x="23699" y="23208"/>
                </a:lnTo>
                <a:lnTo>
                  <a:pt x="23699" y="30688"/>
                </a:lnTo>
                <a:lnTo>
                  <a:pt x="20668" y="33719"/>
                </a:lnTo>
                <a:lnTo>
                  <a:pt x="3522" y="33719"/>
                </a:lnTo>
                <a:lnTo>
                  <a:pt x="3522" y="50864"/>
                </a:lnTo>
                <a:lnTo>
                  <a:pt x="491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0" y="8032857"/>
            <a:ext cx="22225" cy="50800"/>
          </a:xfrm>
          <a:custGeom>
            <a:avLst/>
            <a:gdLst/>
            <a:ahLst/>
            <a:cxnLst/>
            <a:rect l="l" t="t" r="r" b="b"/>
            <a:pathLst>
              <a:path w="22225" h="50800">
                <a:moveTo>
                  <a:pt x="77" y="50589"/>
                </a:moveTo>
                <a:lnTo>
                  <a:pt x="0" y="0"/>
                </a:lnTo>
                <a:lnTo>
                  <a:pt x="2925" y="2847"/>
                </a:lnTo>
                <a:lnTo>
                  <a:pt x="2925" y="18936"/>
                </a:lnTo>
                <a:lnTo>
                  <a:pt x="19014" y="18936"/>
                </a:lnTo>
                <a:lnTo>
                  <a:pt x="21861" y="21784"/>
                </a:lnTo>
                <a:lnTo>
                  <a:pt x="21861" y="28805"/>
                </a:lnTo>
                <a:lnTo>
                  <a:pt x="19014" y="31652"/>
                </a:lnTo>
                <a:lnTo>
                  <a:pt x="2925" y="31652"/>
                </a:lnTo>
                <a:lnTo>
                  <a:pt x="2925" y="47741"/>
                </a:lnTo>
                <a:lnTo>
                  <a:pt x="77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0" y="7904337"/>
            <a:ext cx="20320" cy="46990"/>
          </a:xfrm>
          <a:custGeom>
            <a:avLst/>
            <a:gdLst/>
            <a:ahLst/>
            <a:cxnLst/>
            <a:rect l="l" t="t" r="r" b="b"/>
            <a:pathLst>
              <a:path w="20320" h="46990">
                <a:moveTo>
                  <a:pt x="0" y="46558"/>
                </a:moveTo>
                <a:lnTo>
                  <a:pt x="0" y="0"/>
                </a:lnTo>
                <a:lnTo>
                  <a:pt x="2308" y="2308"/>
                </a:lnTo>
                <a:lnTo>
                  <a:pt x="2308" y="17341"/>
                </a:lnTo>
                <a:lnTo>
                  <a:pt x="17341" y="17341"/>
                </a:lnTo>
                <a:lnTo>
                  <a:pt x="19998" y="19998"/>
                </a:lnTo>
                <a:lnTo>
                  <a:pt x="19998" y="26560"/>
                </a:lnTo>
                <a:lnTo>
                  <a:pt x="17341" y="29217"/>
                </a:lnTo>
                <a:lnTo>
                  <a:pt x="2308" y="29217"/>
                </a:lnTo>
                <a:lnTo>
                  <a:pt x="2308" y="44250"/>
                </a:lnTo>
                <a:lnTo>
                  <a:pt x="0" y="4655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0" y="7775891"/>
            <a:ext cx="18415" cy="42545"/>
          </a:xfrm>
          <a:custGeom>
            <a:avLst/>
            <a:gdLst/>
            <a:ahLst/>
            <a:cxnLst/>
            <a:rect l="l" t="t" r="r" b="b"/>
            <a:pathLst>
              <a:path w="18415" h="42545">
                <a:moveTo>
                  <a:pt x="0" y="42379"/>
                </a:moveTo>
                <a:lnTo>
                  <a:pt x="0" y="0"/>
                </a:lnTo>
                <a:lnTo>
                  <a:pt x="1698" y="1703"/>
                </a:lnTo>
                <a:lnTo>
                  <a:pt x="1698" y="15672"/>
                </a:lnTo>
                <a:lnTo>
                  <a:pt x="15674" y="15672"/>
                </a:lnTo>
                <a:lnTo>
                  <a:pt x="18141" y="18146"/>
                </a:lnTo>
                <a:lnTo>
                  <a:pt x="18141" y="24235"/>
                </a:lnTo>
                <a:lnTo>
                  <a:pt x="15668" y="26709"/>
                </a:lnTo>
                <a:lnTo>
                  <a:pt x="1698" y="26709"/>
                </a:lnTo>
                <a:lnTo>
                  <a:pt x="1698" y="40685"/>
                </a:lnTo>
                <a:lnTo>
                  <a:pt x="0" y="4237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0" y="7647447"/>
            <a:ext cx="16510" cy="38735"/>
          </a:xfrm>
          <a:custGeom>
            <a:avLst/>
            <a:gdLst/>
            <a:ahLst/>
            <a:cxnLst/>
            <a:rect l="l" t="t" r="r" b="b"/>
            <a:pathLst>
              <a:path w="16510" h="38734">
                <a:moveTo>
                  <a:pt x="0" y="38199"/>
                </a:moveTo>
                <a:lnTo>
                  <a:pt x="0" y="0"/>
                </a:lnTo>
                <a:lnTo>
                  <a:pt x="1088" y="1088"/>
                </a:lnTo>
                <a:lnTo>
                  <a:pt x="1088" y="14001"/>
                </a:lnTo>
                <a:lnTo>
                  <a:pt x="14001" y="14001"/>
                </a:lnTo>
                <a:lnTo>
                  <a:pt x="16285" y="16284"/>
                </a:lnTo>
                <a:lnTo>
                  <a:pt x="16285" y="21914"/>
                </a:lnTo>
                <a:lnTo>
                  <a:pt x="14001" y="24198"/>
                </a:lnTo>
                <a:lnTo>
                  <a:pt x="1088" y="24198"/>
                </a:lnTo>
                <a:lnTo>
                  <a:pt x="1088" y="37111"/>
                </a:lnTo>
                <a:lnTo>
                  <a:pt x="0" y="3819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0" y="7518999"/>
            <a:ext cx="14604" cy="3429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34052"/>
                </a:moveTo>
                <a:lnTo>
                  <a:pt x="0" y="0"/>
                </a:lnTo>
                <a:lnTo>
                  <a:pt x="484" y="484"/>
                </a:lnTo>
                <a:lnTo>
                  <a:pt x="484" y="12341"/>
                </a:lnTo>
                <a:lnTo>
                  <a:pt x="12341" y="12341"/>
                </a:lnTo>
                <a:lnTo>
                  <a:pt x="14440" y="14440"/>
                </a:lnTo>
                <a:lnTo>
                  <a:pt x="14440" y="19611"/>
                </a:lnTo>
                <a:lnTo>
                  <a:pt x="12341" y="21711"/>
                </a:lnTo>
                <a:lnTo>
                  <a:pt x="484" y="21711"/>
                </a:lnTo>
                <a:lnTo>
                  <a:pt x="484" y="33567"/>
                </a:lnTo>
                <a:lnTo>
                  <a:pt x="0" y="3405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0" y="740122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0661" y="8529"/>
                </a:moveTo>
                <a:lnTo>
                  <a:pt x="0" y="8529"/>
                </a:lnTo>
                <a:lnTo>
                  <a:pt x="0" y="0"/>
                </a:lnTo>
                <a:lnTo>
                  <a:pt x="10661" y="0"/>
                </a:lnTo>
                <a:lnTo>
                  <a:pt x="12571" y="1909"/>
                </a:lnTo>
                <a:lnTo>
                  <a:pt x="12571" y="6620"/>
                </a:lnTo>
                <a:lnTo>
                  <a:pt x="10661" y="85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0" name="object 140"/>
          <p:cNvGrpSpPr/>
          <p:nvPr/>
        </p:nvGrpSpPr>
        <p:grpSpPr>
          <a:xfrm>
            <a:off x="1179217" y="9531038"/>
            <a:ext cx="107314" cy="756285"/>
            <a:chOff x="1179217" y="9531038"/>
            <a:chExt cx="107314" cy="756285"/>
          </a:xfrm>
        </p:grpSpPr>
        <p:pic>
          <p:nvPicPr>
            <p:cNvPr id="141" name="object 1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9217" y="10202387"/>
              <a:ext cx="107149" cy="8461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1074" y="10068119"/>
              <a:ext cx="103815" cy="10381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2930" y="9933850"/>
              <a:ext cx="100490" cy="10048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4774" y="9799568"/>
              <a:ext cx="97176" cy="9717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6631" y="9665300"/>
              <a:ext cx="93843" cy="93842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8502" y="9531038"/>
              <a:ext cx="90495" cy="90496"/>
            </a:xfrm>
            <a:prstGeom prst="rect">
              <a:avLst/>
            </a:prstGeom>
          </p:spPr>
        </p:pic>
      </p:grpSp>
      <p:pic>
        <p:nvPicPr>
          <p:cNvPr id="147" name="object 1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90339" y="9396756"/>
            <a:ext cx="87189" cy="87189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92202" y="9262488"/>
            <a:ext cx="83856" cy="83856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4059" y="9128219"/>
            <a:ext cx="80522" cy="80522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5915" y="8993944"/>
            <a:ext cx="77190" cy="7718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97760" y="8859669"/>
            <a:ext cx="73882" cy="73882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199616" y="8725400"/>
            <a:ext cx="70550" cy="70549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01474" y="8591125"/>
            <a:ext cx="67215" cy="6721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3317" y="8456856"/>
            <a:ext cx="63902" cy="63883"/>
          </a:xfrm>
          <a:prstGeom prst="rect">
            <a:avLst/>
          </a:prstGeom>
        </p:spPr>
      </p:pic>
      <p:sp>
        <p:nvSpPr>
          <p:cNvPr id="155" name="object 155"/>
          <p:cNvSpPr/>
          <p:nvPr/>
        </p:nvSpPr>
        <p:spPr>
          <a:xfrm>
            <a:off x="1205188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07044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08901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10745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12601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14459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16323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18159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20029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4" name="object 164"/>
          <p:cNvGrpSpPr/>
          <p:nvPr/>
        </p:nvGrpSpPr>
        <p:grpSpPr>
          <a:xfrm>
            <a:off x="1382861" y="9536976"/>
            <a:ext cx="107314" cy="750570"/>
            <a:chOff x="1382861" y="9536976"/>
            <a:chExt cx="107314" cy="750570"/>
          </a:xfrm>
        </p:grpSpPr>
        <p:pic>
          <p:nvPicPr>
            <p:cNvPr id="165" name="object 1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82861" y="10205445"/>
              <a:ext cx="107149" cy="81554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4724" y="10071754"/>
              <a:ext cx="103816" cy="103816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86581" y="9938056"/>
              <a:ext cx="100483" cy="10048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8418" y="9804359"/>
              <a:ext cx="97176" cy="9717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281" y="9670661"/>
              <a:ext cx="93842" cy="9384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2152" y="9536976"/>
              <a:ext cx="90495" cy="90496"/>
            </a:xfrm>
            <a:prstGeom prst="rect">
              <a:avLst/>
            </a:prstGeom>
          </p:spPr>
        </p:pic>
      </p:grpSp>
      <p:pic>
        <p:nvPicPr>
          <p:cNvPr id="171" name="object 17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93989" y="9403272"/>
            <a:ext cx="87189" cy="87189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95846" y="9269580"/>
            <a:ext cx="83856" cy="83856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7709" y="9135889"/>
            <a:ext cx="80523" cy="80522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99565" y="9002192"/>
            <a:ext cx="77190" cy="77189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401404" y="8868494"/>
            <a:ext cx="73882" cy="73882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403266" y="8734797"/>
            <a:ext cx="70550" cy="70549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05125" y="8601106"/>
            <a:ext cx="67215" cy="67216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406968" y="8467407"/>
            <a:ext cx="63902" cy="638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1408832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410694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412552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14389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16251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3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418109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19967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421810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423679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8" name="object 188"/>
          <p:cNvGrpSpPr/>
          <p:nvPr/>
        </p:nvGrpSpPr>
        <p:grpSpPr>
          <a:xfrm>
            <a:off x="1586511" y="9548170"/>
            <a:ext cx="107314" cy="739140"/>
            <a:chOff x="1586511" y="9548170"/>
            <a:chExt cx="107314" cy="739140"/>
          </a:xfrm>
        </p:grpSpPr>
        <p:pic>
          <p:nvPicPr>
            <p:cNvPr id="189" name="object 1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8368" y="10077987"/>
              <a:ext cx="103815" cy="103816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86511" y="10210438"/>
              <a:ext cx="107149" cy="76560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0231" y="9945530"/>
              <a:ext cx="100483" cy="100483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92068" y="9813072"/>
              <a:ext cx="97176" cy="97176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93925" y="9680621"/>
              <a:ext cx="93842" cy="93843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5803" y="9548170"/>
              <a:ext cx="90495" cy="90496"/>
            </a:xfrm>
            <a:prstGeom prst="rect">
              <a:avLst/>
            </a:prstGeom>
          </p:spPr>
        </p:pic>
      </p:grpSp>
      <p:pic>
        <p:nvPicPr>
          <p:cNvPr id="195" name="object 19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43138" y="9986434"/>
            <a:ext cx="97174" cy="300564"/>
          </a:xfrm>
          <a:prstGeom prst="rect">
            <a:avLst/>
          </a:prstGeom>
        </p:spPr>
      </p:pic>
      <p:grpSp>
        <p:nvGrpSpPr>
          <p:cNvPr id="196" name="object 196"/>
          <p:cNvGrpSpPr/>
          <p:nvPr/>
        </p:nvGrpSpPr>
        <p:grpSpPr>
          <a:xfrm>
            <a:off x="1597639" y="2218797"/>
            <a:ext cx="5675630" cy="8068945"/>
            <a:chOff x="1597639" y="2218797"/>
            <a:chExt cx="5675630" cy="8068945"/>
          </a:xfrm>
        </p:grpSpPr>
        <p:pic>
          <p:nvPicPr>
            <p:cNvPr id="197" name="object 1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97639" y="9415712"/>
              <a:ext cx="87189" cy="87189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99496" y="9283255"/>
              <a:ext cx="83856" cy="83856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1353" y="9150804"/>
              <a:ext cx="80529" cy="80522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03216" y="9018353"/>
              <a:ext cx="77190" cy="77189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605054" y="8885889"/>
              <a:ext cx="73882" cy="73882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06910" y="8753437"/>
              <a:ext cx="70550" cy="70549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8775" y="8620986"/>
              <a:ext cx="67215" cy="67216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10618" y="8488529"/>
              <a:ext cx="63902" cy="63883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1612481" y="7296454"/>
              <a:ext cx="60960" cy="1120775"/>
            </a:xfrm>
            <a:custGeom>
              <a:avLst/>
              <a:gdLst/>
              <a:ahLst/>
              <a:cxnLst/>
              <a:rect l="l" t="t" r="r" b="b"/>
              <a:pathLst>
                <a:path w="60960" h="1120775">
                  <a:moveTo>
                    <a:pt x="48780" y="14605"/>
                  </a:moveTo>
                  <a:lnTo>
                    <a:pt x="46863" y="12700"/>
                  </a:lnTo>
                  <a:lnTo>
                    <a:pt x="44513" y="12700"/>
                  </a:lnTo>
                  <a:lnTo>
                    <a:pt x="36080" y="12700"/>
                  </a:lnTo>
                  <a:lnTo>
                    <a:pt x="36080" y="1905"/>
                  </a:lnTo>
                  <a:lnTo>
                    <a:pt x="34163" y="0"/>
                  </a:lnTo>
                  <a:lnTo>
                    <a:pt x="29451" y="0"/>
                  </a:lnTo>
                  <a:lnTo>
                    <a:pt x="27546" y="1905"/>
                  </a:lnTo>
                  <a:lnTo>
                    <a:pt x="27546" y="12700"/>
                  </a:lnTo>
                  <a:lnTo>
                    <a:pt x="16751" y="12700"/>
                  </a:lnTo>
                  <a:lnTo>
                    <a:pt x="14846" y="14605"/>
                  </a:lnTo>
                  <a:lnTo>
                    <a:pt x="14846" y="19316"/>
                  </a:lnTo>
                  <a:lnTo>
                    <a:pt x="16751" y="21234"/>
                  </a:lnTo>
                  <a:lnTo>
                    <a:pt x="27546" y="21234"/>
                  </a:lnTo>
                  <a:lnTo>
                    <a:pt x="27546" y="32016"/>
                  </a:lnTo>
                  <a:lnTo>
                    <a:pt x="29451" y="33934"/>
                  </a:lnTo>
                  <a:lnTo>
                    <a:pt x="34163" y="33934"/>
                  </a:lnTo>
                  <a:lnTo>
                    <a:pt x="36080" y="32016"/>
                  </a:lnTo>
                  <a:lnTo>
                    <a:pt x="36080" y="21234"/>
                  </a:lnTo>
                  <a:lnTo>
                    <a:pt x="46875" y="21234"/>
                  </a:lnTo>
                  <a:lnTo>
                    <a:pt x="48780" y="19316"/>
                  </a:lnTo>
                  <a:lnTo>
                    <a:pt x="48780" y="14605"/>
                  </a:lnTo>
                  <a:close/>
                </a:path>
                <a:path w="60960" h="1120775">
                  <a:moveTo>
                    <a:pt x="50253" y="148501"/>
                  </a:moveTo>
                  <a:lnTo>
                    <a:pt x="48145" y="146405"/>
                  </a:lnTo>
                  <a:lnTo>
                    <a:pt x="45567" y="146405"/>
                  </a:lnTo>
                  <a:lnTo>
                    <a:pt x="36296" y="146405"/>
                  </a:lnTo>
                  <a:lnTo>
                    <a:pt x="36296" y="134543"/>
                  </a:lnTo>
                  <a:lnTo>
                    <a:pt x="34188" y="132448"/>
                  </a:lnTo>
                  <a:lnTo>
                    <a:pt x="29019" y="132448"/>
                  </a:lnTo>
                  <a:lnTo>
                    <a:pt x="26924" y="134543"/>
                  </a:lnTo>
                  <a:lnTo>
                    <a:pt x="26924" y="146405"/>
                  </a:lnTo>
                  <a:lnTo>
                    <a:pt x="15062" y="146405"/>
                  </a:lnTo>
                  <a:lnTo>
                    <a:pt x="12966" y="148501"/>
                  </a:lnTo>
                  <a:lnTo>
                    <a:pt x="12966" y="153670"/>
                  </a:lnTo>
                  <a:lnTo>
                    <a:pt x="15062" y="155778"/>
                  </a:lnTo>
                  <a:lnTo>
                    <a:pt x="26924" y="155778"/>
                  </a:lnTo>
                  <a:lnTo>
                    <a:pt x="26924" y="167627"/>
                  </a:lnTo>
                  <a:lnTo>
                    <a:pt x="29019" y="169735"/>
                  </a:lnTo>
                  <a:lnTo>
                    <a:pt x="34188" y="169735"/>
                  </a:lnTo>
                  <a:lnTo>
                    <a:pt x="36296" y="167627"/>
                  </a:lnTo>
                  <a:lnTo>
                    <a:pt x="36296" y="155778"/>
                  </a:lnTo>
                  <a:lnTo>
                    <a:pt x="48145" y="155778"/>
                  </a:lnTo>
                  <a:lnTo>
                    <a:pt x="50253" y="153670"/>
                  </a:lnTo>
                  <a:lnTo>
                    <a:pt x="50253" y="148501"/>
                  </a:lnTo>
                  <a:close/>
                </a:path>
                <a:path w="60960" h="1120775">
                  <a:moveTo>
                    <a:pt x="51714" y="282384"/>
                  </a:moveTo>
                  <a:lnTo>
                    <a:pt x="49441" y="280098"/>
                  </a:lnTo>
                  <a:lnTo>
                    <a:pt x="46621" y="280098"/>
                  </a:lnTo>
                  <a:lnTo>
                    <a:pt x="36525" y="280098"/>
                  </a:lnTo>
                  <a:lnTo>
                    <a:pt x="36525" y="267182"/>
                  </a:lnTo>
                  <a:lnTo>
                    <a:pt x="34239" y="264909"/>
                  </a:lnTo>
                  <a:lnTo>
                    <a:pt x="28613" y="264909"/>
                  </a:lnTo>
                  <a:lnTo>
                    <a:pt x="26327" y="267182"/>
                  </a:lnTo>
                  <a:lnTo>
                    <a:pt x="26327" y="280098"/>
                  </a:lnTo>
                  <a:lnTo>
                    <a:pt x="13411" y="280098"/>
                  </a:lnTo>
                  <a:lnTo>
                    <a:pt x="11125" y="282384"/>
                  </a:lnTo>
                  <a:lnTo>
                    <a:pt x="11125" y="288010"/>
                  </a:lnTo>
                  <a:lnTo>
                    <a:pt x="13411" y="290296"/>
                  </a:lnTo>
                  <a:lnTo>
                    <a:pt x="26327" y="290296"/>
                  </a:lnTo>
                  <a:lnTo>
                    <a:pt x="26327" y="303212"/>
                  </a:lnTo>
                  <a:lnTo>
                    <a:pt x="28613" y="305498"/>
                  </a:lnTo>
                  <a:lnTo>
                    <a:pt x="34239" y="305498"/>
                  </a:lnTo>
                  <a:lnTo>
                    <a:pt x="36525" y="303212"/>
                  </a:lnTo>
                  <a:lnTo>
                    <a:pt x="36525" y="290296"/>
                  </a:lnTo>
                  <a:lnTo>
                    <a:pt x="49441" y="290296"/>
                  </a:lnTo>
                  <a:lnTo>
                    <a:pt x="51714" y="288010"/>
                  </a:lnTo>
                  <a:lnTo>
                    <a:pt x="51714" y="282384"/>
                  </a:lnTo>
                  <a:close/>
                </a:path>
                <a:path w="60960" h="1120775">
                  <a:moveTo>
                    <a:pt x="53200" y="416267"/>
                  </a:moveTo>
                  <a:lnTo>
                    <a:pt x="50723" y="413804"/>
                  </a:lnTo>
                  <a:lnTo>
                    <a:pt x="47675" y="413804"/>
                  </a:lnTo>
                  <a:lnTo>
                    <a:pt x="36753" y="413804"/>
                  </a:lnTo>
                  <a:lnTo>
                    <a:pt x="36753" y="399821"/>
                  </a:lnTo>
                  <a:lnTo>
                    <a:pt x="34277" y="397357"/>
                  </a:lnTo>
                  <a:lnTo>
                    <a:pt x="28181" y="397357"/>
                  </a:lnTo>
                  <a:lnTo>
                    <a:pt x="25717" y="399834"/>
                  </a:lnTo>
                  <a:lnTo>
                    <a:pt x="25717" y="413804"/>
                  </a:lnTo>
                  <a:lnTo>
                    <a:pt x="11734" y="413804"/>
                  </a:lnTo>
                  <a:lnTo>
                    <a:pt x="9271" y="416267"/>
                  </a:lnTo>
                  <a:lnTo>
                    <a:pt x="9271" y="422363"/>
                  </a:lnTo>
                  <a:lnTo>
                    <a:pt x="11747" y="424840"/>
                  </a:lnTo>
                  <a:lnTo>
                    <a:pt x="25717" y="424840"/>
                  </a:lnTo>
                  <a:lnTo>
                    <a:pt x="25717" y="438810"/>
                  </a:lnTo>
                  <a:lnTo>
                    <a:pt x="28194" y="441274"/>
                  </a:lnTo>
                  <a:lnTo>
                    <a:pt x="34290" y="441274"/>
                  </a:lnTo>
                  <a:lnTo>
                    <a:pt x="36753" y="438810"/>
                  </a:lnTo>
                  <a:lnTo>
                    <a:pt x="36753" y="424840"/>
                  </a:lnTo>
                  <a:lnTo>
                    <a:pt x="50723" y="424840"/>
                  </a:lnTo>
                  <a:lnTo>
                    <a:pt x="53200" y="422363"/>
                  </a:lnTo>
                  <a:lnTo>
                    <a:pt x="53200" y="416267"/>
                  </a:lnTo>
                  <a:close/>
                </a:path>
                <a:path w="60960" h="1120775">
                  <a:moveTo>
                    <a:pt x="54660" y="550164"/>
                  </a:moveTo>
                  <a:lnTo>
                    <a:pt x="52006" y="547497"/>
                  </a:lnTo>
                  <a:lnTo>
                    <a:pt x="48729" y="547497"/>
                  </a:lnTo>
                  <a:lnTo>
                    <a:pt x="36969" y="547497"/>
                  </a:lnTo>
                  <a:lnTo>
                    <a:pt x="36969" y="532472"/>
                  </a:lnTo>
                  <a:lnTo>
                    <a:pt x="34315" y="529818"/>
                  </a:lnTo>
                  <a:lnTo>
                    <a:pt x="27762" y="529818"/>
                  </a:lnTo>
                  <a:lnTo>
                    <a:pt x="25095" y="532472"/>
                  </a:lnTo>
                  <a:lnTo>
                    <a:pt x="25095" y="547497"/>
                  </a:lnTo>
                  <a:lnTo>
                    <a:pt x="10071" y="547497"/>
                  </a:lnTo>
                  <a:lnTo>
                    <a:pt x="7404" y="550164"/>
                  </a:lnTo>
                  <a:lnTo>
                    <a:pt x="7404" y="556717"/>
                  </a:lnTo>
                  <a:lnTo>
                    <a:pt x="10071" y="559384"/>
                  </a:lnTo>
                  <a:lnTo>
                    <a:pt x="25095" y="559384"/>
                  </a:lnTo>
                  <a:lnTo>
                    <a:pt x="25095" y="574408"/>
                  </a:lnTo>
                  <a:lnTo>
                    <a:pt x="27762" y="577075"/>
                  </a:lnTo>
                  <a:lnTo>
                    <a:pt x="34315" y="577075"/>
                  </a:lnTo>
                  <a:lnTo>
                    <a:pt x="36969" y="574408"/>
                  </a:lnTo>
                  <a:lnTo>
                    <a:pt x="36969" y="559384"/>
                  </a:lnTo>
                  <a:lnTo>
                    <a:pt x="52006" y="559384"/>
                  </a:lnTo>
                  <a:lnTo>
                    <a:pt x="54660" y="556717"/>
                  </a:lnTo>
                  <a:lnTo>
                    <a:pt x="54660" y="550164"/>
                  </a:lnTo>
                  <a:close/>
                </a:path>
                <a:path w="60960" h="1120775">
                  <a:moveTo>
                    <a:pt x="56146" y="684047"/>
                  </a:moveTo>
                  <a:lnTo>
                    <a:pt x="53289" y="681202"/>
                  </a:lnTo>
                  <a:lnTo>
                    <a:pt x="49784" y="681202"/>
                  </a:lnTo>
                  <a:lnTo>
                    <a:pt x="37211" y="681202"/>
                  </a:lnTo>
                  <a:lnTo>
                    <a:pt x="37211" y="665111"/>
                  </a:lnTo>
                  <a:lnTo>
                    <a:pt x="34353" y="662266"/>
                  </a:lnTo>
                  <a:lnTo>
                    <a:pt x="27343" y="662266"/>
                  </a:lnTo>
                  <a:lnTo>
                    <a:pt x="24485" y="665111"/>
                  </a:lnTo>
                  <a:lnTo>
                    <a:pt x="24485" y="681202"/>
                  </a:lnTo>
                  <a:lnTo>
                    <a:pt x="8394" y="681202"/>
                  </a:lnTo>
                  <a:lnTo>
                    <a:pt x="5549" y="684047"/>
                  </a:lnTo>
                  <a:lnTo>
                    <a:pt x="5549" y="691070"/>
                  </a:lnTo>
                  <a:lnTo>
                    <a:pt x="8394" y="693915"/>
                  </a:lnTo>
                  <a:lnTo>
                    <a:pt x="24485" y="693915"/>
                  </a:lnTo>
                  <a:lnTo>
                    <a:pt x="24485" y="710006"/>
                  </a:lnTo>
                  <a:lnTo>
                    <a:pt x="27343" y="712851"/>
                  </a:lnTo>
                  <a:lnTo>
                    <a:pt x="34353" y="712851"/>
                  </a:lnTo>
                  <a:lnTo>
                    <a:pt x="37211" y="710006"/>
                  </a:lnTo>
                  <a:lnTo>
                    <a:pt x="37211" y="693915"/>
                  </a:lnTo>
                  <a:lnTo>
                    <a:pt x="53289" y="693915"/>
                  </a:lnTo>
                  <a:lnTo>
                    <a:pt x="56146" y="691070"/>
                  </a:lnTo>
                  <a:lnTo>
                    <a:pt x="56146" y="684047"/>
                  </a:lnTo>
                  <a:close/>
                </a:path>
                <a:path w="60960" h="1120775">
                  <a:moveTo>
                    <a:pt x="57607" y="817930"/>
                  </a:moveTo>
                  <a:lnTo>
                    <a:pt x="54584" y="814895"/>
                  </a:lnTo>
                  <a:lnTo>
                    <a:pt x="50838" y="814895"/>
                  </a:lnTo>
                  <a:lnTo>
                    <a:pt x="37439" y="814895"/>
                  </a:lnTo>
                  <a:lnTo>
                    <a:pt x="37439" y="797750"/>
                  </a:lnTo>
                  <a:lnTo>
                    <a:pt x="34404" y="794727"/>
                  </a:lnTo>
                  <a:lnTo>
                    <a:pt x="26924" y="794727"/>
                  </a:lnTo>
                  <a:lnTo>
                    <a:pt x="23888" y="797750"/>
                  </a:lnTo>
                  <a:lnTo>
                    <a:pt x="23888" y="814895"/>
                  </a:lnTo>
                  <a:lnTo>
                    <a:pt x="6743" y="814895"/>
                  </a:lnTo>
                  <a:lnTo>
                    <a:pt x="3721" y="817930"/>
                  </a:lnTo>
                  <a:lnTo>
                    <a:pt x="3721" y="825411"/>
                  </a:lnTo>
                  <a:lnTo>
                    <a:pt x="6743" y="828446"/>
                  </a:lnTo>
                  <a:lnTo>
                    <a:pt x="23888" y="828446"/>
                  </a:lnTo>
                  <a:lnTo>
                    <a:pt x="23888" y="845591"/>
                  </a:lnTo>
                  <a:lnTo>
                    <a:pt x="26924" y="848614"/>
                  </a:lnTo>
                  <a:lnTo>
                    <a:pt x="34404" y="848614"/>
                  </a:lnTo>
                  <a:lnTo>
                    <a:pt x="37439" y="845591"/>
                  </a:lnTo>
                  <a:lnTo>
                    <a:pt x="37439" y="828446"/>
                  </a:lnTo>
                  <a:lnTo>
                    <a:pt x="54584" y="828446"/>
                  </a:lnTo>
                  <a:lnTo>
                    <a:pt x="57607" y="825411"/>
                  </a:lnTo>
                  <a:lnTo>
                    <a:pt x="57607" y="817930"/>
                  </a:lnTo>
                  <a:close/>
                </a:path>
                <a:path w="60960" h="1120775">
                  <a:moveTo>
                    <a:pt x="59093" y="951814"/>
                  </a:moveTo>
                  <a:lnTo>
                    <a:pt x="55867" y="948601"/>
                  </a:lnTo>
                  <a:lnTo>
                    <a:pt x="51892" y="948601"/>
                  </a:lnTo>
                  <a:lnTo>
                    <a:pt x="37655" y="948601"/>
                  </a:lnTo>
                  <a:lnTo>
                    <a:pt x="37655" y="930402"/>
                  </a:lnTo>
                  <a:lnTo>
                    <a:pt x="34429" y="927176"/>
                  </a:lnTo>
                  <a:lnTo>
                    <a:pt x="26492" y="927176"/>
                  </a:lnTo>
                  <a:lnTo>
                    <a:pt x="23279" y="930402"/>
                  </a:lnTo>
                  <a:lnTo>
                    <a:pt x="23279" y="948601"/>
                  </a:lnTo>
                  <a:lnTo>
                    <a:pt x="5067" y="948601"/>
                  </a:lnTo>
                  <a:lnTo>
                    <a:pt x="1854" y="951826"/>
                  </a:lnTo>
                  <a:lnTo>
                    <a:pt x="1854" y="959764"/>
                  </a:lnTo>
                  <a:lnTo>
                    <a:pt x="5067" y="962990"/>
                  </a:lnTo>
                  <a:lnTo>
                    <a:pt x="23279" y="962990"/>
                  </a:lnTo>
                  <a:lnTo>
                    <a:pt x="23279" y="981189"/>
                  </a:lnTo>
                  <a:lnTo>
                    <a:pt x="26492" y="984415"/>
                  </a:lnTo>
                  <a:lnTo>
                    <a:pt x="34429" y="984415"/>
                  </a:lnTo>
                  <a:lnTo>
                    <a:pt x="37655" y="981189"/>
                  </a:lnTo>
                  <a:lnTo>
                    <a:pt x="37655" y="962990"/>
                  </a:lnTo>
                  <a:lnTo>
                    <a:pt x="55854" y="962990"/>
                  </a:lnTo>
                  <a:lnTo>
                    <a:pt x="59080" y="959764"/>
                  </a:lnTo>
                  <a:lnTo>
                    <a:pt x="59093" y="951814"/>
                  </a:lnTo>
                  <a:close/>
                </a:path>
                <a:path w="60960" h="1120775">
                  <a:moveTo>
                    <a:pt x="60553" y="1085710"/>
                  </a:moveTo>
                  <a:lnTo>
                    <a:pt x="57150" y="1082306"/>
                  </a:lnTo>
                  <a:lnTo>
                    <a:pt x="52946" y="1082306"/>
                  </a:lnTo>
                  <a:lnTo>
                    <a:pt x="37884" y="1082306"/>
                  </a:lnTo>
                  <a:lnTo>
                    <a:pt x="37884" y="1063040"/>
                  </a:lnTo>
                  <a:lnTo>
                    <a:pt x="34480" y="1059624"/>
                  </a:lnTo>
                  <a:lnTo>
                    <a:pt x="26073" y="1059624"/>
                  </a:lnTo>
                  <a:lnTo>
                    <a:pt x="22669" y="1063040"/>
                  </a:lnTo>
                  <a:lnTo>
                    <a:pt x="22669" y="1082306"/>
                  </a:lnTo>
                  <a:lnTo>
                    <a:pt x="3403" y="1082306"/>
                  </a:lnTo>
                  <a:lnTo>
                    <a:pt x="0" y="1085710"/>
                  </a:lnTo>
                  <a:lnTo>
                    <a:pt x="0" y="1094117"/>
                  </a:lnTo>
                  <a:lnTo>
                    <a:pt x="3403" y="1097521"/>
                  </a:lnTo>
                  <a:lnTo>
                    <a:pt x="22669" y="1097521"/>
                  </a:lnTo>
                  <a:lnTo>
                    <a:pt x="22669" y="1116787"/>
                  </a:lnTo>
                  <a:lnTo>
                    <a:pt x="26073" y="1120190"/>
                  </a:lnTo>
                  <a:lnTo>
                    <a:pt x="34480" y="1120190"/>
                  </a:lnTo>
                  <a:lnTo>
                    <a:pt x="37884" y="1116787"/>
                  </a:lnTo>
                  <a:lnTo>
                    <a:pt x="37884" y="1097521"/>
                  </a:lnTo>
                  <a:lnTo>
                    <a:pt x="57150" y="1097521"/>
                  </a:lnTo>
                  <a:lnTo>
                    <a:pt x="60553" y="1094117"/>
                  </a:lnTo>
                  <a:lnTo>
                    <a:pt x="60553" y="108571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90161" y="10216035"/>
              <a:ext cx="107149" cy="7096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2018" y="10085178"/>
              <a:ext cx="103815" cy="103816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93874" y="9954322"/>
              <a:ext cx="100483" cy="100483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5718" y="9823466"/>
              <a:ext cx="97176" cy="97176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7575" y="9692609"/>
              <a:ext cx="93842" cy="93842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9446" y="9561759"/>
              <a:ext cx="90495" cy="90496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01289" y="9430902"/>
              <a:ext cx="87189" cy="87189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3146" y="9300046"/>
              <a:ext cx="83856" cy="83856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5003" y="9169189"/>
              <a:ext cx="80523" cy="8052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6859" y="9038333"/>
              <a:ext cx="77190" cy="77189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808704" y="8907476"/>
              <a:ext cx="73882" cy="7388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0560" y="8776620"/>
              <a:ext cx="70550" cy="70549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2418" y="8645763"/>
              <a:ext cx="67215" cy="672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814268" y="8514913"/>
              <a:ext cx="63902" cy="63883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1816125" y="7337221"/>
              <a:ext cx="285115" cy="2950210"/>
            </a:xfrm>
            <a:custGeom>
              <a:avLst/>
              <a:gdLst/>
              <a:ahLst/>
              <a:cxnLst/>
              <a:rect l="l" t="t" r="r" b="b"/>
              <a:pathLst>
                <a:path w="285114" h="2950209">
                  <a:moveTo>
                    <a:pt x="48780" y="14617"/>
                  </a:moveTo>
                  <a:lnTo>
                    <a:pt x="46863" y="12700"/>
                  </a:lnTo>
                  <a:lnTo>
                    <a:pt x="44513" y="12700"/>
                  </a:lnTo>
                  <a:lnTo>
                    <a:pt x="36080" y="12700"/>
                  </a:lnTo>
                  <a:lnTo>
                    <a:pt x="36080" y="1917"/>
                  </a:lnTo>
                  <a:lnTo>
                    <a:pt x="34163" y="0"/>
                  </a:lnTo>
                  <a:lnTo>
                    <a:pt x="29451" y="0"/>
                  </a:lnTo>
                  <a:lnTo>
                    <a:pt x="27546" y="1917"/>
                  </a:lnTo>
                  <a:lnTo>
                    <a:pt x="27546" y="12700"/>
                  </a:lnTo>
                  <a:lnTo>
                    <a:pt x="16751" y="12700"/>
                  </a:lnTo>
                  <a:lnTo>
                    <a:pt x="14846" y="14617"/>
                  </a:lnTo>
                  <a:lnTo>
                    <a:pt x="14846" y="19329"/>
                  </a:lnTo>
                  <a:lnTo>
                    <a:pt x="16751" y="21234"/>
                  </a:lnTo>
                  <a:lnTo>
                    <a:pt x="27546" y="21234"/>
                  </a:lnTo>
                  <a:lnTo>
                    <a:pt x="27546" y="32029"/>
                  </a:lnTo>
                  <a:lnTo>
                    <a:pt x="29451" y="33934"/>
                  </a:lnTo>
                  <a:lnTo>
                    <a:pt x="34163" y="33934"/>
                  </a:lnTo>
                  <a:lnTo>
                    <a:pt x="36080" y="32029"/>
                  </a:lnTo>
                  <a:lnTo>
                    <a:pt x="36080" y="21234"/>
                  </a:lnTo>
                  <a:lnTo>
                    <a:pt x="46863" y="21234"/>
                  </a:lnTo>
                  <a:lnTo>
                    <a:pt x="48780" y="19329"/>
                  </a:lnTo>
                  <a:lnTo>
                    <a:pt x="48780" y="14617"/>
                  </a:lnTo>
                  <a:close/>
                </a:path>
                <a:path w="285114" h="2950209">
                  <a:moveTo>
                    <a:pt x="50253" y="146900"/>
                  </a:moveTo>
                  <a:lnTo>
                    <a:pt x="48158" y="144805"/>
                  </a:lnTo>
                  <a:lnTo>
                    <a:pt x="45567" y="144805"/>
                  </a:lnTo>
                  <a:lnTo>
                    <a:pt x="36296" y="144805"/>
                  </a:lnTo>
                  <a:lnTo>
                    <a:pt x="36296" y="132943"/>
                  </a:lnTo>
                  <a:lnTo>
                    <a:pt x="34201" y="130848"/>
                  </a:lnTo>
                  <a:lnTo>
                    <a:pt x="29032" y="130848"/>
                  </a:lnTo>
                  <a:lnTo>
                    <a:pt x="26924" y="132943"/>
                  </a:lnTo>
                  <a:lnTo>
                    <a:pt x="26924" y="144805"/>
                  </a:lnTo>
                  <a:lnTo>
                    <a:pt x="15074" y="144805"/>
                  </a:lnTo>
                  <a:lnTo>
                    <a:pt x="12966" y="146900"/>
                  </a:lnTo>
                  <a:lnTo>
                    <a:pt x="12966" y="152069"/>
                  </a:lnTo>
                  <a:lnTo>
                    <a:pt x="15074" y="154178"/>
                  </a:lnTo>
                  <a:lnTo>
                    <a:pt x="26924" y="154178"/>
                  </a:lnTo>
                  <a:lnTo>
                    <a:pt x="26924" y="166027"/>
                  </a:lnTo>
                  <a:lnTo>
                    <a:pt x="29032" y="168122"/>
                  </a:lnTo>
                  <a:lnTo>
                    <a:pt x="34201" y="168122"/>
                  </a:lnTo>
                  <a:lnTo>
                    <a:pt x="36296" y="166027"/>
                  </a:lnTo>
                  <a:lnTo>
                    <a:pt x="36296" y="154178"/>
                  </a:lnTo>
                  <a:lnTo>
                    <a:pt x="48158" y="154178"/>
                  </a:lnTo>
                  <a:lnTo>
                    <a:pt x="50253" y="152069"/>
                  </a:lnTo>
                  <a:lnTo>
                    <a:pt x="50253" y="146900"/>
                  </a:lnTo>
                  <a:close/>
                </a:path>
                <a:path w="285114" h="2950209">
                  <a:moveTo>
                    <a:pt x="51727" y="279184"/>
                  </a:moveTo>
                  <a:lnTo>
                    <a:pt x="49441" y="276910"/>
                  </a:lnTo>
                  <a:lnTo>
                    <a:pt x="46621" y="276910"/>
                  </a:lnTo>
                  <a:lnTo>
                    <a:pt x="36525" y="276910"/>
                  </a:lnTo>
                  <a:lnTo>
                    <a:pt x="36525" y="263994"/>
                  </a:lnTo>
                  <a:lnTo>
                    <a:pt x="34239" y="261708"/>
                  </a:lnTo>
                  <a:lnTo>
                    <a:pt x="28613" y="261708"/>
                  </a:lnTo>
                  <a:lnTo>
                    <a:pt x="26327" y="263994"/>
                  </a:lnTo>
                  <a:lnTo>
                    <a:pt x="26327" y="276910"/>
                  </a:lnTo>
                  <a:lnTo>
                    <a:pt x="13423" y="276910"/>
                  </a:lnTo>
                  <a:lnTo>
                    <a:pt x="11137" y="279184"/>
                  </a:lnTo>
                  <a:lnTo>
                    <a:pt x="11137" y="284822"/>
                  </a:lnTo>
                  <a:lnTo>
                    <a:pt x="13423" y="287096"/>
                  </a:lnTo>
                  <a:lnTo>
                    <a:pt x="26327" y="287096"/>
                  </a:lnTo>
                  <a:lnTo>
                    <a:pt x="26327" y="300012"/>
                  </a:lnTo>
                  <a:lnTo>
                    <a:pt x="28613" y="302298"/>
                  </a:lnTo>
                  <a:lnTo>
                    <a:pt x="34239" y="302298"/>
                  </a:lnTo>
                  <a:lnTo>
                    <a:pt x="36525" y="300012"/>
                  </a:lnTo>
                  <a:lnTo>
                    <a:pt x="36525" y="287096"/>
                  </a:lnTo>
                  <a:lnTo>
                    <a:pt x="49441" y="287096"/>
                  </a:lnTo>
                  <a:lnTo>
                    <a:pt x="51727" y="284822"/>
                  </a:lnTo>
                  <a:lnTo>
                    <a:pt x="51727" y="279184"/>
                  </a:lnTo>
                  <a:close/>
                </a:path>
                <a:path w="285114" h="2950209">
                  <a:moveTo>
                    <a:pt x="53200" y="411480"/>
                  </a:moveTo>
                  <a:lnTo>
                    <a:pt x="50723" y="409003"/>
                  </a:lnTo>
                  <a:lnTo>
                    <a:pt x="47675" y="409003"/>
                  </a:lnTo>
                  <a:lnTo>
                    <a:pt x="36753" y="409003"/>
                  </a:lnTo>
                  <a:lnTo>
                    <a:pt x="36753" y="395033"/>
                  </a:lnTo>
                  <a:lnTo>
                    <a:pt x="34277" y="392569"/>
                  </a:lnTo>
                  <a:lnTo>
                    <a:pt x="28181" y="392569"/>
                  </a:lnTo>
                  <a:lnTo>
                    <a:pt x="25717" y="395033"/>
                  </a:lnTo>
                  <a:lnTo>
                    <a:pt x="25717" y="409003"/>
                  </a:lnTo>
                  <a:lnTo>
                    <a:pt x="11734" y="409003"/>
                  </a:lnTo>
                  <a:lnTo>
                    <a:pt x="9271" y="411480"/>
                  </a:lnTo>
                  <a:lnTo>
                    <a:pt x="9271" y="417576"/>
                  </a:lnTo>
                  <a:lnTo>
                    <a:pt x="11747" y="420039"/>
                  </a:lnTo>
                  <a:lnTo>
                    <a:pt x="25717" y="420039"/>
                  </a:lnTo>
                  <a:lnTo>
                    <a:pt x="25717" y="434022"/>
                  </a:lnTo>
                  <a:lnTo>
                    <a:pt x="28194" y="436486"/>
                  </a:lnTo>
                  <a:lnTo>
                    <a:pt x="34290" y="436486"/>
                  </a:lnTo>
                  <a:lnTo>
                    <a:pt x="36753" y="434009"/>
                  </a:lnTo>
                  <a:lnTo>
                    <a:pt x="36753" y="420039"/>
                  </a:lnTo>
                  <a:lnTo>
                    <a:pt x="50723" y="420039"/>
                  </a:lnTo>
                  <a:lnTo>
                    <a:pt x="53200" y="417576"/>
                  </a:lnTo>
                  <a:lnTo>
                    <a:pt x="53200" y="411480"/>
                  </a:lnTo>
                  <a:close/>
                </a:path>
                <a:path w="285114" h="2950209">
                  <a:moveTo>
                    <a:pt x="54673" y="543763"/>
                  </a:moveTo>
                  <a:lnTo>
                    <a:pt x="52019" y="541108"/>
                  </a:lnTo>
                  <a:lnTo>
                    <a:pt x="48729" y="541108"/>
                  </a:lnTo>
                  <a:lnTo>
                    <a:pt x="36982" y="541108"/>
                  </a:lnTo>
                  <a:lnTo>
                    <a:pt x="36982" y="526072"/>
                  </a:lnTo>
                  <a:lnTo>
                    <a:pt x="34328" y="523417"/>
                  </a:lnTo>
                  <a:lnTo>
                    <a:pt x="27762" y="523417"/>
                  </a:lnTo>
                  <a:lnTo>
                    <a:pt x="25107" y="526072"/>
                  </a:lnTo>
                  <a:lnTo>
                    <a:pt x="25107" y="541108"/>
                  </a:lnTo>
                  <a:lnTo>
                    <a:pt x="10071" y="541108"/>
                  </a:lnTo>
                  <a:lnTo>
                    <a:pt x="7416" y="543763"/>
                  </a:lnTo>
                  <a:lnTo>
                    <a:pt x="7416" y="550329"/>
                  </a:lnTo>
                  <a:lnTo>
                    <a:pt x="10071" y="552983"/>
                  </a:lnTo>
                  <a:lnTo>
                    <a:pt x="25107" y="552983"/>
                  </a:lnTo>
                  <a:lnTo>
                    <a:pt x="25107" y="568020"/>
                  </a:lnTo>
                  <a:lnTo>
                    <a:pt x="27762" y="570674"/>
                  </a:lnTo>
                  <a:lnTo>
                    <a:pt x="34328" y="570674"/>
                  </a:lnTo>
                  <a:lnTo>
                    <a:pt x="36982" y="568020"/>
                  </a:lnTo>
                  <a:lnTo>
                    <a:pt x="36982" y="552983"/>
                  </a:lnTo>
                  <a:lnTo>
                    <a:pt x="52019" y="552983"/>
                  </a:lnTo>
                  <a:lnTo>
                    <a:pt x="54673" y="550329"/>
                  </a:lnTo>
                  <a:lnTo>
                    <a:pt x="54673" y="543763"/>
                  </a:lnTo>
                  <a:close/>
                </a:path>
                <a:path w="285114" h="2950209">
                  <a:moveTo>
                    <a:pt x="56146" y="676059"/>
                  </a:moveTo>
                  <a:lnTo>
                    <a:pt x="53301" y="673214"/>
                  </a:lnTo>
                  <a:lnTo>
                    <a:pt x="49784" y="673214"/>
                  </a:lnTo>
                  <a:lnTo>
                    <a:pt x="37211" y="673214"/>
                  </a:lnTo>
                  <a:lnTo>
                    <a:pt x="37211" y="657123"/>
                  </a:lnTo>
                  <a:lnTo>
                    <a:pt x="34366" y="654265"/>
                  </a:lnTo>
                  <a:lnTo>
                    <a:pt x="27343" y="654265"/>
                  </a:lnTo>
                  <a:lnTo>
                    <a:pt x="24498" y="657123"/>
                  </a:lnTo>
                  <a:lnTo>
                    <a:pt x="24498" y="673214"/>
                  </a:lnTo>
                  <a:lnTo>
                    <a:pt x="8407" y="673214"/>
                  </a:lnTo>
                  <a:lnTo>
                    <a:pt x="5562" y="676059"/>
                  </a:lnTo>
                  <a:lnTo>
                    <a:pt x="5562" y="683082"/>
                  </a:lnTo>
                  <a:lnTo>
                    <a:pt x="8407" y="685927"/>
                  </a:lnTo>
                  <a:lnTo>
                    <a:pt x="24498" y="685927"/>
                  </a:lnTo>
                  <a:lnTo>
                    <a:pt x="24498" y="702017"/>
                  </a:lnTo>
                  <a:lnTo>
                    <a:pt x="27343" y="704862"/>
                  </a:lnTo>
                  <a:lnTo>
                    <a:pt x="34366" y="704862"/>
                  </a:lnTo>
                  <a:lnTo>
                    <a:pt x="37211" y="702017"/>
                  </a:lnTo>
                  <a:lnTo>
                    <a:pt x="37211" y="685927"/>
                  </a:lnTo>
                  <a:lnTo>
                    <a:pt x="53301" y="685927"/>
                  </a:lnTo>
                  <a:lnTo>
                    <a:pt x="56146" y="683082"/>
                  </a:lnTo>
                  <a:lnTo>
                    <a:pt x="56146" y="676059"/>
                  </a:lnTo>
                  <a:close/>
                </a:path>
                <a:path w="285114" h="2950209">
                  <a:moveTo>
                    <a:pt x="57607" y="808342"/>
                  </a:moveTo>
                  <a:lnTo>
                    <a:pt x="54584" y="805307"/>
                  </a:lnTo>
                  <a:lnTo>
                    <a:pt x="50838" y="805307"/>
                  </a:lnTo>
                  <a:lnTo>
                    <a:pt x="37439" y="805307"/>
                  </a:lnTo>
                  <a:lnTo>
                    <a:pt x="37439" y="788162"/>
                  </a:lnTo>
                  <a:lnTo>
                    <a:pt x="34404" y="785139"/>
                  </a:lnTo>
                  <a:lnTo>
                    <a:pt x="26924" y="785139"/>
                  </a:lnTo>
                  <a:lnTo>
                    <a:pt x="23888" y="788162"/>
                  </a:lnTo>
                  <a:lnTo>
                    <a:pt x="23888" y="805307"/>
                  </a:lnTo>
                  <a:lnTo>
                    <a:pt x="6743" y="805307"/>
                  </a:lnTo>
                  <a:lnTo>
                    <a:pt x="3708" y="808342"/>
                  </a:lnTo>
                  <a:lnTo>
                    <a:pt x="3708" y="815822"/>
                  </a:lnTo>
                  <a:lnTo>
                    <a:pt x="6743" y="818857"/>
                  </a:lnTo>
                  <a:lnTo>
                    <a:pt x="23888" y="818857"/>
                  </a:lnTo>
                  <a:lnTo>
                    <a:pt x="23888" y="836002"/>
                  </a:lnTo>
                  <a:lnTo>
                    <a:pt x="26924" y="839025"/>
                  </a:lnTo>
                  <a:lnTo>
                    <a:pt x="34404" y="839025"/>
                  </a:lnTo>
                  <a:lnTo>
                    <a:pt x="37439" y="836002"/>
                  </a:lnTo>
                  <a:lnTo>
                    <a:pt x="37439" y="818857"/>
                  </a:lnTo>
                  <a:lnTo>
                    <a:pt x="54584" y="818857"/>
                  </a:lnTo>
                  <a:lnTo>
                    <a:pt x="57607" y="815822"/>
                  </a:lnTo>
                  <a:lnTo>
                    <a:pt x="57607" y="808342"/>
                  </a:lnTo>
                  <a:close/>
                </a:path>
                <a:path w="285114" h="2950209">
                  <a:moveTo>
                    <a:pt x="59080" y="940625"/>
                  </a:moveTo>
                  <a:lnTo>
                    <a:pt x="55867" y="937412"/>
                  </a:lnTo>
                  <a:lnTo>
                    <a:pt x="51892" y="937412"/>
                  </a:lnTo>
                  <a:lnTo>
                    <a:pt x="37668" y="937412"/>
                  </a:lnTo>
                  <a:lnTo>
                    <a:pt x="37668" y="919200"/>
                  </a:lnTo>
                  <a:lnTo>
                    <a:pt x="34442" y="915987"/>
                  </a:lnTo>
                  <a:lnTo>
                    <a:pt x="26504" y="915987"/>
                  </a:lnTo>
                  <a:lnTo>
                    <a:pt x="23279" y="919200"/>
                  </a:lnTo>
                  <a:lnTo>
                    <a:pt x="23279" y="937412"/>
                  </a:lnTo>
                  <a:lnTo>
                    <a:pt x="5080" y="937412"/>
                  </a:lnTo>
                  <a:lnTo>
                    <a:pt x="1854" y="940625"/>
                  </a:lnTo>
                  <a:lnTo>
                    <a:pt x="1854" y="948575"/>
                  </a:lnTo>
                  <a:lnTo>
                    <a:pt x="5080" y="951788"/>
                  </a:lnTo>
                  <a:lnTo>
                    <a:pt x="23279" y="951788"/>
                  </a:lnTo>
                  <a:lnTo>
                    <a:pt x="23279" y="969987"/>
                  </a:lnTo>
                  <a:lnTo>
                    <a:pt x="26504" y="973213"/>
                  </a:lnTo>
                  <a:lnTo>
                    <a:pt x="34442" y="973213"/>
                  </a:lnTo>
                  <a:lnTo>
                    <a:pt x="37668" y="969987"/>
                  </a:lnTo>
                  <a:lnTo>
                    <a:pt x="37668" y="951788"/>
                  </a:lnTo>
                  <a:lnTo>
                    <a:pt x="55867" y="951788"/>
                  </a:lnTo>
                  <a:lnTo>
                    <a:pt x="59080" y="948575"/>
                  </a:lnTo>
                  <a:lnTo>
                    <a:pt x="59080" y="940625"/>
                  </a:lnTo>
                  <a:close/>
                </a:path>
                <a:path w="285114" h="2950209">
                  <a:moveTo>
                    <a:pt x="60566" y="1072921"/>
                  </a:moveTo>
                  <a:lnTo>
                    <a:pt x="57150" y="1069517"/>
                  </a:lnTo>
                  <a:lnTo>
                    <a:pt x="52946" y="1069517"/>
                  </a:lnTo>
                  <a:lnTo>
                    <a:pt x="37896" y="1069517"/>
                  </a:lnTo>
                  <a:lnTo>
                    <a:pt x="37896" y="1050251"/>
                  </a:lnTo>
                  <a:lnTo>
                    <a:pt x="34493" y="1046835"/>
                  </a:lnTo>
                  <a:lnTo>
                    <a:pt x="26073" y="1046835"/>
                  </a:lnTo>
                  <a:lnTo>
                    <a:pt x="22669" y="1050251"/>
                  </a:lnTo>
                  <a:lnTo>
                    <a:pt x="22669" y="1069517"/>
                  </a:lnTo>
                  <a:lnTo>
                    <a:pt x="3403" y="1069517"/>
                  </a:lnTo>
                  <a:lnTo>
                    <a:pt x="0" y="1072921"/>
                  </a:lnTo>
                  <a:lnTo>
                    <a:pt x="0" y="1081328"/>
                  </a:lnTo>
                  <a:lnTo>
                    <a:pt x="3403" y="1084732"/>
                  </a:lnTo>
                  <a:lnTo>
                    <a:pt x="22669" y="1084732"/>
                  </a:lnTo>
                  <a:lnTo>
                    <a:pt x="22669" y="1103998"/>
                  </a:lnTo>
                  <a:lnTo>
                    <a:pt x="26073" y="1107401"/>
                  </a:lnTo>
                  <a:lnTo>
                    <a:pt x="34493" y="1107401"/>
                  </a:lnTo>
                  <a:lnTo>
                    <a:pt x="37896" y="1103998"/>
                  </a:lnTo>
                  <a:lnTo>
                    <a:pt x="37896" y="1084732"/>
                  </a:lnTo>
                  <a:lnTo>
                    <a:pt x="57162" y="1084732"/>
                  </a:lnTo>
                  <a:lnTo>
                    <a:pt x="60566" y="1081328"/>
                  </a:lnTo>
                  <a:lnTo>
                    <a:pt x="60566" y="1072921"/>
                  </a:lnTo>
                  <a:close/>
                </a:path>
                <a:path w="285114" h="2950209">
                  <a:moveTo>
                    <a:pt x="284822" y="2932544"/>
                  </a:moveTo>
                  <a:lnTo>
                    <a:pt x="278803" y="2926511"/>
                  </a:lnTo>
                  <a:lnTo>
                    <a:pt x="244716" y="2926511"/>
                  </a:lnTo>
                  <a:lnTo>
                    <a:pt x="244716" y="2892425"/>
                  </a:lnTo>
                  <a:lnTo>
                    <a:pt x="238683" y="2886405"/>
                  </a:lnTo>
                  <a:lnTo>
                    <a:pt x="223812" y="2886405"/>
                  </a:lnTo>
                  <a:lnTo>
                    <a:pt x="217779" y="2892425"/>
                  </a:lnTo>
                  <a:lnTo>
                    <a:pt x="217779" y="2926511"/>
                  </a:lnTo>
                  <a:lnTo>
                    <a:pt x="183705" y="2926511"/>
                  </a:lnTo>
                  <a:lnTo>
                    <a:pt x="177673" y="2932544"/>
                  </a:lnTo>
                  <a:lnTo>
                    <a:pt x="177673" y="2947403"/>
                  </a:lnTo>
                  <a:lnTo>
                    <a:pt x="180047" y="2949778"/>
                  </a:lnTo>
                  <a:lnTo>
                    <a:pt x="282448" y="2949778"/>
                  </a:lnTo>
                  <a:lnTo>
                    <a:pt x="284822" y="2947403"/>
                  </a:lnTo>
                  <a:lnTo>
                    <a:pt x="284822" y="2932544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1" name="object 2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669" y="10094745"/>
              <a:ext cx="103815" cy="1038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7524" y="9965883"/>
              <a:ext cx="100483" cy="100483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99362" y="9837008"/>
              <a:ext cx="97176" cy="9717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01226" y="9708140"/>
              <a:ext cx="93842" cy="93843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3096" y="9579278"/>
              <a:ext cx="90495" cy="90496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04933" y="9450403"/>
              <a:ext cx="87189" cy="87189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06790" y="9321541"/>
              <a:ext cx="83856" cy="8385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8653" y="9192673"/>
              <a:ext cx="80522" cy="8052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10509" y="9063804"/>
              <a:ext cx="77190" cy="77189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012348" y="8934929"/>
              <a:ext cx="73882" cy="73882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4211" y="8806061"/>
              <a:ext cx="70550" cy="70549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16068" y="8677199"/>
              <a:ext cx="67215" cy="67216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7911" y="8548331"/>
              <a:ext cx="63902" cy="63883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2019782" y="7388529"/>
              <a:ext cx="285115" cy="2899410"/>
            </a:xfrm>
            <a:custGeom>
              <a:avLst/>
              <a:gdLst/>
              <a:ahLst/>
              <a:cxnLst/>
              <a:rect l="l" t="t" r="r" b="b"/>
              <a:pathLst>
                <a:path w="285114" h="2899409">
                  <a:moveTo>
                    <a:pt x="48768" y="14617"/>
                  </a:moveTo>
                  <a:lnTo>
                    <a:pt x="46863" y="12700"/>
                  </a:lnTo>
                  <a:lnTo>
                    <a:pt x="44500" y="12700"/>
                  </a:lnTo>
                  <a:lnTo>
                    <a:pt x="36068" y="12700"/>
                  </a:lnTo>
                  <a:lnTo>
                    <a:pt x="36068" y="1905"/>
                  </a:lnTo>
                  <a:lnTo>
                    <a:pt x="34163" y="0"/>
                  </a:lnTo>
                  <a:lnTo>
                    <a:pt x="29451" y="0"/>
                  </a:lnTo>
                  <a:lnTo>
                    <a:pt x="27533" y="1905"/>
                  </a:lnTo>
                  <a:lnTo>
                    <a:pt x="27533" y="12700"/>
                  </a:lnTo>
                  <a:lnTo>
                    <a:pt x="16738" y="12700"/>
                  </a:lnTo>
                  <a:lnTo>
                    <a:pt x="14833" y="14617"/>
                  </a:lnTo>
                  <a:lnTo>
                    <a:pt x="14833" y="19316"/>
                  </a:lnTo>
                  <a:lnTo>
                    <a:pt x="16738" y="21234"/>
                  </a:lnTo>
                  <a:lnTo>
                    <a:pt x="27533" y="21234"/>
                  </a:lnTo>
                  <a:lnTo>
                    <a:pt x="27533" y="32029"/>
                  </a:lnTo>
                  <a:lnTo>
                    <a:pt x="29451" y="33934"/>
                  </a:lnTo>
                  <a:lnTo>
                    <a:pt x="34163" y="33934"/>
                  </a:lnTo>
                  <a:lnTo>
                    <a:pt x="36068" y="32029"/>
                  </a:lnTo>
                  <a:lnTo>
                    <a:pt x="36068" y="21234"/>
                  </a:lnTo>
                  <a:lnTo>
                    <a:pt x="46863" y="21234"/>
                  </a:lnTo>
                  <a:lnTo>
                    <a:pt x="48768" y="19316"/>
                  </a:lnTo>
                  <a:lnTo>
                    <a:pt x="48768" y="14617"/>
                  </a:lnTo>
                  <a:close/>
                </a:path>
                <a:path w="285114" h="2899409">
                  <a:moveTo>
                    <a:pt x="50253" y="150088"/>
                  </a:moveTo>
                  <a:lnTo>
                    <a:pt x="50241" y="144907"/>
                  </a:lnTo>
                  <a:lnTo>
                    <a:pt x="48145" y="142811"/>
                  </a:lnTo>
                  <a:lnTo>
                    <a:pt x="45567" y="142811"/>
                  </a:lnTo>
                  <a:lnTo>
                    <a:pt x="36296" y="142811"/>
                  </a:lnTo>
                  <a:lnTo>
                    <a:pt x="36296" y="130962"/>
                  </a:lnTo>
                  <a:lnTo>
                    <a:pt x="34188" y="128866"/>
                  </a:lnTo>
                  <a:lnTo>
                    <a:pt x="29019" y="128866"/>
                  </a:lnTo>
                  <a:lnTo>
                    <a:pt x="26924" y="130962"/>
                  </a:lnTo>
                  <a:lnTo>
                    <a:pt x="26924" y="142811"/>
                  </a:lnTo>
                  <a:lnTo>
                    <a:pt x="15062" y="142811"/>
                  </a:lnTo>
                  <a:lnTo>
                    <a:pt x="12966" y="144919"/>
                  </a:lnTo>
                  <a:lnTo>
                    <a:pt x="12966" y="150088"/>
                  </a:lnTo>
                  <a:lnTo>
                    <a:pt x="15062" y="152184"/>
                  </a:lnTo>
                  <a:lnTo>
                    <a:pt x="26924" y="152184"/>
                  </a:lnTo>
                  <a:lnTo>
                    <a:pt x="26924" y="164045"/>
                  </a:lnTo>
                  <a:lnTo>
                    <a:pt x="29019" y="166141"/>
                  </a:lnTo>
                  <a:lnTo>
                    <a:pt x="34188" y="166141"/>
                  </a:lnTo>
                  <a:lnTo>
                    <a:pt x="36296" y="164045"/>
                  </a:lnTo>
                  <a:lnTo>
                    <a:pt x="36296" y="152184"/>
                  </a:lnTo>
                  <a:lnTo>
                    <a:pt x="48145" y="152184"/>
                  </a:lnTo>
                  <a:lnTo>
                    <a:pt x="50253" y="150088"/>
                  </a:lnTo>
                  <a:close/>
                </a:path>
                <a:path w="285114" h="2899409">
                  <a:moveTo>
                    <a:pt x="51714" y="275209"/>
                  </a:moveTo>
                  <a:lnTo>
                    <a:pt x="49428" y="272923"/>
                  </a:lnTo>
                  <a:lnTo>
                    <a:pt x="46609" y="272923"/>
                  </a:lnTo>
                  <a:lnTo>
                    <a:pt x="36512" y="272923"/>
                  </a:lnTo>
                  <a:lnTo>
                    <a:pt x="36512" y="260007"/>
                  </a:lnTo>
                  <a:lnTo>
                    <a:pt x="34226" y="257733"/>
                  </a:lnTo>
                  <a:lnTo>
                    <a:pt x="28600" y="257733"/>
                  </a:lnTo>
                  <a:lnTo>
                    <a:pt x="26314" y="260007"/>
                  </a:lnTo>
                  <a:lnTo>
                    <a:pt x="26314" y="272923"/>
                  </a:lnTo>
                  <a:lnTo>
                    <a:pt x="13411" y="272923"/>
                  </a:lnTo>
                  <a:lnTo>
                    <a:pt x="11125" y="275209"/>
                  </a:lnTo>
                  <a:lnTo>
                    <a:pt x="11125" y="280835"/>
                  </a:lnTo>
                  <a:lnTo>
                    <a:pt x="13411" y="283121"/>
                  </a:lnTo>
                  <a:lnTo>
                    <a:pt x="26314" y="283121"/>
                  </a:lnTo>
                  <a:lnTo>
                    <a:pt x="26314" y="296037"/>
                  </a:lnTo>
                  <a:lnTo>
                    <a:pt x="28600" y="298323"/>
                  </a:lnTo>
                  <a:lnTo>
                    <a:pt x="34226" y="298323"/>
                  </a:lnTo>
                  <a:lnTo>
                    <a:pt x="36512" y="296037"/>
                  </a:lnTo>
                  <a:lnTo>
                    <a:pt x="36512" y="283121"/>
                  </a:lnTo>
                  <a:lnTo>
                    <a:pt x="49428" y="283121"/>
                  </a:lnTo>
                  <a:lnTo>
                    <a:pt x="51714" y="280835"/>
                  </a:lnTo>
                  <a:lnTo>
                    <a:pt x="51714" y="275209"/>
                  </a:lnTo>
                  <a:close/>
                </a:path>
                <a:path w="285114" h="2899409">
                  <a:moveTo>
                    <a:pt x="53187" y="405511"/>
                  </a:moveTo>
                  <a:lnTo>
                    <a:pt x="50723" y="403034"/>
                  </a:lnTo>
                  <a:lnTo>
                    <a:pt x="47663" y="403034"/>
                  </a:lnTo>
                  <a:lnTo>
                    <a:pt x="36741" y="403034"/>
                  </a:lnTo>
                  <a:lnTo>
                    <a:pt x="36741" y="389064"/>
                  </a:lnTo>
                  <a:lnTo>
                    <a:pt x="34264" y="386600"/>
                  </a:lnTo>
                  <a:lnTo>
                    <a:pt x="28181" y="386600"/>
                  </a:lnTo>
                  <a:lnTo>
                    <a:pt x="25704" y="389077"/>
                  </a:lnTo>
                  <a:lnTo>
                    <a:pt x="25704" y="403034"/>
                  </a:lnTo>
                  <a:lnTo>
                    <a:pt x="11734" y="403034"/>
                  </a:lnTo>
                  <a:lnTo>
                    <a:pt x="9271" y="405511"/>
                  </a:lnTo>
                  <a:lnTo>
                    <a:pt x="9271" y="411607"/>
                  </a:lnTo>
                  <a:lnTo>
                    <a:pt x="11734" y="414083"/>
                  </a:lnTo>
                  <a:lnTo>
                    <a:pt x="25704" y="414083"/>
                  </a:lnTo>
                  <a:lnTo>
                    <a:pt x="25704" y="428053"/>
                  </a:lnTo>
                  <a:lnTo>
                    <a:pt x="28181" y="430517"/>
                  </a:lnTo>
                  <a:lnTo>
                    <a:pt x="34277" y="430517"/>
                  </a:lnTo>
                  <a:lnTo>
                    <a:pt x="36741" y="428040"/>
                  </a:lnTo>
                  <a:lnTo>
                    <a:pt x="36741" y="414083"/>
                  </a:lnTo>
                  <a:lnTo>
                    <a:pt x="50723" y="414083"/>
                  </a:lnTo>
                  <a:lnTo>
                    <a:pt x="53187" y="411607"/>
                  </a:lnTo>
                  <a:lnTo>
                    <a:pt x="53187" y="405511"/>
                  </a:lnTo>
                  <a:close/>
                </a:path>
                <a:path w="285114" h="2899409">
                  <a:moveTo>
                    <a:pt x="54660" y="535813"/>
                  </a:moveTo>
                  <a:lnTo>
                    <a:pt x="51993" y="533158"/>
                  </a:lnTo>
                  <a:lnTo>
                    <a:pt x="48729" y="533158"/>
                  </a:lnTo>
                  <a:lnTo>
                    <a:pt x="36969" y="533158"/>
                  </a:lnTo>
                  <a:lnTo>
                    <a:pt x="36969" y="518121"/>
                  </a:lnTo>
                  <a:lnTo>
                    <a:pt x="34315" y="515467"/>
                  </a:lnTo>
                  <a:lnTo>
                    <a:pt x="27749" y="515467"/>
                  </a:lnTo>
                  <a:lnTo>
                    <a:pt x="25095" y="518121"/>
                  </a:lnTo>
                  <a:lnTo>
                    <a:pt x="25095" y="533158"/>
                  </a:lnTo>
                  <a:lnTo>
                    <a:pt x="10058" y="533158"/>
                  </a:lnTo>
                  <a:lnTo>
                    <a:pt x="7404" y="535813"/>
                  </a:lnTo>
                  <a:lnTo>
                    <a:pt x="7404" y="542378"/>
                  </a:lnTo>
                  <a:lnTo>
                    <a:pt x="10058" y="545033"/>
                  </a:lnTo>
                  <a:lnTo>
                    <a:pt x="25095" y="545033"/>
                  </a:lnTo>
                  <a:lnTo>
                    <a:pt x="25095" y="560070"/>
                  </a:lnTo>
                  <a:lnTo>
                    <a:pt x="27749" y="562724"/>
                  </a:lnTo>
                  <a:lnTo>
                    <a:pt x="34315" y="562724"/>
                  </a:lnTo>
                  <a:lnTo>
                    <a:pt x="36969" y="560070"/>
                  </a:lnTo>
                  <a:lnTo>
                    <a:pt x="36969" y="545033"/>
                  </a:lnTo>
                  <a:lnTo>
                    <a:pt x="52006" y="545033"/>
                  </a:lnTo>
                  <a:lnTo>
                    <a:pt x="54660" y="542378"/>
                  </a:lnTo>
                  <a:lnTo>
                    <a:pt x="54660" y="535813"/>
                  </a:lnTo>
                  <a:close/>
                </a:path>
                <a:path w="285114" h="2899409">
                  <a:moveTo>
                    <a:pt x="56134" y="666115"/>
                  </a:moveTo>
                  <a:lnTo>
                    <a:pt x="53289" y="663270"/>
                  </a:lnTo>
                  <a:lnTo>
                    <a:pt x="49771" y="663270"/>
                  </a:lnTo>
                  <a:lnTo>
                    <a:pt x="37198" y="663270"/>
                  </a:lnTo>
                  <a:lnTo>
                    <a:pt x="37198" y="647179"/>
                  </a:lnTo>
                  <a:lnTo>
                    <a:pt x="34353" y="644334"/>
                  </a:lnTo>
                  <a:lnTo>
                    <a:pt x="27330" y="644334"/>
                  </a:lnTo>
                  <a:lnTo>
                    <a:pt x="24485" y="647179"/>
                  </a:lnTo>
                  <a:lnTo>
                    <a:pt x="24485" y="663270"/>
                  </a:lnTo>
                  <a:lnTo>
                    <a:pt x="8394" y="663270"/>
                  </a:lnTo>
                  <a:lnTo>
                    <a:pt x="5549" y="666115"/>
                  </a:lnTo>
                  <a:lnTo>
                    <a:pt x="5549" y="673138"/>
                  </a:lnTo>
                  <a:lnTo>
                    <a:pt x="8394" y="675982"/>
                  </a:lnTo>
                  <a:lnTo>
                    <a:pt x="24485" y="675982"/>
                  </a:lnTo>
                  <a:lnTo>
                    <a:pt x="24485" y="692073"/>
                  </a:lnTo>
                  <a:lnTo>
                    <a:pt x="27330" y="694918"/>
                  </a:lnTo>
                  <a:lnTo>
                    <a:pt x="34353" y="694918"/>
                  </a:lnTo>
                  <a:lnTo>
                    <a:pt x="37198" y="692073"/>
                  </a:lnTo>
                  <a:lnTo>
                    <a:pt x="37198" y="675982"/>
                  </a:lnTo>
                  <a:lnTo>
                    <a:pt x="53289" y="675982"/>
                  </a:lnTo>
                  <a:lnTo>
                    <a:pt x="56134" y="673138"/>
                  </a:lnTo>
                  <a:lnTo>
                    <a:pt x="56134" y="666115"/>
                  </a:lnTo>
                  <a:close/>
                </a:path>
                <a:path w="285114" h="2899409">
                  <a:moveTo>
                    <a:pt x="57607" y="796417"/>
                  </a:moveTo>
                  <a:lnTo>
                    <a:pt x="54571" y="793381"/>
                  </a:lnTo>
                  <a:lnTo>
                    <a:pt x="50838" y="793381"/>
                  </a:lnTo>
                  <a:lnTo>
                    <a:pt x="37426" y="793381"/>
                  </a:lnTo>
                  <a:lnTo>
                    <a:pt x="37426" y="776236"/>
                  </a:lnTo>
                  <a:lnTo>
                    <a:pt x="34391" y="773214"/>
                  </a:lnTo>
                  <a:lnTo>
                    <a:pt x="26911" y="773214"/>
                  </a:lnTo>
                  <a:lnTo>
                    <a:pt x="23888" y="776236"/>
                  </a:lnTo>
                  <a:lnTo>
                    <a:pt x="23888" y="793381"/>
                  </a:lnTo>
                  <a:lnTo>
                    <a:pt x="6743" y="793381"/>
                  </a:lnTo>
                  <a:lnTo>
                    <a:pt x="3708" y="796417"/>
                  </a:lnTo>
                  <a:lnTo>
                    <a:pt x="3708" y="803897"/>
                  </a:lnTo>
                  <a:lnTo>
                    <a:pt x="6743" y="806932"/>
                  </a:lnTo>
                  <a:lnTo>
                    <a:pt x="23888" y="806932"/>
                  </a:lnTo>
                  <a:lnTo>
                    <a:pt x="23888" y="824077"/>
                  </a:lnTo>
                  <a:lnTo>
                    <a:pt x="26911" y="827100"/>
                  </a:lnTo>
                  <a:lnTo>
                    <a:pt x="34391" y="827100"/>
                  </a:lnTo>
                  <a:lnTo>
                    <a:pt x="37426" y="824077"/>
                  </a:lnTo>
                  <a:lnTo>
                    <a:pt x="37426" y="806932"/>
                  </a:lnTo>
                  <a:lnTo>
                    <a:pt x="54571" y="806932"/>
                  </a:lnTo>
                  <a:lnTo>
                    <a:pt x="57607" y="803897"/>
                  </a:lnTo>
                  <a:lnTo>
                    <a:pt x="57607" y="796417"/>
                  </a:lnTo>
                  <a:close/>
                </a:path>
                <a:path w="285114" h="2899409">
                  <a:moveTo>
                    <a:pt x="59080" y="926719"/>
                  </a:moveTo>
                  <a:lnTo>
                    <a:pt x="55854" y="923493"/>
                  </a:lnTo>
                  <a:lnTo>
                    <a:pt x="51892" y="923493"/>
                  </a:lnTo>
                  <a:lnTo>
                    <a:pt x="37655" y="923493"/>
                  </a:lnTo>
                  <a:lnTo>
                    <a:pt x="37655" y="905294"/>
                  </a:lnTo>
                  <a:lnTo>
                    <a:pt x="34429" y="902068"/>
                  </a:lnTo>
                  <a:lnTo>
                    <a:pt x="26492" y="902068"/>
                  </a:lnTo>
                  <a:lnTo>
                    <a:pt x="23279" y="905294"/>
                  </a:lnTo>
                  <a:lnTo>
                    <a:pt x="23279" y="923493"/>
                  </a:lnTo>
                  <a:lnTo>
                    <a:pt x="5067" y="923493"/>
                  </a:lnTo>
                  <a:lnTo>
                    <a:pt x="1854" y="926719"/>
                  </a:lnTo>
                  <a:lnTo>
                    <a:pt x="1854" y="934656"/>
                  </a:lnTo>
                  <a:lnTo>
                    <a:pt x="5067" y="937882"/>
                  </a:lnTo>
                  <a:lnTo>
                    <a:pt x="23279" y="937882"/>
                  </a:lnTo>
                  <a:lnTo>
                    <a:pt x="23279" y="956081"/>
                  </a:lnTo>
                  <a:lnTo>
                    <a:pt x="26492" y="959307"/>
                  </a:lnTo>
                  <a:lnTo>
                    <a:pt x="34429" y="959307"/>
                  </a:lnTo>
                  <a:lnTo>
                    <a:pt x="37655" y="956081"/>
                  </a:lnTo>
                  <a:lnTo>
                    <a:pt x="37655" y="937882"/>
                  </a:lnTo>
                  <a:lnTo>
                    <a:pt x="55854" y="937882"/>
                  </a:lnTo>
                  <a:lnTo>
                    <a:pt x="59080" y="934656"/>
                  </a:lnTo>
                  <a:lnTo>
                    <a:pt x="59080" y="926719"/>
                  </a:lnTo>
                  <a:close/>
                </a:path>
                <a:path w="285114" h="2899409">
                  <a:moveTo>
                    <a:pt x="60553" y="1057021"/>
                  </a:moveTo>
                  <a:lnTo>
                    <a:pt x="57150" y="1053604"/>
                  </a:lnTo>
                  <a:lnTo>
                    <a:pt x="52946" y="1053604"/>
                  </a:lnTo>
                  <a:lnTo>
                    <a:pt x="37884" y="1053604"/>
                  </a:lnTo>
                  <a:lnTo>
                    <a:pt x="37884" y="1034338"/>
                  </a:lnTo>
                  <a:lnTo>
                    <a:pt x="34480" y="1030935"/>
                  </a:lnTo>
                  <a:lnTo>
                    <a:pt x="26073" y="1030935"/>
                  </a:lnTo>
                  <a:lnTo>
                    <a:pt x="22669" y="1034338"/>
                  </a:lnTo>
                  <a:lnTo>
                    <a:pt x="22669" y="1053604"/>
                  </a:lnTo>
                  <a:lnTo>
                    <a:pt x="3403" y="1053604"/>
                  </a:lnTo>
                  <a:lnTo>
                    <a:pt x="0" y="1057021"/>
                  </a:lnTo>
                  <a:lnTo>
                    <a:pt x="0" y="1065428"/>
                  </a:lnTo>
                  <a:lnTo>
                    <a:pt x="3403" y="1068832"/>
                  </a:lnTo>
                  <a:lnTo>
                    <a:pt x="22669" y="1068832"/>
                  </a:lnTo>
                  <a:lnTo>
                    <a:pt x="22669" y="1088097"/>
                  </a:lnTo>
                  <a:lnTo>
                    <a:pt x="26073" y="1091501"/>
                  </a:lnTo>
                  <a:lnTo>
                    <a:pt x="34480" y="1091501"/>
                  </a:lnTo>
                  <a:lnTo>
                    <a:pt x="37884" y="1088097"/>
                  </a:lnTo>
                  <a:lnTo>
                    <a:pt x="37884" y="1068832"/>
                  </a:lnTo>
                  <a:lnTo>
                    <a:pt x="57150" y="1068832"/>
                  </a:lnTo>
                  <a:lnTo>
                    <a:pt x="60553" y="1065428"/>
                  </a:lnTo>
                  <a:lnTo>
                    <a:pt x="60553" y="1057021"/>
                  </a:lnTo>
                  <a:close/>
                </a:path>
                <a:path w="285114" h="2899409">
                  <a:moveTo>
                    <a:pt x="284810" y="2890024"/>
                  </a:moveTo>
                  <a:lnTo>
                    <a:pt x="281901" y="2890024"/>
                  </a:lnTo>
                  <a:lnTo>
                    <a:pt x="281901" y="2884944"/>
                  </a:lnTo>
                  <a:lnTo>
                    <a:pt x="244703" y="2884944"/>
                  </a:lnTo>
                  <a:lnTo>
                    <a:pt x="244703" y="2850654"/>
                  </a:lnTo>
                  <a:lnTo>
                    <a:pt x="241896" y="2850654"/>
                  </a:lnTo>
                  <a:lnTo>
                    <a:pt x="241896" y="2844304"/>
                  </a:lnTo>
                  <a:lnTo>
                    <a:pt x="220586" y="2844304"/>
                  </a:lnTo>
                  <a:lnTo>
                    <a:pt x="220586" y="2850654"/>
                  </a:lnTo>
                  <a:lnTo>
                    <a:pt x="217779" y="2850654"/>
                  </a:lnTo>
                  <a:lnTo>
                    <a:pt x="217779" y="2884944"/>
                  </a:lnTo>
                  <a:lnTo>
                    <a:pt x="180581" y="2884944"/>
                  </a:lnTo>
                  <a:lnTo>
                    <a:pt x="180581" y="2890024"/>
                  </a:lnTo>
                  <a:lnTo>
                    <a:pt x="177660" y="2890024"/>
                  </a:lnTo>
                  <a:lnTo>
                    <a:pt x="177660" y="2898914"/>
                  </a:lnTo>
                  <a:lnTo>
                    <a:pt x="284810" y="2898914"/>
                  </a:lnTo>
                  <a:lnTo>
                    <a:pt x="284810" y="2890024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9312" y="10106536"/>
              <a:ext cx="103815" cy="103816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01174" y="9980293"/>
              <a:ext cx="100483" cy="100483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3012" y="9854042"/>
              <a:ext cx="97176" cy="97176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4869" y="9727792"/>
              <a:ext cx="93842" cy="93842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6746" y="9601555"/>
              <a:ext cx="90495" cy="90496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08583" y="9475298"/>
              <a:ext cx="87189" cy="87189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10440" y="9349054"/>
              <a:ext cx="83856" cy="83856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212297" y="9222803"/>
              <a:ext cx="80529" cy="80522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14159" y="9096560"/>
              <a:ext cx="77190" cy="77189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15998" y="8970309"/>
              <a:ext cx="73882" cy="73882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17854" y="8844059"/>
              <a:ext cx="70550" cy="70549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219719" y="8717815"/>
              <a:ext cx="67215" cy="67216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21562" y="8591571"/>
              <a:ext cx="63902" cy="63883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2223414" y="7455344"/>
              <a:ext cx="283210" cy="2832100"/>
            </a:xfrm>
            <a:custGeom>
              <a:avLst/>
              <a:gdLst/>
              <a:ahLst/>
              <a:cxnLst/>
              <a:rect l="l" t="t" r="r" b="b"/>
              <a:pathLst>
                <a:path w="283210" h="2832100">
                  <a:moveTo>
                    <a:pt x="48793" y="14617"/>
                  </a:moveTo>
                  <a:lnTo>
                    <a:pt x="46875" y="12700"/>
                  </a:lnTo>
                  <a:lnTo>
                    <a:pt x="44526" y="12700"/>
                  </a:lnTo>
                  <a:lnTo>
                    <a:pt x="36080" y="12700"/>
                  </a:lnTo>
                  <a:lnTo>
                    <a:pt x="36080" y="1905"/>
                  </a:lnTo>
                  <a:lnTo>
                    <a:pt x="34175" y="0"/>
                  </a:lnTo>
                  <a:lnTo>
                    <a:pt x="29464" y="0"/>
                  </a:lnTo>
                  <a:lnTo>
                    <a:pt x="27559" y="1905"/>
                  </a:lnTo>
                  <a:lnTo>
                    <a:pt x="27559" y="12700"/>
                  </a:lnTo>
                  <a:lnTo>
                    <a:pt x="16764" y="12700"/>
                  </a:lnTo>
                  <a:lnTo>
                    <a:pt x="14859" y="14617"/>
                  </a:lnTo>
                  <a:lnTo>
                    <a:pt x="14859" y="19329"/>
                  </a:lnTo>
                  <a:lnTo>
                    <a:pt x="16764" y="21234"/>
                  </a:lnTo>
                  <a:lnTo>
                    <a:pt x="27559" y="21234"/>
                  </a:lnTo>
                  <a:lnTo>
                    <a:pt x="27559" y="32029"/>
                  </a:lnTo>
                  <a:lnTo>
                    <a:pt x="29464" y="33934"/>
                  </a:lnTo>
                  <a:lnTo>
                    <a:pt x="34175" y="33934"/>
                  </a:lnTo>
                  <a:lnTo>
                    <a:pt x="36080" y="32029"/>
                  </a:lnTo>
                  <a:lnTo>
                    <a:pt x="36080" y="21234"/>
                  </a:lnTo>
                  <a:lnTo>
                    <a:pt x="46875" y="21234"/>
                  </a:lnTo>
                  <a:lnTo>
                    <a:pt x="48793" y="19329"/>
                  </a:lnTo>
                  <a:lnTo>
                    <a:pt x="48793" y="14617"/>
                  </a:lnTo>
                  <a:close/>
                </a:path>
                <a:path w="283210" h="2832100">
                  <a:moveTo>
                    <a:pt x="50253" y="142290"/>
                  </a:moveTo>
                  <a:lnTo>
                    <a:pt x="48158" y="140195"/>
                  </a:lnTo>
                  <a:lnTo>
                    <a:pt x="45580" y="140195"/>
                  </a:lnTo>
                  <a:lnTo>
                    <a:pt x="36309" y="140195"/>
                  </a:lnTo>
                  <a:lnTo>
                    <a:pt x="36309" y="128346"/>
                  </a:lnTo>
                  <a:lnTo>
                    <a:pt x="34201" y="126238"/>
                  </a:lnTo>
                  <a:lnTo>
                    <a:pt x="29032" y="126238"/>
                  </a:lnTo>
                  <a:lnTo>
                    <a:pt x="26936" y="128346"/>
                  </a:lnTo>
                  <a:lnTo>
                    <a:pt x="26936" y="140195"/>
                  </a:lnTo>
                  <a:lnTo>
                    <a:pt x="15074" y="140195"/>
                  </a:lnTo>
                  <a:lnTo>
                    <a:pt x="12979" y="142303"/>
                  </a:lnTo>
                  <a:lnTo>
                    <a:pt x="12979" y="147472"/>
                  </a:lnTo>
                  <a:lnTo>
                    <a:pt x="15074" y="149567"/>
                  </a:lnTo>
                  <a:lnTo>
                    <a:pt x="26936" y="149567"/>
                  </a:lnTo>
                  <a:lnTo>
                    <a:pt x="26936" y="161429"/>
                  </a:lnTo>
                  <a:lnTo>
                    <a:pt x="29032" y="163525"/>
                  </a:lnTo>
                  <a:lnTo>
                    <a:pt x="34201" y="163525"/>
                  </a:lnTo>
                  <a:lnTo>
                    <a:pt x="36309" y="161429"/>
                  </a:lnTo>
                  <a:lnTo>
                    <a:pt x="36309" y="149567"/>
                  </a:lnTo>
                  <a:lnTo>
                    <a:pt x="48158" y="149567"/>
                  </a:lnTo>
                  <a:lnTo>
                    <a:pt x="50253" y="147472"/>
                  </a:lnTo>
                  <a:lnTo>
                    <a:pt x="50253" y="142290"/>
                  </a:lnTo>
                  <a:close/>
                </a:path>
                <a:path w="283210" h="2832100">
                  <a:moveTo>
                    <a:pt x="51727" y="269976"/>
                  </a:moveTo>
                  <a:lnTo>
                    <a:pt x="49441" y="267690"/>
                  </a:lnTo>
                  <a:lnTo>
                    <a:pt x="46634" y="267690"/>
                  </a:lnTo>
                  <a:lnTo>
                    <a:pt x="36537" y="267690"/>
                  </a:lnTo>
                  <a:lnTo>
                    <a:pt x="36537" y="254774"/>
                  </a:lnTo>
                  <a:lnTo>
                    <a:pt x="34251" y="252488"/>
                  </a:lnTo>
                  <a:lnTo>
                    <a:pt x="28625" y="252488"/>
                  </a:lnTo>
                  <a:lnTo>
                    <a:pt x="26339" y="254774"/>
                  </a:lnTo>
                  <a:lnTo>
                    <a:pt x="26339" y="267690"/>
                  </a:lnTo>
                  <a:lnTo>
                    <a:pt x="13423" y="267690"/>
                  </a:lnTo>
                  <a:lnTo>
                    <a:pt x="11137" y="269976"/>
                  </a:lnTo>
                  <a:lnTo>
                    <a:pt x="11137" y="275602"/>
                  </a:lnTo>
                  <a:lnTo>
                    <a:pt x="13423" y="277888"/>
                  </a:lnTo>
                  <a:lnTo>
                    <a:pt x="26339" y="277888"/>
                  </a:lnTo>
                  <a:lnTo>
                    <a:pt x="26339" y="290804"/>
                  </a:lnTo>
                  <a:lnTo>
                    <a:pt x="28625" y="293077"/>
                  </a:lnTo>
                  <a:lnTo>
                    <a:pt x="34251" y="293077"/>
                  </a:lnTo>
                  <a:lnTo>
                    <a:pt x="36537" y="290804"/>
                  </a:lnTo>
                  <a:lnTo>
                    <a:pt x="36537" y="277888"/>
                  </a:lnTo>
                  <a:lnTo>
                    <a:pt x="49441" y="277888"/>
                  </a:lnTo>
                  <a:lnTo>
                    <a:pt x="51727" y="275602"/>
                  </a:lnTo>
                  <a:lnTo>
                    <a:pt x="51727" y="269976"/>
                  </a:lnTo>
                  <a:close/>
                </a:path>
                <a:path w="283210" h="2832100">
                  <a:moveTo>
                    <a:pt x="53200" y="397662"/>
                  </a:moveTo>
                  <a:lnTo>
                    <a:pt x="50736" y="395185"/>
                  </a:lnTo>
                  <a:lnTo>
                    <a:pt x="47688" y="395185"/>
                  </a:lnTo>
                  <a:lnTo>
                    <a:pt x="36766" y="395185"/>
                  </a:lnTo>
                  <a:lnTo>
                    <a:pt x="36766" y="381215"/>
                  </a:lnTo>
                  <a:lnTo>
                    <a:pt x="34290" y="378739"/>
                  </a:lnTo>
                  <a:lnTo>
                    <a:pt x="28194" y="378739"/>
                  </a:lnTo>
                  <a:lnTo>
                    <a:pt x="25730" y="381215"/>
                  </a:lnTo>
                  <a:lnTo>
                    <a:pt x="25730" y="395185"/>
                  </a:lnTo>
                  <a:lnTo>
                    <a:pt x="11747" y="395185"/>
                  </a:lnTo>
                  <a:lnTo>
                    <a:pt x="9283" y="397662"/>
                  </a:lnTo>
                  <a:lnTo>
                    <a:pt x="9283" y="403745"/>
                  </a:lnTo>
                  <a:lnTo>
                    <a:pt x="11760" y="406222"/>
                  </a:lnTo>
                  <a:lnTo>
                    <a:pt x="25730" y="406222"/>
                  </a:lnTo>
                  <a:lnTo>
                    <a:pt x="25730" y="420204"/>
                  </a:lnTo>
                  <a:lnTo>
                    <a:pt x="28194" y="422668"/>
                  </a:lnTo>
                  <a:lnTo>
                    <a:pt x="34290" y="422668"/>
                  </a:lnTo>
                  <a:lnTo>
                    <a:pt x="36766" y="420192"/>
                  </a:lnTo>
                  <a:lnTo>
                    <a:pt x="36766" y="406222"/>
                  </a:lnTo>
                  <a:lnTo>
                    <a:pt x="50736" y="406222"/>
                  </a:lnTo>
                  <a:lnTo>
                    <a:pt x="53200" y="403745"/>
                  </a:lnTo>
                  <a:lnTo>
                    <a:pt x="53200" y="397662"/>
                  </a:lnTo>
                  <a:close/>
                </a:path>
                <a:path w="283210" h="2832100">
                  <a:moveTo>
                    <a:pt x="54673" y="525335"/>
                  </a:moveTo>
                  <a:lnTo>
                    <a:pt x="52019" y="522681"/>
                  </a:lnTo>
                  <a:lnTo>
                    <a:pt x="48742" y="522681"/>
                  </a:lnTo>
                  <a:lnTo>
                    <a:pt x="36982" y="522681"/>
                  </a:lnTo>
                  <a:lnTo>
                    <a:pt x="36982" y="507644"/>
                  </a:lnTo>
                  <a:lnTo>
                    <a:pt x="34328" y="504990"/>
                  </a:lnTo>
                  <a:lnTo>
                    <a:pt x="27762" y="504990"/>
                  </a:lnTo>
                  <a:lnTo>
                    <a:pt x="25107" y="507644"/>
                  </a:lnTo>
                  <a:lnTo>
                    <a:pt x="25107" y="522681"/>
                  </a:lnTo>
                  <a:lnTo>
                    <a:pt x="10071" y="522681"/>
                  </a:lnTo>
                  <a:lnTo>
                    <a:pt x="7416" y="525335"/>
                  </a:lnTo>
                  <a:lnTo>
                    <a:pt x="7416" y="531901"/>
                  </a:lnTo>
                  <a:lnTo>
                    <a:pt x="10071" y="534555"/>
                  </a:lnTo>
                  <a:lnTo>
                    <a:pt x="25107" y="534555"/>
                  </a:lnTo>
                  <a:lnTo>
                    <a:pt x="25107" y="549592"/>
                  </a:lnTo>
                  <a:lnTo>
                    <a:pt x="27762" y="552246"/>
                  </a:lnTo>
                  <a:lnTo>
                    <a:pt x="34328" y="552246"/>
                  </a:lnTo>
                  <a:lnTo>
                    <a:pt x="36982" y="549592"/>
                  </a:lnTo>
                  <a:lnTo>
                    <a:pt x="36982" y="534555"/>
                  </a:lnTo>
                  <a:lnTo>
                    <a:pt x="52019" y="534555"/>
                  </a:lnTo>
                  <a:lnTo>
                    <a:pt x="54673" y="531901"/>
                  </a:lnTo>
                  <a:lnTo>
                    <a:pt x="54673" y="525335"/>
                  </a:lnTo>
                  <a:close/>
                </a:path>
                <a:path w="283210" h="2832100">
                  <a:moveTo>
                    <a:pt x="56146" y="653021"/>
                  </a:moveTo>
                  <a:lnTo>
                    <a:pt x="53301" y="650163"/>
                  </a:lnTo>
                  <a:lnTo>
                    <a:pt x="49796" y="650163"/>
                  </a:lnTo>
                  <a:lnTo>
                    <a:pt x="37211" y="650163"/>
                  </a:lnTo>
                  <a:lnTo>
                    <a:pt x="37211" y="634085"/>
                  </a:lnTo>
                  <a:lnTo>
                    <a:pt x="34366" y="631228"/>
                  </a:lnTo>
                  <a:lnTo>
                    <a:pt x="27343" y="631228"/>
                  </a:lnTo>
                  <a:lnTo>
                    <a:pt x="24498" y="634085"/>
                  </a:lnTo>
                  <a:lnTo>
                    <a:pt x="24498" y="650163"/>
                  </a:lnTo>
                  <a:lnTo>
                    <a:pt x="8407" y="650163"/>
                  </a:lnTo>
                  <a:lnTo>
                    <a:pt x="5562" y="653021"/>
                  </a:lnTo>
                  <a:lnTo>
                    <a:pt x="5562" y="660031"/>
                  </a:lnTo>
                  <a:lnTo>
                    <a:pt x="8407" y="662889"/>
                  </a:lnTo>
                  <a:lnTo>
                    <a:pt x="24498" y="662889"/>
                  </a:lnTo>
                  <a:lnTo>
                    <a:pt x="24498" y="678980"/>
                  </a:lnTo>
                  <a:lnTo>
                    <a:pt x="27343" y="681824"/>
                  </a:lnTo>
                  <a:lnTo>
                    <a:pt x="34366" y="681824"/>
                  </a:lnTo>
                  <a:lnTo>
                    <a:pt x="37211" y="678980"/>
                  </a:lnTo>
                  <a:lnTo>
                    <a:pt x="37211" y="662889"/>
                  </a:lnTo>
                  <a:lnTo>
                    <a:pt x="53301" y="662889"/>
                  </a:lnTo>
                  <a:lnTo>
                    <a:pt x="56146" y="660031"/>
                  </a:lnTo>
                  <a:lnTo>
                    <a:pt x="56146" y="653021"/>
                  </a:lnTo>
                  <a:close/>
                </a:path>
                <a:path w="283210" h="2832100">
                  <a:moveTo>
                    <a:pt x="57619" y="780694"/>
                  </a:moveTo>
                  <a:lnTo>
                    <a:pt x="54584" y="777671"/>
                  </a:lnTo>
                  <a:lnTo>
                    <a:pt x="50850" y="777671"/>
                  </a:lnTo>
                  <a:lnTo>
                    <a:pt x="37439" y="777671"/>
                  </a:lnTo>
                  <a:lnTo>
                    <a:pt x="37439" y="760526"/>
                  </a:lnTo>
                  <a:lnTo>
                    <a:pt x="34417" y="757491"/>
                  </a:lnTo>
                  <a:lnTo>
                    <a:pt x="26936" y="757491"/>
                  </a:lnTo>
                  <a:lnTo>
                    <a:pt x="23901" y="760526"/>
                  </a:lnTo>
                  <a:lnTo>
                    <a:pt x="23901" y="777671"/>
                  </a:lnTo>
                  <a:lnTo>
                    <a:pt x="6756" y="777671"/>
                  </a:lnTo>
                  <a:lnTo>
                    <a:pt x="3721" y="780694"/>
                  </a:lnTo>
                  <a:lnTo>
                    <a:pt x="3721" y="788174"/>
                  </a:lnTo>
                  <a:lnTo>
                    <a:pt x="6756" y="791210"/>
                  </a:lnTo>
                  <a:lnTo>
                    <a:pt x="23901" y="791210"/>
                  </a:lnTo>
                  <a:lnTo>
                    <a:pt x="23901" y="808355"/>
                  </a:lnTo>
                  <a:lnTo>
                    <a:pt x="26936" y="811390"/>
                  </a:lnTo>
                  <a:lnTo>
                    <a:pt x="34417" y="811390"/>
                  </a:lnTo>
                  <a:lnTo>
                    <a:pt x="37439" y="808355"/>
                  </a:lnTo>
                  <a:lnTo>
                    <a:pt x="37439" y="791210"/>
                  </a:lnTo>
                  <a:lnTo>
                    <a:pt x="54584" y="791210"/>
                  </a:lnTo>
                  <a:lnTo>
                    <a:pt x="57619" y="788174"/>
                  </a:lnTo>
                  <a:lnTo>
                    <a:pt x="57619" y="780694"/>
                  </a:lnTo>
                  <a:close/>
                </a:path>
                <a:path w="283210" h="2832100">
                  <a:moveTo>
                    <a:pt x="59093" y="908380"/>
                  </a:moveTo>
                  <a:lnTo>
                    <a:pt x="55880" y="905154"/>
                  </a:lnTo>
                  <a:lnTo>
                    <a:pt x="51904" y="905154"/>
                  </a:lnTo>
                  <a:lnTo>
                    <a:pt x="37680" y="905154"/>
                  </a:lnTo>
                  <a:lnTo>
                    <a:pt x="37680" y="886955"/>
                  </a:lnTo>
                  <a:lnTo>
                    <a:pt x="34455" y="883729"/>
                  </a:lnTo>
                  <a:lnTo>
                    <a:pt x="26517" y="883729"/>
                  </a:lnTo>
                  <a:lnTo>
                    <a:pt x="23291" y="886955"/>
                  </a:lnTo>
                  <a:lnTo>
                    <a:pt x="23291" y="905154"/>
                  </a:lnTo>
                  <a:lnTo>
                    <a:pt x="5092" y="905154"/>
                  </a:lnTo>
                  <a:lnTo>
                    <a:pt x="1866" y="908380"/>
                  </a:lnTo>
                  <a:lnTo>
                    <a:pt x="1866" y="916317"/>
                  </a:lnTo>
                  <a:lnTo>
                    <a:pt x="5092" y="919543"/>
                  </a:lnTo>
                  <a:lnTo>
                    <a:pt x="23291" y="919543"/>
                  </a:lnTo>
                  <a:lnTo>
                    <a:pt x="23291" y="937742"/>
                  </a:lnTo>
                  <a:lnTo>
                    <a:pt x="26517" y="940968"/>
                  </a:lnTo>
                  <a:lnTo>
                    <a:pt x="34455" y="940968"/>
                  </a:lnTo>
                  <a:lnTo>
                    <a:pt x="37680" y="937742"/>
                  </a:lnTo>
                  <a:lnTo>
                    <a:pt x="37680" y="919543"/>
                  </a:lnTo>
                  <a:lnTo>
                    <a:pt x="55880" y="919543"/>
                  </a:lnTo>
                  <a:lnTo>
                    <a:pt x="59093" y="916317"/>
                  </a:lnTo>
                  <a:lnTo>
                    <a:pt x="59093" y="908380"/>
                  </a:lnTo>
                  <a:close/>
                </a:path>
                <a:path w="283210" h="2832100">
                  <a:moveTo>
                    <a:pt x="60566" y="1036053"/>
                  </a:moveTo>
                  <a:lnTo>
                    <a:pt x="57162" y="1032649"/>
                  </a:lnTo>
                  <a:lnTo>
                    <a:pt x="52959" y="1032649"/>
                  </a:lnTo>
                  <a:lnTo>
                    <a:pt x="37896" y="1032649"/>
                  </a:lnTo>
                  <a:lnTo>
                    <a:pt x="37896" y="1013383"/>
                  </a:lnTo>
                  <a:lnTo>
                    <a:pt x="34493" y="1009980"/>
                  </a:lnTo>
                  <a:lnTo>
                    <a:pt x="26085" y="1009980"/>
                  </a:lnTo>
                  <a:lnTo>
                    <a:pt x="22669" y="1013383"/>
                  </a:lnTo>
                  <a:lnTo>
                    <a:pt x="22669" y="1032649"/>
                  </a:lnTo>
                  <a:lnTo>
                    <a:pt x="3416" y="1032649"/>
                  </a:lnTo>
                  <a:lnTo>
                    <a:pt x="0" y="1036053"/>
                  </a:lnTo>
                  <a:lnTo>
                    <a:pt x="0" y="1044473"/>
                  </a:lnTo>
                  <a:lnTo>
                    <a:pt x="3416" y="1047877"/>
                  </a:lnTo>
                  <a:lnTo>
                    <a:pt x="22669" y="1047877"/>
                  </a:lnTo>
                  <a:lnTo>
                    <a:pt x="22669" y="1067142"/>
                  </a:lnTo>
                  <a:lnTo>
                    <a:pt x="26085" y="1070546"/>
                  </a:lnTo>
                  <a:lnTo>
                    <a:pt x="34493" y="1070546"/>
                  </a:lnTo>
                  <a:lnTo>
                    <a:pt x="37896" y="1067142"/>
                  </a:lnTo>
                  <a:lnTo>
                    <a:pt x="37896" y="1047877"/>
                  </a:lnTo>
                  <a:lnTo>
                    <a:pt x="57162" y="1047877"/>
                  </a:lnTo>
                  <a:lnTo>
                    <a:pt x="60566" y="1044473"/>
                  </a:lnTo>
                  <a:lnTo>
                    <a:pt x="60566" y="1036053"/>
                  </a:lnTo>
                  <a:close/>
                </a:path>
                <a:path w="283210" h="2832100">
                  <a:moveTo>
                    <a:pt x="282689" y="2831655"/>
                  </a:moveTo>
                  <a:lnTo>
                    <a:pt x="278803" y="2827782"/>
                  </a:lnTo>
                  <a:lnTo>
                    <a:pt x="244729" y="2827782"/>
                  </a:lnTo>
                  <a:lnTo>
                    <a:pt x="244729" y="2794000"/>
                  </a:lnTo>
                  <a:lnTo>
                    <a:pt x="241858" y="2794000"/>
                  </a:lnTo>
                  <a:lnTo>
                    <a:pt x="241858" y="2787650"/>
                  </a:lnTo>
                  <a:lnTo>
                    <a:pt x="220662" y="2787650"/>
                  </a:lnTo>
                  <a:lnTo>
                    <a:pt x="220662" y="2794000"/>
                  </a:lnTo>
                  <a:lnTo>
                    <a:pt x="217792" y="2794000"/>
                  </a:lnTo>
                  <a:lnTo>
                    <a:pt x="217792" y="2827782"/>
                  </a:lnTo>
                  <a:lnTo>
                    <a:pt x="183718" y="2827782"/>
                  </a:lnTo>
                  <a:lnTo>
                    <a:pt x="179832" y="2831655"/>
                  </a:lnTo>
                  <a:lnTo>
                    <a:pt x="282689" y="283165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9" name="object 2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02962" y="10119508"/>
              <a:ext cx="103815" cy="103816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406662" y="9872506"/>
              <a:ext cx="97176" cy="97176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4818" y="9996007"/>
              <a:ext cx="100490" cy="100483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08519" y="9749012"/>
              <a:ext cx="93842" cy="93842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10390" y="9625524"/>
              <a:ext cx="90495" cy="90496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2233" y="9502023"/>
              <a:ext cx="87189" cy="87189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4090" y="9378529"/>
              <a:ext cx="83856" cy="83856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5947" y="9255027"/>
              <a:ext cx="80522" cy="80522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17803" y="9131533"/>
              <a:ext cx="77190" cy="77189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19648" y="9008032"/>
              <a:ext cx="73882" cy="73882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1504" y="8884537"/>
              <a:ext cx="70550" cy="70549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423362" y="8761042"/>
              <a:ext cx="67215" cy="672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25212" y="8637541"/>
              <a:ext cx="63902" cy="63883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2427071" y="7526083"/>
              <a:ext cx="60960" cy="1049020"/>
            </a:xfrm>
            <a:custGeom>
              <a:avLst/>
              <a:gdLst/>
              <a:ahLst/>
              <a:cxnLst/>
              <a:rect l="l" t="t" r="r" b="b"/>
              <a:pathLst>
                <a:path w="60960" h="1049020">
                  <a:moveTo>
                    <a:pt x="48780" y="14617"/>
                  </a:moveTo>
                  <a:lnTo>
                    <a:pt x="46863" y="12700"/>
                  </a:lnTo>
                  <a:lnTo>
                    <a:pt x="44513" y="12700"/>
                  </a:lnTo>
                  <a:lnTo>
                    <a:pt x="36068" y="12700"/>
                  </a:lnTo>
                  <a:lnTo>
                    <a:pt x="36068" y="1905"/>
                  </a:lnTo>
                  <a:lnTo>
                    <a:pt x="34163" y="0"/>
                  </a:lnTo>
                  <a:lnTo>
                    <a:pt x="29451" y="0"/>
                  </a:lnTo>
                  <a:lnTo>
                    <a:pt x="27546" y="1905"/>
                  </a:lnTo>
                  <a:lnTo>
                    <a:pt x="27546" y="12700"/>
                  </a:lnTo>
                  <a:lnTo>
                    <a:pt x="16751" y="12700"/>
                  </a:lnTo>
                  <a:lnTo>
                    <a:pt x="14833" y="14617"/>
                  </a:lnTo>
                  <a:lnTo>
                    <a:pt x="14833" y="19329"/>
                  </a:lnTo>
                  <a:lnTo>
                    <a:pt x="16751" y="21234"/>
                  </a:lnTo>
                  <a:lnTo>
                    <a:pt x="27546" y="21234"/>
                  </a:lnTo>
                  <a:lnTo>
                    <a:pt x="27546" y="32029"/>
                  </a:lnTo>
                  <a:lnTo>
                    <a:pt x="29451" y="33934"/>
                  </a:lnTo>
                  <a:lnTo>
                    <a:pt x="34163" y="33934"/>
                  </a:lnTo>
                  <a:lnTo>
                    <a:pt x="36068" y="32029"/>
                  </a:lnTo>
                  <a:lnTo>
                    <a:pt x="36068" y="21234"/>
                  </a:lnTo>
                  <a:lnTo>
                    <a:pt x="46863" y="21234"/>
                  </a:lnTo>
                  <a:lnTo>
                    <a:pt x="48780" y="19329"/>
                  </a:lnTo>
                  <a:lnTo>
                    <a:pt x="48780" y="14617"/>
                  </a:lnTo>
                  <a:close/>
                </a:path>
                <a:path w="60960" h="1049020">
                  <a:moveTo>
                    <a:pt x="50253" y="139534"/>
                  </a:moveTo>
                  <a:lnTo>
                    <a:pt x="48158" y="137439"/>
                  </a:lnTo>
                  <a:lnTo>
                    <a:pt x="45567" y="137439"/>
                  </a:lnTo>
                  <a:lnTo>
                    <a:pt x="36296" y="137439"/>
                  </a:lnTo>
                  <a:lnTo>
                    <a:pt x="36296" y="125590"/>
                  </a:lnTo>
                  <a:lnTo>
                    <a:pt x="34201" y="123494"/>
                  </a:lnTo>
                  <a:lnTo>
                    <a:pt x="29032" y="123494"/>
                  </a:lnTo>
                  <a:lnTo>
                    <a:pt x="26924" y="125590"/>
                  </a:lnTo>
                  <a:lnTo>
                    <a:pt x="26924" y="137439"/>
                  </a:lnTo>
                  <a:lnTo>
                    <a:pt x="15074" y="137439"/>
                  </a:lnTo>
                  <a:lnTo>
                    <a:pt x="12966" y="139547"/>
                  </a:lnTo>
                  <a:lnTo>
                    <a:pt x="12966" y="144716"/>
                  </a:lnTo>
                  <a:lnTo>
                    <a:pt x="15074" y="146812"/>
                  </a:lnTo>
                  <a:lnTo>
                    <a:pt x="26924" y="146812"/>
                  </a:lnTo>
                  <a:lnTo>
                    <a:pt x="26924" y="158673"/>
                  </a:lnTo>
                  <a:lnTo>
                    <a:pt x="29032" y="160769"/>
                  </a:lnTo>
                  <a:lnTo>
                    <a:pt x="34201" y="160769"/>
                  </a:lnTo>
                  <a:lnTo>
                    <a:pt x="36296" y="158673"/>
                  </a:lnTo>
                  <a:lnTo>
                    <a:pt x="36296" y="146812"/>
                  </a:lnTo>
                  <a:lnTo>
                    <a:pt x="48158" y="146812"/>
                  </a:lnTo>
                  <a:lnTo>
                    <a:pt x="50253" y="144716"/>
                  </a:lnTo>
                  <a:lnTo>
                    <a:pt x="50253" y="139534"/>
                  </a:lnTo>
                  <a:close/>
                </a:path>
                <a:path w="60960" h="1049020">
                  <a:moveTo>
                    <a:pt x="51727" y="264464"/>
                  </a:moveTo>
                  <a:lnTo>
                    <a:pt x="49441" y="262191"/>
                  </a:lnTo>
                  <a:lnTo>
                    <a:pt x="46621" y="262191"/>
                  </a:lnTo>
                  <a:lnTo>
                    <a:pt x="36525" y="262191"/>
                  </a:lnTo>
                  <a:lnTo>
                    <a:pt x="36525" y="249275"/>
                  </a:lnTo>
                  <a:lnTo>
                    <a:pt x="34239" y="246989"/>
                  </a:lnTo>
                  <a:lnTo>
                    <a:pt x="28613" y="246989"/>
                  </a:lnTo>
                  <a:lnTo>
                    <a:pt x="26327" y="249275"/>
                  </a:lnTo>
                  <a:lnTo>
                    <a:pt x="26327" y="262191"/>
                  </a:lnTo>
                  <a:lnTo>
                    <a:pt x="13411" y="262191"/>
                  </a:lnTo>
                  <a:lnTo>
                    <a:pt x="11137" y="264464"/>
                  </a:lnTo>
                  <a:lnTo>
                    <a:pt x="11137" y="270103"/>
                  </a:lnTo>
                  <a:lnTo>
                    <a:pt x="13411" y="272376"/>
                  </a:lnTo>
                  <a:lnTo>
                    <a:pt x="26327" y="272376"/>
                  </a:lnTo>
                  <a:lnTo>
                    <a:pt x="26327" y="285292"/>
                  </a:lnTo>
                  <a:lnTo>
                    <a:pt x="28613" y="287578"/>
                  </a:lnTo>
                  <a:lnTo>
                    <a:pt x="34239" y="287578"/>
                  </a:lnTo>
                  <a:lnTo>
                    <a:pt x="36525" y="285292"/>
                  </a:lnTo>
                  <a:lnTo>
                    <a:pt x="36525" y="272376"/>
                  </a:lnTo>
                  <a:lnTo>
                    <a:pt x="49441" y="272376"/>
                  </a:lnTo>
                  <a:lnTo>
                    <a:pt x="51727" y="270103"/>
                  </a:lnTo>
                  <a:lnTo>
                    <a:pt x="51727" y="264464"/>
                  </a:lnTo>
                  <a:close/>
                </a:path>
                <a:path w="60960" h="1049020">
                  <a:moveTo>
                    <a:pt x="53187" y="389407"/>
                  </a:moveTo>
                  <a:lnTo>
                    <a:pt x="50723" y="386930"/>
                  </a:lnTo>
                  <a:lnTo>
                    <a:pt x="47675" y="386930"/>
                  </a:lnTo>
                  <a:lnTo>
                    <a:pt x="36753" y="386930"/>
                  </a:lnTo>
                  <a:lnTo>
                    <a:pt x="36753" y="372948"/>
                  </a:lnTo>
                  <a:lnTo>
                    <a:pt x="34277" y="370484"/>
                  </a:lnTo>
                  <a:lnTo>
                    <a:pt x="28181" y="370484"/>
                  </a:lnTo>
                  <a:lnTo>
                    <a:pt x="25717" y="372960"/>
                  </a:lnTo>
                  <a:lnTo>
                    <a:pt x="25717" y="386930"/>
                  </a:lnTo>
                  <a:lnTo>
                    <a:pt x="11734" y="386930"/>
                  </a:lnTo>
                  <a:lnTo>
                    <a:pt x="9271" y="389407"/>
                  </a:lnTo>
                  <a:lnTo>
                    <a:pt x="9271" y="395490"/>
                  </a:lnTo>
                  <a:lnTo>
                    <a:pt x="11747" y="397967"/>
                  </a:lnTo>
                  <a:lnTo>
                    <a:pt x="25717" y="397967"/>
                  </a:lnTo>
                  <a:lnTo>
                    <a:pt x="25717" y="411937"/>
                  </a:lnTo>
                  <a:lnTo>
                    <a:pt x="28181" y="414413"/>
                  </a:lnTo>
                  <a:lnTo>
                    <a:pt x="34277" y="414413"/>
                  </a:lnTo>
                  <a:lnTo>
                    <a:pt x="36753" y="411937"/>
                  </a:lnTo>
                  <a:lnTo>
                    <a:pt x="36753" y="397967"/>
                  </a:lnTo>
                  <a:lnTo>
                    <a:pt x="50723" y="397967"/>
                  </a:lnTo>
                  <a:lnTo>
                    <a:pt x="53187" y="395490"/>
                  </a:lnTo>
                  <a:lnTo>
                    <a:pt x="53187" y="389407"/>
                  </a:lnTo>
                  <a:close/>
                </a:path>
                <a:path w="60960" h="1049020">
                  <a:moveTo>
                    <a:pt x="54673" y="514324"/>
                  </a:moveTo>
                  <a:lnTo>
                    <a:pt x="52006" y="511670"/>
                  </a:lnTo>
                  <a:lnTo>
                    <a:pt x="48729" y="511670"/>
                  </a:lnTo>
                  <a:lnTo>
                    <a:pt x="36982" y="511670"/>
                  </a:lnTo>
                  <a:lnTo>
                    <a:pt x="36982" y="496633"/>
                  </a:lnTo>
                  <a:lnTo>
                    <a:pt x="34315" y="493979"/>
                  </a:lnTo>
                  <a:lnTo>
                    <a:pt x="27762" y="493979"/>
                  </a:lnTo>
                  <a:lnTo>
                    <a:pt x="25107" y="496633"/>
                  </a:lnTo>
                  <a:lnTo>
                    <a:pt x="25107" y="511670"/>
                  </a:lnTo>
                  <a:lnTo>
                    <a:pt x="10071" y="511670"/>
                  </a:lnTo>
                  <a:lnTo>
                    <a:pt x="7416" y="514324"/>
                  </a:lnTo>
                  <a:lnTo>
                    <a:pt x="7416" y="520890"/>
                  </a:lnTo>
                  <a:lnTo>
                    <a:pt x="10071" y="523544"/>
                  </a:lnTo>
                  <a:lnTo>
                    <a:pt x="25107" y="523544"/>
                  </a:lnTo>
                  <a:lnTo>
                    <a:pt x="25107" y="538581"/>
                  </a:lnTo>
                  <a:lnTo>
                    <a:pt x="27762" y="541235"/>
                  </a:lnTo>
                  <a:lnTo>
                    <a:pt x="34315" y="541235"/>
                  </a:lnTo>
                  <a:lnTo>
                    <a:pt x="36982" y="538581"/>
                  </a:lnTo>
                  <a:lnTo>
                    <a:pt x="36982" y="523544"/>
                  </a:lnTo>
                  <a:lnTo>
                    <a:pt x="52006" y="523544"/>
                  </a:lnTo>
                  <a:lnTo>
                    <a:pt x="54673" y="520890"/>
                  </a:lnTo>
                  <a:lnTo>
                    <a:pt x="54673" y="514324"/>
                  </a:lnTo>
                  <a:close/>
                </a:path>
                <a:path w="60960" h="1049020">
                  <a:moveTo>
                    <a:pt x="56146" y="639267"/>
                  </a:moveTo>
                  <a:lnTo>
                    <a:pt x="53301" y="636422"/>
                  </a:lnTo>
                  <a:lnTo>
                    <a:pt x="49784" y="636422"/>
                  </a:lnTo>
                  <a:lnTo>
                    <a:pt x="37211" y="636422"/>
                  </a:lnTo>
                  <a:lnTo>
                    <a:pt x="37211" y="620331"/>
                  </a:lnTo>
                  <a:lnTo>
                    <a:pt x="34366" y="617474"/>
                  </a:lnTo>
                  <a:lnTo>
                    <a:pt x="27343" y="617474"/>
                  </a:lnTo>
                  <a:lnTo>
                    <a:pt x="24498" y="620331"/>
                  </a:lnTo>
                  <a:lnTo>
                    <a:pt x="24498" y="636422"/>
                  </a:lnTo>
                  <a:lnTo>
                    <a:pt x="8407" y="636422"/>
                  </a:lnTo>
                  <a:lnTo>
                    <a:pt x="5549" y="639267"/>
                  </a:lnTo>
                  <a:lnTo>
                    <a:pt x="5549" y="646290"/>
                  </a:lnTo>
                  <a:lnTo>
                    <a:pt x="8407" y="649135"/>
                  </a:lnTo>
                  <a:lnTo>
                    <a:pt x="24498" y="649135"/>
                  </a:lnTo>
                  <a:lnTo>
                    <a:pt x="24498" y="665226"/>
                  </a:lnTo>
                  <a:lnTo>
                    <a:pt x="27343" y="668070"/>
                  </a:lnTo>
                  <a:lnTo>
                    <a:pt x="34366" y="668070"/>
                  </a:lnTo>
                  <a:lnTo>
                    <a:pt x="37211" y="665226"/>
                  </a:lnTo>
                  <a:lnTo>
                    <a:pt x="37211" y="649135"/>
                  </a:lnTo>
                  <a:lnTo>
                    <a:pt x="53301" y="649135"/>
                  </a:lnTo>
                  <a:lnTo>
                    <a:pt x="56146" y="646290"/>
                  </a:lnTo>
                  <a:lnTo>
                    <a:pt x="56146" y="639267"/>
                  </a:lnTo>
                  <a:close/>
                </a:path>
                <a:path w="60960" h="1049020">
                  <a:moveTo>
                    <a:pt x="57607" y="764184"/>
                  </a:moveTo>
                  <a:lnTo>
                    <a:pt x="54584" y="761161"/>
                  </a:lnTo>
                  <a:lnTo>
                    <a:pt x="50838" y="761161"/>
                  </a:lnTo>
                  <a:lnTo>
                    <a:pt x="37426" y="761161"/>
                  </a:lnTo>
                  <a:lnTo>
                    <a:pt x="37426" y="744016"/>
                  </a:lnTo>
                  <a:lnTo>
                    <a:pt x="34404" y="740981"/>
                  </a:lnTo>
                  <a:lnTo>
                    <a:pt x="26924" y="740981"/>
                  </a:lnTo>
                  <a:lnTo>
                    <a:pt x="23888" y="744016"/>
                  </a:lnTo>
                  <a:lnTo>
                    <a:pt x="23888" y="761161"/>
                  </a:lnTo>
                  <a:lnTo>
                    <a:pt x="6743" y="761161"/>
                  </a:lnTo>
                  <a:lnTo>
                    <a:pt x="3708" y="764184"/>
                  </a:lnTo>
                  <a:lnTo>
                    <a:pt x="3708" y="771664"/>
                  </a:lnTo>
                  <a:lnTo>
                    <a:pt x="6743" y="774700"/>
                  </a:lnTo>
                  <a:lnTo>
                    <a:pt x="23888" y="774700"/>
                  </a:lnTo>
                  <a:lnTo>
                    <a:pt x="23888" y="791845"/>
                  </a:lnTo>
                  <a:lnTo>
                    <a:pt x="26924" y="794880"/>
                  </a:lnTo>
                  <a:lnTo>
                    <a:pt x="34404" y="794880"/>
                  </a:lnTo>
                  <a:lnTo>
                    <a:pt x="37426" y="791845"/>
                  </a:lnTo>
                  <a:lnTo>
                    <a:pt x="37426" y="774700"/>
                  </a:lnTo>
                  <a:lnTo>
                    <a:pt x="54571" y="774700"/>
                  </a:lnTo>
                  <a:lnTo>
                    <a:pt x="57607" y="771664"/>
                  </a:lnTo>
                  <a:lnTo>
                    <a:pt x="57607" y="764184"/>
                  </a:lnTo>
                  <a:close/>
                </a:path>
                <a:path w="60960" h="1049020">
                  <a:moveTo>
                    <a:pt x="59080" y="889127"/>
                  </a:moveTo>
                  <a:lnTo>
                    <a:pt x="55867" y="885901"/>
                  </a:lnTo>
                  <a:lnTo>
                    <a:pt x="51892" y="885901"/>
                  </a:lnTo>
                  <a:lnTo>
                    <a:pt x="37655" y="885901"/>
                  </a:lnTo>
                  <a:lnTo>
                    <a:pt x="37655" y="867702"/>
                  </a:lnTo>
                  <a:lnTo>
                    <a:pt x="34442" y="864476"/>
                  </a:lnTo>
                  <a:lnTo>
                    <a:pt x="26504" y="864476"/>
                  </a:lnTo>
                  <a:lnTo>
                    <a:pt x="23279" y="867702"/>
                  </a:lnTo>
                  <a:lnTo>
                    <a:pt x="23279" y="885901"/>
                  </a:lnTo>
                  <a:lnTo>
                    <a:pt x="5080" y="885901"/>
                  </a:lnTo>
                  <a:lnTo>
                    <a:pt x="1854" y="889127"/>
                  </a:lnTo>
                  <a:lnTo>
                    <a:pt x="1854" y="897064"/>
                  </a:lnTo>
                  <a:lnTo>
                    <a:pt x="5080" y="900277"/>
                  </a:lnTo>
                  <a:lnTo>
                    <a:pt x="23279" y="900277"/>
                  </a:lnTo>
                  <a:lnTo>
                    <a:pt x="23279" y="918489"/>
                  </a:lnTo>
                  <a:lnTo>
                    <a:pt x="26504" y="921702"/>
                  </a:lnTo>
                  <a:lnTo>
                    <a:pt x="34442" y="921702"/>
                  </a:lnTo>
                  <a:lnTo>
                    <a:pt x="37655" y="918489"/>
                  </a:lnTo>
                  <a:lnTo>
                    <a:pt x="37655" y="900277"/>
                  </a:lnTo>
                  <a:lnTo>
                    <a:pt x="55867" y="900277"/>
                  </a:lnTo>
                  <a:lnTo>
                    <a:pt x="59080" y="897064"/>
                  </a:lnTo>
                  <a:lnTo>
                    <a:pt x="59080" y="889127"/>
                  </a:lnTo>
                  <a:close/>
                </a:path>
                <a:path w="60960" h="1049020">
                  <a:moveTo>
                    <a:pt x="60566" y="1014044"/>
                  </a:moveTo>
                  <a:lnTo>
                    <a:pt x="57150" y="1010640"/>
                  </a:lnTo>
                  <a:lnTo>
                    <a:pt x="52946" y="1010640"/>
                  </a:lnTo>
                  <a:lnTo>
                    <a:pt x="37896" y="1010640"/>
                  </a:lnTo>
                  <a:lnTo>
                    <a:pt x="37896" y="991374"/>
                  </a:lnTo>
                  <a:lnTo>
                    <a:pt x="34480" y="987971"/>
                  </a:lnTo>
                  <a:lnTo>
                    <a:pt x="26073" y="987971"/>
                  </a:lnTo>
                  <a:lnTo>
                    <a:pt x="22669" y="991374"/>
                  </a:lnTo>
                  <a:lnTo>
                    <a:pt x="22669" y="1010640"/>
                  </a:lnTo>
                  <a:lnTo>
                    <a:pt x="3403" y="1010640"/>
                  </a:lnTo>
                  <a:lnTo>
                    <a:pt x="0" y="1014044"/>
                  </a:lnTo>
                  <a:lnTo>
                    <a:pt x="0" y="1022451"/>
                  </a:lnTo>
                  <a:lnTo>
                    <a:pt x="3403" y="1025867"/>
                  </a:lnTo>
                  <a:lnTo>
                    <a:pt x="22669" y="1025867"/>
                  </a:lnTo>
                  <a:lnTo>
                    <a:pt x="22669" y="1045133"/>
                  </a:lnTo>
                  <a:lnTo>
                    <a:pt x="26073" y="1048537"/>
                  </a:lnTo>
                  <a:lnTo>
                    <a:pt x="34480" y="1048537"/>
                  </a:lnTo>
                  <a:lnTo>
                    <a:pt x="37896" y="1045133"/>
                  </a:lnTo>
                  <a:lnTo>
                    <a:pt x="37896" y="1025867"/>
                  </a:lnTo>
                  <a:lnTo>
                    <a:pt x="57150" y="1025867"/>
                  </a:lnTo>
                  <a:lnTo>
                    <a:pt x="60566" y="1022451"/>
                  </a:lnTo>
                  <a:lnTo>
                    <a:pt x="60566" y="1014044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06612" y="10135623"/>
              <a:ext cx="103815" cy="151375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08468" y="10015711"/>
              <a:ext cx="100483" cy="10048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0306" y="9895787"/>
              <a:ext cx="97176" cy="97176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12170" y="9775875"/>
              <a:ext cx="93843" cy="9384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4040" y="9655970"/>
              <a:ext cx="90495" cy="90496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15877" y="9536051"/>
              <a:ext cx="87189" cy="87189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17740" y="9416133"/>
              <a:ext cx="83856" cy="8385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9597" y="9296220"/>
              <a:ext cx="80522" cy="80522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1453" y="9176308"/>
              <a:ext cx="77197" cy="77189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623292" y="9056383"/>
              <a:ext cx="73882" cy="73882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5154" y="8936471"/>
              <a:ext cx="70550" cy="70550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7012" y="8816560"/>
              <a:ext cx="67215" cy="67216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28855" y="8696641"/>
              <a:ext cx="63902" cy="63883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2630716" y="7617408"/>
              <a:ext cx="60960" cy="1020444"/>
            </a:xfrm>
            <a:custGeom>
              <a:avLst/>
              <a:gdLst/>
              <a:ahLst/>
              <a:cxnLst/>
              <a:rect l="l" t="t" r="r" b="b"/>
              <a:pathLst>
                <a:path w="60960" h="1020445">
                  <a:moveTo>
                    <a:pt x="48780" y="14617"/>
                  </a:moveTo>
                  <a:lnTo>
                    <a:pt x="46875" y="12712"/>
                  </a:lnTo>
                  <a:lnTo>
                    <a:pt x="44513" y="12712"/>
                  </a:lnTo>
                  <a:lnTo>
                    <a:pt x="36080" y="12712"/>
                  </a:lnTo>
                  <a:lnTo>
                    <a:pt x="36080" y="1917"/>
                  </a:lnTo>
                  <a:lnTo>
                    <a:pt x="34175" y="0"/>
                  </a:lnTo>
                  <a:lnTo>
                    <a:pt x="29464" y="0"/>
                  </a:lnTo>
                  <a:lnTo>
                    <a:pt x="27546" y="1917"/>
                  </a:lnTo>
                  <a:lnTo>
                    <a:pt x="27546" y="12712"/>
                  </a:lnTo>
                  <a:lnTo>
                    <a:pt x="16751" y="12712"/>
                  </a:lnTo>
                  <a:lnTo>
                    <a:pt x="14846" y="14617"/>
                  </a:lnTo>
                  <a:lnTo>
                    <a:pt x="14846" y="19329"/>
                  </a:lnTo>
                  <a:lnTo>
                    <a:pt x="16751" y="21234"/>
                  </a:lnTo>
                  <a:lnTo>
                    <a:pt x="27546" y="21234"/>
                  </a:lnTo>
                  <a:lnTo>
                    <a:pt x="27546" y="32029"/>
                  </a:lnTo>
                  <a:lnTo>
                    <a:pt x="29464" y="33947"/>
                  </a:lnTo>
                  <a:lnTo>
                    <a:pt x="34175" y="33947"/>
                  </a:lnTo>
                  <a:lnTo>
                    <a:pt x="36080" y="32029"/>
                  </a:lnTo>
                  <a:lnTo>
                    <a:pt x="36080" y="21234"/>
                  </a:lnTo>
                  <a:lnTo>
                    <a:pt x="46875" y="21234"/>
                  </a:lnTo>
                  <a:lnTo>
                    <a:pt x="48780" y="19329"/>
                  </a:lnTo>
                  <a:lnTo>
                    <a:pt x="48780" y="14617"/>
                  </a:lnTo>
                  <a:close/>
                </a:path>
                <a:path w="60960" h="1020445">
                  <a:moveTo>
                    <a:pt x="50253" y="135978"/>
                  </a:moveTo>
                  <a:lnTo>
                    <a:pt x="48158" y="133870"/>
                  </a:lnTo>
                  <a:lnTo>
                    <a:pt x="45567" y="133870"/>
                  </a:lnTo>
                  <a:lnTo>
                    <a:pt x="36296" y="133870"/>
                  </a:lnTo>
                  <a:lnTo>
                    <a:pt x="36296" y="122021"/>
                  </a:lnTo>
                  <a:lnTo>
                    <a:pt x="34201" y="119913"/>
                  </a:lnTo>
                  <a:lnTo>
                    <a:pt x="29032" y="119913"/>
                  </a:lnTo>
                  <a:lnTo>
                    <a:pt x="26936" y="122021"/>
                  </a:lnTo>
                  <a:lnTo>
                    <a:pt x="26936" y="133870"/>
                  </a:lnTo>
                  <a:lnTo>
                    <a:pt x="15074" y="133870"/>
                  </a:lnTo>
                  <a:lnTo>
                    <a:pt x="12979" y="135978"/>
                  </a:lnTo>
                  <a:lnTo>
                    <a:pt x="12979" y="141147"/>
                  </a:lnTo>
                  <a:lnTo>
                    <a:pt x="15074" y="143243"/>
                  </a:lnTo>
                  <a:lnTo>
                    <a:pt x="26936" y="143243"/>
                  </a:lnTo>
                  <a:lnTo>
                    <a:pt x="26936" y="155105"/>
                  </a:lnTo>
                  <a:lnTo>
                    <a:pt x="29032" y="157200"/>
                  </a:lnTo>
                  <a:lnTo>
                    <a:pt x="34201" y="157200"/>
                  </a:lnTo>
                  <a:lnTo>
                    <a:pt x="36296" y="155105"/>
                  </a:lnTo>
                  <a:lnTo>
                    <a:pt x="36296" y="143243"/>
                  </a:lnTo>
                  <a:lnTo>
                    <a:pt x="48158" y="143243"/>
                  </a:lnTo>
                  <a:lnTo>
                    <a:pt x="50253" y="141147"/>
                  </a:lnTo>
                  <a:lnTo>
                    <a:pt x="50253" y="135978"/>
                  </a:lnTo>
                  <a:close/>
                </a:path>
                <a:path w="60960" h="1020445">
                  <a:moveTo>
                    <a:pt x="51727" y="257314"/>
                  </a:moveTo>
                  <a:lnTo>
                    <a:pt x="49441" y="255028"/>
                  </a:lnTo>
                  <a:lnTo>
                    <a:pt x="46621" y="255028"/>
                  </a:lnTo>
                  <a:lnTo>
                    <a:pt x="36525" y="255028"/>
                  </a:lnTo>
                  <a:lnTo>
                    <a:pt x="36525" y="242112"/>
                  </a:lnTo>
                  <a:lnTo>
                    <a:pt x="34239" y="239839"/>
                  </a:lnTo>
                  <a:lnTo>
                    <a:pt x="28613" y="239839"/>
                  </a:lnTo>
                  <a:lnTo>
                    <a:pt x="26327" y="242112"/>
                  </a:lnTo>
                  <a:lnTo>
                    <a:pt x="26327" y="255028"/>
                  </a:lnTo>
                  <a:lnTo>
                    <a:pt x="13411" y="255028"/>
                  </a:lnTo>
                  <a:lnTo>
                    <a:pt x="11137" y="257314"/>
                  </a:lnTo>
                  <a:lnTo>
                    <a:pt x="11137" y="262940"/>
                  </a:lnTo>
                  <a:lnTo>
                    <a:pt x="13411" y="265226"/>
                  </a:lnTo>
                  <a:lnTo>
                    <a:pt x="26327" y="265226"/>
                  </a:lnTo>
                  <a:lnTo>
                    <a:pt x="26327" y="278142"/>
                  </a:lnTo>
                  <a:lnTo>
                    <a:pt x="28613" y="280428"/>
                  </a:lnTo>
                  <a:lnTo>
                    <a:pt x="34239" y="280428"/>
                  </a:lnTo>
                  <a:lnTo>
                    <a:pt x="36525" y="278142"/>
                  </a:lnTo>
                  <a:lnTo>
                    <a:pt x="36525" y="265226"/>
                  </a:lnTo>
                  <a:lnTo>
                    <a:pt x="49441" y="265226"/>
                  </a:lnTo>
                  <a:lnTo>
                    <a:pt x="51727" y="262940"/>
                  </a:lnTo>
                  <a:lnTo>
                    <a:pt x="51727" y="257314"/>
                  </a:lnTo>
                  <a:close/>
                </a:path>
                <a:path w="60960" h="1020445">
                  <a:moveTo>
                    <a:pt x="53200" y="378663"/>
                  </a:moveTo>
                  <a:lnTo>
                    <a:pt x="50736" y="376186"/>
                  </a:lnTo>
                  <a:lnTo>
                    <a:pt x="47675" y="376186"/>
                  </a:lnTo>
                  <a:lnTo>
                    <a:pt x="36753" y="376186"/>
                  </a:lnTo>
                  <a:lnTo>
                    <a:pt x="36753" y="362216"/>
                  </a:lnTo>
                  <a:lnTo>
                    <a:pt x="34277" y="359752"/>
                  </a:lnTo>
                  <a:lnTo>
                    <a:pt x="28194" y="359752"/>
                  </a:lnTo>
                  <a:lnTo>
                    <a:pt x="25717" y="362216"/>
                  </a:lnTo>
                  <a:lnTo>
                    <a:pt x="25717" y="376186"/>
                  </a:lnTo>
                  <a:lnTo>
                    <a:pt x="11747" y="376186"/>
                  </a:lnTo>
                  <a:lnTo>
                    <a:pt x="9271" y="378663"/>
                  </a:lnTo>
                  <a:lnTo>
                    <a:pt x="9271" y="384759"/>
                  </a:lnTo>
                  <a:lnTo>
                    <a:pt x="11747" y="387223"/>
                  </a:lnTo>
                  <a:lnTo>
                    <a:pt x="25717" y="387223"/>
                  </a:lnTo>
                  <a:lnTo>
                    <a:pt x="25717" y="401205"/>
                  </a:lnTo>
                  <a:lnTo>
                    <a:pt x="28194" y="403669"/>
                  </a:lnTo>
                  <a:lnTo>
                    <a:pt x="34277" y="403669"/>
                  </a:lnTo>
                  <a:lnTo>
                    <a:pt x="36753" y="401193"/>
                  </a:lnTo>
                  <a:lnTo>
                    <a:pt x="36753" y="387223"/>
                  </a:lnTo>
                  <a:lnTo>
                    <a:pt x="50736" y="387223"/>
                  </a:lnTo>
                  <a:lnTo>
                    <a:pt x="53200" y="384759"/>
                  </a:lnTo>
                  <a:lnTo>
                    <a:pt x="53200" y="378663"/>
                  </a:lnTo>
                  <a:close/>
                </a:path>
                <a:path w="60960" h="1020445">
                  <a:moveTo>
                    <a:pt x="54673" y="500011"/>
                  </a:moveTo>
                  <a:lnTo>
                    <a:pt x="52019" y="497357"/>
                  </a:lnTo>
                  <a:lnTo>
                    <a:pt x="48742" y="497357"/>
                  </a:lnTo>
                  <a:lnTo>
                    <a:pt x="36982" y="497357"/>
                  </a:lnTo>
                  <a:lnTo>
                    <a:pt x="36982" y="482320"/>
                  </a:lnTo>
                  <a:lnTo>
                    <a:pt x="34328" y="479666"/>
                  </a:lnTo>
                  <a:lnTo>
                    <a:pt x="27762" y="479666"/>
                  </a:lnTo>
                  <a:lnTo>
                    <a:pt x="25107" y="482320"/>
                  </a:lnTo>
                  <a:lnTo>
                    <a:pt x="25107" y="497357"/>
                  </a:lnTo>
                  <a:lnTo>
                    <a:pt x="10071" y="497357"/>
                  </a:lnTo>
                  <a:lnTo>
                    <a:pt x="7416" y="500011"/>
                  </a:lnTo>
                  <a:lnTo>
                    <a:pt x="7416" y="506577"/>
                  </a:lnTo>
                  <a:lnTo>
                    <a:pt x="10071" y="509231"/>
                  </a:lnTo>
                  <a:lnTo>
                    <a:pt x="25107" y="509231"/>
                  </a:lnTo>
                  <a:lnTo>
                    <a:pt x="25107" y="524268"/>
                  </a:lnTo>
                  <a:lnTo>
                    <a:pt x="27762" y="526923"/>
                  </a:lnTo>
                  <a:lnTo>
                    <a:pt x="34328" y="526923"/>
                  </a:lnTo>
                  <a:lnTo>
                    <a:pt x="36982" y="524268"/>
                  </a:lnTo>
                  <a:lnTo>
                    <a:pt x="36982" y="509231"/>
                  </a:lnTo>
                  <a:lnTo>
                    <a:pt x="52019" y="509231"/>
                  </a:lnTo>
                  <a:lnTo>
                    <a:pt x="54673" y="506577"/>
                  </a:lnTo>
                  <a:lnTo>
                    <a:pt x="54673" y="500011"/>
                  </a:lnTo>
                  <a:close/>
                </a:path>
                <a:path w="60960" h="1020445">
                  <a:moveTo>
                    <a:pt x="56146" y="621360"/>
                  </a:moveTo>
                  <a:lnTo>
                    <a:pt x="53301" y="618515"/>
                  </a:lnTo>
                  <a:lnTo>
                    <a:pt x="49784" y="618515"/>
                  </a:lnTo>
                  <a:lnTo>
                    <a:pt x="37211" y="618515"/>
                  </a:lnTo>
                  <a:lnTo>
                    <a:pt x="37211" y="602424"/>
                  </a:lnTo>
                  <a:lnTo>
                    <a:pt x="34353" y="599579"/>
                  </a:lnTo>
                  <a:lnTo>
                    <a:pt x="27343" y="599579"/>
                  </a:lnTo>
                  <a:lnTo>
                    <a:pt x="24485" y="602424"/>
                  </a:lnTo>
                  <a:lnTo>
                    <a:pt x="24485" y="618515"/>
                  </a:lnTo>
                  <a:lnTo>
                    <a:pt x="8407" y="618515"/>
                  </a:lnTo>
                  <a:lnTo>
                    <a:pt x="5549" y="621360"/>
                  </a:lnTo>
                  <a:lnTo>
                    <a:pt x="5549" y="628383"/>
                  </a:lnTo>
                  <a:lnTo>
                    <a:pt x="8407" y="631228"/>
                  </a:lnTo>
                  <a:lnTo>
                    <a:pt x="24485" y="631228"/>
                  </a:lnTo>
                  <a:lnTo>
                    <a:pt x="24485" y="647319"/>
                  </a:lnTo>
                  <a:lnTo>
                    <a:pt x="27343" y="650163"/>
                  </a:lnTo>
                  <a:lnTo>
                    <a:pt x="34353" y="650163"/>
                  </a:lnTo>
                  <a:lnTo>
                    <a:pt x="37211" y="647319"/>
                  </a:lnTo>
                  <a:lnTo>
                    <a:pt x="37211" y="631228"/>
                  </a:lnTo>
                  <a:lnTo>
                    <a:pt x="53301" y="631228"/>
                  </a:lnTo>
                  <a:lnTo>
                    <a:pt x="56146" y="628383"/>
                  </a:lnTo>
                  <a:lnTo>
                    <a:pt x="56146" y="621360"/>
                  </a:lnTo>
                  <a:close/>
                </a:path>
                <a:path w="60960" h="1020445">
                  <a:moveTo>
                    <a:pt x="57619" y="742708"/>
                  </a:moveTo>
                  <a:lnTo>
                    <a:pt x="54584" y="739673"/>
                  </a:lnTo>
                  <a:lnTo>
                    <a:pt x="50838" y="739673"/>
                  </a:lnTo>
                  <a:lnTo>
                    <a:pt x="37439" y="739673"/>
                  </a:lnTo>
                  <a:lnTo>
                    <a:pt x="37439" y="722528"/>
                  </a:lnTo>
                  <a:lnTo>
                    <a:pt x="34404" y="719493"/>
                  </a:lnTo>
                  <a:lnTo>
                    <a:pt x="26924" y="719493"/>
                  </a:lnTo>
                  <a:lnTo>
                    <a:pt x="23888" y="722528"/>
                  </a:lnTo>
                  <a:lnTo>
                    <a:pt x="23888" y="739673"/>
                  </a:lnTo>
                  <a:lnTo>
                    <a:pt x="6743" y="739673"/>
                  </a:lnTo>
                  <a:lnTo>
                    <a:pt x="3721" y="742708"/>
                  </a:lnTo>
                  <a:lnTo>
                    <a:pt x="3721" y="750189"/>
                  </a:lnTo>
                  <a:lnTo>
                    <a:pt x="6743" y="753211"/>
                  </a:lnTo>
                  <a:lnTo>
                    <a:pt x="23888" y="753211"/>
                  </a:lnTo>
                  <a:lnTo>
                    <a:pt x="23888" y="770356"/>
                  </a:lnTo>
                  <a:lnTo>
                    <a:pt x="26924" y="773391"/>
                  </a:lnTo>
                  <a:lnTo>
                    <a:pt x="34404" y="773391"/>
                  </a:lnTo>
                  <a:lnTo>
                    <a:pt x="37439" y="770356"/>
                  </a:lnTo>
                  <a:lnTo>
                    <a:pt x="37439" y="753211"/>
                  </a:lnTo>
                  <a:lnTo>
                    <a:pt x="54584" y="753211"/>
                  </a:lnTo>
                  <a:lnTo>
                    <a:pt x="57619" y="750189"/>
                  </a:lnTo>
                  <a:lnTo>
                    <a:pt x="57619" y="742708"/>
                  </a:lnTo>
                  <a:close/>
                </a:path>
                <a:path w="60960" h="1020445">
                  <a:moveTo>
                    <a:pt x="59093" y="864057"/>
                  </a:moveTo>
                  <a:lnTo>
                    <a:pt x="55867" y="860844"/>
                  </a:lnTo>
                  <a:lnTo>
                    <a:pt x="51904" y="860844"/>
                  </a:lnTo>
                  <a:lnTo>
                    <a:pt x="37668" y="860844"/>
                  </a:lnTo>
                  <a:lnTo>
                    <a:pt x="37668" y="842632"/>
                  </a:lnTo>
                  <a:lnTo>
                    <a:pt x="34442" y="839419"/>
                  </a:lnTo>
                  <a:lnTo>
                    <a:pt x="26504" y="839419"/>
                  </a:lnTo>
                  <a:lnTo>
                    <a:pt x="23279" y="842632"/>
                  </a:lnTo>
                  <a:lnTo>
                    <a:pt x="23279" y="860844"/>
                  </a:lnTo>
                  <a:lnTo>
                    <a:pt x="5080" y="860844"/>
                  </a:lnTo>
                  <a:lnTo>
                    <a:pt x="1854" y="864057"/>
                  </a:lnTo>
                  <a:lnTo>
                    <a:pt x="1854" y="871994"/>
                  </a:lnTo>
                  <a:lnTo>
                    <a:pt x="5080" y="875220"/>
                  </a:lnTo>
                  <a:lnTo>
                    <a:pt x="23279" y="875220"/>
                  </a:lnTo>
                  <a:lnTo>
                    <a:pt x="23279" y="893419"/>
                  </a:lnTo>
                  <a:lnTo>
                    <a:pt x="26504" y="896645"/>
                  </a:lnTo>
                  <a:lnTo>
                    <a:pt x="34442" y="896645"/>
                  </a:lnTo>
                  <a:lnTo>
                    <a:pt x="37668" y="893419"/>
                  </a:lnTo>
                  <a:lnTo>
                    <a:pt x="37668" y="875220"/>
                  </a:lnTo>
                  <a:lnTo>
                    <a:pt x="55867" y="875220"/>
                  </a:lnTo>
                  <a:lnTo>
                    <a:pt x="59093" y="871994"/>
                  </a:lnTo>
                  <a:lnTo>
                    <a:pt x="59093" y="864057"/>
                  </a:lnTo>
                  <a:close/>
                </a:path>
                <a:path w="60960" h="1020445">
                  <a:moveTo>
                    <a:pt x="60566" y="985405"/>
                  </a:moveTo>
                  <a:lnTo>
                    <a:pt x="57150" y="982002"/>
                  </a:lnTo>
                  <a:lnTo>
                    <a:pt x="52959" y="982002"/>
                  </a:lnTo>
                  <a:lnTo>
                    <a:pt x="37896" y="982002"/>
                  </a:lnTo>
                  <a:lnTo>
                    <a:pt x="37896" y="962736"/>
                  </a:lnTo>
                  <a:lnTo>
                    <a:pt x="34493" y="959332"/>
                  </a:lnTo>
                  <a:lnTo>
                    <a:pt x="26085" y="959332"/>
                  </a:lnTo>
                  <a:lnTo>
                    <a:pt x="22669" y="962736"/>
                  </a:lnTo>
                  <a:lnTo>
                    <a:pt x="22669" y="982002"/>
                  </a:lnTo>
                  <a:lnTo>
                    <a:pt x="3403" y="982002"/>
                  </a:lnTo>
                  <a:lnTo>
                    <a:pt x="0" y="985405"/>
                  </a:lnTo>
                  <a:lnTo>
                    <a:pt x="0" y="993813"/>
                  </a:lnTo>
                  <a:lnTo>
                    <a:pt x="3403" y="997216"/>
                  </a:lnTo>
                  <a:lnTo>
                    <a:pt x="22669" y="997216"/>
                  </a:lnTo>
                  <a:lnTo>
                    <a:pt x="22669" y="1016482"/>
                  </a:lnTo>
                  <a:lnTo>
                    <a:pt x="26085" y="1019886"/>
                  </a:lnTo>
                  <a:lnTo>
                    <a:pt x="34493" y="1019886"/>
                  </a:lnTo>
                  <a:lnTo>
                    <a:pt x="37896" y="1016482"/>
                  </a:lnTo>
                  <a:lnTo>
                    <a:pt x="37896" y="997216"/>
                  </a:lnTo>
                  <a:lnTo>
                    <a:pt x="57162" y="997216"/>
                  </a:lnTo>
                  <a:lnTo>
                    <a:pt x="60566" y="993813"/>
                  </a:lnTo>
                  <a:lnTo>
                    <a:pt x="60566" y="98540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7" name="object 27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810256" y="10035409"/>
              <a:ext cx="103815" cy="251589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3956" y="9919074"/>
              <a:ext cx="97176" cy="97176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813" y="9802738"/>
              <a:ext cx="93843" cy="93842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7690" y="9686414"/>
              <a:ext cx="90495" cy="90496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819527" y="9570073"/>
              <a:ext cx="87189" cy="87189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21384" y="9453743"/>
              <a:ext cx="83856" cy="83856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3247" y="9337407"/>
              <a:ext cx="80522" cy="8052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25103" y="9221078"/>
              <a:ext cx="77190" cy="77189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6942" y="9104742"/>
              <a:ext cx="73882" cy="73882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8798" y="8988406"/>
              <a:ext cx="70550" cy="7055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0662" y="8872077"/>
              <a:ext cx="67215" cy="67216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32505" y="8755741"/>
              <a:ext cx="63902" cy="63883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2834360" y="7825079"/>
              <a:ext cx="60960" cy="875030"/>
            </a:xfrm>
            <a:custGeom>
              <a:avLst/>
              <a:gdLst/>
              <a:ahLst/>
              <a:cxnLst/>
              <a:rect l="l" t="t" r="r" b="b"/>
              <a:pathLst>
                <a:path w="60960" h="875029">
                  <a:moveTo>
                    <a:pt x="50253" y="16052"/>
                  </a:moveTo>
                  <a:lnTo>
                    <a:pt x="48158" y="13957"/>
                  </a:lnTo>
                  <a:lnTo>
                    <a:pt x="45567" y="13957"/>
                  </a:lnTo>
                  <a:lnTo>
                    <a:pt x="36296" y="13957"/>
                  </a:lnTo>
                  <a:lnTo>
                    <a:pt x="36296" y="2095"/>
                  </a:lnTo>
                  <a:lnTo>
                    <a:pt x="34201" y="0"/>
                  </a:lnTo>
                  <a:lnTo>
                    <a:pt x="29032" y="0"/>
                  </a:lnTo>
                  <a:lnTo>
                    <a:pt x="26936" y="2095"/>
                  </a:lnTo>
                  <a:lnTo>
                    <a:pt x="26936" y="13957"/>
                  </a:lnTo>
                  <a:lnTo>
                    <a:pt x="15074" y="13957"/>
                  </a:lnTo>
                  <a:lnTo>
                    <a:pt x="12979" y="16052"/>
                  </a:lnTo>
                  <a:lnTo>
                    <a:pt x="12979" y="21221"/>
                  </a:lnTo>
                  <a:lnTo>
                    <a:pt x="15074" y="23329"/>
                  </a:lnTo>
                  <a:lnTo>
                    <a:pt x="26936" y="23329"/>
                  </a:lnTo>
                  <a:lnTo>
                    <a:pt x="26936" y="35179"/>
                  </a:lnTo>
                  <a:lnTo>
                    <a:pt x="29032" y="37287"/>
                  </a:lnTo>
                  <a:lnTo>
                    <a:pt x="34201" y="37287"/>
                  </a:lnTo>
                  <a:lnTo>
                    <a:pt x="36296" y="35179"/>
                  </a:lnTo>
                  <a:lnTo>
                    <a:pt x="36296" y="23329"/>
                  </a:lnTo>
                  <a:lnTo>
                    <a:pt x="48158" y="23329"/>
                  </a:lnTo>
                  <a:lnTo>
                    <a:pt x="50253" y="21221"/>
                  </a:lnTo>
                  <a:lnTo>
                    <a:pt x="50253" y="16052"/>
                  </a:lnTo>
                  <a:close/>
                </a:path>
                <a:path w="60960" h="875029">
                  <a:moveTo>
                    <a:pt x="51739" y="133819"/>
                  </a:moveTo>
                  <a:lnTo>
                    <a:pt x="49441" y="131533"/>
                  </a:lnTo>
                  <a:lnTo>
                    <a:pt x="46634" y="131533"/>
                  </a:lnTo>
                  <a:lnTo>
                    <a:pt x="36525" y="131533"/>
                  </a:lnTo>
                  <a:lnTo>
                    <a:pt x="36525" y="118618"/>
                  </a:lnTo>
                  <a:lnTo>
                    <a:pt x="34251" y="116332"/>
                  </a:lnTo>
                  <a:lnTo>
                    <a:pt x="28613" y="116332"/>
                  </a:lnTo>
                  <a:lnTo>
                    <a:pt x="26339" y="118618"/>
                  </a:lnTo>
                  <a:lnTo>
                    <a:pt x="26339" y="131533"/>
                  </a:lnTo>
                  <a:lnTo>
                    <a:pt x="13423" y="131533"/>
                  </a:lnTo>
                  <a:lnTo>
                    <a:pt x="11137" y="133819"/>
                  </a:lnTo>
                  <a:lnTo>
                    <a:pt x="11137" y="139446"/>
                  </a:lnTo>
                  <a:lnTo>
                    <a:pt x="13423" y="141732"/>
                  </a:lnTo>
                  <a:lnTo>
                    <a:pt x="26339" y="141732"/>
                  </a:lnTo>
                  <a:lnTo>
                    <a:pt x="26339" y="154647"/>
                  </a:lnTo>
                  <a:lnTo>
                    <a:pt x="28613" y="156921"/>
                  </a:lnTo>
                  <a:lnTo>
                    <a:pt x="34251" y="156921"/>
                  </a:lnTo>
                  <a:lnTo>
                    <a:pt x="36525" y="154647"/>
                  </a:lnTo>
                  <a:lnTo>
                    <a:pt x="36525" y="141732"/>
                  </a:lnTo>
                  <a:lnTo>
                    <a:pt x="49441" y="141732"/>
                  </a:lnTo>
                  <a:lnTo>
                    <a:pt x="51727" y="139446"/>
                  </a:lnTo>
                  <a:lnTo>
                    <a:pt x="51739" y="133819"/>
                  </a:lnTo>
                  <a:close/>
                </a:path>
                <a:path w="60960" h="875029">
                  <a:moveTo>
                    <a:pt x="53200" y="251587"/>
                  </a:moveTo>
                  <a:lnTo>
                    <a:pt x="50723" y="249110"/>
                  </a:lnTo>
                  <a:lnTo>
                    <a:pt x="47688" y="249110"/>
                  </a:lnTo>
                  <a:lnTo>
                    <a:pt x="36766" y="249110"/>
                  </a:lnTo>
                  <a:lnTo>
                    <a:pt x="36766" y="235140"/>
                  </a:lnTo>
                  <a:lnTo>
                    <a:pt x="34290" y="232676"/>
                  </a:lnTo>
                  <a:lnTo>
                    <a:pt x="28194" y="232676"/>
                  </a:lnTo>
                  <a:lnTo>
                    <a:pt x="25730" y="235140"/>
                  </a:lnTo>
                  <a:lnTo>
                    <a:pt x="25730" y="249110"/>
                  </a:lnTo>
                  <a:lnTo>
                    <a:pt x="11747" y="249110"/>
                  </a:lnTo>
                  <a:lnTo>
                    <a:pt x="9283" y="251587"/>
                  </a:lnTo>
                  <a:lnTo>
                    <a:pt x="9283" y="257683"/>
                  </a:lnTo>
                  <a:lnTo>
                    <a:pt x="11760" y="260146"/>
                  </a:lnTo>
                  <a:lnTo>
                    <a:pt x="25730" y="260146"/>
                  </a:lnTo>
                  <a:lnTo>
                    <a:pt x="25730" y="274129"/>
                  </a:lnTo>
                  <a:lnTo>
                    <a:pt x="28194" y="276593"/>
                  </a:lnTo>
                  <a:lnTo>
                    <a:pt x="34290" y="276593"/>
                  </a:lnTo>
                  <a:lnTo>
                    <a:pt x="36766" y="274116"/>
                  </a:lnTo>
                  <a:lnTo>
                    <a:pt x="36766" y="260146"/>
                  </a:lnTo>
                  <a:lnTo>
                    <a:pt x="50736" y="260146"/>
                  </a:lnTo>
                  <a:lnTo>
                    <a:pt x="53200" y="257683"/>
                  </a:lnTo>
                  <a:lnTo>
                    <a:pt x="53200" y="251587"/>
                  </a:lnTo>
                  <a:close/>
                </a:path>
                <a:path w="60960" h="875029">
                  <a:moveTo>
                    <a:pt x="54673" y="369354"/>
                  </a:moveTo>
                  <a:lnTo>
                    <a:pt x="52019" y="366687"/>
                  </a:lnTo>
                  <a:lnTo>
                    <a:pt x="48729" y="366687"/>
                  </a:lnTo>
                  <a:lnTo>
                    <a:pt x="36982" y="366687"/>
                  </a:lnTo>
                  <a:lnTo>
                    <a:pt x="36982" y="351663"/>
                  </a:lnTo>
                  <a:lnTo>
                    <a:pt x="34328" y="348996"/>
                  </a:lnTo>
                  <a:lnTo>
                    <a:pt x="27762" y="348996"/>
                  </a:lnTo>
                  <a:lnTo>
                    <a:pt x="25107" y="351663"/>
                  </a:lnTo>
                  <a:lnTo>
                    <a:pt x="25107" y="366687"/>
                  </a:lnTo>
                  <a:lnTo>
                    <a:pt x="10071" y="366687"/>
                  </a:lnTo>
                  <a:lnTo>
                    <a:pt x="7416" y="369354"/>
                  </a:lnTo>
                  <a:lnTo>
                    <a:pt x="7416" y="375907"/>
                  </a:lnTo>
                  <a:lnTo>
                    <a:pt x="10071" y="378574"/>
                  </a:lnTo>
                  <a:lnTo>
                    <a:pt x="25107" y="378574"/>
                  </a:lnTo>
                  <a:lnTo>
                    <a:pt x="25107" y="393598"/>
                  </a:lnTo>
                  <a:lnTo>
                    <a:pt x="27762" y="396252"/>
                  </a:lnTo>
                  <a:lnTo>
                    <a:pt x="34328" y="396252"/>
                  </a:lnTo>
                  <a:lnTo>
                    <a:pt x="36982" y="393598"/>
                  </a:lnTo>
                  <a:lnTo>
                    <a:pt x="36982" y="378574"/>
                  </a:lnTo>
                  <a:lnTo>
                    <a:pt x="52019" y="378574"/>
                  </a:lnTo>
                  <a:lnTo>
                    <a:pt x="54673" y="375907"/>
                  </a:lnTo>
                  <a:lnTo>
                    <a:pt x="54673" y="369354"/>
                  </a:lnTo>
                  <a:close/>
                </a:path>
                <a:path w="60960" h="875029">
                  <a:moveTo>
                    <a:pt x="56146" y="487121"/>
                  </a:moveTo>
                  <a:lnTo>
                    <a:pt x="53301" y="484276"/>
                  </a:lnTo>
                  <a:lnTo>
                    <a:pt x="49796" y="484276"/>
                  </a:lnTo>
                  <a:lnTo>
                    <a:pt x="37211" y="484276"/>
                  </a:lnTo>
                  <a:lnTo>
                    <a:pt x="37211" y="468185"/>
                  </a:lnTo>
                  <a:lnTo>
                    <a:pt x="34366" y="465340"/>
                  </a:lnTo>
                  <a:lnTo>
                    <a:pt x="27343" y="465340"/>
                  </a:lnTo>
                  <a:lnTo>
                    <a:pt x="24498" y="468185"/>
                  </a:lnTo>
                  <a:lnTo>
                    <a:pt x="24498" y="484276"/>
                  </a:lnTo>
                  <a:lnTo>
                    <a:pt x="8407" y="484276"/>
                  </a:lnTo>
                  <a:lnTo>
                    <a:pt x="5562" y="487121"/>
                  </a:lnTo>
                  <a:lnTo>
                    <a:pt x="5562" y="494144"/>
                  </a:lnTo>
                  <a:lnTo>
                    <a:pt x="8407" y="496989"/>
                  </a:lnTo>
                  <a:lnTo>
                    <a:pt x="24498" y="496989"/>
                  </a:lnTo>
                  <a:lnTo>
                    <a:pt x="24498" y="513080"/>
                  </a:lnTo>
                  <a:lnTo>
                    <a:pt x="27343" y="515924"/>
                  </a:lnTo>
                  <a:lnTo>
                    <a:pt x="34366" y="515924"/>
                  </a:lnTo>
                  <a:lnTo>
                    <a:pt x="37211" y="513080"/>
                  </a:lnTo>
                  <a:lnTo>
                    <a:pt x="37211" y="496989"/>
                  </a:lnTo>
                  <a:lnTo>
                    <a:pt x="53301" y="496989"/>
                  </a:lnTo>
                  <a:lnTo>
                    <a:pt x="56146" y="494144"/>
                  </a:lnTo>
                  <a:lnTo>
                    <a:pt x="56146" y="487121"/>
                  </a:lnTo>
                  <a:close/>
                </a:path>
                <a:path w="60960" h="875029">
                  <a:moveTo>
                    <a:pt x="57619" y="604875"/>
                  </a:moveTo>
                  <a:lnTo>
                    <a:pt x="54584" y="601853"/>
                  </a:lnTo>
                  <a:lnTo>
                    <a:pt x="50850" y="601853"/>
                  </a:lnTo>
                  <a:lnTo>
                    <a:pt x="37439" y="601853"/>
                  </a:lnTo>
                  <a:lnTo>
                    <a:pt x="37439" y="584708"/>
                  </a:lnTo>
                  <a:lnTo>
                    <a:pt x="34417" y="581672"/>
                  </a:lnTo>
                  <a:lnTo>
                    <a:pt x="26936" y="581672"/>
                  </a:lnTo>
                  <a:lnTo>
                    <a:pt x="23901" y="584708"/>
                  </a:lnTo>
                  <a:lnTo>
                    <a:pt x="23901" y="601853"/>
                  </a:lnTo>
                  <a:lnTo>
                    <a:pt x="6756" y="601853"/>
                  </a:lnTo>
                  <a:lnTo>
                    <a:pt x="3721" y="604875"/>
                  </a:lnTo>
                  <a:lnTo>
                    <a:pt x="3721" y="612355"/>
                  </a:lnTo>
                  <a:lnTo>
                    <a:pt x="6756" y="615391"/>
                  </a:lnTo>
                  <a:lnTo>
                    <a:pt x="23901" y="615391"/>
                  </a:lnTo>
                  <a:lnTo>
                    <a:pt x="23901" y="632536"/>
                  </a:lnTo>
                  <a:lnTo>
                    <a:pt x="26936" y="635571"/>
                  </a:lnTo>
                  <a:lnTo>
                    <a:pt x="34417" y="635571"/>
                  </a:lnTo>
                  <a:lnTo>
                    <a:pt x="37439" y="632536"/>
                  </a:lnTo>
                  <a:lnTo>
                    <a:pt x="37439" y="615391"/>
                  </a:lnTo>
                  <a:lnTo>
                    <a:pt x="54584" y="615391"/>
                  </a:lnTo>
                  <a:lnTo>
                    <a:pt x="57619" y="612355"/>
                  </a:lnTo>
                  <a:lnTo>
                    <a:pt x="57619" y="604875"/>
                  </a:lnTo>
                  <a:close/>
                </a:path>
                <a:path w="60960" h="875029">
                  <a:moveTo>
                    <a:pt x="59093" y="722642"/>
                  </a:moveTo>
                  <a:lnTo>
                    <a:pt x="55880" y="719429"/>
                  </a:lnTo>
                  <a:lnTo>
                    <a:pt x="51904" y="719429"/>
                  </a:lnTo>
                  <a:lnTo>
                    <a:pt x="37668" y="719429"/>
                  </a:lnTo>
                  <a:lnTo>
                    <a:pt x="37668" y="701230"/>
                  </a:lnTo>
                  <a:lnTo>
                    <a:pt x="34455" y="698004"/>
                  </a:lnTo>
                  <a:lnTo>
                    <a:pt x="26517" y="698004"/>
                  </a:lnTo>
                  <a:lnTo>
                    <a:pt x="23291" y="701230"/>
                  </a:lnTo>
                  <a:lnTo>
                    <a:pt x="23291" y="719429"/>
                  </a:lnTo>
                  <a:lnTo>
                    <a:pt x="5092" y="719429"/>
                  </a:lnTo>
                  <a:lnTo>
                    <a:pt x="1866" y="722642"/>
                  </a:lnTo>
                  <a:lnTo>
                    <a:pt x="1866" y="730592"/>
                  </a:lnTo>
                  <a:lnTo>
                    <a:pt x="5092" y="733806"/>
                  </a:lnTo>
                  <a:lnTo>
                    <a:pt x="23291" y="733806"/>
                  </a:lnTo>
                  <a:lnTo>
                    <a:pt x="23291" y="752005"/>
                  </a:lnTo>
                  <a:lnTo>
                    <a:pt x="26517" y="755230"/>
                  </a:lnTo>
                  <a:lnTo>
                    <a:pt x="34455" y="755230"/>
                  </a:lnTo>
                  <a:lnTo>
                    <a:pt x="37668" y="752005"/>
                  </a:lnTo>
                  <a:lnTo>
                    <a:pt x="37668" y="733806"/>
                  </a:lnTo>
                  <a:lnTo>
                    <a:pt x="55880" y="733806"/>
                  </a:lnTo>
                  <a:lnTo>
                    <a:pt x="59093" y="730592"/>
                  </a:lnTo>
                  <a:lnTo>
                    <a:pt x="59093" y="722642"/>
                  </a:lnTo>
                  <a:close/>
                </a:path>
                <a:path w="60960" h="875029">
                  <a:moveTo>
                    <a:pt x="60566" y="840409"/>
                  </a:moveTo>
                  <a:lnTo>
                    <a:pt x="57162" y="837006"/>
                  </a:lnTo>
                  <a:lnTo>
                    <a:pt x="52959" y="837006"/>
                  </a:lnTo>
                  <a:lnTo>
                    <a:pt x="37896" y="837006"/>
                  </a:lnTo>
                  <a:lnTo>
                    <a:pt x="37896" y="817740"/>
                  </a:lnTo>
                  <a:lnTo>
                    <a:pt x="34493" y="814336"/>
                  </a:lnTo>
                  <a:lnTo>
                    <a:pt x="26073" y="814336"/>
                  </a:lnTo>
                  <a:lnTo>
                    <a:pt x="22669" y="817740"/>
                  </a:lnTo>
                  <a:lnTo>
                    <a:pt x="22669" y="837006"/>
                  </a:lnTo>
                  <a:lnTo>
                    <a:pt x="3403" y="837006"/>
                  </a:lnTo>
                  <a:lnTo>
                    <a:pt x="0" y="840409"/>
                  </a:lnTo>
                  <a:lnTo>
                    <a:pt x="0" y="848829"/>
                  </a:lnTo>
                  <a:lnTo>
                    <a:pt x="3403" y="852233"/>
                  </a:lnTo>
                  <a:lnTo>
                    <a:pt x="22669" y="852233"/>
                  </a:lnTo>
                  <a:lnTo>
                    <a:pt x="22669" y="871499"/>
                  </a:lnTo>
                  <a:lnTo>
                    <a:pt x="26073" y="874903"/>
                  </a:lnTo>
                  <a:lnTo>
                    <a:pt x="34493" y="874903"/>
                  </a:lnTo>
                  <a:lnTo>
                    <a:pt x="37896" y="871499"/>
                  </a:lnTo>
                  <a:lnTo>
                    <a:pt x="37896" y="852233"/>
                  </a:lnTo>
                  <a:lnTo>
                    <a:pt x="57162" y="852233"/>
                  </a:lnTo>
                  <a:lnTo>
                    <a:pt x="60566" y="848829"/>
                  </a:lnTo>
                  <a:lnTo>
                    <a:pt x="60566" y="84040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0" name="object 29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013906" y="9836247"/>
              <a:ext cx="103815" cy="450751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021334" y="9724314"/>
              <a:ext cx="90495" cy="90496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23177" y="9612375"/>
              <a:ext cx="87189" cy="87189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6891" y="9388495"/>
              <a:ext cx="80522" cy="80522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5034" y="9500435"/>
              <a:ext cx="83856" cy="83856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28747" y="9276562"/>
              <a:ext cx="77190" cy="7718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30592" y="9164616"/>
              <a:ext cx="73882" cy="73882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32448" y="9052683"/>
              <a:ext cx="70550" cy="70550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4306" y="8940743"/>
              <a:ext cx="67222" cy="67216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036156" y="8828803"/>
              <a:ext cx="63902" cy="63883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3038017" y="7933308"/>
              <a:ext cx="283845" cy="2353945"/>
            </a:xfrm>
            <a:custGeom>
              <a:avLst/>
              <a:gdLst/>
              <a:ahLst/>
              <a:cxnLst/>
              <a:rect l="l" t="t" r="r" b="b"/>
              <a:pathLst>
                <a:path w="283845" h="2353945">
                  <a:moveTo>
                    <a:pt x="50253" y="16052"/>
                  </a:moveTo>
                  <a:lnTo>
                    <a:pt x="48145" y="13957"/>
                  </a:lnTo>
                  <a:lnTo>
                    <a:pt x="45567" y="13957"/>
                  </a:lnTo>
                  <a:lnTo>
                    <a:pt x="36296" y="13957"/>
                  </a:lnTo>
                  <a:lnTo>
                    <a:pt x="36296" y="2095"/>
                  </a:lnTo>
                  <a:lnTo>
                    <a:pt x="34188" y="0"/>
                  </a:lnTo>
                  <a:lnTo>
                    <a:pt x="29019" y="0"/>
                  </a:lnTo>
                  <a:lnTo>
                    <a:pt x="26924" y="2095"/>
                  </a:lnTo>
                  <a:lnTo>
                    <a:pt x="26924" y="13957"/>
                  </a:lnTo>
                  <a:lnTo>
                    <a:pt x="15062" y="13957"/>
                  </a:lnTo>
                  <a:lnTo>
                    <a:pt x="12966" y="16052"/>
                  </a:lnTo>
                  <a:lnTo>
                    <a:pt x="12966" y="21221"/>
                  </a:lnTo>
                  <a:lnTo>
                    <a:pt x="15062" y="23317"/>
                  </a:lnTo>
                  <a:lnTo>
                    <a:pt x="26924" y="23317"/>
                  </a:lnTo>
                  <a:lnTo>
                    <a:pt x="26924" y="35179"/>
                  </a:lnTo>
                  <a:lnTo>
                    <a:pt x="29019" y="37274"/>
                  </a:lnTo>
                  <a:lnTo>
                    <a:pt x="34188" y="37274"/>
                  </a:lnTo>
                  <a:lnTo>
                    <a:pt x="36296" y="35179"/>
                  </a:lnTo>
                  <a:lnTo>
                    <a:pt x="36296" y="23317"/>
                  </a:lnTo>
                  <a:lnTo>
                    <a:pt x="48145" y="23317"/>
                  </a:lnTo>
                  <a:lnTo>
                    <a:pt x="50253" y="21221"/>
                  </a:lnTo>
                  <a:lnTo>
                    <a:pt x="50253" y="16052"/>
                  </a:lnTo>
                  <a:close/>
                </a:path>
                <a:path w="283845" h="2353945">
                  <a:moveTo>
                    <a:pt x="51714" y="129413"/>
                  </a:moveTo>
                  <a:lnTo>
                    <a:pt x="49441" y="127127"/>
                  </a:lnTo>
                  <a:lnTo>
                    <a:pt x="46621" y="127127"/>
                  </a:lnTo>
                  <a:lnTo>
                    <a:pt x="36525" y="127127"/>
                  </a:lnTo>
                  <a:lnTo>
                    <a:pt x="36525" y="114223"/>
                  </a:lnTo>
                  <a:lnTo>
                    <a:pt x="34239" y="111937"/>
                  </a:lnTo>
                  <a:lnTo>
                    <a:pt x="28613" y="111937"/>
                  </a:lnTo>
                  <a:lnTo>
                    <a:pt x="26327" y="114223"/>
                  </a:lnTo>
                  <a:lnTo>
                    <a:pt x="26327" y="127127"/>
                  </a:lnTo>
                  <a:lnTo>
                    <a:pt x="13411" y="127127"/>
                  </a:lnTo>
                  <a:lnTo>
                    <a:pt x="11125" y="129413"/>
                  </a:lnTo>
                  <a:lnTo>
                    <a:pt x="11125" y="135051"/>
                  </a:lnTo>
                  <a:lnTo>
                    <a:pt x="13411" y="137325"/>
                  </a:lnTo>
                  <a:lnTo>
                    <a:pt x="26327" y="137325"/>
                  </a:lnTo>
                  <a:lnTo>
                    <a:pt x="26327" y="150241"/>
                  </a:lnTo>
                  <a:lnTo>
                    <a:pt x="28613" y="152527"/>
                  </a:lnTo>
                  <a:lnTo>
                    <a:pt x="34239" y="152527"/>
                  </a:lnTo>
                  <a:lnTo>
                    <a:pt x="36525" y="150241"/>
                  </a:lnTo>
                  <a:lnTo>
                    <a:pt x="36525" y="137325"/>
                  </a:lnTo>
                  <a:lnTo>
                    <a:pt x="49441" y="137325"/>
                  </a:lnTo>
                  <a:lnTo>
                    <a:pt x="51714" y="135051"/>
                  </a:lnTo>
                  <a:lnTo>
                    <a:pt x="51714" y="129413"/>
                  </a:lnTo>
                  <a:close/>
                </a:path>
                <a:path w="283845" h="2353945">
                  <a:moveTo>
                    <a:pt x="53200" y="242785"/>
                  </a:moveTo>
                  <a:lnTo>
                    <a:pt x="50723" y="240322"/>
                  </a:lnTo>
                  <a:lnTo>
                    <a:pt x="47675" y="240322"/>
                  </a:lnTo>
                  <a:lnTo>
                    <a:pt x="36741" y="240322"/>
                  </a:lnTo>
                  <a:lnTo>
                    <a:pt x="36741" y="226339"/>
                  </a:lnTo>
                  <a:lnTo>
                    <a:pt x="34277" y="223875"/>
                  </a:lnTo>
                  <a:lnTo>
                    <a:pt x="28181" y="223875"/>
                  </a:lnTo>
                  <a:lnTo>
                    <a:pt x="25704" y="226352"/>
                  </a:lnTo>
                  <a:lnTo>
                    <a:pt x="25704" y="240322"/>
                  </a:lnTo>
                  <a:lnTo>
                    <a:pt x="11734" y="240322"/>
                  </a:lnTo>
                  <a:lnTo>
                    <a:pt x="9271" y="242798"/>
                  </a:lnTo>
                  <a:lnTo>
                    <a:pt x="9271" y="248894"/>
                  </a:lnTo>
                  <a:lnTo>
                    <a:pt x="11747" y="251358"/>
                  </a:lnTo>
                  <a:lnTo>
                    <a:pt x="25704" y="251358"/>
                  </a:lnTo>
                  <a:lnTo>
                    <a:pt x="25704" y="265328"/>
                  </a:lnTo>
                  <a:lnTo>
                    <a:pt x="28181" y="267804"/>
                  </a:lnTo>
                  <a:lnTo>
                    <a:pt x="34277" y="267804"/>
                  </a:lnTo>
                  <a:lnTo>
                    <a:pt x="36741" y="265328"/>
                  </a:lnTo>
                  <a:lnTo>
                    <a:pt x="36741" y="251358"/>
                  </a:lnTo>
                  <a:lnTo>
                    <a:pt x="50723" y="251358"/>
                  </a:lnTo>
                  <a:lnTo>
                    <a:pt x="53187" y="248881"/>
                  </a:lnTo>
                  <a:lnTo>
                    <a:pt x="53200" y="242785"/>
                  </a:lnTo>
                  <a:close/>
                </a:path>
                <a:path w="283845" h="2353945">
                  <a:moveTo>
                    <a:pt x="54660" y="356158"/>
                  </a:moveTo>
                  <a:lnTo>
                    <a:pt x="52006" y="353504"/>
                  </a:lnTo>
                  <a:lnTo>
                    <a:pt x="48729" y="353504"/>
                  </a:lnTo>
                  <a:lnTo>
                    <a:pt x="36982" y="353504"/>
                  </a:lnTo>
                  <a:lnTo>
                    <a:pt x="36982" y="338467"/>
                  </a:lnTo>
                  <a:lnTo>
                    <a:pt x="34315" y="335813"/>
                  </a:lnTo>
                  <a:lnTo>
                    <a:pt x="27762" y="335813"/>
                  </a:lnTo>
                  <a:lnTo>
                    <a:pt x="25095" y="338467"/>
                  </a:lnTo>
                  <a:lnTo>
                    <a:pt x="25095" y="353504"/>
                  </a:lnTo>
                  <a:lnTo>
                    <a:pt x="10071" y="353504"/>
                  </a:lnTo>
                  <a:lnTo>
                    <a:pt x="7404" y="356158"/>
                  </a:lnTo>
                  <a:lnTo>
                    <a:pt x="7404" y="362724"/>
                  </a:lnTo>
                  <a:lnTo>
                    <a:pt x="10071" y="365379"/>
                  </a:lnTo>
                  <a:lnTo>
                    <a:pt x="25095" y="365379"/>
                  </a:lnTo>
                  <a:lnTo>
                    <a:pt x="25095" y="380403"/>
                  </a:lnTo>
                  <a:lnTo>
                    <a:pt x="27762" y="383070"/>
                  </a:lnTo>
                  <a:lnTo>
                    <a:pt x="34315" y="383070"/>
                  </a:lnTo>
                  <a:lnTo>
                    <a:pt x="36982" y="380403"/>
                  </a:lnTo>
                  <a:lnTo>
                    <a:pt x="36982" y="365379"/>
                  </a:lnTo>
                  <a:lnTo>
                    <a:pt x="52006" y="365379"/>
                  </a:lnTo>
                  <a:lnTo>
                    <a:pt x="54660" y="362724"/>
                  </a:lnTo>
                  <a:lnTo>
                    <a:pt x="54660" y="356158"/>
                  </a:lnTo>
                  <a:close/>
                </a:path>
                <a:path w="283845" h="2353945">
                  <a:moveTo>
                    <a:pt x="56146" y="469531"/>
                  </a:moveTo>
                  <a:lnTo>
                    <a:pt x="53289" y="466686"/>
                  </a:lnTo>
                  <a:lnTo>
                    <a:pt x="49784" y="466686"/>
                  </a:lnTo>
                  <a:lnTo>
                    <a:pt x="37211" y="466686"/>
                  </a:lnTo>
                  <a:lnTo>
                    <a:pt x="37211" y="450596"/>
                  </a:lnTo>
                  <a:lnTo>
                    <a:pt x="34353" y="447751"/>
                  </a:lnTo>
                  <a:lnTo>
                    <a:pt x="27343" y="447751"/>
                  </a:lnTo>
                  <a:lnTo>
                    <a:pt x="24485" y="450596"/>
                  </a:lnTo>
                  <a:lnTo>
                    <a:pt x="24485" y="466686"/>
                  </a:lnTo>
                  <a:lnTo>
                    <a:pt x="8407" y="466686"/>
                  </a:lnTo>
                  <a:lnTo>
                    <a:pt x="5549" y="469531"/>
                  </a:lnTo>
                  <a:lnTo>
                    <a:pt x="5549" y="476554"/>
                  </a:lnTo>
                  <a:lnTo>
                    <a:pt x="8407" y="479399"/>
                  </a:lnTo>
                  <a:lnTo>
                    <a:pt x="24485" y="479399"/>
                  </a:lnTo>
                  <a:lnTo>
                    <a:pt x="24485" y="495490"/>
                  </a:lnTo>
                  <a:lnTo>
                    <a:pt x="27343" y="498335"/>
                  </a:lnTo>
                  <a:lnTo>
                    <a:pt x="34353" y="498335"/>
                  </a:lnTo>
                  <a:lnTo>
                    <a:pt x="37211" y="495490"/>
                  </a:lnTo>
                  <a:lnTo>
                    <a:pt x="37211" y="479399"/>
                  </a:lnTo>
                  <a:lnTo>
                    <a:pt x="53289" y="479399"/>
                  </a:lnTo>
                  <a:lnTo>
                    <a:pt x="56146" y="476554"/>
                  </a:lnTo>
                  <a:lnTo>
                    <a:pt x="56146" y="469531"/>
                  </a:lnTo>
                  <a:close/>
                </a:path>
                <a:path w="283845" h="2353945">
                  <a:moveTo>
                    <a:pt x="57607" y="582904"/>
                  </a:moveTo>
                  <a:lnTo>
                    <a:pt x="54584" y="579869"/>
                  </a:lnTo>
                  <a:lnTo>
                    <a:pt x="50838" y="579869"/>
                  </a:lnTo>
                  <a:lnTo>
                    <a:pt x="37439" y="579869"/>
                  </a:lnTo>
                  <a:lnTo>
                    <a:pt x="37439" y="562724"/>
                  </a:lnTo>
                  <a:lnTo>
                    <a:pt x="34404" y="559701"/>
                  </a:lnTo>
                  <a:lnTo>
                    <a:pt x="26924" y="559701"/>
                  </a:lnTo>
                  <a:lnTo>
                    <a:pt x="23888" y="562724"/>
                  </a:lnTo>
                  <a:lnTo>
                    <a:pt x="23888" y="579869"/>
                  </a:lnTo>
                  <a:lnTo>
                    <a:pt x="6743" y="579869"/>
                  </a:lnTo>
                  <a:lnTo>
                    <a:pt x="3721" y="582904"/>
                  </a:lnTo>
                  <a:lnTo>
                    <a:pt x="3721" y="590384"/>
                  </a:lnTo>
                  <a:lnTo>
                    <a:pt x="6743" y="593420"/>
                  </a:lnTo>
                  <a:lnTo>
                    <a:pt x="23888" y="593420"/>
                  </a:lnTo>
                  <a:lnTo>
                    <a:pt x="23888" y="610565"/>
                  </a:lnTo>
                  <a:lnTo>
                    <a:pt x="26924" y="613587"/>
                  </a:lnTo>
                  <a:lnTo>
                    <a:pt x="34404" y="613587"/>
                  </a:lnTo>
                  <a:lnTo>
                    <a:pt x="37439" y="610565"/>
                  </a:lnTo>
                  <a:lnTo>
                    <a:pt x="37439" y="593420"/>
                  </a:lnTo>
                  <a:lnTo>
                    <a:pt x="54584" y="593420"/>
                  </a:lnTo>
                  <a:lnTo>
                    <a:pt x="57607" y="590384"/>
                  </a:lnTo>
                  <a:lnTo>
                    <a:pt x="57607" y="582904"/>
                  </a:lnTo>
                  <a:close/>
                </a:path>
                <a:path w="283845" h="2353945">
                  <a:moveTo>
                    <a:pt x="59080" y="696277"/>
                  </a:moveTo>
                  <a:lnTo>
                    <a:pt x="55867" y="693051"/>
                  </a:lnTo>
                  <a:lnTo>
                    <a:pt x="51892" y="693051"/>
                  </a:lnTo>
                  <a:lnTo>
                    <a:pt x="37655" y="693051"/>
                  </a:lnTo>
                  <a:lnTo>
                    <a:pt x="37655" y="674852"/>
                  </a:lnTo>
                  <a:lnTo>
                    <a:pt x="34442" y="671626"/>
                  </a:lnTo>
                  <a:lnTo>
                    <a:pt x="26492" y="671626"/>
                  </a:lnTo>
                  <a:lnTo>
                    <a:pt x="23279" y="674852"/>
                  </a:lnTo>
                  <a:lnTo>
                    <a:pt x="23279" y="693051"/>
                  </a:lnTo>
                  <a:lnTo>
                    <a:pt x="5080" y="693051"/>
                  </a:lnTo>
                  <a:lnTo>
                    <a:pt x="1854" y="696277"/>
                  </a:lnTo>
                  <a:lnTo>
                    <a:pt x="1854" y="704215"/>
                  </a:lnTo>
                  <a:lnTo>
                    <a:pt x="5080" y="707440"/>
                  </a:lnTo>
                  <a:lnTo>
                    <a:pt x="23279" y="707440"/>
                  </a:lnTo>
                  <a:lnTo>
                    <a:pt x="23279" y="725639"/>
                  </a:lnTo>
                  <a:lnTo>
                    <a:pt x="26492" y="728853"/>
                  </a:lnTo>
                  <a:lnTo>
                    <a:pt x="34442" y="728853"/>
                  </a:lnTo>
                  <a:lnTo>
                    <a:pt x="37655" y="725639"/>
                  </a:lnTo>
                  <a:lnTo>
                    <a:pt x="37655" y="707440"/>
                  </a:lnTo>
                  <a:lnTo>
                    <a:pt x="55854" y="707440"/>
                  </a:lnTo>
                  <a:lnTo>
                    <a:pt x="59080" y="704215"/>
                  </a:lnTo>
                  <a:lnTo>
                    <a:pt x="59080" y="696277"/>
                  </a:lnTo>
                  <a:close/>
                </a:path>
                <a:path w="283845" h="2353945">
                  <a:moveTo>
                    <a:pt x="60553" y="809637"/>
                  </a:moveTo>
                  <a:lnTo>
                    <a:pt x="57150" y="806234"/>
                  </a:lnTo>
                  <a:lnTo>
                    <a:pt x="52946" y="806234"/>
                  </a:lnTo>
                  <a:lnTo>
                    <a:pt x="37884" y="806234"/>
                  </a:lnTo>
                  <a:lnTo>
                    <a:pt x="37884" y="786968"/>
                  </a:lnTo>
                  <a:lnTo>
                    <a:pt x="34480" y="783564"/>
                  </a:lnTo>
                  <a:lnTo>
                    <a:pt x="26073" y="783564"/>
                  </a:lnTo>
                  <a:lnTo>
                    <a:pt x="22669" y="786968"/>
                  </a:lnTo>
                  <a:lnTo>
                    <a:pt x="22669" y="806234"/>
                  </a:lnTo>
                  <a:lnTo>
                    <a:pt x="3403" y="806234"/>
                  </a:lnTo>
                  <a:lnTo>
                    <a:pt x="0" y="809637"/>
                  </a:lnTo>
                  <a:lnTo>
                    <a:pt x="0" y="818057"/>
                  </a:lnTo>
                  <a:lnTo>
                    <a:pt x="3403" y="821461"/>
                  </a:lnTo>
                  <a:lnTo>
                    <a:pt x="22669" y="821461"/>
                  </a:lnTo>
                  <a:lnTo>
                    <a:pt x="22669" y="840727"/>
                  </a:lnTo>
                  <a:lnTo>
                    <a:pt x="26073" y="844130"/>
                  </a:lnTo>
                  <a:lnTo>
                    <a:pt x="34480" y="844130"/>
                  </a:lnTo>
                  <a:lnTo>
                    <a:pt x="37884" y="840727"/>
                  </a:lnTo>
                  <a:lnTo>
                    <a:pt x="37884" y="821461"/>
                  </a:lnTo>
                  <a:lnTo>
                    <a:pt x="57150" y="821461"/>
                  </a:lnTo>
                  <a:lnTo>
                    <a:pt x="60553" y="818057"/>
                  </a:lnTo>
                  <a:lnTo>
                    <a:pt x="60553" y="809637"/>
                  </a:lnTo>
                  <a:close/>
                </a:path>
                <a:path w="283845" h="2353945">
                  <a:moveTo>
                    <a:pt x="277456" y="1867979"/>
                  </a:moveTo>
                  <a:lnTo>
                    <a:pt x="272364" y="1862886"/>
                  </a:lnTo>
                  <a:lnTo>
                    <a:pt x="266090" y="1862886"/>
                  </a:lnTo>
                  <a:lnTo>
                    <a:pt x="243573" y="1862886"/>
                  </a:lnTo>
                  <a:lnTo>
                    <a:pt x="243573" y="1834095"/>
                  </a:lnTo>
                  <a:lnTo>
                    <a:pt x="238493" y="1829015"/>
                  </a:lnTo>
                  <a:lnTo>
                    <a:pt x="225933" y="1829015"/>
                  </a:lnTo>
                  <a:lnTo>
                    <a:pt x="220840" y="1834095"/>
                  </a:lnTo>
                  <a:lnTo>
                    <a:pt x="220840" y="1862886"/>
                  </a:lnTo>
                  <a:lnTo>
                    <a:pt x="192049" y="1862886"/>
                  </a:lnTo>
                  <a:lnTo>
                    <a:pt x="186956" y="1867979"/>
                  </a:lnTo>
                  <a:lnTo>
                    <a:pt x="186956" y="1880539"/>
                  </a:lnTo>
                  <a:lnTo>
                    <a:pt x="192049" y="1885632"/>
                  </a:lnTo>
                  <a:lnTo>
                    <a:pt x="220840" y="1885632"/>
                  </a:lnTo>
                  <a:lnTo>
                    <a:pt x="220840" y="1914410"/>
                  </a:lnTo>
                  <a:lnTo>
                    <a:pt x="225933" y="1919503"/>
                  </a:lnTo>
                  <a:lnTo>
                    <a:pt x="238493" y="1919503"/>
                  </a:lnTo>
                  <a:lnTo>
                    <a:pt x="243573" y="1914410"/>
                  </a:lnTo>
                  <a:lnTo>
                    <a:pt x="243573" y="1885632"/>
                  </a:lnTo>
                  <a:lnTo>
                    <a:pt x="272364" y="1885632"/>
                  </a:lnTo>
                  <a:lnTo>
                    <a:pt x="277456" y="1880539"/>
                  </a:lnTo>
                  <a:lnTo>
                    <a:pt x="277456" y="1867979"/>
                  </a:lnTo>
                  <a:close/>
                </a:path>
                <a:path w="283845" h="2353945">
                  <a:moveTo>
                    <a:pt x="278930" y="1976882"/>
                  </a:moveTo>
                  <a:lnTo>
                    <a:pt x="273646" y="1971598"/>
                  </a:lnTo>
                  <a:lnTo>
                    <a:pt x="267144" y="1971598"/>
                  </a:lnTo>
                  <a:lnTo>
                    <a:pt x="243801" y="1971598"/>
                  </a:lnTo>
                  <a:lnTo>
                    <a:pt x="243801" y="1941753"/>
                  </a:lnTo>
                  <a:lnTo>
                    <a:pt x="238518" y="1936470"/>
                  </a:lnTo>
                  <a:lnTo>
                    <a:pt x="225501" y="1936470"/>
                  </a:lnTo>
                  <a:lnTo>
                    <a:pt x="220218" y="1941753"/>
                  </a:lnTo>
                  <a:lnTo>
                    <a:pt x="220218" y="1971598"/>
                  </a:lnTo>
                  <a:lnTo>
                    <a:pt x="190373" y="1971598"/>
                  </a:lnTo>
                  <a:lnTo>
                    <a:pt x="185089" y="1976882"/>
                  </a:lnTo>
                  <a:lnTo>
                    <a:pt x="185089" y="1989899"/>
                  </a:lnTo>
                  <a:lnTo>
                    <a:pt x="190373" y="1995182"/>
                  </a:lnTo>
                  <a:lnTo>
                    <a:pt x="220218" y="1995182"/>
                  </a:lnTo>
                  <a:lnTo>
                    <a:pt x="220218" y="2025027"/>
                  </a:lnTo>
                  <a:lnTo>
                    <a:pt x="225501" y="2030310"/>
                  </a:lnTo>
                  <a:lnTo>
                    <a:pt x="238518" y="2030310"/>
                  </a:lnTo>
                  <a:lnTo>
                    <a:pt x="243801" y="2025027"/>
                  </a:lnTo>
                  <a:lnTo>
                    <a:pt x="243801" y="1995182"/>
                  </a:lnTo>
                  <a:lnTo>
                    <a:pt x="273646" y="1995182"/>
                  </a:lnTo>
                  <a:lnTo>
                    <a:pt x="278930" y="1989899"/>
                  </a:lnTo>
                  <a:lnTo>
                    <a:pt x="278930" y="1976882"/>
                  </a:lnTo>
                  <a:close/>
                </a:path>
                <a:path w="283845" h="2353945">
                  <a:moveTo>
                    <a:pt x="280403" y="2085784"/>
                  </a:moveTo>
                  <a:lnTo>
                    <a:pt x="274942" y="2080310"/>
                  </a:lnTo>
                  <a:lnTo>
                    <a:pt x="268185" y="2080310"/>
                  </a:lnTo>
                  <a:lnTo>
                    <a:pt x="244030" y="2080310"/>
                  </a:lnTo>
                  <a:lnTo>
                    <a:pt x="244030" y="2049399"/>
                  </a:lnTo>
                  <a:lnTo>
                    <a:pt x="238556" y="2043938"/>
                  </a:lnTo>
                  <a:lnTo>
                    <a:pt x="225069" y="2043938"/>
                  </a:lnTo>
                  <a:lnTo>
                    <a:pt x="219608" y="2049411"/>
                  </a:lnTo>
                  <a:lnTo>
                    <a:pt x="219608" y="2080310"/>
                  </a:lnTo>
                  <a:lnTo>
                    <a:pt x="188696" y="2080310"/>
                  </a:lnTo>
                  <a:lnTo>
                    <a:pt x="183222" y="2085784"/>
                  </a:lnTo>
                  <a:lnTo>
                    <a:pt x="183222" y="2099271"/>
                  </a:lnTo>
                  <a:lnTo>
                    <a:pt x="188696" y="2104732"/>
                  </a:lnTo>
                  <a:lnTo>
                    <a:pt x="219608" y="2104732"/>
                  </a:lnTo>
                  <a:lnTo>
                    <a:pt x="219608" y="2135644"/>
                  </a:lnTo>
                  <a:lnTo>
                    <a:pt x="225069" y="2141118"/>
                  </a:lnTo>
                  <a:lnTo>
                    <a:pt x="238556" y="2141118"/>
                  </a:lnTo>
                  <a:lnTo>
                    <a:pt x="244030" y="2135644"/>
                  </a:lnTo>
                  <a:lnTo>
                    <a:pt x="244030" y="2104732"/>
                  </a:lnTo>
                  <a:lnTo>
                    <a:pt x="274942" y="2104732"/>
                  </a:lnTo>
                  <a:lnTo>
                    <a:pt x="280403" y="2099271"/>
                  </a:lnTo>
                  <a:lnTo>
                    <a:pt x="280403" y="2085784"/>
                  </a:lnTo>
                  <a:close/>
                </a:path>
                <a:path w="283845" h="2353945">
                  <a:moveTo>
                    <a:pt x="281876" y="2194687"/>
                  </a:moveTo>
                  <a:lnTo>
                    <a:pt x="276225" y="2189022"/>
                  </a:lnTo>
                  <a:lnTo>
                    <a:pt x="269252" y="2189022"/>
                  </a:lnTo>
                  <a:lnTo>
                    <a:pt x="244259" y="2189022"/>
                  </a:lnTo>
                  <a:lnTo>
                    <a:pt x="244259" y="2157057"/>
                  </a:lnTo>
                  <a:lnTo>
                    <a:pt x="238594" y="2151405"/>
                  </a:lnTo>
                  <a:lnTo>
                    <a:pt x="224663" y="2151405"/>
                  </a:lnTo>
                  <a:lnTo>
                    <a:pt x="219011" y="2157069"/>
                  </a:lnTo>
                  <a:lnTo>
                    <a:pt x="219011" y="2189022"/>
                  </a:lnTo>
                  <a:lnTo>
                    <a:pt x="187032" y="2189022"/>
                  </a:lnTo>
                  <a:lnTo>
                    <a:pt x="181394" y="2194687"/>
                  </a:lnTo>
                  <a:lnTo>
                    <a:pt x="181394" y="2208619"/>
                  </a:lnTo>
                  <a:lnTo>
                    <a:pt x="187045" y="2214283"/>
                  </a:lnTo>
                  <a:lnTo>
                    <a:pt x="219011" y="2214283"/>
                  </a:lnTo>
                  <a:lnTo>
                    <a:pt x="219011" y="2246249"/>
                  </a:lnTo>
                  <a:lnTo>
                    <a:pt x="224663" y="2251900"/>
                  </a:lnTo>
                  <a:lnTo>
                    <a:pt x="238594" y="2251900"/>
                  </a:lnTo>
                  <a:lnTo>
                    <a:pt x="244259" y="2246236"/>
                  </a:lnTo>
                  <a:lnTo>
                    <a:pt x="244259" y="2214283"/>
                  </a:lnTo>
                  <a:lnTo>
                    <a:pt x="276225" y="2214283"/>
                  </a:lnTo>
                  <a:lnTo>
                    <a:pt x="281876" y="2208619"/>
                  </a:lnTo>
                  <a:lnTo>
                    <a:pt x="281876" y="2194687"/>
                  </a:lnTo>
                  <a:close/>
                </a:path>
                <a:path w="283845" h="2353945">
                  <a:moveTo>
                    <a:pt x="283349" y="2303576"/>
                  </a:moveTo>
                  <a:lnTo>
                    <a:pt x="277507" y="2297734"/>
                  </a:lnTo>
                  <a:lnTo>
                    <a:pt x="244487" y="2297734"/>
                  </a:lnTo>
                  <a:lnTo>
                    <a:pt x="244487" y="2264714"/>
                  </a:lnTo>
                  <a:lnTo>
                    <a:pt x="238645" y="2258872"/>
                  </a:lnTo>
                  <a:lnTo>
                    <a:pt x="224231" y="2258872"/>
                  </a:lnTo>
                  <a:lnTo>
                    <a:pt x="218401" y="2264714"/>
                  </a:lnTo>
                  <a:lnTo>
                    <a:pt x="218401" y="2297734"/>
                  </a:lnTo>
                  <a:lnTo>
                    <a:pt x="185369" y="2297734"/>
                  </a:lnTo>
                  <a:lnTo>
                    <a:pt x="179527" y="2303576"/>
                  </a:lnTo>
                  <a:lnTo>
                    <a:pt x="179527" y="2317991"/>
                  </a:lnTo>
                  <a:lnTo>
                    <a:pt x="185369" y="2323833"/>
                  </a:lnTo>
                  <a:lnTo>
                    <a:pt x="218401" y="2323833"/>
                  </a:lnTo>
                  <a:lnTo>
                    <a:pt x="218401" y="2353691"/>
                  </a:lnTo>
                  <a:lnTo>
                    <a:pt x="244487" y="2353691"/>
                  </a:lnTo>
                  <a:lnTo>
                    <a:pt x="244487" y="2323833"/>
                  </a:lnTo>
                  <a:lnTo>
                    <a:pt x="277507" y="2323833"/>
                  </a:lnTo>
                  <a:lnTo>
                    <a:pt x="283349" y="2317991"/>
                  </a:lnTo>
                  <a:lnTo>
                    <a:pt x="283349" y="2303576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1" name="object 3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26821" y="9654834"/>
              <a:ext cx="87189" cy="87189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228684" y="9547369"/>
              <a:ext cx="83856" cy="83856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0541" y="9439905"/>
              <a:ext cx="80522" cy="80522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2397" y="9332434"/>
              <a:ext cx="77190" cy="77189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34236" y="9224962"/>
              <a:ext cx="73882" cy="73882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6098" y="9117497"/>
              <a:ext cx="70550" cy="70550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7956" y="9010026"/>
              <a:ext cx="67215" cy="67215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39799" y="8902555"/>
              <a:ext cx="63902" cy="63895"/>
            </a:xfrm>
            <a:prstGeom prst="rect">
              <a:avLst/>
            </a:prstGeom>
          </p:spPr>
        </p:pic>
        <p:sp>
          <p:nvSpPr>
            <p:cNvPr id="309" name="object 309"/>
            <p:cNvSpPr/>
            <p:nvPr/>
          </p:nvSpPr>
          <p:spPr>
            <a:xfrm>
              <a:off x="3241662" y="8042820"/>
              <a:ext cx="283845" cy="2244725"/>
            </a:xfrm>
            <a:custGeom>
              <a:avLst/>
              <a:gdLst/>
              <a:ahLst/>
              <a:cxnLst/>
              <a:rect l="l" t="t" r="r" b="b"/>
              <a:pathLst>
                <a:path w="283845" h="2244725">
                  <a:moveTo>
                    <a:pt x="50253" y="16052"/>
                  </a:moveTo>
                  <a:lnTo>
                    <a:pt x="48158" y="13957"/>
                  </a:lnTo>
                  <a:lnTo>
                    <a:pt x="45567" y="13957"/>
                  </a:lnTo>
                  <a:lnTo>
                    <a:pt x="36296" y="13957"/>
                  </a:lnTo>
                  <a:lnTo>
                    <a:pt x="36296" y="2095"/>
                  </a:lnTo>
                  <a:lnTo>
                    <a:pt x="34201" y="0"/>
                  </a:lnTo>
                  <a:lnTo>
                    <a:pt x="29032" y="0"/>
                  </a:lnTo>
                  <a:lnTo>
                    <a:pt x="26924" y="2095"/>
                  </a:lnTo>
                  <a:lnTo>
                    <a:pt x="26924" y="13957"/>
                  </a:lnTo>
                  <a:lnTo>
                    <a:pt x="15074" y="13957"/>
                  </a:lnTo>
                  <a:lnTo>
                    <a:pt x="12979" y="16052"/>
                  </a:lnTo>
                  <a:lnTo>
                    <a:pt x="12979" y="21221"/>
                  </a:lnTo>
                  <a:lnTo>
                    <a:pt x="15074" y="23317"/>
                  </a:lnTo>
                  <a:lnTo>
                    <a:pt x="26924" y="23317"/>
                  </a:lnTo>
                  <a:lnTo>
                    <a:pt x="26924" y="35179"/>
                  </a:lnTo>
                  <a:lnTo>
                    <a:pt x="29032" y="37274"/>
                  </a:lnTo>
                  <a:lnTo>
                    <a:pt x="34201" y="37274"/>
                  </a:lnTo>
                  <a:lnTo>
                    <a:pt x="36296" y="35179"/>
                  </a:lnTo>
                  <a:lnTo>
                    <a:pt x="36296" y="23317"/>
                  </a:lnTo>
                  <a:lnTo>
                    <a:pt x="48158" y="23317"/>
                  </a:lnTo>
                  <a:lnTo>
                    <a:pt x="50253" y="21221"/>
                  </a:lnTo>
                  <a:lnTo>
                    <a:pt x="50253" y="16052"/>
                  </a:lnTo>
                  <a:close/>
                </a:path>
                <a:path w="283845" h="2244725">
                  <a:moveTo>
                    <a:pt x="51727" y="124955"/>
                  </a:moveTo>
                  <a:lnTo>
                    <a:pt x="49441" y="122669"/>
                  </a:lnTo>
                  <a:lnTo>
                    <a:pt x="46621" y="122669"/>
                  </a:lnTo>
                  <a:lnTo>
                    <a:pt x="36525" y="122669"/>
                  </a:lnTo>
                  <a:lnTo>
                    <a:pt x="36525" y="109753"/>
                  </a:lnTo>
                  <a:lnTo>
                    <a:pt x="34239" y="107480"/>
                  </a:lnTo>
                  <a:lnTo>
                    <a:pt x="28613" y="107480"/>
                  </a:lnTo>
                  <a:lnTo>
                    <a:pt x="26327" y="109753"/>
                  </a:lnTo>
                  <a:lnTo>
                    <a:pt x="26327" y="122669"/>
                  </a:lnTo>
                  <a:lnTo>
                    <a:pt x="13411" y="122669"/>
                  </a:lnTo>
                  <a:lnTo>
                    <a:pt x="11125" y="124955"/>
                  </a:lnTo>
                  <a:lnTo>
                    <a:pt x="11125" y="130581"/>
                  </a:lnTo>
                  <a:lnTo>
                    <a:pt x="13411" y="132867"/>
                  </a:lnTo>
                  <a:lnTo>
                    <a:pt x="26327" y="132867"/>
                  </a:lnTo>
                  <a:lnTo>
                    <a:pt x="26327" y="145783"/>
                  </a:lnTo>
                  <a:lnTo>
                    <a:pt x="28613" y="148069"/>
                  </a:lnTo>
                  <a:lnTo>
                    <a:pt x="34239" y="148069"/>
                  </a:lnTo>
                  <a:lnTo>
                    <a:pt x="36525" y="145783"/>
                  </a:lnTo>
                  <a:lnTo>
                    <a:pt x="36525" y="132867"/>
                  </a:lnTo>
                  <a:lnTo>
                    <a:pt x="49441" y="132867"/>
                  </a:lnTo>
                  <a:lnTo>
                    <a:pt x="51714" y="130581"/>
                  </a:lnTo>
                  <a:lnTo>
                    <a:pt x="51727" y="124955"/>
                  </a:lnTo>
                  <a:close/>
                </a:path>
                <a:path w="283845" h="2244725">
                  <a:moveTo>
                    <a:pt x="53200" y="233857"/>
                  </a:moveTo>
                  <a:lnTo>
                    <a:pt x="50723" y="231381"/>
                  </a:lnTo>
                  <a:lnTo>
                    <a:pt x="47675" y="231381"/>
                  </a:lnTo>
                  <a:lnTo>
                    <a:pt x="36753" y="231381"/>
                  </a:lnTo>
                  <a:lnTo>
                    <a:pt x="36753" y="217411"/>
                  </a:lnTo>
                  <a:lnTo>
                    <a:pt x="34277" y="214934"/>
                  </a:lnTo>
                  <a:lnTo>
                    <a:pt x="28194" y="214934"/>
                  </a:lnTo>
                  <a:lnTo>
                    <a:pt x="25717" y="217411"/>
                  </a:lnTo>
                  <a:lnTo>
                    <a:pt x="25717" y="231381"/>
                  </a:lnTo>
                  <a:lnTo>
                    <a:pt x="11734" y="231381"/>
                  </a:lnTo>
                  <a:lnTo>
                    <a:pt x="9271" y="233857"/>
                  </a:lnTo>
                  <a:lnTo>
                    <a:pt x="9271" y="239953"/>
                  </a:lnTo>
                  <a:lnTo>
                    <a:pt x="11747" y="242417"/>
                  </a:lnTo>
                  <a:lnTo>
                    <a:pt x="25717" y="242417"/>
                  </a:lnTo>
                  <a:lnTo>
                    <a:pt x="25717" y="256400"/>
                  </a:lnTo>
                  <a:lnTo>
                    <a:pt x="28194" y="258864"/>
                  </a:lnTo>
                  <a:lnTo>
                    <a:pt x="34277" y="258864"/>
                  </a:lnTo>
                  <a:lnTo>
                    <a:pt x="36753" y="256387"/>
                  </a:lnTo>
                  <a:lnTo>
                    <a:pt x="36753" y="242417"/>
                  </a:lnTo>
                  <a:lnTo>
                    <a:pt x="50723" y="242417"/>
                  </a:lnTo>
                  <a:lnTo>
                    <a:pt x="53200" y="239941"/>
                  </a:lnTo>
                  <a:lnTo>
                    <a:pt x="53200" y="233857"/>
                  </a:lnTo>
                  <a:close/>
                </a:path>
                <a:path w="283845" h="2244725">
                  <a:moveTo>
                    <a:pt x="54673" y="342747"/>
                  </a:moveTo>
                  <a:lnTo>
                    <a:pt x="52019" y="340093"/>
                  </a:lnTo>
                  <a:lnTo>
                    <a:pt x="48729" y="340093"/>
                  </a:lnTo>
                  <a:lnTo>
                    <a:pt x="36982" y="340093"/>
                  </a:lnTo>
                  <a:lnTo>
                    <a:pt x="36982" y="325056"/>
                  </a:lnTo>
                  <a:lnTo>
                    <a:pt x="34328" y="322402"/>
                  </a:lnTo>
                  <a:lnTo>
                    <a:pt x="27762" y="322402"/>
                  </a:lnTo>
                  <a:lnTo>
                    <a:pt x="25107" y="325056"/>
                  </a:lnTo>
                  <a:lnTo>
                    <a:pt x="25107" y="340093"/>
                  </a:lnTo>
                  <a:lnTo>
                    <a:pt x="10071" y="340093"/>
                  </a:lnTo>
                  <a:lnTo>
                    <a:pt x="7416" y="342747"/>
                  </a:lnTo>
                  <a:lnTo>
                    <a:pt x="7416" y="349313"/>
                  </a:lnTo>
                  <a:lnTo>
                    <a:pt x="10071" y="351967"/>
                  </a:lnTo>
                  <a:lnTo>
                    <a:pt x="25107" y="351967"/>
                  </a:lnTo>
                  <a:lnTo>
                    <a:pt x="25107" y="367004"/>
                  </a:lnTo>
                  <a:lnTo>
                    <a:pt x="27762" y="369658"/>
                  </a:lnTo>
                  <a:lnTo>
                    <a:pt x="34328" y="369658"/>
                  </a:lnTo>
                  <a:lnTo>
                    <a:pt x="36982" y="367004"/>
                  </a:lnTo>
                  <a:lnTo>
                    <a:pt x="36982" y="351967"/>
                  </a:lnTo>
                  <a:lnTo>
                    <a:pt x="52019" y="351967"/>
                  </a:lnTo>
                  <a:lnTo>
                    <a:pt x="54673" y="349313"/>
                  </a:lnTo>
                  <a:lnTo>
                    <a:pt x="54673" y="342747"/>
                  </a:lnTo>
                  <a:close/>
                </a:path>
                <a:path w="283845" h="2244725">
                  <a:moveTo>
                    <a:pt x="56146" y="451650"/>
                  </a:moveTo>
                  <a:lnTo>
                    <a:pt x="53289" y="448818"/>
                  </a:lnTo>
                  <a:lnTo>
                    <a:pt x="49796" y="448818"/>
                  </a:lnTo>
                  <a:lnTo>
                    <a:pt x="37211" y="448818"/>
                  </a:lnTo>
                  <a:lnTo>
                    <a:pt x="37211" y="432727"/>
                  </a:lnTo>
                  <a:lnTo>
                    <a:pt x="34366" y="429869"/>
                  </a:lnTo>
                  <a:lnTo>
                    <a:pt x="27343" y="429869"/>
                  </a:lnTo>
                  <a:lnTo>
                    <a:pt x="24498" y="432727"/>
                  </a:lnTo>
                  <a:lnTo>
                    <a:pt x="24498" y="448818"/>
                  </a:lnTo>
                  <a:lnTo>
                    <a:pt x="8407" y="448818"/>
                  </a:lnTo>
                  <a:lnTo>
                    <a:pt x="5562" y="451662"/>
                  </a:lnTo>
                  <a:lnTo>
                    <a:pt x="5562" y="458685"/>
                  </a:lnTo>
                  <a:lnTo>
                    <a:pt x="8407" y="461530"/>
                  </a:lnTo>
                  <a:lnTo>
                    <a:pt x="24498" y="461530"/>
                  </a:lnTo>
                  <a:lnTo>
                    <a:pt x="24498" y="477621"/>
                  </a:lnTo>
                  <a:lnTo>
                    <a:pt x="27343" y="480466"/>
                  </a:lnTo>
                  <a:lnTo>
                    <a:pt x="34366" y="480466"/>
                  </a:lnTo>
                  <a:lnTo>
                    <a:pt x="37211" y="477621"/>
                  </a:lnTo>
                  <a:lnTo>
                    <a:pt x="37211" y="461530"/>
                  </a:lnTo>
                  <a:lnTo>
                    <a:pt x="53301" y="461530"/>
                  </a:lnTo>
                  <a:lnTo>
                    <a:pt x="56146" y="458685"/>
                  </a:lnTo>
                  <a:lnTo>
                    <a:pt x="56146" y="451650"/>
                  </a:lnTo>
                  <a:close/>
                </a:path>
                <a:path w="283845" h="2244725">
                  <a:moveTo>
                    <a:pt x="57607" y="560552"/>
                  </a:moveTo>
                  <a:lnTo>
                    <a:pt x="54584" y="557517"/>
                  </a:lnTo>
                  <a:lnTo>
                    <a:pt x="50838" y="557517"/>
                  </a:lnTo>
                  <a:lnTo>
                    <a:pt x="37439" y="557517"/>
                  </a:lnTo>
                  <a:lnTo>
                    <a:pt x="37439" y="540372"/>
                  </a:lnTo>
                  <a:lnTo>
                    <a:pt x="34404" y="537349"/>
                  </a:lnTo>
                  <a:lnTo>
                    <a:pt x="26924" y="537349"/>
                  </a:lnTo>
                  <a:lnTo>
                    <a:pt x="23888" y="540372"/>
                  </a:lnTo>
                  <a:lnTo>
                    <a:pt x="23888" y="557517"/>
                  </a:lnTo>
                  <a:lnTo>
                    <a:pt x="6743" y="557517"/>
                  </a:lnTo>
                  <a:lnTo>
                    <a:pt x="3721" y="560552"/>
                  </a:lnTo>
                  <a:lnTo>
                    <a:pt x="3721" y="568032"/>
                  </a:lnTo>
                  <a:lnTo>
                    <a:pt x="6743" y="571068"/>
                  </a:lnTo>
                  <a:lnTo>
                    <a:pt x="23888" y="571068"/>
                  </a:lnTo>
                  <a:lnTo>
                    <a:pt x="23888" y="588213"/>
                  </a:lnTo>
                  <a:lnTo>
                    <a:pt x="26924" y="591248"/>
                  </a:lnTo>
                  <a:lnTo>
                    <a:pt x="34404" y="591248"/>
                  </a:lnTo>
                  <a:lnTo>
                    <a:pt x="37439" y="588213"/>
                  </a:lnTo>
                  <a:lnTo>
                    <a:pt x="37439" y="571068"/>
                  </a:lnTo>
                  <a:lnTo>
                    <a:pt x="54584" y="571068"/>
                  </a:lnTo>
                  <a:lnTo>
                    <a:pt x="57607" y="568032"/>
                  </a:lnTo>
                  <a:lnTo>
                    <a:pt x="57607" y="560552"/>
                  </a:lnTo>
                  <a:close/>
                </a:path>
                <a:path w="283845" h="2244725">
                  <a:moveTo>
                    <a:pt x="59093" y="669455"/>
                  </a:moveTo>
                  <a:lnTo>
                    <a:pt x="55867" y="666229"/>
                  </a:lnTo>
                  <a:lnTo>
                    <a:pt x="51892" y="666229"/>
                  </a:lnTo>
                  <a:lnTo>
                    <a:pt x="37668" y="666229"/>
                  </a:lnTo>
                  <a:lnTo>
                    <a:pt x="37668" y="648030"/>
                  </a:lnTo>
                  <a:lnTo>
                    <a:pt x="34442" y="644817"/>
                  </a:lnTo>
                  <a:lnTo>
                    <a:pt x="26504" y="644817"/>
                  </a:lnTo>
                  <a:lnTo>
                    <a:pt x="23279" y="648030"/>
                  </a:lnTo>
                  <a:lnTo>
                    <a:pt x="23279" y="666229"/>
                  </a:lnTo>
                  <a:lnTo>
                    <a:pt x="5080" y="666229"/>
                  </a:lnTo>
                  <a:lnTo>
                    <a:pt x="1854" y="669455"/>
                  </a:lnTo>
                  <a:lnTo>
                    <a:pt x="1854" y="677392"/>
                  </a:lnTo>
                  <a:lnTo>
                    <a:pt x="5080" y="680618"/>
                  </a:lnTo>
                  <a:lnTo>
                    <a:pt x="23279" y="680618"/>
                  </a:lnTo>
                  <a:lnTo>
                    <a:pt x="23279" y="698817"/>
                  </a:lnTo>
                  <a:lnTo>
                    <a:pt x="26504" y="702043"/>
                  </a:lnTo>
                  <a:lnTo>
                    <a:pt x="34442" y="702043"/>
                  </a:lnTo>
                  <a:lnTo>
                    <a:pt x="37668" y="698817"/>
                  </a:lnTo>
                  <a:lnTo>
                    <a:pt x="37668" y="680618"/>
                  </a:lnTo>
                  <a:lnTo>
                    <a:pt x="55867" y="680618"/>
                  </a:lnTo>
                  <a:lnTo>
                    <a:pt x="59093" y="677392"/>
                  </a:lnTo>
                  <a:lnTo>
                    <a:pt x="59093" y="669455"/>
                  </a:lnTo>
                  <a:close/>
                </a:path>
                <a:path w="283845" h="2244725">
                  <a:moveTo>
                    <a:pt x="60566" y="778357"/>
                  </a:moveTo>
                  <a:lnTo>
                    <a:pt x="57150" y="774954"/>
                  </a:lnTo>
                  <a:lnTo>
                    <a:pt x="52959" y="774954"/>
                  </a:lnTo>
                  <a:lnTo>
                    <a:pt x="37896" y="774954"/>
                  </a:lnTo>
                  <a:lnTo>
                    <a:pt x="37896" y="755688"/>
                  </a:lnTo>
                  <a:lnTo>
                    <a:pt x="34493" y="752284"/>
                  </a:lnTo>
                  <a:lnTo>
                    <a:pt x="26073" y="752284"/>
                  </a:lnTo>
                  <a:lnTo>
                    <a:pt x="22669" y="755688"/>
                  </a:lnTo>
                  <a:lnTo>
                    <a:pt x="22669" y="774954"/>
                  </a:lnTo>
                  <a:lnTo>
                    <a:pt x="3403" y="774954"/>
                  </a:lnTo>
                  <a:lnTo>
                    <a:pt x="0" y="778357"/>
                  </a:lnTo>
                  <a:lnTo>
                    <a:pt x="0" y="786765"/>
                  </a:lnTo>
                  <a:lnTo>
                    <a:pt x="3403" y="790181"/>
                  </a:lnTo>
                  <a:lnTo>
                    <a:pt x="22669" y="790181"/>
                  </a:lnTo>
                  <a:lnTo>
                    <a:pt x="22669" y="809434"/>
                  </a:lnTo>
                  <a:lnTo>
                    <a:pt x="26073" y="812850"/>
                  </a:lnTo>
                  <a:lnTo>
                    <a:pt x="34493" y="812850"/>
                  </a:lnTo>
                  <a:lnTo>
                    <a:pt x="37896" y="809434"/>
                  </a:lnTo>
                  <a:lnTo>
                    <a:pt x="37896" y="790181"/>
                  </a:lnTo>
                  <a:lnTo>
                    <a:pt x="57162" y="790181"/>
                  </a:lnTo>
                  <a:lnTo>
                    <a:pt x="60566" y="786765"/>
                  </a:lnTo>
                  <a:lnTo>
                    <a:pt x="60566" y="778357"/>
                  </a:lnTo>
                  <a:close/>
                </a:path>
                <a:path w="283845" h="2244725">
                  <a:moveTo>
                    <a:pt x="274510" y="1594104"/>
                  </a:moveTo>
                  <a:lnTo>
                    <a:pt x="269798" y="1589392"/>
                  </a:lnTo>
                  <a:lnTo>
                    <a:pt x="263982" y="1589392"/>
                  </a:lnTo>
                  <a:lnTo>
                    <a:pt x="243128" y="1589392"/>
                  </a:lnTo>
                  <a:lnTo>
                    <a:pt x="243128" y="1562722"/>
                  </a:lnTo>
                  <a:lnTo>
                    <a:pt x="238404" y="1557997"/>
                  </a:lnTo>
                  <a:lnTo>
                    <a:pt x="226771" y="1557997"/>
                  </a:lnTo>
                  <a:lnTo>
                    <a:pt x="222046" y="1562722"/>
                  </a:lnTo>
                  <a:lnTo>
                    <a:pt x="222046" y="1589392"/>
                  </a:lnTo>
                  <a:lnTo>
                    <a:pt x="195376" y="1589392"/>
                  </a:lnTo>
                  <a:lnTo>
                    <a:pt x="190665" y="1594104"/>
                  </a:lnTo>
                  <a:lnTo>
                    <a:pt x="190665" y="1605749"/>
                  </a:lnTo>
                  <a:lnTo>
                    <a:pt x="195376" y="1610461"/>
                  </a:lnTo>
                  <a:lnTo>
                    <a:pt x="222046" y="1610461"/>
                  </a:lnTo>
                  <a:lnTo>
                    <a:pt x="222046" y="1637131"/>
                  </a:lnTo>
                  <a:lnTo>
                    <a:pt x="226771" y="1641856"/>
                  </a:lnTo>
                  <a:lnTo>
                    <a:pt x="238404" y="1641856"/>
                  </a:lnTo>
                  <a:lnTo>
                    <a:pt x="243128" y="1637131"/>
                  </a:lnTo>
                  <a:lnTo>
                    <a:pt x="243128" y="1610461"/>
                  </a:lnTo>
                  <a:lnTo>
                    <a:pt x="269798" y="1610461"/>
                  </a:lnTo>
                  <a:lnTo>
                    <a:pt x="274510" y="1605749"/>
                  </a:lnTo>
                  <a:lnTo>
                    <a:pt x="274510" y="1594104"/>
                  </a:lnTo>
                  <a:close/>
                </a:path>
                <a:path w="283845" h="2244725">
                  <a:moveTo>
                    <a:pt x="275996" y="1697964"/>
                  </a:moveTo>
                  <a:lnTo>
                    <a:pt x="271081" y="1693062"/>
                  </a:lnTo>
                  <a:lnTo>
                    <a:pt x="265036" y="1693062"/>
                  </a:lnTo>
                  <a:lnTo>
                    <a:pt x="243357" y="1693062"/>
                  </a:lnTo>
                  <a:lnTo>
                    <a:pt x="243357" y="1665338"/>
                  </a:lnTo>
                  <a:lnTo>
                    <a:pt x="238455" y="1660423"/>
                  </a:lnTo>
                  <a:lnTo>
                    <a:pt x="226352" y="1660423"/>
                  </a:lnTo>
                  <a:lnTo>
                    <a:pt x="221437" y="1665325"/>
                  </a:lnTo>
                  <a:lnTo>
                    <a:pt x="221437" y="1693062"/>
                  </a:lnTo>
                  <a:lnTo>
                    <a:pt x="193713" y="1693062"/>
                  </a:lnTo>
                  <a:lnTo>
                    <a:pt x="188798" y="1697964"/>
                  </a:lnTo>
                  <a:lnTo>
                    <a:pt x="188798" y="1710080"/>
                  </a:lnTo>
                  <a:lnTo>
                    <a:pt x="193700" y="1714982"/>
                  </a:lnTo>
                  <a:lnTo>
                    <a:pt x="221437" y="1714982"/>
                  </a:lnTo>
                  <a:lnTo>
                    <a:pt x="221437" y="1742706"/>
                  </a:lnTo>
                  <a:lnTo>
                    <a:pt x="226339" y="1747608"/>
                  </a:lnTo>
                  <a:lnTo>
                    <a:pt x="238442" y="1747608"/>
                  </a:lnTo>
                  <a:lnTo>
                    <a:pt x="243357" y="1742706"/>
                  </a:lnTo>
                  <a:lnTo>
                    <a:pt x="243357" y="1714982"/>
                  </a:lnTo>
                  <a:lnTo>
                    <a:pt x="271081" y="1714982"/>
                  </a:lnTo>
                  <a:lnTo>
                    <a:pt x="275996" y="1710080"/>
                  </a:lnTo>
                  <a:lnTo>
                    <a:pt x="275996" y="1697964"/>
                  </a:lnTo>
                  <a:close/>
                </a:path>
                <a:path w="283845" h="2244725">
                  <a:moveTo>
                    <a:pt x="277456" y="1801825"/>
                  </a:moveTo>
                  <a:lnTo>
                    <a:pt x="272364" y="1796732"/>
                  </a:lnTo>
                  <a:lnTo>
                    <a:pt x="266090" y="1796732"/>
                  </a:lnTo>
                  <a:lnTo>
                    <a:pt x="243586" y="1796732"/>
                  </a:lnTo>
                  <a:lnTo>
                    <a:pt x="243586" y="1767954"/>
                  </a:lnTo>
                  <a:lnTo>
                    <a:pt x="238493" y="1762861"/>
                  </a:lnTo>
                  <a:lnTo>
                    <a:pt x="225933" y="1762861"/>
                  </a:lnTo>
                  <a:lnTo>
                    <a:pt x="220840" y="1767954"/>
                  </a:lnTo>
                  <a:lnTo>
                    <a:pt x="220840" y="1796732"/>
                  </a:lnTo>
                  <a:lnTo>
                    <a:pt x="192062" y="1796732"/>
                  </a:lnTo>
                  <a:lnTo>
                    <a:pt x="186969" y="1801825"/>
                  </a:lnTo>
                  <a:lnTo>
                    <a:pt x="186969" y="1814385"/>
                  </a:lnTo>
                  <a:lnTo>
                    <a:pt x="192062" y="1819478"/>
                  </a:lnTo>
                  <a:lnTo>
                    <a:pt x="220840" y="1819478"/>
                  </a:lnTo>
                  <a:lnTo>
                    <a:pt x="220840" y="1848256"/>
                  </a:lnTo>
                  <a:lnTo>
                    <a:pt x="225933" y="1853349"/>
                  </a:lnTo>
                  <a:lnTo>
                    <a:pt x="238493" y="1853349"/>
                  </a:lnTo>
                  <a:lnTo>
                    <a:pt x="243586" y="1848256"/>
                  </a:lnTo>
                  <a:lnTo>
                    <a:pt x="243586" y="1819478"/>
                  </a:lnTo>
                  <a:lnTo>
                    <a:pt x="272364" y="1819478"/>
                  </a:lnTo>
                  <a:lnTo>
                    <a:pt x="277456" y="1814385"/>
                  </a:lnTo>
                  <a:lnTo>
                    <a:pt x="277456" y="1801825"/>
                  </a:lnTo>
                  <a:close/>
                </a:path>
                <a:path w="283845" h="2244725">
                  <a:moveTo>
                    <a:pt x="278930" y="1905685"/>
                  </a:moveTo>
                  <a:lnTo>
                    <a:pt x="273659" y="1900402"/>
                  </a:lnTo>
                  <a:lnTo>
                    <a:pt x="267144" y="1900402"/>
                  </a:lnTo>
                  <a:lnTo>
                    <a:pt x="243801" y="1900402"/>
                  </a:lnTo>
                  <a:lnTo>
                    <a:pt x="243801" y="1870557"/>
                  </a:lnTo>
                  <a:lnTo>
                    <a:pt x="238518" y="1865274"/>
                  </a:lnTo>
                  <a:lnTo>
                    <a:pt x="225501" y="1865274"/>
                  </a:lnTo>
                  <a:lnTo>
                    <a:pt x="220218" y="1870557"/>
                  </a:lnTo>
                  <a:lnTo>
                    <a:pt x="220218" y="1900402"/>
                  </a:lnTo>
                  <a:lnTo>
                    <a:pt x="190373" y="1900402"/>
                  </a:lnTo>
                  <a:lnTo>
                    <a:pt x="185089" y="1905685"/>
                  </a:lnTo>
                  <a:lnTo>
                    <a:pt x="185089" y="1918703"/>
                  </a:lnTo>
                  <a:lnTo>
                    <a:pt x="190373" y="1923986"/>
                  </a:lnTo>
                  <a:lnTo>
                    <a:pt x="220218" y="1923986"/>
                  </a:lnTo>
                  <a:lnTo>
                    <a:pt x="220218" y="1953831"/>
                  </a:lnTo>
                  <a:lnTo>
                    <a:pt x="225501" y="1959114"/>
                  </a:lnTo>
                  <a:lnTo>
                    <a:pt x="238518" y="1959114"/>
                  </a:lnTo>
                  <a:lnTo>
                    <a:pt x="243801" y="1953831"/>
                  </a:lnTo>
                  <a:lnTo>
                    <a:pt x="243801" y="1923986"/>
                  </a:lnTo>
                  <a:lnTo>
                    <a:pt x="273646" y="1923986"/>
                  </a:lnTo>
                  <a:lnTo>
                    <a:pt x="278930" y="1918703"/>
                  </a:lnTo>
                  <a:lnTo>
                    <a:pt x="278930" y="1905685"/>
                  </a:lnTo>
                  <a:close/>
                </a:path>
                <a:path w="283845" h="2244725">
                  <a:moveTo>
                    <a:pt x="280403" y="2009546"/>
                  </a:moveTo>
                  <a:lnTo>
                    <a:pt x="274942" y="2004072"/>
                  </a:lnTo>
                  <a:lnTo>
                    <a:pt x="268198" y="2004072"/>
                  </a:lnTo>
                  <a:lnTo>
                    <a:pt x="244030" y="2004072"/>
                  </a:lnTo>
                  <a:lnTo>
                    <a:pt x="244030" y="1973160"/>
                  </a:lnTo>
                  <a:lnTo>
                    <a:pt x="238569" y="1967699"/>
                  </a:lnTo>
                  <a:lnTo>
                    <a:pt x="225069" y="1967699"/>
                  </a:lnTo>
                  <a:lnTo>
                    <a:pt x="219608" y="1973160"/>
                  </a:lnTo>
                  <a:lnTo>
                    <a:pt x="219608" y="2004072"/>
                  </a:lnTo>
                  <a:lnTo>
                    <a:pt x="188696" y="2004072"/>
                  </a:lnTo>
                  <a:lnTo>
                    <a:pt x="183235" y="2009546"/>
                  </a:lnTo>
                  <a:lnTo>
                    <a:pt x="183235" y="2023033"/>
                  </a:lnTo>
                  <a:lnTo>
                    <a:pt x="188696" y="2028494"/>
                  </a:lnTo>
                  <a:lnTo>
                    <a:pt x="219608" y="2028494"/>
                  </a:lnTo>
                  <a:lnTo>
                    <a:pt x="219608" y="2059406"/>
                  </a:lnTo>
                  <a:lnTo>
                    <a:pt x="225069" y="2064880"/>
                  </a:lnTo>
                  <a:lnTo>
                    <a:pt x="238569" y="2064880"/>
                  </a:lnTo>
                  <a:lnTo>
                    <a:pt x="244030" y="2059406"/>
                  </a:lnTo>
                  <a:lnTo>
                    <a:pt x="244030" y="2028494"/>
                  </a:lnTo>
                  <a:lnTo>
                    <a:pt x="274942" y="2028494"/>
                  </a:lnTo>
                  <a:lnTo>
                    <a:pt x="280403" y="2023033"/>
                  </a:lnTo>
                  <a:lnTo>
                    <a:pt x="280403" y="2009546"/>
                  </a:lnTo>
                  <a:close/>
                </a:path>
                <a:path w="283845" h="2244725">
                  <a:moveTo>
                    <a:pt x="281876" y="2113394"/>
                  </a:moveTo>
                  <a:lnTo>
                    <a:pt x="276225" y="2107742"/>
                  </a:lnTo>
                  <a:lnTo>
                    <a:pt x="269252" y="2107742"/>
                  </a:lnTo>
                  <a:lnTo>
                    <a:pt x="244259" y="2107742"/>
                  </a:lnTo>
                  <a:lnTo>
                    <a:pt x="244259" y="2075776"/>
                  </a:lnTo>
                  <a:lnTo>
                    <a:pt x="238607" y="2070125"/>
                  </a:lnTo>
                  <a:lnTo>
                    <a:pt x="224663" y="2070125"/>
                  </a:lnTo>
                  <a:lnTo>
                    <a:pt x="219011" y="2075776"/>
                  </a:lnTo>
                  <a:lnTo>
                    <a:pt x="219011" y="2107742"/>
                  </a:lnTo>
                  <a:lnTo>
                    <a:pt x="187045" y="2107742"/>
                  </a:lnTo>
                  <a:lnTo>
                    <a:pt x="181394" y="2113394"/>
                  </a:lnTo>
                  <a:lnTo>
                    <a:pt x="181394" y="2127339"/>
                  </a:lnTo>
                  <a:lnTo>
                    <a:pt x="187045" y="2132990"/>
                  </a:lnTo>
                  <a:lnTo>
                    <a:pt x="219011" y="2132990"/>
                  </a:lnTo>
                  <a:lnTo>
                    <a:pt x="219011" y="2164956"/>
                  </a:lnTo>
                  <a:lnTo>
                    <a:pt x="224663" y="2170607"/>
                  </a:lnTo>
                  <a:lnTo>
                    <a:pt x="238607" y="2170607"/>
                  </a:lnTo>
                  <a:lnTo>
                    <a:pt x="244259" y="2164956"/>
                  </a:lnTo>
                  <a:lnTo>
                    <a:pt x="244259" y="2132990"/>
                  </a:lnTo>
                  <a:lnTo>
                    <a:pt x="276225" y="2132990"/>
                  </a:lnTo>
                  <a:lnTo>
                    <a:pt x="281876" y="2127339"/>
                  </a:lnTo>
                  <a:lnTo>
                    <a:pt x="281876" y="2113394"/>
                  </a:lnTo>
                  <a:close/>
                </a:path>
                <a:path w="283845" h="2244725">
                  <a:moveTo>
                    <a:pt x="283349" y="2217255"/>
                  </a:moveTo>
                  <a:lnTo>
                    <a:pt x="277520" y="2211413"/>
                  </a:lnTo>
                  <a:lnTo>
                    <a:pt x="244487" y="2211413"/>
                  </a:lnTo>
                  <a:lnTo>
                    <a:pt x="244487" y="2178393"/>
                  </a:lnTo>
                  <a:lnTo>
                    <a:pt x="238645" y="2172551"/>
                  </a:lnTo>
                  <a:lnTo>
                    <a:pt x="224231" y="2172551"/>
                  </a:lnTo>
                  <a:lnTo>
                    <a:pt x="218389" y="2178393"/>
                  </a:lnTo>
                  <a:lnTo>
                    <a:pt x="218389" y="2211413"/>
                  </a:lnTo>
                  <a:lnTo>
                    <a:pt x="185369" y="2211413"/>
                  </a:lnTo>
                  <a:lnTo>
                    <a:pt x="179527" y="2217255"/>
                  </a:lnTo>
                  <a:lnTo>
                    <a:pt x="179527" y="2231669"/>
                  </a:lnTo>
                  <a:lnTo>
                    <a:pt x="185369" y="2237498"/>
                  </a:lnTo>
                  <a:lnTo>
                    <a:pt x="218389" y="2237498"/>
                  </a:lnTo>
                  <a:lnTo>
                    <a:pt x="218389" y="2244179"/>
                  </a:lnTo>
                  <a:lnTo>
                    <a:pt x="244487" y="2244179"/>
                  </a:lnTo>
                  <a:lnTo>
                    <a:pt x="244487" y="2237498"/>
                  </a:lnTo>
                  <a:lnTo>
                    <a:pt x="277507" y="2237498"/>
                  </a:lnTo>
                  <a:lnTo>
                    <a:pt x="283349" y="2231669"/>
                  </a:lnTo>
                  <a:lnTo>
                    <a:pt x="283349" y="221725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0" name="object 3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4191" y="9498394"/>
              <a:ext cx="80523" cy="80522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6048" y="9395969"/>
              <a:ext cx="77190" cy="77189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37886" y="9293537"/>
              <a:ext cx="73882" cy="73882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39742" y="9191111"/>
              <a:ext cx="70550" cy="70550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1606" y="9088686"/>
              <a:ext cx="67216" cy="672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3450" y="8986267"/>
              <a:ext cx="63902" cy="63896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3445306" y="8269299"/>
              <a:ext cx="283845" cy="2018664"/>
            </a:xfrm>
            <a:custGeom>
              <a:avLst/>
              <a:gdLst/>
              <a:ahLst/>
              <a:cxnLst/>
              <a:rect l="l" t="t" r="r" b="b"/>
              <a:pathLst>
                <a:path w="283845" h="2018665">
                  <a:moveTo>
                    <a:pt x="51727" y="17475"/>
                  </a:moveTo>
                  <a:lnTo>
                    <a:pt x="49441" y="15189"/>
                  </a:lnTo>
                  <a:lnTo>
                    <a:pt x="46621" y="15189"/>
                  </a:lnTo>
                  <a:lnTo>
                    <a:pt x="36525" y="15189"/>
                  </a:lnTo>
                  <a:lnTo>
                    <a:pt x="36525" y="2273"/>
                  </a:lnTo>
                  <a:lnTo>
                    <a:pt x="34239" y="0"/>
                  </a:lnTo>
                  <a:lnTo>
                    <a:pt x="28613" y="0"/>
                  </a:lnTo>
                  <a:lnTo>
                    <a:pt x="26327" y="2273"/>
                  </a:lnTo>
                  <a:lnTo>
                    <a:pt x="26327" y="15189"/>
                  </a:lnTo>
                  <a:lnTo>
                    <a:pt x="13423" y="15189"/>
                  </a:lnTo>
                  <a:lnTo>
                    <a:pt x="11137" y="17475"/>
                  </a:lnTo>
                  <a:lnTo>
                    <a:pt x="11137" y="23101"/>
                  </a:lnTo>
                  <a:lnTo>
                    <a:pt x="13423" y="25387"/>
                  </a:lnTo>
                  <a:lnTo>
                    <a:pt x="26327" y="25387"/>
                  </a:lnTo>
                  <a:lnTo>
                    <a:pt x="26327" y="38303"/>
                  </a:lnTo>
                  <a:lnTo>
                    <a:pt x="28613" y="40589"/>
                  </a:lnTo>
                  <a:lnTo>
                    <a:pt x="34251" y="40589"/>
                  </a:lnTo>
                  <a:lnTo>
                    <a:pt x="36525" y="38303"/>
                  </a:lnTo>
                  <a:lnTo>
                    <a:pt x="36525" y="25387"/>
                  </a:lnTo>
                  <a:lnTo>
                    <a:pt x="49441" y="25387"/>
                  </a:lnTo>
                  <a:lnTo>
                    <a:pt x="51727" y="23101"/>
                  </a:lnTo>
                  <a:lnTo>
                    <a:pt x="51727" y="17475"/>
                  </a:lnTo>
                  <a:close/>
                </a:path>
                <a:path w="283845" h="2018665">
                  <a:moveTo>
                    <a:pt x="53200" y="121335"/>
                  </a:moveTo>
                  <a:lnTo>
                    <a:pt x="50723" y="118859"/>
                  </a:lnTo>
                  <a:lnTo>
                    <a:pt x="47688" y="118859"/>
                  </a:lnTo>
                  <a:lnTo>
                    <a:pt x="36753" y="118859"/>
                  </a:lnTo>
                  <a:lnTo>
                    <a:pt x="36753" y="104889"/>
                  </a:lnTo>
                  <a:lnTo>
                    <a:pt x="34290" y="102425"/>
                  </a:lnTo>
                  <a:lnTo>
                    <a:pt x="28194" y="102425"/>
                  </a:lnTo>
                  <a:lnTo>
                    <a:pt x="25717" y="104889"/>
                  </a:lnTo>
                  <a:lnTo>
                    <a:pt x="25717" y="118859"/>
                  </a:lnTo>
                  <a:lnTo>
                    <a:pt x="11747" y="118859"/>
                  </a:lnTo>
                  <a:lnTo>
                    <a:pt x="9283" y="121335"/>
                  </a:lnTo>
                  <a:lnTo>
                    <a:pt x="9283" y="127431"/>
                  </a:lnTo>
                  <a:lnTo>
                    <a:pt x="11747" y="129895"/>
                  </a:lnTo>
                  <a:lnTo>
                    <a:pt x="25717" y="129895"/>
                  </a:lnTo>
                  <a:lnTo>
                    <a:pt x="25717" y="143878"/>
                  </a:lnTo>
                  <a:lnTo>
                    <a:pt x="28194" y="146342"/>
                  </a:lnTo>
                  <a:lnTo>
                    <a:pt x="34290" y="146342"/>
                  </a:lnTo>
                  <a:lnTo>
                    <a:pt x="36753" y="143865"/>
                  </a:lnTo>
                  <a:lnTo>
                    <a:pt x="36753" y="129895"/>
                  </a:lnTo>
                  <a:lnTo>
                    <a:pt x="50736" y="129895"/>
                  </a:lnTo>
                  <a:lnTo>
                    <a:pt x="53200" y="127431"/>
                  </a:lnTo>
                  <a:lnTo>
                    <a:pt x="53200" y="121335"/>
                  </a:lnTo>
                  <a:close/>
                </a:path>
                <a:path w="283845" h="2018665">
                  <a:moveTo>
                    <a:pt x="54673" y="225196"/>
                  </a:moveTo>
                  <a:lnTo>
                    <a:pt x="52019" y="222542"/>
                  </a:lnTo>
                  <a:lnTo>
                    <a:pt x="48729" y="222542"/>
                  </a:lnTo>
                  <a:lnTo>
                    <a:pt x="36982" y="222542"/>
                  </a:lnTo>
                  <a:lnTo>
                    <a:pt x="36982" y="207505"/>
                  </a:lnTo>
                  <a:lnTo>
                    <a:pt x="34328" y="204851"/>
                  </a:lnTo>
                  <a:lnTo>
                    <a:pt x="27762" y="204851"/>
                  </a:lnTo>
                  <a:lnTo>
                    <a:pt x="25107" y="207505"/>
                  </a:lnTo>
                  <a:lnTo>
                    <a:pt x="25107" y="222542"/>
                  </a:lnTo>
                  <a:lnTo>
                    <a:pt x="10071" y="222542"/>
                  </a:lnTo>
                  <a:lnTo>
                    <a:pt x="7416" y="225196"/>
                  </a:lnTo>
                  <a:lnTo>
                    <a:pt x="7416" y="231749"/>
                  </a:lnTo>
                  <a:lnTo>
                    <a:pt x="10071" y="234416"/>
                  </a:lnTo>
                  <a:lnTo>
                    <a:pt x="25107" y="234416"/>
                  </a:lnTo>
                  <a:lnTo>
                    <a:pt x="25107" y="249440"/>
                  </a:lnTo>
                  <a:lnTo>
                    <a:pt x="27762" y="252107"/>
                  </a:lnTo>
                  <a:lnTo>
                    <a:pt x="34328" y="252107"/>
                  </a:lnTo>
                  <a:lnTo>
                    <a:pt x="36982" y="249440"/>
                  </a:lnTo>
                  <a:lnTo>
                    <a:pt x="36982" y="234416"/>
                  </a:lnTo>
                  <a:lnTo>
                    <a:pt x="52019" y="234416"/>
                  </a:lnTo>
                  <a:lnTo>
                    <a:pt x="54673" y="231749"/>
                  </a:lnTo>
                  <a:lnTo>
                    <a:pt x="54673" y="225196"/>
                  </a:lnTo>
                  <a:close/>
                </a:path>
                <a:path w="283845" h="2018665">
                  <a:moveTo>
                    <a:pt x="56146" y="329044"/>
                  </a:moveTo>
                  <a:lnTo>
                    <a:pt x="53301" y="326212"/>
                  </a:lnTo>
                  <a:lnTo>
                    <a:pt x="49784" y="326212"/>
                  </a:lnTo>
                  <a:lnTo>
                    <a:pt x="37211" y="326212"/>
                  </a:lnTo>
                  <a:lnTo>
                    <a:pt x="37211" y="310121"/>
                  </a:lnTo>
                  <a:lnTo>
                    <a:pt x="34366" y="307276"/>
                  </a:lnTo>
                  <a:lnTo>
                    <a:pt x="27343" y="307276"/>
                  </a:lnTo>
                  <a:lnTo>
                    <a:pt x="24498" y="310121"/>
                  </a:lnTo>
                  <a:lnTo>
                    <a:pt x="24498" y="326212"/>
                  </a:lnTo>
                  <a:lnTo>
                    <a:pt x="8407" y="326212"/>
                  </a:lnTo>
                  <a:lnTo>
                    <a:pt x="5562" y="329057"/>
                  </a:lnTo>
                  <a:lnTo>
                    <a:pt x="5562" y="336080"/>
                  </a:lnTo>
                  <a:lnTo>
                    <a:pt x="8407" y="338924"/>
                  </a:lnTo>
                  <a:lnTo>
                    <a:pt x="24498" y="338924"/>
                  </a:lnTo>
                  <a:lnTo>
                    <a:pt x="24498" y="355015"/>
                  </a:lnTo>
                  <a:lnTo>
                    <a:pt x="27343" y="357860"/>
                  </a:lnTo>
                  <a:lnTo>
                    <a:pt x="34366" y="357860"/>
                  </a:lnTo>
                  <a:lnTo>
                    <a:pt x="37211" y="355015"/>
                  </a:lnTo>
                  <a:lnTo>
                    <a:pt x="37211" y="338924"/>
                  </a:lnTo>
                  <a:lnTo>
                    <a:pt x="53301" y="338924"/>
                  </a:lnTo>
                  <a:lnTo>
                    <a:pt x="56146" y="336080"/>
                  </a:lnTo>
                  <a:lnTo>
                    <a:pt x="56146" y="329044"/>
                  </a:lnTo>
                  <a:close/>
                </a:path>
                <a:path w="283845" h="2018665">
                  <a:moveTo>
                    <a:pt x="57619" y="432904"/>
                  </a:moveTo>
                  <a:lnTo>
                    <a:pt x="54584" y="429869"/>
                  </a:lnTo>
                  <a:lnTo>
                    <a:pt x="50850" y="429869"/>
                  </a:lnTo>
                  <a:lnTo>
                    <a:pt x="37439" y="429869"/>
                  </a:lnTo>
                  <a:lnTo>
                    <a:pt x="37439" y="412724"/>
                  </a:lnTo>
                  <a:lnTo>
                    <a:pt x="34404" y="409702"/>
                  </a:lnTo>
                  <a:lnTo>
                    <a:pt x="26924" y="409702"/>
                  </a:lnTo>
                  <a:lnTo>
                    <a:pt x="23901" y="412724"/>
                  </a:lnTo>
                  <a:lnTo>
                    <a:pt x="23901" y="429869"/>
                  </a:lnTo>
                  <a:lnTo>
                    <a:pt x="6756" y="429869"/>
                  </a:lnTo>
                  <a:lnTo>
                    <a:pt x="3721" y="432904"/>
                  </a:lnTo>
                  <a:lnTo>
                    <a:pt x="3721" y="440385"/>
                  </a:lnTo>
                  <a:lnTo>
                    <a:pt x="6756" y="443420"/>
                  </a:lnTo>
                  <a:lnTo>
                    <a:pt x="23901" y="443420"/>
                  </a:lnTo>
                  <a:lnTo>
                    <a:pt x="23901" y="460565"/>
                  </a:lnTo>
                  <a:lnTo>
                    <a:pt x="26924" y="463588"/>
                  </a:lnTo>
                  <a:lnTo>
                    <a:pt x="34404" y="463588"/>
                  </a:lnTo>
                  <a:lnTo>
                    <a:pt x="37439" y="460565"/>
                  </a:lnTo>
                  <a:lnTo>
                    <a:pt x="37439" y="443420"/>
                  </a:lnTo>
                  <a:lnTo>
                    <a:pt x="54584" y="443420"/>
                  </a:lnTo>
                  <a:lnTo>
                    <a:pt x="57619" y="440385"/>
                  </a:lnTo>
                  <a:lnTo>
                    <a:pt x="57619" y="432904"/>
                  </a:lnTo>
                  <a:close/>
                </a:path>
                <a:path w="283845" h="2018665">
                  <a:moveTo>
                    <a:pt x="59093" y="536765"/>
                  </a:moveTo>
                  <a:lnTo>
                    <a:pt x="55867" y="533552"/>
                  </a:lnTo>
                  <a:lnTo>
                    <a:pt x="51904" y="533552"/>
                  </a:lnTo>
                  <a:lnTo>
                    <a:pt x="37668" y="533552"/>
                  </a:lnTo>
                  <a:lnTo>
                    <a:pt x="37668" y="515340"/>
                  </a:lnTo>
                  <a:lnTo>
                    <a:pt x="34442" y="512127"/>
                  </a:lnTo>
                  <a:lnTo>
                    <a:pt x="26504" y="512127"/>
                  </a:lnTo>
                  <a:lnTo>
                    <a:pt x="23291" y="515340"/>
                  </a:lnTo>
                  <a:lnTo>
                    <a:pt x="23291" y="533552"/>
                  </a:lnTo>
                  <a:lnTo>
                    <a:pt x="5080" y="533552"/>
                  </a:lnTo>
                  <a:lnTo>
                    <a:pt x="1866" y="536765"/>
                  </a:lnTo>
                  <a:lnTo>
                    <a:pt x="1866" y="544703"/>
                  </a:lnTo>
                  <a:lnTo>
                    <a:pt x="5080" y="547928"/>
                  </a:lnTo>
                  <a:lnTo>
                    <a:pt x="23291" y="547928"/>
                  </a:lnTo>
                  <a:lnTo>
                    <a:pt x="23291" y="566127"/>
                  </a:lnTo>
                  <a:lnTo>
                    <a:pt x="26504" y="569353"/>
                  </a:lnTo>
                  <a:lnTo>
                    <a:pt x="34442" y="569353"/>
                  </a:lnTo>
                  <a:lnTo>
                    <a:pt x="37668" y="566127"/>
                  </a:lnTo>
                  <a:lnTo>
                    <a:pt x="37668" y="547928"/>
                  </a:lnTo>
                  <a:lnTo>
                    <a:pt x="55867" y="547928"/>
                  </a:lnTo>
                  <a:lnTo>
                    <a:pt x="59093" y="544703"/>
                  </a:lnTo>
                  <a:lnTo>
                    <a:pt x="59093" y="536765"/>
                  </a:lnTo>
                  <a:close/>
                </a:path>
                <a:path w="283845" h="2018665">
                  <a:moveTo>
                    <a:pt x="60566" y="640626"/>
                  </a:moveTo>
                  <a:lnTo>
                    <a:pt x="57162" y="637222"/>
                  </a:lnTo>
                  <a:lnTo>
                    <a:pt x="52946" y="637222"/>
                  </a:lnTo>
                  <a:lnTo>
                    <a:pt x="37896" y="637222"/>
                  </a:lnTo>
                  <a:lnTo>
                    <a:pt x="37896" y="617956"/>
                  </a:lnTo>
                  <a:lnTo>
                    <a:pt x="34493" y="614553"/>
                  </a:lnTo>
                  <a:lnTo>
                    <a:pt x="26073" y="614553"/>
                  </a:lnTo>
                  <a:lnTo>
                    <a:pt x="22669" y="617956"/>
                  </a:lnTo>
                  <a:lnTo>
                    <a:pt x="22669" y="637222"/>
                  </a:lnTo>
                  <a:lnTo>
                    <a:pt x="3403" y="637222"/>
                  </a:lnTo>
                  <a:lnTo>
                    <a:pt x="0" y="640626"/>
                  </a:lnTo>
                  <a:lnTo>
                    <a:pt x="0" y="649033"/>
                  </a:lnTo>
                  <a:lnTo>
                    <a:pt x="3403" y="652437"/>
                  </a:lnTo>
                  <a:lnTo>
                    <a:pt x="22669" y="652437"/>
                  </a:lnTo>
                  <a:lnTo>
                    <a:pt x="22669" y="671703"/>
                  </a:lnTo>
                  <a:lnTo>
                    <a:pt x="26073" y="675106"/>
                  </a:lnTo>
                  <a:lnTo>
                    <a:pt x="34493" y="675106"/>
                  </a:lnTo>
                  <a:lnTo>
                    <a:pt x="37896" y="671703"/>
                  </a:lnTo>
                  <a:lnTo>
                    <a:pt x="37896" y="652437"/>
                  </a:lnTo>
                  <a:lnTo>
                    <a:pt x="57162" y="652437"/>
                  </a:lnTo>
                  <a:lnTo>
                    <a:pt x="60566" y="649033"/>
                  </a:lnTo>
                  <a:lnTo>
                    <a:pt x="60566" y="640626"/>
                  </a:lnTo>
                  <a:close/>
                </a:path>
                <a:path w="283845" h="2018665">
                  <a:moveTo>
                    <a:pt x="273050" y="1324457"/>
                  </a:moveTo>
                  <a:lnTo>
                    <a:pt x="268516" y="1319923"/>
                  </a:lnTo>
                  <a:lnTo>
                    <a:pt x="262928" y="1319923"/>
                  </a:lnTo>
                  <a:lnTo>
                    <a:pt x="242900" y="1319923"/>
                  </a:lnTo>
                  <a:lnTo>
                    <a:pt x="242900" y="1294307"/>
                  </a:lnTo>
                  <a:lnTo>
                    <a:pt x="238379" y="1289773"/>
                  </a:lnTo>
                  <a:lnTo>
                    <a:pt x="227190" y="1289773"/>
                  </a:lnTo>
                  <a:lnTo>
                    <a:pt x="222669" y="1294307"/>
                  </a:lnTo>
                  <a:lnTo>
                    <a:pt x="222669" y="1319923"/>
                  </a:lnTo>
                  <a:lnTo>
                    <a:pt x="197053" y="1319923"/>
                  </a:lnTo>
                  <a:lnTo>
                    <a:pt x="192519" y="1324444"/>
                  </a:lnTo>
                  <a:lnTo>
                    <a:pt x="192519" y="1335633"/>
                  </a:lnTo>
                  <a:lnTo>
                    <a:pt x="197053" y="1340154"/>
                  </a:lnTo>
                  <a:lnTo>
                    <a:pt x="222669" y="1340154"/>
                  </a:lnTo>
                  <a:lnTo>
                    <a:pt x="222669" y="1365770"/>
                  </a:lnTo>
                  <a:lnTo>
                    <a:pt x="227190" y="1370304"/>
                  </a:lnTo>
                  <a:lnTo>
                    <a:pt x="238379" y="1370304"/>
                  </a:lnTo>
                  <a:lnTo>
                    <a:pt x="242900" y="1365770"/>
                  </a:lnTo>
                  <a:lnTo>
                    <a:pt x="242900" y="1340154"/>
                  </a:lnTo>
                  <a:lnTo>
                    <a:pt x="268516" y="1340154"/>
                  </a:lnTo>
                  <a:lnTo>
                    <a:pt x="273050" y="1335633"/>
                  </a:lnTo>
                  <a:lnTo>
                    <a:pt x="273050" y="1324457"/>
                  </a:lnTo>
                  <a:close/>
                </a:path>
                <a:path w="283845" h="2018665">
                  <a:moveTo>
                    <a:pt x="274523" y="1423035"/>
                  </a:moveTo>
                  <a:lnTo>
                    <a:pt x="269798" y="1418310"/>
                  </a:lnTo>
                  <a:lnTo>
                    <a:pt x="263982" y="1418310"/>
                  </a:lnTo>
                  <a:lnTo>
                    <a:pt x="243128" y="1418310"/>
                  </a:lnTo>
                  <a:lnTo>
                    <a:pt x="243128" y="1391640"/>
                  </a:lnTo>
                  <a:lnTo>
                    <a:pt x="238417" y="1386928"/>
                  </a:lnTo>
                  <a:lnTo>
                    <a:pt x="226771" y="1386928"/>
                  </a:lnTo>
                  <a:lnTo>
                    <a:pt x="222059" y="1391640"/>
                  </a:lnTo>
                  <a:lnTo>
                    <a:pt x="222059" y="1418310"/>
                  </a:lnTo>
                  <a:lnTo>
                    <a:pt x="195376" y="1418310"/>
                  </a:lnTo>
                  <a:lnTo>
                    <a:pt x="190665" y="1423035"/>
                  </a:lnTo>
                  <a:lnTo>
                    <a:pt x="190665" y="1434668"/>
                  </a:lnTo>
                  <a:lnTo>
                    <a:pt x="195376" y="1439392"/>
                  </a:lnTo>
                  <a:lnTo>
                    <a:pt x="222059" y="1439392"/>
                  </a:lnTo>
                  <a:lnTo>
                    <a:pt x="222059" y="1466062"/>
                  </a:lnTo>
                  <a:lnTo>
                    <a:pt x="226771" y="1470787"/>
                  </a:lnTo>
                  <a:lnTo>
                    <a:pt x="238417" y="1470787"/>
                  </a:lnTo>
                  <a:lnTo>
                    <a:pt x="243128" y="1466062"/>
                  </a:lnTo>
                  <a:lnTo>
                    <a:pt x="243128" y="1439392"/>
                  </a:lnTo>
                  <a:lnTo>
                    <a:pt x="269798" y="1439392"/>
                  </a:lnTo>
                  <a:lnTo>
                    <a:pt x="274523" y="1434668"/>
                  </a:lnTo>
                  <a:lnTo>
                    <a:pt x="274523" y="1423035"/>
                  </a:lnTo>
                  <a:close/>
                </a:path>
                <a:path w="283845" h="2018665">
                  <a:moveTo>
                    <a:pt x="275996" y="1521612"/>
                  </a:moveTo>
                  <a:lnTo>
                    <a:pt x="271094" y="1516710"/>
                  </a:lnTo>
                  <a:lnTo>
                    <a:pt x="265036" y="1516710"/>
                  </a:lnTo>
                  <a:lnTo>
                    <a:pt x="243357" y="1516710"/>
                  </a:lnTo>
                  <a:lnTo>
                    <a:pt x="243357" y="1488986"/>
                  </a:lnTo>
                  <a:lnTo>
                    <a:pt x="238455" y="1484071"/>
                  </a:lnTo>
                  <a:lnTo>
                    <a:pt x="226352" y="1484071"/>
                  </a:lnTo>
                  <a:lnTo>
                    <a:pt x="221449" y="1488973"/>
                  </a:lnTo>
                  <a:lnTo>
                    <a:pt x="221449" y="1516710"/>
                  </a:lnTo>
                  <a:lnTo>
                    <a:pt x="193713" y="1516710"/>
                  </a:lnTo>
                  <a:lnTo>
                    <a:pt x="188810" y="1521612"/>
                  </a:lnTo>
                  <a:lnTo>
                    <a:pt x="188810" y="1533728"/>
                  </a:lnTo>
                  <a:lnTo>
                    <a:pt x="193713" y="1538630"/>
                  </a:lnTo>
                  <a:lnTo>
                    <a:pt x="221449" y="1538630"/>
                  </a:lnTo>
                  <a:lnTo>
                    <a:pt x="221449" y="1566354"/>
                  </a:lnTo>
                  <a:lnTo>
                    <a:pt x="226352" y="1571269"/>
                  </a:lnTo>
                  <a:lnTo>
                    <a:pt x="238455" y="1571269"/>
                  </a:lnTo>
                  <a:lnTo>
                    <a:pt x="243357" y="1566367"/>
                  </a:lnTo>
                  <a:lnTo>
                    <a:pt x="243357" y="1538630"/>
                  </a:lnTo>
                  <a:lnTo>
                    <a:pt x="271094" y="1538630"/>
                  </a:lnTo>
                  <a:lnTo>
                    <a:pt x="275996" y="1533728"/>
                  </a:lnTo>
                  <a:lnTo>
                    <a:pt x="275996" y="1521612"/>
                  </a:lnTo>
                  <a:close/>
                </a:path>
                <a:path w="283845" h="2018665">
                  <a:moveTo>
                    <a:pt x="277469" y="1620189"/>
                  </a:moveTo>
                  <a:lnTo>
                    <a:pt x="272376" y="1615097"/>
                  </a:lnTo>
                  <a:lnTo>
                    <a:pt x="266090" y="1615097"/>
                  </a:lnTo>
                  <a:lnTo>
                    <a:pt x="243586" y="1615097"/>
                  </a:lnTo>
                  <a:lnTo>
                    <a:pt x="243586" y="1586318"/>
                  </a:lnTo>
                  <a:lnTo>
                    <a:pt x="238493" y="1581226"/>
                  </a:lnTo>
                  <a:lnTo>
                    <a:pt x="225933" y="1581226"/>
                  </a:lnTo>
                  <a:lnTo>
                    <a:pt x="220840" y="1586318"/>
                  </a:lnTo>
                  <a:lnTo>
                    <a:pt x="220840" y="1615097"/>
                  </a:lnTo>
                  <a:lnTo>
                    <a:pt x="192062" y="1615097"/>
                  </a:lnTo>
                  <a:lnTo>
                    <a:pt x="186969" y="1620189"/>
                  </a:lnTo>
                  <a:lnTo>
                    <a:pt x="186969" y="1632750"/>
                  </a:lnTo>
                  <a:lnTo>
                    <a:pt x="192062" y="1637842"/>
                  </a:lnTo>
                  <a:lnTo>
                    <a:pt x="220840" y="1637842"/>
                  </a:lnTo>
                  <a:lnTo>
                    <a:pt x="220840" y="1666633"/>
                  </a:lnTo>
                  <a:lnTo>
                    <a:pt x="225933" y="1671726"/>
                  </a:lnTo>
                  <a:lnTo>
                    <a:pt x="238493" y="1671726"/>
                  </a:lnTo>
                  <a:lnTo>
                    <a:pt x="243586" y="1666633"/>
                  </a:lnTo>
                  <a:lnTo>
                    <a:pt x="243586" y="1637842"/>
                  </a:lnTo>
                  <a:lnTo>
                    <a:pt x="272364" y="1637842"/>
                  </a:lnTo>
                  <a:lnTo>
                    <a:pt x="277456" y="1632750"/>
                  </a:lnTo>
                  <a:lnTo>
                    <a:pt x="277469" y="1620189"/>
                  </a:lnTo>
                  <a:close/>
                </a:path>
                <a:path w="283845" h="2018665">
                  <a:moveTo>
                    <a:pt x="278942" y="1718779"/>
                  </a:moveTo>
                  <a:lnTo>
                    <a:pt x="273659" y="1713496"/>
                  </a:lnTo>
                  <a:lnTo>
                    <a:pt x="267144" y="1713496"/>
                  </a:lnTo>
                  <a:lnTo>
                    <a:pt x="243801" y="1713496"/>
                  </a:lnTo>
                  <a:lnTo>
                    <a:pt x="243801" y="1683651"/>
                  </a:lnTo>
                  <a:lnTo>
                    <a:pt x="238531" y="1678368"/>
                  </a:lnTo>
                  <a:lnTo>
                    <a:pt x="225501" y="1678368"/>
                  </a:lnTo>
                  <a:lnTo>
                    <a:pt x="220230" y="1683651"/>
                  </a:lnTo>
                  <a:lnTo>
                    <a:pt x="220230" y="1713496"/>
                  </a:lnTo>
                  <a:lnTo>
                    <a:pt x="190373" y="1713496"/>
                  </a:lnTo>
                  <a:lnTo>
                    <a:pt x="185089" y="1718779"/>
                  </a:lnTo>
                  <a:lnTo>
                    <a:pt x="185089" y="1731797"/>
                  </a:lnTo>
                  <a:lnTo>
                    <a:pt x="190373" y="1737080"/>
                  </a:lnTo>
                  <a:lnTo>
                    <a:pt x="220230" y="1737080"/>
                  </a:lnTo>
                  <a:lnTo>
                    <a:pt x="220230" y="1766925"/>
                  </a:lnTo>
                  <a:lnTo>
                    <a:pt x="225501" y="1772208"/>
                  </a:lnTo>
                  <a:lnTo>
                    <a:pt x="238531" y="1772208"/>
                  </a:lnTo>
                  <a:lnTo>
                    <a:pt x="243801" y="1766925"/>
                  </a:lnTo>
                  <a:lnTo>
                    <a:pt x="243801" y="1737080"/>
                  </a:lnTo>
                  <a:lnTo>
                    <a:pt x="273659" y="1737080"/>
                  </a:lnTo>
                  <a:lnTo>
                    <a:pt x="278942" y="1731797"/>
                  </a:lnTo>
                  <a:lnTo>
                    <a:pt x="278942" y="1718779"/>
                  </a:lnTo>
                  <a:close/>
                </a:path>
                <a:path w="283845" h="2018665">
                  <a:moveTo>
                    <a:pt x="283349" y="2014334"/>
                  </a:moveTo>
                  <a:lnTo>
                    <a:pt x="280631" y="2014334"/>
                  </a:lnTo>
                  <a:lnTo>
                    <a:pt x="280631" y="2009254"/>
                  </a:lnTo>
                  <a:lnTo>
                    <a:pt x="244487" y="2009254"/>
                  </a:lnTo>
                  <a:lnTo>
                    <a:pt x="244487" y="1976234"/>
                  </a:lnTo>
                  <a:lnTo>
                    <a:pt x="241896" y="1976234"/>
                  </a:lnTo>
                  <a:lnTo>
                    <a:pt x="241896" y="1969884"/>
                  </a:lnTo>
                  <a:lnTo>
                    <a:pt x="244271" y="1967496"/>
                  </a:lnTo>
                  <a:lnTo>
                    <a:pt x="244271" y="1935530"/>
                  </a:lnTo>
                  <a:lnTo>
                    <a:pt x="276237" y="1935530"/>
                  </a:lnTo>
                  <a:lnTo>
                    <a:pt x="281889" y="1929879"/>
                  </a:lnTo>
                  <a:lnTo>
                    <a:pt x="281889" y="1915947"/>
                  </a:lnTo>
                  <a:lnTo>
                    <a:pt x="276225" y="1910283"/>
                  </a:lnTo>
                  <a:lnTo>
                    <a:pt x="269265" y="1910283"/>
                  </a:lnTo>
                  <a:lnTo>
                    <a:pt x="244271" y="1910283"/>
                  </a:lnTo>
                  <a:lnTo>
                    <a:pt x="244271" y="1878317"/>
                  </a:lnTo>
                  <a:lnTo>
                    <a:pt x="238607" y="1872665"/>
                  </a:lnTo>
                  <a:lnTo>
                    <a:pt x="244043" y="1867230"/>
                  </a:lnTo>
                  <a:lnTo>
                    <a:pt x="244043" y="1836318"/>
                  </a:lnTo>
                  <a:lnTo>
                    <a:pt x="274942" y="1836318"/>
                  </a:lnTo>
                  <a:lnTo>
                    <a:pt x="280416" y="1830857"/>
                  </a:lnTo>
                  <a:lnTo>
                    <a:pt x="280416" y="1817357"/>
                  </a:lnTo>
                  <a:lnTo>
                    <a:pt x="274942" y="1811896"/>
                  </a:lnTo>
                  <a:lnTo>
                    <a:pt x="268198" y="1811896"/>
                  </a:lnTo>
                  <a:lnTo>
                    <a:pt x="244043" y="1811896"/>
                  </a:lnTo>
                  <a:lnTo>
                    <a:pt x="244043" y="1780984"/>
                  </a:lnTo>
                  <a:lnTo>
                    <a:pt x="238569" y="1775523"/>
                  </a:lnTo>
                  <a:lnTo>
                    <a:pt x="225082" y="1775523"/>
                  </a:lnTo>
                  <a:lnTo>
                    <a:pt x="219621" y="1780984"/>
                  </a:lnTo>
                  <a:lnTo>
                    <a:pt x="219621" y="1811896"/>
                  </a:lnTo>
                  <a:lnTo>
                    <a:pt x="188709" y="1811896"/>
                  </a:lnTo>
                  <a:lnTo>
                    <a:pt x="183235" y="1817357"/>
                  </a:lnTo>
                  <a:lnTo>
                    <a:pt x="183235" y="1830857"/>
                  </a:lnTo>
                  <a:lnTo>
                    <a:pt x="188709" y="1836318"/>
                  </a:lnTo>
                  <a:lnTo>
                    <a:pt x="219621" y="1836318"/>
                  </a:lnTo>
                  <a:lnTo>
                    <a:pt x="219621" y="1867230"/>
                  </a:lnTo>
                  <a:lnTo>
                    <a:pt x="225056" y="1872665"/>
                  </a:lnTo>
                  <a:lnTo>
                    <a:pt x="224675" y="1872665"/>
                  </a:lnTo>
                  <a:lnTo>
                    <a:pt x="219011" y="1878330"/>
                  </a:lnTo>
                  <a:lnTo>
                    <a:pt x="219011" y="1910283"/>
                  </a:lnTo>
                  <a:lnTo>
                    <a:pt x="187045" y="1910283"/>
                  </a:lnTo>
                  <a:lnTo>
                    <a:pt x="181394" y="1915947"/>
                  </a:lnTo>
                  <a:lnTo>
                    <a:pt x="181394" y="1929879"/>
                  </a:lnTo>
                  <a:lnTo>
                    <a:pt x="187058" y="1935530"/>
                  </a:lnTo>
                  <a:lnTo>
                    <a:pt x="219011" y="1935530"/>
                  </a:lnTo>
                  <a:lnTo>
                    <a:pt x="219011" y="1967496"/>
                  </a:lnTo>
                  <a:lnTo>
                    <a:pt x="221399" y="1969884"/>
                  </a:lnTo>
                  <a:lnTo>
                    <a:pt x="220992" y="1969884"/>
                  </a:lnTo>
                  <a:lnTo>
                    <a:pt x="220992" y="1976234"/>
                  </a:lnTo>
                  <a:lnTo>
                    <a:pt x="218401" y="1976234"/>
                  </a:lnTo>
                  <a:lnTo>
                    <a:pt x="218401" y="2009254"/>
                  </a:lnTo>
                  <a:lnTo>
                    <a:pt x="182257" y="2009254"/>
                  </a:lnTo>
                  <a:lnTo>
                    <a:pt x="182257" y="2014334"/>
                  </a:lnTo>
                  <a:lnTo>
                    <a:pt x="179539" y="2014334"/>
                  </a:lnTo>
                  <a:lnTo>
                    <a:pt x="179539" y="2018144"/>
                  </a:lnTo>
                  <a:lnTo>
                    <a:pt x="283349" y="2018144"/>
                  </a:lnTo>
                  <a:lnTo>
                    <a:pt x="283349" y="2014334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7" name="object 31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39697" y="9461925"/>
              <a:ext cx="77190" cy="77189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41536" y="9364769"/>
              <a:ext cx="73882" cy="73882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43392" y="9267625"/>
              <a:ext cx="70550" cy="70550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645250" y="9170475"/>
              <a:ext cx="67222" cy="672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7093" y="9073326"/>
              <a:ext cx="63902" cy="6389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3648964" y="8393290"/>
              <a:ext cx="281940" cy="1894205"/>
            </a:xfrm>
            <a:custGeom>
              <a:avLst/>
              <a:gdLst/>
              <a:ahLst/>
              <a:cxnLst/>
              <a:rect l="l" t="t" r="r" b="b"/>
              <a:pathLst>
                <a:path w="281939" h="1894204">
                  <a:moveTo>
                    <a:pt x="51714" y="17487"/>
                  </a:moveTo>
                  <a:lnTo>
                    <a:pt x="49441" y="15201"/>
                  </a:lnTo>
                  <a:lnTo>
                    <a:pt x="46621" y="15201"/>
                  </a:lnTo>
                  <a:lnTo>
                    <a:pt x="36525" y="15201"/>
                  </a:lnTo>
                  <a:lnTo>
                    <a:pt x="36525" y="2286"/>
                  </a:lnTo>
                  <a:lnTo>
                    <a:pt x="34239" y="0"/>
                  </a:lnTo>
                  <a:lnTo>
                    <a:pt x="28613" y="0"/>
                  </a:lnTo>
                  <a:lnTo>
                    <a:pt x="26327" y="2286"/>
                  </a:lnTo>
                  <a:lnTo>
                    <a:pt x="26327" y="15201"/>
                  </a:lnTo>
                  <a:lnTo>
                    <a:pt x="13411" y="15201"/>
                  </a:lnTo>
                  <a:lnTo>
                    <a:pt x="11125" y="17487"/>
                  </a:lnTo>
                  <a:lnTo>
                    <a:pt x="11125" y="23114"/>
                  </a:lnTo>
                  <a:lnTo>
                    <a:pt x="13411" y="25400"/>
                  </a:lnTo>
                  <a:lnTo>
                    <a:pt x="26327" y="25400"/>
                  </a:lnTo>
                  <a:lnTo>
                    <a:pt x="26327" y="38315"/>
                  </a:lnTo>
                  <a:lnTo>
                    <a:pt x="28613" y="40589"/>
                  </a:lnTo>
                  <a:lnTo>
                    <a:pt x="34239" y="40589"/>
                  </a:lnTo>
                  <a:lnTo>
                    <a:pt x="36525" y="38315"/>
                  </a:lnTo>
                  <a:lnTo>
                    <a:pt x="36525" y="25400"/>
                  </a:lnTo>
                  <a:lnTo>
                    <a:pt x="49441" y="25400"/>
                  </a:lnTo>
                  <a:lnTo>
                    <a:pt x="51714" y="23114"/>
                  </a:lnTo>
                  <a:lnTo>
                    <a:pt x="51714" y="17487"/>
                  </a:lnTo>
                  <a:close/>
                </a:path>
                <a:path w="281939" h="1894204">
                  <a:moveTo>
                    <a:pt x="53200" y="116065"/>
                  </a:moveTo>
                  <a:lnTo>
                    <a:pt x="50723" y="113601"/>
                  </a:lnTo>
                  <a:lnTo>
                    <a:pt x="47675" y="113601"/>
                  </a:lnTo>
                  <a:lnTo>
                    <a:pt x="36753" y="113601"/>
                  </a:lnTo>
                  <a:lnTo>
                    <a:pt x="36753" y="99618"/>
                  </a:lnTo>
                  <a:lnTo>
                    <a:pt x="34277" y="97155"/>
                  </a:lnTo>
                  <a:lnTo>
                    <a:pt x="28181" y="97155"/>
                  </a:lnTo>
                  <a:lnTo>
                    <a:pt x="25717" y="99631"/>
                  </a:lnTo>
                  <a:lnTo>
                    <a:pt x="25717" y="113601"/>
                  </a:lnTo>
                  <a:lnTo>
                    <a:pt x="11734" y="113601"/>
                  </a:lnTo>
                  <a:lnTo>
                    <a:pt x="9271" y="116078"/>
                  </a:lnTo>
                  <a:lnTo>
                    <a:pt x="9271" y="122174"/>
                  </a:lnTo>
                  <a:lnTo>
                    <a:pt x="11747" y="124637"/>
                  </a:lnTo>
                  <a:lnTo>
                    <a:pt x="25717" y="124637"/>
                  </a:lnTo>
                  <a:lnTo>
                    <a:pt x="25717" y="138607"/>
                  </a:lnTo>
                  <a:lnTo>
                    <a:pt x="28194" y="141084"/>
                  </a:lnTo>
                  <a:lnTo>
                    <a:pt x="34290" y="141084"/>
                  </a:lnTo>
                  <a:lnTo>
                    <a:pt x="36753" y="138607"/>
                  </a:lnTo>
                  <a:lnTo>
                    <a:pt x="36753" y="124637"/>
                  </a:lnTo>
                  <a:lnTo>
                    <a:pt x="50723" y="124637"/>
                  </a:lnTo>
                  <a:lnTo>
                    <a:pt x="53200" y="122161"/>
                  </a:lnTo>
                  <a:lnTo>
                    <a:pt x="53200" y="116065"/>
                  </a:lnTo>
                  <a:close/>
                </a:path>
                <a:path w="281939" h="1894204">
                  <a:moveTo>
                    <a:pt x="54660" y="214642"/>
                  </a:moveTo>
                  <a:lnTo>
                    <a:pt x="52006" y="211988"/>
                  </a:lnTo>
                  <a:lnTo>
                    <a:pt x="48729" y="211988"/>
                  </a:lnTo>
                  <a:lnTo>
                    <a:pt x="36969" y="211988"/>
                  </a:lnTo>
                  <a:lnTo>
                    <a:pt x="36969" y="196951"/>
                  </a:lnTo>
                  <a:lnTo>
                    <a:pt x="34315" y="194297"/>
                  </a:lnTo>
                  <a:lnTo>
                    <a:pt x="27749" y="194297"/>
                  </a:lnTo>
                  <a:lnTo>
                    <a:pt x="25095" y="196951"/>
                  </a:lnTo>
                  <a:lnTo>
                    <a:pt x="25095" y="211988"/>
                  </a:lnTo>
                  <a:lnTo>
                    <a:pt x="10071" y="211988"/>
                  </a:lnTo>
                  <a:lnTo>
                    <a:pt x="7404" y="214642"/>
                  </a:lnTo>
                  <a:lnTo>
                    <a:pt x="7404" y="221208"/>
                  </a:lnTo>
                  <a:lnTo>
                    <a:pt x="10071" y="223862"/>
                  </a:lnTo>
                  <a:lnTo>
                    <a:pt x="25095" y="223862"/>
                  </a:lnTo>
                  <a:lnTo>
                    <a:pt x="25095" y="238899"/>
                  </a:lnTo>
                  <a:lnTo>
                    <a:pt x="27749" y="241554"/>
                  </a:lnTo>
                  <a:lnTo>
                    <a:pt x="34315" y="241554"/>
                  </a:lnTo>
                  <a:lnTo>
                    <a:pt x="36969" y="238899"/>
                  </a:lnTo>
                  <a:lnTo>
                    <a:pt x="36969" y="223862"/>
                  </a:lnTo>
                  <a:lnTo>
                    <a:pt x="52006" y="223862"/>
                  </a:lnTo>
                  <a:lnTo>
                    <a:pt x="54660" y="221208"/>
                  </a:lnTo>
                  <a:lnTo>
                    <a:pt x="54660" y="214642"/>
                  </a:lnTo>
                  <a:close/>
                </a:path>
                <a:path w="281939" h="1894204">
                  <a:moveTo>
                    <a:pt x="56146" y="313232"/>
                  </a:moveTo>
                  <a:lnTo>
                    <a:pt x="53289" y="310388"/>
                  </a:lnTo>
                  <a:lnTo>
                    <a:pt x="49784" y="310388"/>
                  </a:lnTo>
                  <a:lnTo>
                    <a:pt x="37198" y="310388"/>
                  </a:lnTo>
                  <a:lnTo>
                    <a:pt x="37198" y="294297"/>
                  </a:lnTo>
                  <a:lnTo>
                    <a:pt x="34353" y="291452"/>
                  </a:lnTo>
                  <a:lnTo>
                    <a:pt x="27330" y="291452"/>
                  </a:lnTo>
                  <a:lnTo>
                    <a:pt x="24485" y="294297"/>
                  </a:lnTo>
                  <a:lnTo>
                    <a:pt x="24485" y="310388"/>
                  </a:lnTo>
                  <a:lnTo>
                    <a:pt x="8394" y="310388"/>
                  </a:lnTo>
                  <a:lnTo>
                    <a:pt x="5549" y="313232"/>
                  </a:lnTo>
                  <a:lnTo>
                    <a:pt x="5549" y="320255"/>
                  </a:lnTo>
                  <a:lnTo>
                    <a:pt x="8394" y="323100"/>
                  </a:lnTo>
                  <a:lnTo>
                    <a:pt x="24485" y="323100"/>
                  </a:lnTo>
                  <a:lnTo>
                    <a:pt x="24485" y="339191"/>
                  </a:lnTo>
                  <a:lnTo>
                    <a:pt x="27330" y="342036"/>
                  </a:lnTo>
                  <a:lnTo>
                    <a:pt x="34353" y="342036"/>
                  </a:lnTo>
                  <a:lnTo>
                    <a:pt x="37198" y="339191"/>
                  </a:lnTo>
                  <a:lnTo>
                    <a:pt x="37198" y="323100"/>
                  </a:lnTo>
                  <a:lnTo>
                    <a:pt x="53289" y="323100"/>
                  </a:lnTo>
                  <a:lnTo>
                    <a:pt x="56146" y="320255"/>
                  </a:lnTo>
                  <a:lnTo>
                    <a:pt x="56146" y="313232"/>
                  </a:lnTo>
                  <a:close/>
                </a:path>
                <a:path w="281939" h="1894204">
                  <a:moveTo>
                    <a:pt x="57607" y="411810"/>
                  </a:moveTo>
                  <a:lnTo>
                    <a:pt x="54584" y="408787"/>
                  </a:lnTo>
                  <a:lnTo>
                    <a:pt x="50838" y="408787"/>
                  </a:lnTo>
                  <a:lnTo>
                    <a:pt x="37439" y="408787"/>
                  </a:lnTo>
                  <a:lnTo>
                    <a:pt x="37439" y="391642"/>
                  </a:lnTo>
                  <a:lnTo>
                    <a:pt x="34404" y="388607"/>
                  </a:lnTo>
                  <a:lnTo>
                    <a:pt x="26924" y="388607"/>
                  </a:lnTo>
                  <a:lnTo>
                    <a:pt x="23888" y="391642"/>
                  </a:lnTo>
                  <a:lnTo>
                    <a:pt x="23888" y="408787"/>
                  </a:lnTo>
                  <a:lnTo>
                    <a:pt x="6743" y="408787"/>
                  </a:lnTo>
                  <a:lnTo>
                    <a:pt x="3708" y="411810"/>
                  </a:lnTo>
                  <a:lnTo>
                    <a:pt x="3708" y="419290"/>
                  </a:lnTo>
                  <a:lnTo>
                    <a:pt x="6743" y="422325"/>
                  </a:lnTo>
                  <a:lnTo>
                    <a:pt x="23888" y="422325"/>
                  </a:lnTo>
                  <a:lnTo>
                    <a:pt x="23888" y="439470"/>
                  </a:lnTo>
                  <a:lnTo>
                    <a:pt x="26924" y="442506"/>
                  </a:lnTo>
                  <a:lnTo>
                    <a:pt x="34404" y="442506"/>
                  </a:lnTo>
                  <a:lnTo>
                    <a:pt x="37439" y="439470"/>
                  </a:lnTo>
                  <a:lnTo>
                    <a:pt x="37439" y="422325"/>
                  </a:lnTo>
                  <a:lnTo>
                    <a:pt x="54584" y="422325"/>
                  </a:lnTo>
                  <a:lnTo>
                    <a:pt x="57607" y="419290"/>
                  </a:lnTo>
                  <a:lnTo>
                    <a:pt x="57607" y="411810"/>
                  </a:lnTo>
                  <a:close/>
                </a:path>
                <a:path w="281939" h="1894204">
                  <a:moveTo>
                    <a:pt x="59080" y="510387"/>
                  </a:moveTo>
                  <a:lnTo>
                    <a:pt x="55867" y="507174"/>
                  </a:lnTo>
                  <a:lnTo>
                    <a:pt x="51892" y="507174"/>
                  </a:lnTo>
                  <a:lnTo>
                    <a:pt x="37655" y="507174"/>
                  </a:lnTo>
                  <a:lnTo>
                    <a:pt x="37655" y="488975"/>
                  </a:lnTo>
                  <a:lnTo>
                    <a:pt x="34429" y="485749"/>
                  </a:lnTo>
                  <a:lnTo>
                    <a:pt x="26492" y="485749"/>
                  </a:lnTo>
                  <a:lnTo>
                    <a:pt x="23279" y="488975"/>
                  </a:lnTo>
                  <a:lnTo>
                    <a:pt x="23279" y="507174"/>
                  </a:lnTo>
                  <a:lnTo>
                    <a:pt x="5067" y="507174"/>
                  </a:lnTo>
                  <a:lnTo>
                    <a:pt x="1854" y="510387"/>
                  </a:lnTo>
                  <a:lnTo>
                    <a:pt x="1854" y="518337"/>
                  </a:lnTo>
                  <a:lnTo>
                    <a:pt x="5067" y="521550"/>
                  </a:lnTo>
                  <a:lnTo>
                    <a:pt x="23279" y="521550"/>
                  </a:lnTo>
                  <a:lnTo>
                    <a:pt x="23279" y="539762"/>
                  </a:lnTo>
                  <a:lnTo>
                    <a:pt x="26492" y="542975"/>
                  </a:lnTo>
                  <a:lnTo>
                    <a:pt x="34429" y="542975"/>
                  </a:lnTo>
                  <a:lnTo>
                    <a:pt x="37655" y="539762"/>
                  </a:lnTo>
                  <a:lnTo>
                    <a:pt x="37655" y="521550"/>
                  </a:lnTo>
                  <a:lnTo>
                    <a:pt x="55854" y="521550"/>
                  </a:lnTo>
                  <a:lnTo>
                    <a:pt x="59080" y="518337"/>
                  </a:lnTo>
                  <a:lnTo>
                    <a:pt x="59080" y="510387"/>
                  </a:lnTo>
                  <a:close/>
                </a:path>
                <a:path w="281939" h="1894204">
                  <a:moveTo>
                    <a:pt x="60553" y="608977"/>
                  </a:moveTo>
                  <a:lnTo>
                    <a:pt x="57150" y="605574"/>
                  </a:lnTo>
                  <a:lnTo>
                    <a:pt x="52946" y="605574"/>
                  </a:lnTo>
                  <a:lnTo>
                    <a:pt x="37884" y="605574"/>
                  </a:lnTo>
                  <a:lnTo>
                    <a:pt x="37884" y="586308"/>
                  </a:lnTo>
                  <a:lnTo>
                    <a:pt x="34480" y="582904"/>
                  </a:lnTo>
                  <a:lnTo>
                    <a:pt x="26073" y="582904"/>
                  </a:lnTo>
                  <a:lnTo>
                    <a:pt x="22669" y="586308"/>
                  </a:lnTo>
                  <a:lnTo>
                    <a:pt x="22669" y="605574"/>
                  </a:lnTo>
                  <a:lnTo>
                    <a:pt x="3403" y="605574"/>
                  </a:lnTo>
                  <a:lnTo>
                    <a:pt x="0" y="608977"/>
                  </a:lnTo>
                  <a:lnTo>
                    <a:pt x="0" y="617385"/>
                  </a:lnTo>
                  <a:lnTo>
                    <a:pt x="3403" y="620788"/>
                  </a:lnTo>
                  <a:lnTo>
                    <a:pt x="22669" y="620788"/>
                  </a:lnTo>
                  <a:lnTo>
                    <a:pt x="22669" y="640054"/>
                  </a:lnTo>
                  <a:lnTo>
                    <a:pt x="26073" y="643458"/>
                  </a:lnTo>
                  <a:lnTo>
                    <a:pt x="34480" y="643458"/>
                  </a:lnTo>
                  <a:lnTo>
                    <a:pt x="37884" y="640054"/>
                  </a:lnTo>
                  <a:lnTo>
                    <a:pt x="37884" y="620788"/>
                  </a:lnTo>
                  <a:lnTo>
                    <a:pt x="57150" y="620788"/>
                  </a:lnTo>
                  <a:lnTo>
                    <a:pt x="60553" y="617385"/>
                  </a:lnTo>
                  <a:lnTo>
                    <a:pt x="60553" y="608977"/>
                  </a:lnTo>
                  <a:close/>
                </a:path>
                <a:path w="281939" h="1894204">
                  <a:moveTo>
                    <a:pt x="270103" y="1090193"/>
                  </a:moveTo>
                  <a:lnTo>
                    <a:pt x="270090" y="1079931"/>
                  </a:lnTo>
                  <a:lnTo>
                    <a:pt x="265938" y="1075778"/>
                  </a:lnTo>
                  <a:lnTo>
                    <a:pt x="260819" y="1075778"/>
                  </a:lnTo>
                  <a:lnTo>
                    <a:pt x="242443" y="1075778"/>
                  </a:lnTo>
                  <a:lnTo>
                    <a:pt x="242443" y="1052283"/>
                  </a:lnTo>
                  <a:lnTo>
                    <a:pt x="238290" y="1048118"/>
                  </a:lnTo>
                  <a:lnTo>
                    <a:pt x="228028" y="1048118"/>
                  </a:lnTo>
                  <a:lnTo>
                    <a:pt x="223875" y="1052283"/>
                  </a:lnTo>
                  <a:lnTo>
                    <a:pt x="223875" y="1075778"/>
                  </a:lnTo>
                  <a:lnTo>
                    <a:pt x="200380" y="1075778"/>
                  </a:lnTo>
                  <a:lnTo>
                    <a:pt x="196215" y="1079931"/>
                  </a:lnTo>
                  <a:lnTo>
                    <a:pt x="196215" y="1090193"/>
                  </a:lnTo>
                  <a:lnTo>
                    <a:pt x="200367" y="1094346"/>
                  </a:lnTo>
                  <a:lnTo>
                    <a:pt x="223875" y="1094346"/>
                  </a:lnTo>
                  <a:lnTo>
                    <a:pt x="223875" y="1117841"/>
                  </a:lnTo>
                  <a:lnTo>
                    <a:pt x="228028" y="1122006"/>
                  </a:lnTo>
                  <a:lnTo>
                    <a:pt x="238290" y="1122006"/>
                  </a:lnTo>
                  <a:lnTo>
                    <a:pt x="242443" y="1117854"/>
                  </a:lnTo>
                  <a:lnTo>
                    <a:pt x="242443" y="1094346"/>
                  </a:lnTo>
                  <a:lnTo>
                    <a:pt x="265938" y="1094346"/>
                  </a:lnTo>
                  <a:lnTo>
                    <a:pt x="270103" y="1090193"/>
                  </a:lnTo>
                  <a:close/>
                </a:path>
                <a:path w="281939" h="1894204">
                  <a:moveTo>
                    <a:pt x="271564" y="1172870"/>
                  </a:moveTo>
                  <a:lnTo>
                    <a:pt x="267220" y="1168527"/>
                  </a:lnTo>
                  <a:lnTo>
                    <a:pt x="261861" y="1168527"/>
                  </a:lnTo>
                  <a:lnTo>
                    <a:pt x="242658" y="1168527"/>
                  </a:lnTo>
                  <a:lnTo>
                    <a:pt x="242658" y="1143977"/>
                  </a:lnTo>
                  <a:lnTo>
                    <a:pt x="238315" y="1139634"/>
                  </a:lnTo>
                  <a:lnTo>
                    <a:pt x="227609" y="1139634"/>
                  </a:lnTo>
                  <a:lnTo>
                    <a:pt x="223266" y="1143977"/>
                  </a:lnTo>
                  <a:lnTo>
                    <a:pt x="223266" y="1168527"/>
                  </a:lnTo>
                  <a:lnTo>
                    <a:pt x="198704" y="1168527"/>
                  </a:lnTo>
                  <a:lnTo>
                    <a:pt x="194373" y="1172870"/>
                  </a:lnTo>
                  <a:lnTo>
                    <a:pt x="194373" y="1183576"/>
                  </a:lnTo>
                  <a:lnTo>
                    <a:pt x="198716" y="1187919"/>
                  </a:lnTo>
                  <a:lnTo>
                    <a:pt x="223266" y="1187919"/>
                  </a:lnTo>
                  <a:lnTo>
                    <a:pt x="223266" y="1212481"/>
                  </a:lnTo>
                  <a:lnTo>
                    <a:pt x="227609" y="1216825"/>
                  </a:lnTo>
                  <a:lnTo>
                    <a:pt x="238328" y="1216825"/>
                  </a:lnTo>
                  <a:lnTo>
                    <a:pt x="242658" y="1212481"/>
                  </a:lnTo>
                  <a:lnTo>
                    <a:pt x="242658" y="1187919"/>
                  </a:lnTo>
                  <a:lnTo>
                    <a:pt x="267220" y="1187919"/>
                  </a:lnTo>
                  <a:lnTo>
                    <a:pt x="271564" y="1183576"/>
                  </a:lnTo>
                  <a:lnTo>
                    <a:pt x="271564" y="1172870"/>
                  </a:lnTo>
                  <a:close/>
                </a:path>
                <a:path w="281939" h="1894204">
                  <a:moveTo>
                    <a:pt x="273037" y="1265809"/>
                  </a:moveTo>
                  <a:lnTo>
                    <a:pt x="268516" y="1261287"/>
                  </a:lnTo>
                  <a:lnTo>
                    <a:pt x="262915" y="1261287"/>
                  </a:lnTo>
                  <a:lnTo>
                    <a:pt x="242900" y="1261287"/>
                  </a:lnTo>
                  <a:lnTo>
                    <a:pt x="242900" y="1235671"/>
                  </a:lnTo>
                  <a:lnTo>
                    <a:pt x="238366" y="1231138"/>
                  </a:lnTo>
                  <a:lnTo>
                    <a:pt x="227190" y="1231138"/>
                  </a:lnTo>
                  <a:lnTo>
                    <a:pt x="222656" y="1235671"/>
                  </a:lnTo>
                  <a:lnTo>
                    <a:pt x="222656" y="1261287"/>
                  </a:lnTo>
                  <a:lnTo>
                    <a:pt x="197040" y="1261287"/>
                  </a:lnTo>
                  <a:lnTo>
                    <a:pt x="192519" y="1265809"/>
                  </a:lnTo>
                  <a:lnTo>
                    <a:pt x="192519" y="1276985"/>
                  </a:lnTo>
                  <a:lnTo>
                    <a:pt x="197040" y="1281518"/>
                  </a:lnTo>
                  <a:lnTo>
                    <a:pt x="222656" y="1281518"/>
                  </a:lnTo>
                  <a:lnTo>
                    <a:pt x="222656" y="1307134"/>
                  </a:lnTo>
                  <a:lnTo>
                    <a:pt x="227190" y="1311656"/>
                  </a:lnTo>
                  <a:lnTo>
                    <a:pt x="238366" y="1311656"/>
                  </a:lnTo>
                  <a:lnTo>
                    <a:pt x="242900" y="1307134"/>
                  </a:lnTo>
                  <a:lnTo>
                    <a:pt x="242900" y="1281518"/>
                  </a:lnTo>
                  <a:lnTo>
                    <a:pt x="268516" y="1281518"/>
                  </a:lnTo>
                  <a:lnTo>
                    <a:pt x="273037" y="1276985"/>
                  </a:lnTo>
                  <a:lnTo>
                    <a:pt x="273037" y="1265809"/>
                  </a:lnTo>
                  <a:close/>
                </a:path>
                <a:path w="281939" h="1894204">
                  <a:moveTo>
                    <a:pt x="274510" y="1358747"/>
                  </a:moveTo>
                  <a:lnTo>
                    <a:pt x="269798" y="1354023"/>
                  </a:lnTo>
                  <a:lnTo>
                    <a:pt x="263982" y="1354023"/>
                  </a:lnTo>
                  <a:lnTo>
                    <a:pt x="243128" y="1354023"/>
                  </a:lnTo>
                  <a:lnTo>
                    <a:pt x="243128" y="1327353"/>
                  </a:lnTo>
                  <a:lnTo>
                    <a:pt x="238404" y="1322641"/>
                  </a:lnTo>
                  <a:lnTo>
                    <a:pt x="226771" y="1322641"/>
                  </a:lnTo>
                  <a:lnTo>
                    <a:pt x="222046" y="1327353"/>
                  </a:lnTo>
                  <a:lnTo>
                    <a:pt x="222046" y="1354023"/>
                  </a:lnTo>
                  <a:lnTo>
                    <a:pt x="195376" y="1354023"/>
                  </a:lnTo>
                  <a:lnTo>
                    <a:pt x="190652" y="1358747"/>
                  </a:lnTo>
                  <a:lnTo>
                    <a:pt x="190652" y="1370380"/>
                  </a:lnTo>
                  <a:lnTo>
                    <a:pt x="195376" y="1375105"/>
                  </a:lnTo>
                  <a:lnTo>
                    <a:pt x="222046" y="1375105"/>
                  </a:lnTo>
                  <a:lnTo>
                    <a:pt x="222046" y="1401775"/>
                  </a:lnTo>
                  <a:lnTo>
                    <a:pt x="226771" y="1406499"/>
                  </a:lnTo>
                  <a:lnTo>
                    <a:pt x="238404" y="1406499"/>
                  </a:lnTo>
                  <a:lnTo>
                    <a:pt x="243128" y="1401775"/>
                  </a:lnTo>
                  <a:lnTo>
                    <a:pt x="243128" y="1375105"/>
                  </a:lnTo>
                  <a:lnTo>
                    <a:pt x="269798" y="1375105"/>
                  </a:lnTo>
                  <a:lnTo>
                    <a:pt x="274510" y="1370380"/>
                  </a:lnTo>
                  <a:lnTo>
                    <a:pt x="274510" y="1358747"/>
                  </a:lnTo>
                  <a:close/>
                </a:path>
                <a:path w="281939" h="1894204">
                  <a:moveTo>
                    <a:pt x="275983" y="1451686"/>
                  </a:moveTo>
                  <a:lnTo>
                    <a:pt x="271081" y="1446784"/>
                  </a:lnTo>
                  <a:lnTo>
                    <a:pt x="265023" y="1446784"/>
                  </a:lnTo>
                  <a:lnTo>
                    <a:pt x="243344" y="1446784"/>
                  </a:lnTo>
                  <a:lnTo>
                    <a:pt x="243344" y="1419059"/>
                  </a:lnTo>
                  <a:lnTo>
                    <a:pt x="238442" y="1414145"/>
                  </a:lnTo>
                  <a:lnTo>
                    <a:pt x="226339" y="1414145"/>
                  </a:lnTo>
                  <a:lnTo>
                    <a:pt x="221437" y="1419047"/>
                  </a:lnTo>
                  <a:lnTo>
                    <a:pt x="221437" y="1446784"/>
                  </a:lnTo>
                  <a:lnTo>
                    <a:pt x="193700" y="1446784"/>
                  </a:lnTo>
                  <a:lnTo>
                    <a:pt x="188798" y="1451686"/>
                  </a:lnTo>
                  <a:lnTo>
                    <a:pt x="188798" y="1463802"/>
                  </a:lnTo>
                  <a:lnTo>
                    <a:pt x="193700" y="1468704"/>
                  </a:lnTo>
                  <a:lnTo>
                    <a:pt x="221437" y="1468704"/>
                  </a:lnTo>
                  <a:lnTo>
                    <a:pt x="221437" y="1496428"/>
                  </a:lnTo>
                  <a:lnTo>
                    <a:pt x="226339" y="1501330"/>
                  </a:lnTo>
                  <a:lnTo>
                    <a:pt x="238442" y="1501330"/>
                  </a:lnTo>
                  <a:lnTo>
                    <a:pt x="243344" y="1496428"/>
                  </a:lnTo>
                  <a:lnTo>
                    <a:pt x="243344" y="1468704"/>
                  </a:lnTo>
                  <a:lnTo>
                    <a:pt x="271081" y="1468704"/>
                  </a:lnTo>
                  <a:lnTo>
                    <a:pt x="275983" y="1463802"/>
                  </a:lnTo>
                  <a:lnTo>
                    <a:pt x="275983" y="1451686"/>
                  </a:lnTo>
                  <a:close/>
                </a:path>
                <a:path w="281939" h="1894204">
                  <a:moveTo>
                    <a:pt x="277456" y="1544624"/>
                  </a:moveTo>
                  <a:lnTo>
                    <a:pt x="272364" y="1539532"/>
                  </a:lnTo>
                  <a:lnTo>
                    <a:pt x="266077" y="1539532"/>
                  </a:lnTo>
                  <a:lnTo>
                    <a:pt x="243573" y="1539532"/>
                  </a:lnTo>
                  <a:lnTo>
                    <a:pt x="243573" y="1510741"/>
                  </a:lnTo>
                  <a:lnTo>
                    <a:pt x="238480" y="1505648"/>
                  </a:lnTo>
                  <a:lnTo>
                    <a:pt x="225933" y="1505648"/>
                  </a:lnTo>
                  <a:lnTo>
                    <a:pt x="220840" y="1510741"/>
                  </a:lnTo>
                  <a:lnTo>
                    <a:pt x="220840" y="1539532"/>
                  </a:lnTo>
                  <a:lnTo>
                    <a:pt x="192049" y="1539532"/>
                  </a:lnTo>
                  <a:lnTo>
                    <a:pt x="186956" y="1544624"/>
                  </a:lnTo>
                  <a:lnTo>
                    <a:pt x="186956" y="1557185"/>
                  </a:lnTo>
                  <a:lnTo>
                    <a:pt x="192049" y="1562277"/>
                  </a:lnTo>
                  <a:lnTo>
                    <a:pt x="220840" y="1562277"/>
                  </a:lnTo>
                  <a:lnTo>
                    <a:pt x="220840" y="1591056"/>
                  </a:lnTo>
                  <a:lnTo>
                    <a:pt x="225933" y="1596148"/>
                  </a:lnTo>
                  <a:lnTo>
                    <a:pt x="238480" y="1596148"/>
                  </a:lnTo>
                  <a:lnTo>
                    <a:pt x="243573" y="1591056"/>
                  </a:lnTo>
                  <a:lnTo>
                    <a:pt x="243573" y="1562277"/>
                  </a:lnTo>
                  <a:lnTo>
                    <a:pt x="272364" y="1562277"/>
                  </a:lnTo>
                  <a:lnTo>
                    <a:pt x="277456" y="1557185"/>
                  </a:lnTo>
                  <a:lnTo>
                    <a:pt x="277456" y="1544624"/>
                  </a:lnTo>
                  <a:close/>
                </a:path>
                <a:path w="281939" h="1894204">
                  <a:moveTo>
                    <a:pt x="281876" y="1823440"/>
                  </a:moveTo>
                  <a:lnTo>
                    <a:pt x="276225" y="1817776"/>
                  </a:lnTo>
                  <a:lnTo>
                    <a:pt x="269240" y="1817776"/>
                  </a:lnTo>
                  <a:lnTo>
                    <a:pt x="244259" y="1817776"/>
                  </a:lnTo>
                  <a:lnTo>
                    <a:pt x="244259" y="1785810"/>
                  </a:lnTo>
                  <a:lnTo>
                    <a:pt x="241414" y="1782978"/>
                  </a:lnTo>
                  <a:lnTo>
                    <a:pt x="244030" y="1780362"/>
                  </a:lnTo>
                  <a:lnTo>
                    <a:pt x="244030" y="1749450"/>
                  </a:lnTo>
                  <a:lnTo>
                    <a:pt x="274942" y="1749450"/>
                  </a:lnTo>
                  <a:lnTo>
                    <a:pt x="280403" y="1743989"/>
                  </a:lnTo>
                  <a:lnTo>
                    <a:pt x="280403" y="1730502"/>
                  </a:lnTo>
                  <a:lnTo>
                    <a:pt x="274929" y="1725028"/>
                  </a:lnTo>
                  <a:lnTo>
                    <a:pt x="268198" y="1725028"/>
                  </a:lnTo>
                  <a:lnTo>
                    <a:pt x="244030" y="1725028"/>
                  </a:lnTo>
                  <a:lnTo>
                    <a:pt x="244030" y="1694116"/>
                  </a:lnTo>
                  <a:lnTo>
                    <a:pt x="239712" y="1689798"/>
                  </a:lnTo>
                  <a:lnTo>
                    <a:pt x="243801" y="1685709"/>
                  </a:lnTo>
                  <a:lnTo>
                    <a:pt x="243801" y="1655864"/>
                  </a:lnTo>
                  <a:lnTo>
                    <a:pt x="273646" y="1655864"/>
                  </a:lnTo>
                  <a:lnTo>
                    <a:pt x="278930" y="1650580"/>
                  </a:lnTo>
                  <a:lnTo>
                    <a:pt x="278930" y="1637563"/>
                  </a:lnTo>
                  <a:lnTo>
                    <a:pt x="273646" y="1632280"/>
                  </a:lnTo>
                  <a:lnTo>
                    <a:pt x="267144" y="1632280"/>
                  </a:lnTo>
                  <a:lnTo>
                    <a:pt x="243801" y="1632280"/>
                  </a:lnTo>
                  <a:lnTo>
                    <a:pt x="243801" y="1602435"/>
                  </a:lnTo>
                  <a:lnTo>
                    <a:pt x="238518" y="1597152"/>
                  </a:lnTo>
                  <a:lnTo>
                    <a:pt x="225501" y="1597152"/>
                  </a:lnTo>
                  <a:lnTo>
                    <a:pt x="220218" y="1602435"/>
                  </a:lnTo>
                  <a:lnTo>
                    <a:pt x="220218" y="1632280"/>
                  </a:lnTo>
                  <a:lnTo>
                    <a:pt x="190373" y="1632280"/>
                  </a:lnTo>
                  <a:lnTo>
                    <a:pt x="185089" y="1637563"/>
                  </a:lnTo>
                  <a:lnTo>
                    <a:pt x="185089" y="1650580"/>
                  </a:lnTo>
                  <a:lnTo>
                    <a:pt x="190373" y="1655864"/>
                  </a:lnTo>
                  <a:lnTo>
                    <a:pt x="220218" y="1655864"/>
                  </a:lnTo>
                  <a:lnTo>
                    <a:pt x="220218" y="1685709"/>
                  </a:lnTo>
                  <a:lnTo>
                    <a:pt x="224116" y="1689608"/>
                  </a:lnTo>
                  <a:lnTo>
                    <a:pt x="219608" y="1694116"/>
                  </a:lnTo>
                  <a:lnTo>
                    <a:pt x="219608" y="1725028"/>
                  </a:lnTo>
                  <a:lnTo>
                    <a:pt x="188696" y="1725028"/>
                  </a:lnTo>
                  <a:lnTo>
                    <a:pt x="183235" y="1730502"/>
                  </a:lnTo>
                  <a:lnTo>
                    <a:pt x="183235" y="1743989"/>
                  </a:lnTo>
                  <a:lnTo>
                    <a:pt x="188696" y="1749450"/>
                  </a:lnTo>
                  <a:lnTo>
                    <a:pt x="219608" y="1749450"/>
                  </a:lnTo>
                  <a:lnTo>
                    <a:pt x="219608" y="1780362"/>
                  </a:lnTo>
                  <a:lnTo>
                    <a:pt x="222021" y="1782787"/>
                  </a:lnTo>
                  <a:lnTo>
                    <a:pt x="218998" y="1785823"/>
                  </a:lnTo>
                  <a:lnTo>
                    <a:pt x="218998" y="1817776"/>
                  </a:lnTo>
                  <a:lnTo>
                    <a:pt x="187032" y="1817776"/>
                  </a:lnTo>
                  <a:lnTo>
                    <a:pt x="181381" y="1823440"/>
                  </a:lnTo>
                  <a:lnTo>
                    <a:pt x="181381" y="1837372"/>
                  </a:lnTo>
                  <a:lnTo>
                    <a:pt x="187045" y="1843024"/>
                  </a:lnTo>
                  <a:lnTo>
                    <a:pt x="218998" y="1843024"/>
                  </a:lnTo>
                  <a:lnTo>
                    <a:pt x="218998" y="1874989"/>
                  </a:lnTo>
                  <a:lnTo>
                    <a:pt x="219951" y="1875942"/>
                  </a:lnTo>
                  <a:lnTo>
                    <a:pt x="218389" y="1877504"/>
                  </a:lnTo>
                  <a:lnTo>
                    <a:pt x="218389" y="1893709"/>
                  </a:lnTo>
                  <a:lnTo>
                    <a:pt x="244487" y="1893709"/>
                  </a:lnTo>
                  <a:lnTo>
                    <a:pt x="244487" y="1877504"/>
                  </a:lnTo>
                  <a:lnTo>
                    <a:pt x="243116" y="1876132"/>
                  </a:lnTo>
                  <a:lnTo>
                    <a:pt x="244259" y="1874989"/>
                  </a:lnTo>
                  <a:lnTo>
                    <a:pt x="244259" y="1843024"/>
                  </a:lnTo>
                  <a:lnTo>
                    <a:pt x="276225" y="1843024"/>
                  </a:lnTo>
                  <a:lnTo>
                    <a:pt x="281876" y="1837372"/>
                  </a:lnTo>
                  <a:lnTo>
                    <a:pt x="281876" y="182344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3" name="object 32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847042" y="9349906"/>
              <a:ext cx="70550" cy="70550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8900" y="9258399"/>
              <a:ext cx="67215" cy="67216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50737" y="9166893"/>
              <a:ext cx="63902" cy="63895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3852608" y="8709380"/>
              <a:ext cx="281940" cy="1577975"/>
            </a:xfrm>
            <a:custGeom>
              <a:avLst/>
              <a:gdLst/>
              <a:ahLst/>
              <a:cxnLst/>
              <a:rect l="l" t="t" r="r" b="b"/>
              <a:pathLst>
                <a:path w="281939" h="1577975">
                  <a:moveTo>
                    <a:pt x="54673" y="20345"/>
                  </a:moveTo>
                  <a:lnTo>
                    <a:pt x="52006" y="17691"/>
                  </a:lnTo>
                  <a:lnTo>
                    <a:pt x="48729" y="17691"/>
                  </a:lnTo>
                  <a:lnTo>
                    <a:pt x="36982" y="17691"/>
                  </a:lnTo>
                  <a:lnTo>
                    <a:pt x="36982" y="2667"/>
                  </a:lnTo>
                  <a:lnTo>
                    <a:pt x="34328" y="0"/>
                  </a:lnTo>
                  <a:lnTo>
                    <a:pt x="27762" y="0"/>
                  </a:lnTo>
                  <a:lnTo>
                    <a:pt x="25107" y="2667"/>
                  </a:lnTo>
                  <a:lnTo>
                    <a:pt x="25107" y="17691"/>
                  </a:lnTo>
                  <a:lnTo>
                    <a:pt x="10071" y="17691"/>
                  </a:lnTo>
                  <a:lnTo>
                    <a:pt x="7416" y="20345"/>
                  </a:lnTo>
                  <a:lnTo>
                    <a:pt x="7416" y="26911"/>
                  </a:lnTo>
                  <a:lnTo>
                    <a:pt x="10071" y="29565"/>
                  </a:lnTo>
                  <a:lnTo>
                    <a:pt x="25107" y="29565"/>
                  </a:lnTo>
                  <a:lnTo>
                    <a:pt x="25107" y="44602"/>
                  </a:lnTo>
                  <a:lnTo>
                    <a:pt x="27762" y="47256"/>
                  </a:lnTo>
                  <a:lnTo>
                    <a:pt x="34328" y="47256"/>
                  </a:lnTo>
                  <a:lnTo>
                    <a:pt x="36982" y="44602"/>
                  </a:lnTo>
                  <a:lnTo>
                    <a:pt x="36982" y="29565"/>
                  </a:lnTo>
                  <a:lnTo>
                    <a:pt x="52006" y="29565"/>
                  </a:lnTo>
                  <a:lnTo>
                    <a:pt x="54673" y="26911"/>
                  </a:lnTo>
                  <a:lnTo>
                    <a:pt x="54673" y="20345"/>
                  </a:lnTo>
                  <a:close/>
                </a:path>
                <a:path w="281939" h="1577975">
                  <a:moveTo>
                    <a:pt x="56146" y="120307"/>
                  </a:moveTo>
                  <a:lnTo>
                    <a:pt x="56134" y="113284"/>
                  </a:lnTo>
                  <a:lnTo>
                    <a:pt x="53301" y="110439"/>
                  </a:lnTo>
                  <a:lnTo>
                    <a:pt x="49784" y="110439"/>
                  </a:lnTo>
                  <a:lnTo>
                    <a:pt x="37211" y="110439"/>
                  </a:lnTo>
                  <a:lnTo>
                    <a:pt x="37211" y="94348"/>
                  </a:lnTo>
                  <a:lnTo>
                    <a:pt x="34366" y="91503"/>
                  </a:lnTo>
                  <a:lnTo>
                    <a:pt x="27343" y="91503"/>
                  </a:lnTo>
                  <a:lnTo>
                    <a:pt x="24498" y="94348"/>
                  </a:lnTo>
                  <a:lnTo>
                    <a:pt x="24498" y="110439"/>
                  </a:lnTo>
                  <a:lnTo>
                    <a:pt x="8407" y="110439"/>
                  </a:lnTo>
                  <a:lnTo>
                    <a:pt x="5562" y="113284"/>
                  </a:lnTo>
                  <a:lnTo>
                    <a:pt x="5562" y="120307"/>
                  </a:lnTo>
                  <a:lnTo>
                    <a:pt x="8407" y="123151"/>
                  </a:lnTo>
                  <a:lnTo>
                    <a:pt x="24498" y="123151"/>
                  </a:lnTo>
                  <a:lnTo>
                    <a:pt x="24498" y="139242"/>
                  </a:lnTo>
                  <a:lnTo>
                    <a:pt x="27343" y="142087"/>
                  </a:lnTo>
                  <a:lnTo>
                    <a:pt x="34366" y="142087"/>
                  </a:lnTo>
                  <a:lnTo>
                    <a:pt x="37211" y="139242"/>
                  </a:lnTo>
                  <a:lnTo>
                    <a:pt x="37211" y="123151"/>
                  </a:lnTo>
                  <a:lnTo>
                    <a:pt x="53301" y="123151"/>
                  </a:lnTo>
                  <a:lnTo>
                    <a:pt x="56146" y="120307"/>
                  </a:lnTo>
                  <a:close/>
                </a:path>
                <a:path w="281939" h="1577975">
                  <a:moveTo>
                    <a:pt x="57619" y="206222"/>
                  </a:moveTo>
                  <a:lnTo>
                    <a:pt x="54571" y="203200"/>
                  </a:lnTo>
                  <a:lnTo>
                    <a:pt x="50838" y="203200"/>
                  </a:lnTo>
                  <a:lnTo>
                    <a:pt x="37426" y="203200"/>
                  </a:lnTo>
                  <a:lnTo>
                    <a:pt x="37426" y="186055"/>
                  </a:lnTo>
                  <a:lnTo>
                    <a:pt x="34404" y="183019"/>
                  </a:lnTo>
                  <a:lnTo>
                    <a:pt x="26924" y="183019"/>
                  </a:lnTo>
                  <a:lnTo>
                    <a:pt x="23888" y="186055"/>
                  </a:lnTo>
                  <a:lnTo>
                    <a:pt x="23888" y="203200"/>
                  </a:lnTo>
                  <a:lnTo>
                    <a:pt x="6743" y="203200"/>
                  </a:lnTo>
                  <a:lnTo>
                    <a:pt x="3708" y="206222"/>
                  </a:lnTo>
                  <a:lnTo>
                    <a:pt x="3708" y="213702"/>
                  </a:lnTo>
                  <a:lnTo>
                    <a:pt x="6743" y="216738"/>
                  </a:lnTo>
                  <a:lnTo>
                    <a:pt x="23888" y="216738"/>
                  </a:lnTo>
                  <a:lnTo>
                    <a:pt x="23888" y="233883"/>
                  </a:lnTo>
                  <a:lnTo>
                    <a:pt x="26924" y="236918"/>
                  </a:lnTo>
                  <a:lnTo>
                    <a:pt x="34404" y="236918"/>
                  </a:lnTo>
                  <a:lnTo>
                    <a:pt x="37426" y="233883"/>
                  </a:lnTo>
                  <a:lnTo>
                    <a:pt x="37426" y="216738"/>
                  </a:lnTo>
                  <a:lnTo>
                    <a:pt x="54571" y="216738"/>
                  </a:lnTo>
                  <a:lnTo>
                    <a:pt x="57607" y="213702"/>
                  </a:lnTo>
                  <a:lnTo>
                    <a:pt x="57619" y="206222"/>
                  </a:lnTo>
                  <a:close/>
                </a:path>
                <a:path w="281939" h="1577975">
                  <a:moveTo>
                    <a:pt x="59080" y="299161"/>
                  </a:moveTo>
                  <a:lnTo>
                    <a:pt x="55867" y="295935"/>
                  </a:lnTo>
                  <a:lnTo>
                    <a:pt x="51892" y="295935"/>
                  </a:lnTo>
                  <a:lnTo>
                    <a:pt x="37668" y="295935"/>
                  </a:lnTo>
                  <a:lnTo>
                    <a:pt x="37668" y="277736"/>
                  </a:lnTo>
                  <a:lnTo>
                    <a:pt x="34442" y="274523"/>
                  </a:lnTo>
                  <a:lnTo>
                    <a:pt x="26504" y="274523"/>
                  </a:lnTo>
                  <a:lnTo>
                    <a:pt x="23279" y="277736"/>
                  </a:lnTo>
                  <a:lnTo>
                    <a:pt x="23279" y="295935"/>
                  </a:lnTo>
                  <a:lnTo>
                    <a:pt x="5080" y="295935"/>
                  </a:lnTo>
                  <a:lnTo>
                    <a:pt x="1854" y="299161"/>
                  </a:lnTo>
                  <a:lnTo>
                    <a:pt x="1854" y="307098"/>
                  </a:lnTo>
                  <a:lnTo>
                    <a:pt x="5080" y="310324"/>
                  </a:lnTo>
                  <a:lnTo>
                    <a:pt x="23279" y="310324"/>
                  </a:lnTo>
                  <a:lnTo>
                    <a:pt x="23279" y="328523"/>
                  </a:lnTo>
                  <a:lnTo>
                    <a:pt x="26504" y="331749"/>
                  </a:lnTo>
                  <a:lnTo>
                    <a:pt x="34442" y="331749"/>
                  </a:lnTo>
                  <a:lnTo>
                    <a:pt x="37668" y="328523"/>
                  </a:lnTo>
                  <a:lnTo>
                    <a:pt x="37668" y="310324"/>
                  </a:lnTo>
                  <a:lnTo>
                    <a:pt x="55867" y="310324"/>
                  </a:lnTo>
                  <a:lnTo>
                    <a:pt x="59080" y="307098"/>
                  </a:lnTo>
                  <a:lnTo>
                    <a:pt x="59080" y="299161"/>
                  </a:lnTo>
                  <a:close/>
                </a:path>
                <a:path w="281939" h="1577975">
                  <a:moveTo>
                    <a:pt x="60566" y="392099"/>
                  </a:moveTo>
                  <a:lnTo>
                    <a:pt x="57150" y="388683"/>
                  </a:lnTo>
                  <a:lnTo>
                    <a:pt x="52946" y="388683"/>
                  </a:lnTo>
                  <a:lnTo>
                    <a:pt x="37896" y="388683"/>
                  </a:lnTo>
                  <a:lnTo>
                    <a:pt x="37896" y="369430"/>
                  </a:lnTo>
                  <a:lnTo>
                    <a:pt x="34480" y="366014"/>
                  </a:lnTo>
                  <a:lnTo>
                    <a:pt x="26073" y="366014"/>
                  </a:lnTo>
                  <a:lnTo>
                    <a:pt x="22669" y="369430"/>
                  </a:lnTo>
                  <a:lnTo>
                    <a:pt x="22669" y="388683"/>
                  </a:lnTo>
                  <a:lnTo>
                    <a:pt x="3403" y="388683"/>
                  </a:lnTo>
                  <a:lnTo>
                    <a:pt x="0" y="392099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80" y="426580"/>
                  </a:lnTo>
                  <a:lnTo>
                    <a:pt x="37896" y="423176"/>
                  </a:lnTo>
                  <a:lnTo>
                    <a:pt x="37896" y="403910"/>
                  </a:lnTo>
                  <a:lnTo>
                    <a:pt x="57162" y="403910"/>
                  </a:lnTo>
                  <a:lnTo>
                    <a:pt x="60566" y="400507"/>
                  </a:lnTo>
                  <a:lnTo>
                    <a:pt x="60566" y="392099"/>
                  </a:lnTo>
                  <a:close/>
                </a:path>
                <a:path w="281939" h="1577975">
                  <a:moveTo>
                    <a:pt x="267157" y="670890"/>
                  </a:moveTo>
                  <a:lnTo>
                    <a:pt x="263372" y="667105"/>
                  </a:lnTo>
                  <a:lnTo>
                    <a:pt x="258711" y="667105"/>
                  </a:lnTo>
                  <a:lnTo>
                    <a:pt x="241985" y="667105"/>
                  </a:lnTo>
                  <a:lnTo>
                    <a:pt x="241985" y="645718"/>
                  </a:lnTo>
                  <a:lnTo>
                    <a:pt x="238213" y="641946"/>
                  </a:lnTo>
                  <a:lnTo>
                    <a:pt x="228879" y="641946"/>
                  </a:lnTo>
                  <a:lnTo>
                    <a:pt x="225094" y="645718"/>
                  </a:lnTo>
                  <a:lnTo>
                    <a:pt x="225094" y="667105"/>
                  </a:lnTo>
                  <a:lnTo>
                    <a:pt x="203720" y="667105"/>
                  </a:lnTo>
                  <a:lnTo>
                    <a:pt x="199936" y="670890"/>
                  </a:lnTo>
                  <a:lnTo>
                    <a:pt x="199936" y="680212"/>
                  </a:lnTo>
                  <a:lnTo>
                    <a:pt x="203720" y="683996"/>
                  </a:lnTo>
                  <a:lnTo>
                    <a:pt x="225094" y="683996"/>
                  </a:lnTo>
                  <a:lnTo>
                    <a:pt x="225094" y="705383"/>
                  </a:lnTo>
                  <a:lnTo>
                    <a:pt x="228879" y="709155"/>
                  </a:lnTo>
                  <a:lnTo>
                    <a:pt x="238213" y="709155"/>
                  </a:lnTo>
                  <a:lnTo>
                    <a:pt x="241985" y="705383"/>
                  </a:lnTo>
                  <a:lnTo>
                    <a:pt x="241985" y="683996"/>
                  </a:lnTo>
                  <a:lnTo>
                    <a:pt x="263372" y="683996"/>
                  </a:lnTo>
                  <a:lnTo>
                    <a:pt x="267157" y="680212"/>
                  </a:lnTo>
                  <a:lnTo>
                    <a:pt x="267157" y="670890"/>
                  </a:lnTo>
                  <a:close/>
                </a:path>
                <a:path w="281939" h="1577975">
                  <a:moveTo>
                    <a:pt x="268630" y="767626"/>
                  </a:moveTo>
                  <a:lnTo>
                    <a:pt x="268617" y="757834"/>
                  </a:lnTo>
                  <a:lnTo>
                    <a:pt x="264655" y="753859"/>
                  </a:lnTo>
                  <a:lnTo>
                    <a:pt x="259765" y="753859"/>
                  </a:lnTo>
                  <a:lnTo>
                    <a:pt x="242214" y="753859"/>
                  </a:lnTo>
                  <a:lnTo>
                    <a:pt x="242214" y="731418"/>
                  </a:lnTo>
                  <a:lnTo>
                    <a:pt x="238252" y="727456"/>
                  </a:lnTo>
                  <a:lnTo>
                    <a:pt x="228460" y="727456"/>
                  </a:lnTo>
                  <a:lnTo>
                    <a:pt x="224485" y="731418"/>
                  </a:lnTo>
                  <a:lnTo>
                    <a:pt x="224485" y="753859"/>
                  </a:lnTo>
                  <a:lnTo>
                    <a:pt x="202044" y="753859"/>
                  </a:lnTo>
                  <a:lnTo>
                    <a:pt x="198081" y="757834"/>
                  </a:lnTo>
                  <a:lnTo>
                    <a:pt x="198081" y="767626"/>
                  </a:lnTo>
                  <a:lnTo>
                    <a:pt x="202044" y="771588"/>
                  </a:lnTo>
                  <a:lnTo>
                    <a:pt x="224485" y="771588"/>
                  </a:lnTo>
                  <a:lnTo>
                    <a:pt x="224485" y="794029"/>
                  </a:lnTo>
                  <a:lnTo>
                    <a:pt x="228460" y="798004"/>
                  </a:lnTo>
                  <a:lnTo>
                    <a:pt x="238252" y="798004"/>
                  </a:lnTo>
                  <a:lnTo>
                    <a:pt x="242214" y="794029"/>
                  </a:lnTo>
                  <a:lnTo>
                    <a:pt x="242214" y="771588"/>
                  </a:lnTo>
                  <a:lnTo>
                    <a:pt x="264655" y="771588"/>
                  </a:lnTo>
                  <a:lnTo>
                    <a:pt x="268630" y="767626"/>
                  </a:lnTo>
                  <a:close/>
                </a:path>
                <a:path w="281939" h="1577975">
                  <a:moveTo>
                    <a:pt x="270103" y="844778"/>
                  </a:moveTo>
                  <a:lnTo>
                    <a:pt x="265950" y="840625"/>
                  </a:lnTo>
                  <a:lnTo>
                    <a:pt x="260807" y="840625"/>
                  </a:lnTo>
                  <a:lnTo>
                    <a:pt x="242443" y="840625"/>
                  </a:lnTo>
                  <a:lnTo>
                    <a:pt x="242443" y="817118"/>
                  </a:lnTo>
                  <a:lnTo>
                    <a:pt x="238290" y="812965"/>
                  </a:lnTo>
                  <a:lnTo>
                    <a:pt x="228028" y="812965"/>
                  </a:lnTo>
                  <a:lnTo>
                    <a:pt x="223875" y="817118"/>
                  </a:lnTo>
                  <a:lnTo>
                    <a:pt x="223875" y="840625"/>
                  </a:lnTo>
                  <a:lnTo>
                    <a:pt x="200380" y="840625"/>
                  </a:lnTo>
                  <a:lnTo>
                    <a:pt x="196215" y="844778"/>
                  </a:lnTo>
                  <a:lnTo>
                    <a:pt x="196215" y="855040"/>
                  </a:lnTo>
                  <a:lnTo>
                    <a:pt x="200367" y="859193"/>
                  </a:lnTo>
                  <a:lnTo>
                    <a:pt x="223875" y="859193"/>
                  </a:lnTo>
                  <a:lnTo>
                    <a:pt x="223875" y="882688"/>
                  </a:lnTo>
                  <a:lnTo>
                    <a:pt x="228028" y="886841"/>
                  </a:lnTo>
                  <a:lnTo>
                    <a:pt x="238290" y="886841"/>
                  </a:lnTo>
                  <a:lnTo>
                    <a:pt x="242443" y="882688"/>
                  </a:lnTo>
                  <a:lnTo>
                    <a:pt x="242443" y="859193"/>
                  </a:lnTo>
                  <a:lnTo>
                    <a:pt x="265938" y="859193"/>
                  </a:lnTo>
                  <a:lnTo>
                    <a:pt x="270103" y="855040"/>
                  </a:lnTo>
                  <a:lnTo>
                    <a:pt x="270103" y="844778"/>
                  </a:lnTo>
                  <a:close/>
                </a:path>
                <a:path w="281939" h="1577975">
                  <a:moveTo>
                    <a:pt x="271564" y="931722"/>
                  </a:moveTo>
                  <a:lnTo>
                    <a:pt x="267220" y="927379"/>
                  </a:lnTo>
                  <a:lnTo>
                    <a:pt x="261874" y="927379"/>
                  </a:lnTo>
                  <a:lnTo>
                    <a:pt x="242671" y="927379"/>
                  </a:lnTo>
                  <a:lnTo>
                    <a:pt x="242671" y="902817"/>
                  </a:lnTo>
                  <a:lnTo>
                    <a:pt x="238328" y="898474"/>
                  </a:lnTo>
                  <a:lnTo>
                    <a:pt x="227622" y="898474"/>
                  </a:lnTo>
                  <a:lnTo>
                    <a:pt x="223278" y="902817"/>
                  </a:lnTo>
                  <a:lnTo>
                    <a:pt x="223278" y="927379"/>
                  </a:lnTo>
                  <a:lnTo>
                    <a:pt x="198716" y="927379"/>
                  </a:lnTo>
                  <a:lnTo>
                    <a:pt x="194373" y="931722"/>
                  </a:lnTo>
                  <a:lnTo>
                    <a:pt x="194373" y="942441"/>
                  </a:lnTo>
                  <a:lnTo>
                    <a:pt x="198716" y="946772"/>
                  </a:lnTo>
                  <a:lnTo>
                    <a:pt x="223278" y="946772"/>
                  </a:lnTo>
                  <a:lnTo>
                    <a:pt x="223278" y="971321"/>
                  </a:lnTo>
                  <a:lnTo>
                    <a:pt x="227622" y="975664"/>
                  </a:lnTo>
                  <a:lnTo>
                    <a:pt x="238328" y="975664"/>
                  </a:lnTo>
                  <a:lnTo>
                    <a:pt x="242671" y="971321"/>
                  </a:lnTo>
                  <a:lnTo>
                    <a:pt x="242671" y="946772"/>
                  </a:lnTo>
                  <a:lnTo>
                    <a:pt x="267220" y="946772"/>
                  </a:lnTo>
                  <a:lnTo>
                    <a:pt x="271564" y="942428"/>
                  </a:lnTo>
                  <a:lnTo>
                    <a:pt x="271564" y="931722"/>
                  </a:lnTo>
                  <a:close/>
                </a:path>
                <a:path w="281939" h="1577975">
                  <a:moveTo>
                    <a:pt x="273050" y="1018667"/>
                  </a:moveTo>
                  <a:lnTo>
                    <a:pt x="268516" y="1014133"/>
                  </a:lnTo>
                  <a:lnTo>
                    <a:pt x="262928" y="1014133"/>
                  </a:lnTo>
                  <a:lnTo>
                    <a:pt x="242900" y="1014133"/>
                  </a:lnTo>
                  <a:lnTo>
                    <a:pt x="242900" y="988517"/>
                  </a:lnTo>
                  <a:lnTo>
                    <a:pt x="238379" y="983996"/>
                  </a:lnTo>
                  <a:lnTo>
                    <a:pt x="227190" y="983996"/>
                  </a:lnTo>
                  <a:lnTo>
                    <a:pt x="222669" y="988517"/>
                  </a:lnTo>
                  <a:lnTo>
                    <a:pt x="222669" y="1014133"/>
                  </a:lnTo>
                  <a:lnTo>
                    <a:pt x="197053" y="1014133"/>
                  </a:lnTo>
                  <a:lnTo>
                    <a:pt x="192519" y="1018667"/>
                  </a:lnTo>
                  <a:lnTo>
                    <a:pt x="192519" y="1029843"/>
                  </a:lnTo>
                  <a:lnTo>
                    <a:pt x="197053" y="1034364"/>
                  </a:lnTo>
                  <a:lnTo>
                    <a:pt x="222669" y="1034364"/>
                  </a:lnTo>
                  <a:lnTo>
                    <a:pt x="222669" y="1059980"/>
                  </a:lnTo>
                  <a:lnTo>
                    <a:pt x="227190" y="1064514"/>
                  </a:lnTo>
                  <a:lnTo>
                    <a:pt x="238379" y="1064514"/>
                  </a:lnTo>
                  <a:lnTo>
                    <a:pt x="242900" y="1059980"/>
                  </a:lnTo>
                  <a:lnTo>
                    <a:pt x="242900" y="1034364"/>
                  </a:lnTo>
                  <a:lnTo>
                    <a:pt x="268516" y="1034364"/>
                  </a:lnTo>
                  <a:lnTo>
                    <a:pt x="273050" y="1029843"/>
                  </a:lnTo>
                  <a:lnTo>
                    <a:pt x="273050" y="1018667"/>
                  </a:lnTo>
                  <a:close/>
                </a:path>
                <a:path w="281939" h="1577975">
                  <a:moveTo>
                    <a:pt x="274510" y="1105598"/>
                  </a:moveTo>
                  <a:lnTo>
                    <a:pt x="269798" y="1100886"/>
                  </a:lnTo>
                  <a:lnTo>
                    <a:pt x="263982" y="1100886"/>
                  </a:lnTo>
                  <a:lnTo>
                    <a:pt x="243128" y="1100886"/>
                  </a:lnTo>
                  <a:lnTo>
                    <a:pt x="243128" y="1074216"/>
                  </a:lnTo>
                  <a:lnTo>
                    <a:pt x="238404" y="1069492"/>
                  </a:lnTo>
                  <a:lnTo>
                    <a:pt x="226771" y="1069492"/>
                  </a:lnTo>
                  <a:lnTo>
                    <a:pt x="222046" y="1074216"/>
                  </a:lnTo>
                  <a:lnTo>
                    <a:pt x="222046" y="1100886"/>
                  </a:lnTo>
                  <a:lnTo>
                    <a:pt x="195376" y="1100886"/>
                  </a:lnTo>
                  <a:lnTo>
                    <a:pt x="190652" y="1105598"/>
                  </a:lnTo>
                  <a:lnTo>
                    <a:pt x="190652" y="1117244"/>
                  </a:lnTo>
                  <a:lnTo>
                    <a:pt x="195376" y="1121956"/>
                  </a:lnTo>
                  <a:lnTo>
                    <a:pt x="222046" y="1121956"/>
                  </a:lnTo>
                  <a:lnTo>
                    <a:pt x="222046" y="1148626"/>
                  </a:lnTo>
                  <a:lnTo>
                    <a:pt x="226771" y="1153350"/>
                  </a:lnTo>
                  <a:lnTo>
                    <a:pt x="238404" y="1153350"/>
                  </a:lnTo>
                  <a:lnTo>
                    <a:pt x="243128" y="1148626"/>
                  </a:lnTo>
                  <a:lnTo>
                    <a:pt x="243128" y="1121956"/>
                  </a:lnTo>
                  <a:lnTo>
                    <a:pt x="269798" y="1121956"/>
                  </a:lnTo>
                  <a:lnTo>
                    <a:pt x="274510" y="1117244"/>
                  </a:lnTo>
                  <a:lnTo>
                    <a:pt x="274510" y="1105598"/>
                  </a:lnTo>
                  <a:close/>
                </a:path>
                <a:path w="281939" h="1577975">
                  <a:moveTo>
                    <a:pt x="281876" y="1540319"/>
                  </a:moveTo>
                  <a:lnTo>
                    <a:pt x="276225" y="1534655"/>
                  </a:lnTo>
                  <a:lnTo>
                    <a:pt x="244259" y="1534655"/>
                  </a:lnTo>
                  <a:lnTo>
                    <a:pt x="244259" y="1502689"/>
                  </a:lnTo>
                  <a:lnTo>
                    <a:pt x="244030" y="1502460"/>
                  </a:lnTo>
                  <a:lnTo>
                    <a:pt x="244030" y="1472323"/>
                  </a:lnTo>
                  <a:lnTo>
                    <a:pt x="274942" y="1472323"/>
                  </a:lnTo>
                  <a:lnTo>
                    <a:pt x="280403" y="1466862"/>
                  </a:lnTo>
                  <a:lnTo>
                    <a:pt x="280403" y="1453375"/>
                  </a:lnTo>
                  <a:lnTo>
                    <a:pt x="274942" y="1447901"/>
                  </a:lnTo>
                  <a:lnTo>
                    <a:pt x="268198" y="1447901"/>
                  </a:lnTo>
                  <a:lnTo>
                    <a:pt x="244030" y="1447901"/>
                  </a:lnTo>
                  <a:lnTo>
                    <a:pt x="244030" y="1416989"/>
                  </a:lnTo>
                  <a:lnTo>
                    <a:pt x="242709" y="1415681"/>
                  </a:lnTo>
                  <a:lnTo>
                    <a:pt x="243801" y="1414589"/>
                  </a:lnTo>
                  <a:lnTo>
                    <a:pt x="243801" y="1384731"/>
                  </a:lnTo>
                  <a:lnTo>
                    <a:pt x="273646" y="1384731"/>
                  </a:lnTo>
                  <a:lnTo>
                    <a:pt x="278930" y="1379448"/>
                  </a:lnTo>
                  <a:lnTo>
                    <a:pt x="278930" y="1366431"/>
                  </a:lnTo>
                  <a:lnTo>
                    <a:pt x="273659" y="1361147"/>
                  </a:lnTo>
                  <a:lnTo>
                    <a:pt x="267144" y="1361147"/>
                  </a:lnTo>
                  <a:lnTo>
                    <a:pt x="243801" y="1361147"/>
                  </a:lnTo>
                  <a:lnTo>
                    <a:pt x="243801" y="1331302"/>
                  </a:lnTo>
                  <a:lnTo>
                    <a:pt x="240995" y="1328508"/>
                  </a:lnTo>
                  <a:lnTo>
                    <a:pt x="243586" y="1325918"/>
                  </a:lnTo>
                  <a:lnTo>
                    <a:pt x="243586" y="1297139"/>
                  </a:lnTo>
                  <a:lnTo>
                    <a:pt x="272364" y="1297139"/>
                  </a:lnTo>
                  <a:lnTo>
                    <a:pt x="277456" y="1292047"/>
                  </a:lnTo>
                  <a:lnTo>
                    <a:pt x="277456" y="1279486"/>
                  </a:lnTo>
                  <a:lnTo>
                    <a:pt x="272364" y="1274394"/>
                  </a:lnTo>
                  <a:lnTo>
                    <a:pt x="266090" y="1274394"/>
                  </a:lnTo>
                  <a:lnTo>
                    <a:pt x="243586" y="1274394"/>
                  </a:lnTo>
                  <a:lnTo>
                    <a:pt x="243586" y="1245616"/>
                  </a:lnTo>
                  <a:lnTo>
                    <a:pt x="239293" y="1241336"/>
                  </a:lnTo>
                  <a:lnTo>
                    <a:pt x="243357" y="1237297"/>
                  </a:lnTo>
                  <a:lnTo>
                    <a:pt x="243357" y="1209560"/>
                  </a:lnTo>
                  <a:lnTo>
                    <a:pt x="271081" y="1209560"/>
                  </a:lnTo>
                  <a:lnTo>
                    <a:pt x="275996" y="1204658"/>
                  </a:lnTo>
                  <a:lnTo>
                    <a:pt x="275996" y="1192542"/>
                  </a:lnTo>
                  <a:lnTo>
                    <a:pt x="271081" y="1187640"/>
                  </a:lnTo>
                  <a:lnTo>
                    <a:pt x="265036" y="1187640"/>
                  </a:lnTo>
                  <a:lnTo>
                    <a:pt x="243357" y="1187640"/>
                  </a:lnTo>
                  <a:lnTo>
                    <a:pt x="243357" y="1159916"/>
                  </a:lnTo>
                  <a:lnTo>
                    <a:pt x="238455" y="1155001"/>
                  </a:lnTo>
                  <a:lnTo>
                    <a:pt x="226352" y="1155001"/>
                  </a:lnTo>
                  <a:lnTo>
                    <a:pt x="221437" y="1159903"/>
                  </a:lnTo>
                  <a:lnTo>
                    <a:pt x="221437" y="1187640"/>
                  </a:lnTo>
                  <a:lnTo>
                    <a:pt x="193713" y="1187640"/>
                  </a:lnTo>
                  <a:lnTo>
                    <a:pt x="188798" y="1192542"/>
                  </a:lnTo>
                  <a:lnTo>
                    <a:pt x="188798" y="1204658"/>
                  </a:lnTo>
                  <a:lnTo>
                    <a:pt x="193700" y="1209560"/>
                  </a:lnTo>
                  <a:lnTo>
                    <a:pt x="221437" y="1209560"/>
                  </a:lnTo>
                  <a:lnTo>
                    <a:pt x="221437" y="1237284"/>
                  </a:lnTo>
                  <a:lnTo>
                    <a:pt x="225298" y="1241158"/>
                  </a:lnTo>
                  <a:lnTo>
                    <a:pt x="220840" y="1245616"/>
                  </a:lnTo>
                  <a:lnTo>
                    <a:pt x="220840" y="1274394"/>
                  </a:lnTo>
                  <a:lnTo>
                    <a:pt x="192062" y="1274394"/>
                  </a:lnTo>
                  <a:lnTo>
                    <a:pt x="186969" y="1279486"/>
                  </a:lnTo>
                  <a:lnTo>
                    <a:pt x="186969" y="1292047"/>
                  </a:lnTo>
                  <a:lnTo>
                    <a:pt x="192062" y="1297139"/>
                  </a:lnTo>
                  <a:lnTo>
                    <a:pt x="220840" y="1297139"/>
                  </a:lnTo>
                  <a:lnTo>
                    <a:pt x="220840" y="1325918"/>
                  </a:lnTo>
                  <a:lnTo>
                    <a:pt x="223215" y="1328305"/>
                  </a:lnTo>
                  <a:lnTo>
                    <a:pt x="220218" y="1331302"/>
                  </a:lnTo>
                  <a:lnTo>
                    <a:pt x="220218" y="1361147"/>
                  </a:lnTo>
                  <a:lnTo>
                    <a:pt x="190373" y="1361147"/>
                  </a:lnTo>
                  <a:lnTo>
                    <a:pt x="185089" y="1366431"/>
                  </a:lnTo>
                  <a:lnTo>
                    <a:pt x="185089" y="1379448"/>
                  </a:lnTo>
                  <a:lnTo>
                    <a:pt x="190373" y="1384731"/>
                  </a:lnTo>
                  <a:lnTo>
                    <a:pt x="220218" y="1384731"/>
                  </a:lnTo>
                  <a:lnTo>
                    <a:pt x="220218" y="1414589"/>
                  </a:lnTo>
                  <a:lnTo>
                    <a:pt x="221107" y="1415491"/>
                  </a:lnTo>
                  <a:lnTo>
                    <a:pt x="219608" y="1416989"/>
                  </a:lnTo>
                  <a:lnTo>
                    <a:pt x="219608" y="1447901"/>
                  </a:lnTo>
                  <a:lnTo>
                    <a:pt x="188696" y="1447901"/>
                  </a:lnTo>
                  <a:lnTo>
                    <a:pt x="183235" y="1453375"/>
                  </a:lnTo>
                  <a:lnTo>
                    <a:pt x="183235" y="1466862"/>
                  </a:lnTo>
                  <a:lnTo>
                    <a:pt x="188696" y="1472323"/>
                  </a:lnTo>
                  <a:lnTo>
                    <a:pt x="219608" y="1472323"/>
                  </a:lnTo>
                  <a:lnTo>
                    <a:pt x="219608" y="1502092"/>
                  </a:lnTo>
                  <a:lnTo>
                    <a:pt x="219011" y="1502689"/>
                  </a:lnTo>
                  <a:lnTo>
                    <a:pt x="219011" y="1534655"/>
                  </a:lnTo>
                  <a:lnTo>
                    <a:pt x="187045" y="1534655"/>
                  </a:lnTo>
                  <a:lnTo>
                    <a:pt x="181394" y="1540319"/>
                  </a:lnTo>
                  <a:lnTo>
                    <a:pt x="181394" y="1554251"/>
                  </a:lnTo>
                  <a:lnTo>
                    <a:pt x="187045" y="1559902"/>
                  </a:lnTo>
                  <a:lnTo>
                    <a:pt x="219011" y="1559902"/>
                  </a:lnTo>
                  <a:lnTo>
                    <a:pt x="219011" y="1577619"/>
                  </a:lnTo>
                  <a:lnTo>
                    <a:pt x="244259" y="1577619"/>
                  </a:lnTo>
                  <a:lnTo>
                    <a:pt x="244259" y="1559902"/>
                  </a:lnTo>
                  <a:lnTo>
                    <a:pt x="276225" y="1559902"/>
                  </a:lnTo>
                  <a:lnTo>
                    <a:pt x="281876" y="1554251"/>
                  </a:lnTo>
                  <a:lnTo>
                    <a:pt x="281876" y="154031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7" name="object 32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054387" y="9265808"/>
              <a:ext cx="63909" cy="63896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4056253" y="9009291"/>
              <a:ext cx="281940" cy="1278255"/>
            </a:xfrm>
            <a:custGeom>
              <a:avLst/>
              <a:gdLst/>
              <a:ahLst/>
              <a:cxnLst/>
              <a:rect l="l" t="t" r="r" b="b"/>
              <a:pathLst>
                <a:path w="281939" h="1278254">
                  <a:moveTo>
                    <a:pt x="57619" y="23202"/>
                  </a:moveTo>
                  <a:lnTo>
                    <a:pt x="54584" y="20180"/>
                  </a:lnTo>
                  <a:lnTo>
                    <a:pt x="50838" y="20180"/>
                  </a:lnTo>
                  <a:lnTo>
                    <a:pt x="37439" y="20180"/>
                  </a:lnTo>
                  <a:lnTo>
                    <a:pt x="37439" y="3035"/>
                  </a:lnTo>
                  <a:lnTo>
                    <a:pt x="34404" y="0"/>
                  </a:lnTo>
                  <a:lnTo>
                    <a:pt x="26924" y="0"/>
                  </a:lnTo>
                  <a:lnTo>
                    <a:pt x="23901" y="3035"/>
                  </a:lnTo>
                  <a:lnTo>
                    <a:pt x="23901" y="20180"/>
                  </a:lnTo>
                  <a:lnTo>
                    <a:pt x="6743" y="20180"/>
                  </a:lnTo>
                  <a:lnTo>
                    <a:pt x="3721" y="23202"/>
                  </a:lnTo>
                  <a:lnTo>
                    <a:pt x="3721" y="30683"/>
                  </a:lnTo>
                  <a:lnTo>
                    <a:pt x="6743" y="33718"/>
                  </a:lnTo>
                  <a:lnTo>
                    <a:pt x="23901" y="33718"/>
                  </a:lnTo>
                  <a:lnTo>
                    <a:pt x="23901" y="50863"/>
                  </a:lnTo>
                  <a:lnTo>
                    <a:pt x="26924" y="53898"/>
                  </a:lnTo>
                  <a:lnTo>
                    <a:pt x="34404" y="53898"/>
                  </a:lnTo>
                  <a:lnTo>
                    <a:pt x="37439" y="50863"/>
                  </a:lnTo>
                  <a:lnTo>
                    <a:pt x="37439" y="33718"/>
                  </a:lnTo>
                  <a:lnTo>
                    <a:pt x="54584" y="33718"/>
                  </a:lnTo>
                  <a:lnTo>
                    <a:pt x="57619" y="30683"/>
                  </a:lnTo>
                  <a:lnTo>
                    <a:pt x="57619" y="23202"/>
                  </a:lnTo>
                  <a:close/>
                </a:path>
                <a:path w="281939" h="1278254">
                  <a:moveTo>
                    <a:pt x="59093" y="110159"/>
                  </a:moveTo>
                  <a:lnTo>
                    <a:pt x="55867" y="106934"/>
                  </a:lnTo>
                  <a:lnTo>
                    <a:pt x="51904" y="106934"/>
                  </a:lnTo>
                  <a:lnTo>
                    <a:pt x="37668" y="106934"/>
                  </a:lnTo>
                  <a:lnTo>
                    <a:pt x="37668" y="88734"/>
                  </a:lnTo>
                  <a:lnTo>
                    <a:pt x="34442" y="85509"/>
                  </a:lnTo>
                  <a:lnTo>
                    <a:pt x="26504" y="85509"/>
                  </a:lnTo>
                  <a:lnTo>
                    <a:pt x="23279" y="88734"/>
                  </a:lnTo>
                  <a:lnTo>
                    <a:pt x="23279" y="106934"/>
                  </a:lnTo>
                  <a:lnTo>
                    <a:pt x="5080" y="106934"/>
                  </a:lnTo>
                  <a:lnTo>
                    <a:pt x="1866" y="110159"/>
                  </a:lnTo>
                  <a:lnTo>
                    <a:pt x="1866" y="118097"/>
                  </a:lnTo>
                  <a:lnTo>
                    <a:pt x="5080" y="121323"/>
                  </a:lnTo>
                  <a:lnTo>
                    <a:pt x="23279" y="121323"/>
                  </a:lnTo>
                  <a:lnTo>
                    <a:pt x="23279" y="139522"/>
                  </a:lnTo>
                  <a:lnTo>
                    <a:pt x="26504" y="142735"/>
                  </a:lnTo>
                  <a:lnTo>
                    <a:pt x="34442" y="142735"/>
                  </a:lnTo>
                  <a:lnTo>
                    <a:pt x="37668" y="139522"/>
                  </a:lnTo>
                  <a:lnTo>
                    <a:pt x="37668" y="121323"/>
                  </a:lnTo>
                  <a:lnTo>
                    <a:pt x="55867" y="121323"/>
                  </a:lnTo>
                  <a:lnTo>
                    <a:pt x="59093" y="118097"/>
                  </a:lnTo>
                  <a:lnTo>
                    <a:pt x="59093" y="110159"/>
                  </a:lnTo>
                  <a:close/>
                </a:path>
                <a:path w="281939" h="1278254">
                  <a:moveTo>
                    <a:pt x="60566" y="197091"/>
                  </a:moveTo>
                  <a:lnTo>
                    <a:pt x="57150" y="193687"/>
                  </a:lnTo>
                  <a:lnTo>
                    <a:pt x="52946" y="193687"/>
                  </a:lnTo>
                  <a:lnTo>
                    <a:pt x="37896" y="193687"/>
                  </a:lnTo>
                  <a:lnTo>
                    <a:pt x="37896" y="174421"/>
                  </a:lnTo>
                  <a:lnTo>
                    <a:pt x="34480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511"/>
                  </a:lnTo>
                  <a:lnTo>
                    <a:pt x="3403" y="208915"/>
                  </a:lnTo>
                  <a:lnTo>
                    <a:pt x="22669" y="208915"/>
                  </a:lnTo>
                  <a:lnTo>
                    <a:pt x="22669" y="228180"/>
                  </a:lnTo>
                  <a:lnTo>
                    <a:pt x="26073" y="231584"/>
                  </a:lnTo>
                  <a:lnTo>
                    <a:pt x="34480" y="231584"/>
                  </a:lnTo>
                  <a:lnTo>
                    <a:pt x="37896" y="228180"/>
                  </a:lnTo>
                  <a:lnTo>
                    <a:pt x="37896" y="208915"/>
                  </a:lnTo>
                  <a:lnTo>
                    <a:pt x="57150" y="208915"/>
                  </a:lnTo>
                  <a:lnTo>
                    <a:pt x="60566" y="205511"/>
                  </a:lnTo>
                  <a:lnTo>
                    <a:pt x="60566" y="197091"/>
                  </a:lnTo>
                  <a:close/>
                </a:path>
                <a:path w="281939" h="1278254">
                  <a:moveTo>
                    <a:pt x="265684" y="386562"/>
                  </a:moveTo>
                  <a:lnTo>
                    <a:pt x="262089" y="382968"/>
                  </a:lnTo>
                  <a:lnTo>
                    <a:pt x="257657" y="382968"/>
                  </a:lnTo>
                  <a:lnTo>
                    <a:pt x="241769" y="382968"/>
                  </a:lnTo>
                  <a:lnTo>
                    <a:pt x="241769" y="362635"/>
                  </a:lnTo>
                  <a:lnTo>
                    <a:pt x="238163" y="359041"/>
                  </a:lnTo>
                  <a:lnTo>
                    <a:pt x="229298" y="359041"/>
                  </a:lnTo>
                  <a:lnTo>
                    <a:pt x="225704" y="362648"/>
                  </a:lnTo>
                  <a:lnTo>
                    <a:pt x="225704" y="382968"/>
                  </a:lnTo>
                  <a:lnTo>
                    <a:pt x="205371" y="382968"/>
                  </a:lnTo>
                  <a:lnTo>
                    <a:pt x="201777" y="386562"/>
                  </a:lnTo>
                  <a:lnTo>
                    <a:pt x="201777" y="395427"/>
                  </a:lnTo>
                  <a:lnTo>
                    <a:pt x="205371" y="399021"/>
                  </a:lnTo>
                  <a:lnTo>
                    <a:pt x="225704" y="399021"/>
                  </a:lnTo>
                  <a:lnTo>
                    <a:pt x="225704" y="419354"/>
                  </a:lnTo>
                  <a:lnTo>
                    <a:pt x="229298" y="422948"/>
                  </a:lnTo>
                  <a:lnTo>
                    <a:pt x="238163" y="422948"/>
                  </a:lnTo>
                  <a:lnTo>
                    <a:pt x="241769" y="419354"/>
                  </a:lnTo>
                  <a:lnTo>
                    <a:pt x="241769" y="399021"/>
                  </a:lnTo>
                  <a:lnTo>
                    <a:pt x="262089" y="399021"/>
                  </a:lnTo>
                  <a:lnTo>
                    <a:pt x="265684" y="395427"/>
                  </a:lnTo>
                  <a:lnTo>
                    <a:pt x="265684" y="386562"/>
                  </a:lnTo>
                  <a:close/>
                </a:path>
                <a:path w="281939" h="1278254">
                  <a:moveTo>
                    <a:pt x="267157" y="467309"/>
                  </a:moveTo>
                  <a:lnTo>
                    <a:pt x="263372" y="463524"/>
                  </a:lnTo>
                  <a:lnTo>
                    <a:pt x="258711" y="463524"/>
                  </a:lnTo>
                  <a:lnTo>
                    <a:pt x="241985" y="463524"/>
                  </a:lnTo>
                  <a:lnTo>
                    <a:pt x="241985" y="442137"/>
                  </a:lnTo>
                  <a:lnTo>
                    <a:pt x="238213" y="438365"/>
                  </a:lnTo>
                  <a:lnTo>
                    <a:pt x="228879" y="438365"/>
                  </a:lnTo>
                  <a:lnTo>
                    <a:pt x="225094" y="442137"/>
                  </a:lnTo>
                  <a:lnTo>
                    <a:pt x="225094" y="463524"/>
                  </a:lnTo>
                  <a:lnTo>
                    <a:pt x="203708" y="463524"/>
                  </a:lnTo>
                  <a:lnTo>
                    <a:pt x="199936" y="467309"/>
                  </a:lnTo>
                  <a:lnTo>
                    <a:pt x="199936" y="476631"/>
                  </a:lnTo>
                  <a:lnTo>
                    <a:pt x="203720" y="480415"/>
                  </a:lnTo>
                  <a:lnTo>
                    <a:pt x="225094" y="480415"/>
                  </a:lnTo>
                  <a:lnTo>
                    <a:pt x="225094" y="501802"/>
                  </a:lnTo>
                  <a:lnTo>
                    <a:pt x="228879" y="505574"/>
                  </a:lnTo>
                  <a:lnTo>
                    <a:pt x="238213" y="505574"/>
                  </a:lnTo>
                  <a:lnTo>
                    <a:pt x="241985" y="501802"/>
                  </a:lnTo>
                  <a:lnTo>
                    <a:pt x="241985" y="480415"/>
                  </a:lnTo>
                  <a:lnTo>
                    <a:pt x="263372" y="480415"/>
                  </a:lnTo>
                  <a:lnTo>
                    <a:pt x="267144" y="476631"/>
                  </a:lnTo>
                  <a:lnTo>
                    <a:pt x="267157" y="467309"/>
                  </a:lnTo>
                  <a:close/>
                </a:path>
                <a:path w="281939" h="1278254">
                  <a:moveTo>
                    <a:pt x="268630" y="548068"/>
                  </a:moveTo>
                  <a:lnTo>
                    <a:pt x="264655" y="544093"/>
                  </a:lnTo>
                  <a:lnTo>
                    <a:pt x="259765" y="544093"/>
                  </a:lnTo>
                  <a:lnTo>
                    <a:pt x="242214" y="544093"/>
                  </a:lnTo>
                  <a:lnTo>
                    <a:pt x="242214" y="521652"/>
                  </a:lnTo>
                  <a:lnTo>
                    <a:pt x="238252" y="517690"/>
                  </a:lnTo>
                  <a:lnTo>
                    <a:pt x="228460" y="517690"/>
                  </a:lnTo>
                  <a:lnTo>
                    <a:pt x="224485" y="521652"/>
                  </a:lnTo>
                  <a:lnTo>
                    <a:pt x="224485" y="544093"/>
                  </a:lnTo>
                  <a:lnTo>
                    <a:pt x="202044" y="544093"/>
                  </a:lnTo>
                  <a:lnTo>
                    <a:pt x="198081" y="548068"/>
                  </a:lnTo>
                  <a:lnTo>
                    <a:pt x="198081" y="557860"/>
                  </a:lnTo>
                  <a:lnTo>
                    <a:pt x="202044" y="561822"/>
                  </a:lnTo>
                  <a:lnTo>
                    <a:pt x="224485" y="561822"/>
                  </a:lnTo>
                  <a:lnTo>
                    <a:pt x="224485" y="584263"/>
                  </a:lnTo>
                  <a:lnTo>
                    <a:pt x="228460" y="588238"/>
                  </a:lnTo>
                  <a:lnTo>
                    <a:pt x="238252" y="588238"/>
                  </a:lnTo>
                  <a:lnTo>
                    <a:pt x="242214" y="584263"/>
                  </a:lnTo>
                  <a:lnTo>
                    <a:pt x="242214" y="561822"/>
                  </a:lnTo>
                  <a:lnTo>
                    <a:pt x="264655" y="561822"/>
                  </a:lnTo>
                  <a:lnTo>
                    <a:pt x="268630" y="557860"/>
                  </a:lnTo>
                  <a:lnTo>
                    <a:pt x="268630" y="548068"/>
                  </a:lnTo>
                  <a:close/>
                </a:path>
                <a:path w="281939" h="1278254">
                  <a:moveTo>
                    <a:pt x="270103" y="628815"/>
                  </a:moveTo>
                  <a:lnTo>
                    <a:pt x="265938" y="624662"/>
                  </a:lnTo>
                  <a:lnTo>
                    <a:pt x="260819" y="624662"/>
                  </a:lnTo>
                  <a:lnTo>
                    <a:pt x="242443" y="624662"/>
                  </a:lnTo>
                  <a:lnTo>
                    <a:pt x="242443" y="601167"/>
                  </a:lnTo>
                  <a:lnTo>
                    <a:pt x="238290" y="597001"/>
                  </a:lnTo>
                  <a:lnTo>
                    <a:pt x="228041" y="597001"/>
                  </a:lnTo>
                  <a:lnTo>
                    <a:pt x="223875" y="601154"/>
                  </a:lnTo>
                  <a:lnTo>
                    <a:pt x="223875" y="624662"/>
                  </a:lnTo>
                  <a:lnTo>
                    <a:pt x="200380" y="624662"/>
                  </a:lnTo>
                  <a:lnTo>
                    <a:pt x="196215" y="628815"/>
                  </a:lnTo>
                  <a:lnTo>
                    <a:pt x="196215" y="639076"/>
                  </a:lnTo>
                  <a:lnTo>
                    <a:pt x="200367" y="643229"/>
                  </a:lnTo>
                  <a:lnTo>
                    <a:pt x="223875" y="643229"/>
                  </a:lnTo>
                  <a:lnTo>
                    <a:pt x="223875" y="666724"/>
                  </a:lnTo>
                  <a:lnTo>
                    <a:pt x="228028" y="670890"/>
                  </a:lnTo>
                  <a:lnTo>
                    <a:pt x="238290" y="670890"/>
                  </a:lnTo>
                  <a:lnTo>
                    <a:pt x="242443" y="666724"/>
                  </a:lnTo>
                  <a:lnTo>
                    <a:pt x="242443" y="643229"/>
                  </a:lnTo>
                  <a:lnTo>
                    <a:pt x="265938" y="643229"/>
                  </a:lnTo>
                  <a:lnTo>
                    <a:pt x="270103" y="639076"/>
                  </a:lnTo>
                  <a:lnTo>
                    <a:pt x="270103" y="628815"/>
                  </a:lnTo>
                  <a:close/>
                </a:path>
                <a:path w="281939" h="1278254">
                  <a:moveTo>
                    <a:pt x="271576" y="709561"/>
                  </a:moveTo>
                  <a:lnTo>
                    <a:pt x="267233" y="705218"/>
                  </a:lnTo>
                  <a:lnTo>
                    <a:pt x="261874" y="705218"/>
                  </a:lnTo>
                  <a:lnTo>
                    <a:pt x="242671" y="705218"/>
                  </a:lnTo>
                  <a:lnTo>
                    <a:pt x="242671" y="680656"/>
                  </a:lnTo>
                  <a:lnTo>
                    <a:pt x="238328" y="676325"/>
                  </a:lnTo>
                  <a:lnTo>
                    <a:pt x="227622" y="676325"/>
                  </a:lnTo>
                  <a:lnTo>
                    <a:pt x="223278" y="680669"/>
                  </a:lnTo>
                  <a:lnTo>
                    <a:pt x="223278" y="705218"/>
                  </a:lnTo>
                  <a:lnTo>
                    <a:pt x="198716" y="705218"/>
                  </a:lnTo>
                  <a:lnTo>
                    <a:pt x="194386" y="709561"/>
                  </a:lnTo>
                  <a:lnTo>
                    <a:pt x="194386" y="720267"/>
                  </a:lnTo>
                  <a:lnTo>
                    <a:pt x="198729" y="724611"/>
                  </a:lnTo>
                  <a:lnTo>
                    <a:pt x="223278" y="724611"/>
                  </a:lnTo>
                  <a:lnTo>
                    <a:pt x="223278" y="749173"/>
                  </a:lnTo>
                  <a:lnTo>
                    <a:pt x="227622" y="753516"/>
                  </a:lnTo>
                  <a:lnTo>
                    <a:pt x="238328" y="753516"/>
                  </a:lnTo>
                  <a:lnTo>
                    <a:pt x="242671" y="749173"/>
                  </a:lnTo>
                  <a:lnTo>
                    <a:pt x="242671" y="724611"/>
                  </a:lnTo>
                  <a:lnTo>
                    <a:pt x="267233" y="724611"/>
                  </a:lnTo>
                  <a:lnTo>
                    <a:pt x="271576" y="720267"/>
                  </a:lnTo>
                  <a:lnTo>
                    <a:pt x="271576" y="709561"/>
                  </a:lnTo>
                  <a:close/>
                </a:path>
                <a:path w="281939" h="1278254">
                  <a:moveTo>
                    <a:pt x="281889" y="1274343"/>
                  </a:moveTo>
                  <a:lnTo>
                    <a:pt x="278853" y="1274343"/>
                  </a:lnTo>
                  <a:lnTo>
                    <a:pt x="278853" y="1269263"/>
                  </a:lnTo>
                  <a:lnTo>
                    <a:pt x="244259" y="1269263"/>
                  </a:lnTo>
                  <a:lnTo>
                    <a:pt x="244259" y="1237513"/>
                  </a:lnTo>
                  <a:lnTo>
                    <a:pt x="244030" y="1237513"/>
                  </a:lnTo>
                  <a:lnTo>
                    <a:pt x="244030" y="1213040"/>
                  </a:lnTo>
                  <a:lnTo>
                    <a:pt x="274942" y="1213040"/>
                  </a:lnTo>
                  <a:lnTo>
                    <a:pt x="280416" y="1207566"/>
                  </a:lnTo>
                  <a:lnTo>
                    <a:pt x="280416" y="1194079"/>
                  </a:lnTo>
                  <a:lnTo>
                    <a:pt x="274942" y="1188618"/>
                  </a:lnTo>
                  <a:lnTo>
                    <a:pt x="268198" y="1188618"/>
                  </a:lnTo>
                  <a:lnTo>
                    <a:pt x="244030" y="1188618"/>
                  </a:lnTo>
                  <a:lnTo>
                    <a:pt x="244030" y="1157706"/>
                  </a:lnTo>
                  <a:lnTo>
                    <a:pt x="243801" y="1157478"/>
                  </a:lnTo>
                  <a:lnTo>
                    <a:pt x="243801" y="1131633"/>
                  </a:lnTo>
                  <a:lnTo>
                    <a:pt x="273659" y="1131633"/>
                  </a:lnTo>
                  <a:lnTo>
                    <a:pt x="278930" y="1126350"/>
                  </a:lnTo>
                  <a:lnTo>
                    <a:pt x="278930" y="1113332"/>
                  </a:lnTo>
                  <a:lnTo>
                    <a:pt x="273659" y="1108049"/>
                  </a:lnTo>
                  <a:lnTo>
                    <a:pt x="267144" y="1108049"/>
                  </a:lnTo>
                  <a:lnTo>
                    <a:pt x="243801" y="1108049"/>
                  </a:lnTo>
                  <a:lnTo>
                    <a:pt x="243801" y="1078191"/>
                  </a:lnTo>
                  <a:lnTo>
                    <a:pt x="243573" y="1077976"/>
                  </a:lnTo>
                  <a:lnTo>
                    <a:pt x="243573" y="1050226"/>
                  </a:lnTo>
                  <a:lnTo>
                    <a:pt x="272364" y="1050226"/>
                  </a:lnTo>
                  <a:lnTo>
                    <a:pt x="277456" y="1045133"/>
                  </a:lnTo>
                  <a:lnTo>
                    <a:pt x="277469" y="1032573"/>
                  </a:lnTo>
                  <a:lnTo>
                    <a:pt x="272376" y="1027480"/>
                  </a:lnTo>
                  <a:lnTo>
                    <a:pt x="266090" y="1027480"/>
                  </a:lnTo>
                  <a:lnTo>
                    <a:pt x="243573" y="1027480"/>
                  </a:lnTo>
                  <a:lnTo>
                    <a:pt x="243573" y="998702"/>
                  </a:lnTo>
                  <a:lnTo>
                    <a:pt x="242392" y="997534"/>
                  </a:lnTo>
                  <a:lnTo>
                    <a:pt x="243357" y="996569"/>
                  </a:lnTo>
                  <a:lnTo>
                    <a:pt x="243357" y="968832"/>
                  </a:lnTo>
                  <a:lnTo>
                    <a:pt x="271094" y="968832"/>
                  </a:lnTo>
                  <a:lnTo>
                    <a:pt x="275996" y="963930"/>
                  </a:lnTo>
                  <a:lnTo>
                    <a:pt x="275996" y="951826"/>
                  </a:lnTo>
                  <a:lnTo>
                    <a:pt x="271094" y="946924"/>
                  </a:lnTo>
                  <a:lnTo>
                    <a:pt x="265036" y="946924"/>
                  </a:lnTo>
                  <a:lnTo>
                    <a:pt x="243357" y="946924"/>
                  </a:lnTo>
                  <a:lnTo>
                    <a:pt x="243357" y="919187"/>
                  </a:lnTo>
                  <a:lnTo>
                    <a:pt x="240690" y="916533"/>
                  </a:lnTo>
                  <a:lnTo>
                    <a:pt x="243128" y="914095"/>
                  </a:lnTo>
                  <a:lnTo>
                    <a:pt x="243128" y="887425"/>
                  </a:lnTo>
                  <a:lnTo>
                    <a:pt x="269798" y="887425"/>
                  </a:lnTo>
                  <a:lnTo>
                    <a:pt x="274523" y="882713"/>
                  </a:lnTo>
                  <a:lnTo>
                    <a:pt x="274523" y="871067"/>
                  </a:lnTo>
                  <a:lnTo>
                    <a:pt x="269798" y="866355"/>
                  </a:lnTo>
                  <a:lnTo>
                    <a:pt x="263982" y="866355"/>
                  </a:lnTo>
                  <a:lnTo>
                    <a:pt x="243128" y="866355"/>
                  </a:lnTo>
                  <a:lnTo>
                    <a:pt x="243128" y="839685"/>
                  </a:lnTo>
                  <a:lnTo>
                    <a:pt x="238988" y="835558"/>
                  </a:lnTo>
                  <a:lnTo>
                    <a:pt x="242900" y="831646"/>
                  </a:lnTo>
                  <a:lnTo>
                    <a:pt x="242900" y="806030"/>
                  </a:lnTo>
                  <a:lnTo>
                    <a:pt x="268516" y="806030"/>
                  </a:lnTo>
                  <a:lnTo>
                    <a:pt x="273037" y="801497"/>
                  </a:lnTo>
                  <a:lnTo>
                    <a:pt x="273037" y="790321"/>
                  </a:lnTo>
                  <a:lnTo>
                    <a:pt x="268516" y="785787"/>
                  </a:lnTo>
                  <a:lnTo>
                    <a:pt x="262928" y="785787"/>
                  </a:lnTo>
                  <a:lnTo>
                    <a:pt x="242900" y="785787"/>
                  </a:lnTo>
                  <a:lnTo>
                    <a:pt x="242900" y="760171"/>
                  </a:lnTo>
                  <a:lnTo>
                    <a:pt x="238379" y="755650"/>
                  </a:lnTo>
                  <a:lnTo>
                    <a:pt x="227190" y="755650"/>
                  </a:lnTo>
                  <a:lnTo>
                    <a:pt x="222669" y="760171"/>
                  </a:lnTo>
                  <a:lnTo>
                    <a:pt x="222669" y="785787"/>
                  </a:lnTo>
                  <a:lnTo>
                    <a:pt x="197053" y="785787"/>
                  </a:lnTo>
                  <a:lnTo>
                    <a:pt x="192519" y="790321"/>
                  </a:lnTo>
                  <a:lnTo>
                    <a:pt x="192519" y="801497"/>
                  </a:lnTo>
                  <a:lnTo>
                    <a:pt x="197053" y="806030"/>
                  </a:lnTo>
                  <a:lnTo>
                    <a:pt x="222669" y="806030"/>
                  </a:lnTo>
                  <a:lnTo>
                    <a:pt x="222669" y="831646"/>
                  </a:lnTo>
                  <a:lnTo>
                    <a:pt x="226377" y="835367"/>
                  </a:lnTo>
                  <a:lnTo>
                    <a:pt x="222059" y="839685"/>
                  </a:lnTo>
                  <a:lnTo>
                    <a:pt x="222059" y="866355"/>
                  </a:lnTo>
                  <a:lnTo>
                    <a:pt x="195376" y="866355"/>
                  </a:lnTo>
                  <a:lnTo>
                    <a:pt x="190665" y="871067"/>
                  </a:lnTo>
                  <a:lnTo>
                    <a:pt x="190665" y="882713"/>
                  </a:lnTo>
                  <a:lnTo>
                    <a:pt x="195376" y="887425"/>
                  </a:lnTo>
                  <a:lnTo>
                    <a:pt x="222059" y="887425"/>
                  </a:lnTo>
                  <a:lnTo>
                    <a:pt x="222059" y="914095"/>
                  </a:lnTo>
                  <a:lnTo>
                    <a:pt x="224282" y="916343"/>
                  </a:lnTo>
                  <a:lnTo>
                    <a:pt x="221437" y="919187"/>
                  </a:lnTo>
                  <a:lnTo>
                    <a:pt x="221437" y="946924"/>
                  </a:lnTo>
                  <a:lnTo>
                    <a:pt x="193713" y="946924"/>
                  </a:lnTo>
                  <a:lnTo>
                    <a:pt x="188810" y="951826"/>
                  </a:lnTo>
                  <a:lnTo>
                    <a:pt x="188810" y="963930"/>
                  </a:lnTo>
                  <a:lnTo>
                    <a:pt x="193713" y="968832"/>
                  </a:lnTo>
                  <a:lnTo>
                    <a:pt x="221437" y="968832"/>
                  </a:lnTo>
                  <a:lnTo>
                    <a:pt x="221437" y="996569"/>
                  </a:lnTo>
                  <a:lnTo>
                    <a:pt x="222199" y="997331"/>
                  </a:lnTo>
                  <a:lnTo>
                    <a:pt x="220827" y="998702"/>
                  </a:lnTo>
                  <a:lnTo>
                    <a:pt x="220827" y="1027480"/>
                  </a:lnTo>
                  <a:lnTo>
                    <a:pt x="192049" y="1027480"/>
                  </a:lnTo>
                  <a:lnTo>
                    <a:pt x="186956" y="1032573"/>
                  </a:lnTo>
                  <a:lnTo>
                    <a:pt x="186956" y="1045133"/>
                  </a:lnTo>
                  <a:lnTo>
                    <a:pt x="192049" y="1050226"/>
                  </a:lnTo>
                  <a:lnTo>
                    <a:pt x="220827" y="1050226"/>
                  </a:lnTo>
                  <a:lnTo>
                    <a:pt x="220827" y="1077595"/>
                  </a:lnTo>
                  <a:lnTo>
                    <a:pt x="220218" y="1078191"/>
                  </a:lnTo>
                  <a:lnTo>
                    <a:pt x="220218" y="1108049"/>
                  </a:lnTo>
                  <a:lnTo>
                    <a:pt x="190373" y="1108049"/>
                  </a:lnTo>
                  <a:lnTo>
                    <a:pt x="185089" y="1113332"/>
                  </a:lnTo>
                  <a:lnTo>
                    <a:pt x="185089" y="1126350"/>
                  </a:lnTo>
                  <a:lnTo>
                    <a:pt x="190373" y="1131633"/>
                  </a:lnTo>
                  <a:lnTo>
                    <a:pt x="220218" y="1131633"/>
                  </a:lnTo>
                  <a:lnTo>
                    <a:pt x="220218" y="1157097"/>
                  </a:lnTo>
                  <a:lnTo>
                    <a:pt x="219608" y="1157706"/>
                  </a:lnTo>
                  <a:lnTo>
                    <a:pt x="219608" y="1188618"/>
                  </a:lnTo>
                  <a:lnTo>
                    <a:pt x="188696" y="1188618"/>
                  </a:lnTo>
                  <a:lnTo>
                    <a:pt x="183235" y="1194079"/>
                  </a:lnTo>
                  <a:lnTo>
                    <a:pt x="183235" y="1207566"/>
                  </a:lnTo>
                  <a:lnTo>
                    <a:pt x="188696" y="1213040"/>
                  </a:lnTo>
                  <a:lnTo>
                    <a:pt x="219608" y="1213040"/>
                  </a:lnTo>
                  <a:lnTo>
                    <a:pt x="219608" y="1237513"/>
                  </a:lnTo>
                  <a:lnTo>
                    <a:pt x="219024" y="1237513"/>
                  </a:lnTo>
                  <a:lnTo>
                    <a:pt x="219024" y="1269263"/>
                  </a:lnTo>
                  <a:lnTo>
                    <a:pt x="184416" y="1269263"/>
                  </a:lnTo>
                  <a:lnTo>
                    <a:pt x="184416" y="1274343"/>
                  </a:lnTo>
                  <a:lnTo>
                    <a:pt x="181394" y="1274343"/>
                  </a:lnTo>
                  <a:lnTo>
                    <a:pt x="181394" y="1278153"/>
                  </a:lnTo>
                  <a:lnTo>
                    <a:pt x="281889" y="1278153"/>
                  </a:lnTo>
                  <a:lnTo>
                    <a:pt x="281889" y="127434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9" name="object 32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19350" y="2237847"/>
              <a:ext cx="5634573" cy="7168055"/>
            </a:xfrm>
            <a:prstGeom prst="rect">
              <a:avLst/>
            </a:prstGeom>
          </p:spPr>
        </p:pic>
        <p:sp>
          <p:nvSpPr>
            <p:cNvPr id="330" name="object 330"/>
            <p:cNvSpPr/>
            <p:nvPr/>
          </p:nvSpPr>
          <p:spPr>
            <a:xfrm>
              <a:off x="1619368" y="2237847"/>
              <a:ext cx="5634990" cy="7168515"/>
            </a:xfrm>
            <a:custGeom>
              <a:avLst/>
              <a:gdLst/>
              <a:ahLst/>
              <a:cxnLst/>
              <a:rect l="l" t="t" r="r" b="b"/>
              <a:pathLst>
                <a:path w="5634990" h="7168515">
                  <a:moveTo>
                    <a:pt x="0" y="0"/>
                  </a:moveTo>
                  <a:lnTo>
                    <a:pt x="5634426" y="0"/>
                  </a:lnTo>
                  <a:lnTo>
                    <a:pt x="5634426" y="7168174"/>
                  </a:lnTo>
                  <a:lnTo>
                    <a:pt x="0" y="716817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504108" y="2773463"/>
              <a:ext cx="1835150" cy="1835150"/>
            </a:xfrm>
            <a:custGeom>
              <a:avLst/>
              <a:gdLst/>
              <a:ahLst/>
              <a:cxnLst/>
              <a:rect l="l" t="t" r="r" b="b"/>
              <a:pathLst>
                <a:path w="1835150" h="1835150">
                  <a:moveTo>
                    <a:pt x="550506" y="1223352"/>
                  </a:moveTo>
                  <a:lnTo>
                    <a:pt x="544233" y="1183982"/>
                  </a:lnTo>
                  <a:lnTo>
                    <a:pt x="525386" y="1148753"/>
                  </a:lnTo>
                  <a:lnTo>
                    <a:pt x="489432" y="1117231"/>
                  </a:lnTo>
                  <a:lnTo>
                    <a:pt x="444157" y="1101826"/>
                  </a:lnTo>
                  <a:lnTo>
                    <a:pt x="436206" y="1101039"/>
                  </a:lnTo>
                  <a:lnTo>
                    <a:pt x="236651" y="1101039"/>
                  </a:lnTo>
                  <a:lnTo>
                    <a:pt x="190461" y="1113459"/>
                  </a:lnTo>
                  <a:lnTo>
                    <a:pt x="152527" y="1142568"/>
                  </a:lnTo>
                  <a:lnTo>
                    <a:pt x="128600" y="1183982"/>
                  </a:lnTo>
                  <a:lnTo>
                    <a:pt x="122313" y="1468031"/>
                  </a:lnTo>
                  <a:lnTo>
                    <a:pt x="550506" y="1468031"/>
                  </a:lnTo>
                  <a:lnTo>
                    <a:pt x="550506" y="1223352"/>
                  </a:lnTo>
                  <a:close/>
                </a:path>
                <a:path w="1835150" h="1835150">
                  <a:moveTo>
                    <a:pt x="1131582" y="970673"/>
                  </a:moveTo>
                  <a:lnTo>
                    <a:pt x="1119162" y="924483"/>
                  </a:lnTo>
                  <a:lnTo>
                    <a:pt x="1090053" y="886548"/>
                  </a:lnTo>
                  <a:lnTo>
                    <a:pt x="1048639" y="862622"/>
                  </a:lnTo>
                  <a:lnTo>
                    <a:pt x="825754" y="856348"/>
                  </a:lnTo>
                  <a:lnTo>
                    <a:pt x="817727" y="856361"/>
                  </a:lnTo>
                  <a:lnTo>
                    <a:pt x="771537" y="868781"/>
                  </a:lnTo>
                  <a:lnTo>
                    <a:pt x="733615" y="897915"/>
                  </a:lnTo>
                  <a:lnTo>
                    <a:pt x="709701" y="939330"/>
                  </a:lnTo>
                  <a:lnTo>
                    <a:pt x="703440" y="970673"/>
                  </a:lnTo>
                  <a:lnTo>
                    <a:pt x="703440" y="1468031"/>
                  </a:lnTo>
                  <a:lnTo>
                    <a:pt x="1131582" y="1468031"/>
                  </a:lnTo>
                  <a:lnTo>
                    <a:pt x="1131582" y="970673"/>
                  </a:lnTo>
                  <a:close/>
                </a:path>
                <a:path w="1835150" h="1835150">
                  <a:moveTo>
                    <a:pt x="1591868" y="371094"/>
                  </a:moveTo>
                  <a:lnTo>
                    <a:pt x="1591779" y="367017"/>
                  </a:lnTo>
                  <a:lnTo>
                    <a:pt x="1591779" y="57162"/>
                  </a:lnTo>
                  <a:lnTo>
                    <a:pt x="1591386" y="53174"/>
                  </a:lnTo>
                  <a:lnTo>
                    <a:pt x="1570939" y="14998"/>
                  </a:lnTo>
                  <a:lnTo>
                    <a:pt x="1534401" y="0"/>
                  </a:lnTo>
                  <a:lnTo>
                    <a:pt x="1224559" y="12"/>
                  </a:lnTo>
                  <a:lnTo>
                    <a:pt x="1188021" y="13068"/>
                  </a:lnTo>
                  <a:lnTo>
                    <a:pt x="1166749" y="45542"/>
                  </a:lnTo>
                  <a:lnTo>
                    <a:pt x="1164856" y="57226"/>
                  </a:lnTo>
                  <a:lnTo>
                    <a:pt x="1164856" y="65125"/>
                  </a:lnTo>
                  <a:lnTo>
                    <a:pt x="1179487" y="101079"/>
                  </a:lnTo>
                  <a:lnTo>
                    <a:pt x="1216698" y="121767"/>
                  </a:lnTo>
                  <a:lnTo>
                    <a:pt x="1224559" y="122339"/>
                  </a:lnTo>
                  <a:lnTo>
                    <a:pt x="1380210" y="122339"/>
                  </a:lnTo>
                  <a:lnTo>
                    <a:pt x="919226" y="577507"/>
                  </a:lnTo>
                  <a:lnTo>
                    <a:pt x="679996" y="321894"/>
                  </a:lnTo>
                  <a:lnTo>
                    <a:pt x="643496" y="305854"/>
                  </a:lnTo>
                  <a:lnTo>
                    <a:pt x="639000" y="305650"/>
                  </a:lnTo>
                  <a:lnTo>
                    <a:pt x="629983" y="306222"/>
                  </a:lnTo>
                  <a:lnTo>
                    <a:pt x="594423" y="324243"/>
                  </a:lnTo>
                  <a:lnTo>
                    <a:pt x="252907" y="798449"/>
                  </a:lnTo>
                  <a:lnTo>
                    <a:pt x="244487" y="830580"/>
                  </a:lnTo>
                  <a:lnTo>
                    <a:pt x="244830" y="836129"/>
                  </a:lnTo>
                  <a:lnTo>
                    <a:pt x="264858" y="875195"/>
                  </a:lnTo>
                  <a:lnTo>
                    <a:pt x="300164" y="890638"/>
                  </a:lnTo>
                  <a:lnTo>
                    <a:pt x="305790" y="890651"/>
                  </a:lnTo>
                  <a:lnTo>
                    <a:pt x="345744" y="876007"/>
                  </a:lnTo>
                  <a:lnTo>
                    <a:pt x="644652" y="463181"/>
                  </a:lnTo>
                  <a:lnTo>
                    <a:pt x="878484" y="712939"/>
                  </a:lnTo>
                  <a:lnTo>
                    <a:pt x="885075" y="717638"/>
                  </a:lnTo>
                  <a:lnTo>
                    <a:pt x="900163" y="724369"/>
                  </a:lnTo>
                  <a:lnTo>
                    <a:pt x="908062" y="726135"/>
                  </a:lnTo>
                  <a:lnTo>
                    <a:pt x="916330" y="726287"/>
                  </a:lnTo>
                  <a:lnTo>
                    <a:pt x="924610" y="726630"/>
                  </a:lnTo>
                  <a:lnTo>
                    <a:pt x="932599" y="725284"/>
                  </a:lnTo>
                  <a:lnTo>
                    <a:pt x="948004" y="719162"/>
                  </a:lnTo>
                  <a:lnTo>
                    <a:pt x="954735" y="714654"/>
                  </a:lnTo>
                  <a:lnTo>
                    <a:pt x="960513" y="708723"/>
                  </a:lnTo>
                  <a:lnTo>
                    <a:pt x="1469453" y="206349"/>
                  </a:lnTo>
                  <a:lnTo>
                    <a:pt x="1469453" y="367017"/>
                  </a:lnTo>
                  <a:lnTo>
                    <a:pt x="1469351" y="371094"/>
                  </a:lnTo>
                  <a:lnTo>
                    <a:pt x="1469656" y="375145"/>
                  </a:lnTo>
                  <a:lnTo>
                    <a:pt x="1489684" y="414147"/>
                  </a:lnTo>
                  <a:lnTo>
                    <a:pt x="1526527" y="429679"/>
                  </a:lnTo>
                  <a:lnTo>
                    <a:pt x="1534693" y="429679"/>
                  </a:lnTo>
                  <a:lnTo>
                    <a:pt x="1571548" y="414147"/>
                  </a:lnTo>
                  <a:lnTo>
                    <a:pt x="1591564" y="375145"/>
                  </a:lnTo>
                  <a:lnTo>
                    <a:pt x="1591868" y="371094"/>
                  </a:lnTo>
                  <a:close/>
                </a:path>
                <a:path w="1835150" h="1835150">
                  <a:moveTo>
                    <a:pt x="1712696" y="1468031"/>
                  </a:moveTo>
                  <a:lnTo>
                    <a:pt x="1712683" y="725995"/>
                  </a:lnTo>
                  <a:lnTo>
                    <a:pt x="1700263" y="679805"/>
                  </a:lnTo>
                  <a:lnTo>
                    <a:pt x="1671142" y="641883"/>
                  </a:lnTo>
                  <a:lnTo>
                    <a:pt x="1629727" y="617969"/>
                  </a:lnTo>
                  <a:lnTo>
                    <a:pt x="1406842" y="611695"/>
                  </a:lnTo>
                  <a:lnTo>
                    <a:pt x="1398803" y="611708"/>
                  </a:lnTo>
                  <a:lnTo>
                    <a:pt x="1352626" y="624128"/>
                  </a:lnTo>
                  <a:lnTo>
                    <a:pt x="1314704" y="653249"/>
                  </a:lnTo>
                  <a:lnTo>
                    <a:pt x="1290789" y="694651"/>
                  </a:lnTo>
                  <a:lnTo>
                    <a:pt x="1284516" y="1468031"/>
                  </a:lnTo>
                  <a:lnTo>
                    <a:pt x="1712696" y="1468031"/>
                  </a:lnTo>
                  <a:close/>
                </a:path>
                <a:path w="1835150" h="1835150">
                  <a:moveTo>
                    <a:pt x="1835023" y="1590357"/>
                  </a:moveTo>
                  <a:lnTo>
                    <a:pt x="0" y="1590357"/>
                  </a:lnTo>
                  <a:lnTo>
                    <a:pt x="0" y="1651533"/>
                  </a:lnTo>
                  <a:lnTo>
                    <a:pt x="5537" y="1696110"/>
                  </a:lnTo>
                  <a:lnTo>
                    <a:pt x="21729" y="1737995"/>
                  </a:lnTo>
                  <a:lnTo>
                    <a:pt x="47586" y="1774698"/>
                  </a:lnTo>
                  <a:lnTo>
                    <a:pt x="81597" y="1804047"/>
                  </a:lnTo>
                  <a:lnTo>
                    <a:pt x="121716" y="1824266"/>
                  </a:lnTo>
                  <a:lnTo>
                    <a:pt x="165519" y="1834134"/>
                  </a:lnTo>
                  <a:lnTo>
                    <a:pt x="183502" y="1835035"/>
                  </a:lnTo>
                  <a:lnTo>
                    <a:pt x="1651520" y="1835035"/>
                  </a:lnTo>
                  <a:lnTo>
                    <a:pt x="1696097" y="1829498"/>
                  </a:lnTo>
                  <a:lnTo>
                    <a:pt x="1737982" y="1813306"/>
                  </a:lnTo>
                  <a:lnTo>
                    <a:pt x="1774685" y="1787448"/>
                  </a:lnTo>
                  <a:lnTo>
                    <a:pt x="1804035" y="1753438"/>
                  </a:lnTo>
                  <a:lnTo>
                    <a:pt x="1824253" y="1713318"/>
                  </a:lnTo>
                  <a:lnTo>
                    <a:pt x="1834121" y="1669516"/>
                  </a:lnTo>
                  <a:lnTo>
                    <a:pt x="1835023" y="1651533"/>
                  </a:lnTo>
                  <a:lnTo>
                    <a:pt x="1835023" y="159035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2" name="object 332"/>
          <p:cNvSpPr txBox="1"/>
          <p:nvPr/>
        </p:nvSpPr>
        <p:spPr>
          <a:xfrm>
            <a:off x="1619349" y="4781708"/>
            <a:ext cx="5634990" cy="423862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1365"/>
              </a:spcBef>
            </a:pPr>
            <a:r>
              <a:rPr sz="3000" b="1" spc="-25" dirty="0">
                <a:solidFill>
                  <a:srgbClr val="0070C8"/>
                </a:solidFill>
                <a:latin typeface="Arial" panose="020B0604020202020204"/>
                <a:cs typeface="Arial" panose="020B0604020202020204"/>
              </a:rPr>
              <a:t>1st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862965" marR="851535" algn="ctr">
              <a:lnSpc>
                <a:spcPct val="114000"/>
              </a:lnSpc>
              <a:spcBef>
                <a:spcPts val="850"/>
              </a:spcBef>
            </a:pPr>
            <a:r>
              <a:rPr sz="3350" spc="50" dirty="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33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Arial MT"/>
                <a:cs typeface="Arial MT"/>
              </a:rPr>
              <a:t>intuitive </a:t>
            </a:r>
            <a:r>
              <a:rPr sz="3350" spc="7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3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155" dirty="0">
                <a:solidFill>
                  <a:srgbClr val="FFFFFF"/>
                </a:solidFill>
                <a:latin typeface="Arial MT"/>
                <a:cs typeface="Arial MT"/>
              </a:rPr>
              <a:t>user-</a:t>
            </a:r>
            <a:r>
              <a:rPr sz="3350" spc="90" dirty="0">
                <a:solidFill>
                  <a:srgbClr val="FFFFFF"/>
                </a:solidFill>
                <a:latin typeface="Arial MT"/>
                <a:cs typeface="Arial MT"/>
              </a:rPr>
              <a:t>friendly </a:t>
            </a:r>
            <a:r>
              <a:rPr sz="3350" spc="110" dirty="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Arial MT"/>
                <a:cs typeface="Arial MT"/>
              </a:rPr>
              <a:t>tax </a:t>
            </a:r>
            <a:r>
              <a:rPr sz="3350" spc="90" dirty="0">
                <a:solidFill>
                  <a:srgbClr val="FFFFFF"/>
                </a:solidFill>
                <a:latin typeface="Arial MT"/>
                <a:cs typeface="Arial MT"/>
              </a:rPr>
              <a:t>calculator</a:t>
            </a:r>
            <a:r>
              <a:rPr sz="3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Arial MT"/>
                <a:cs typeface="Arial MT"/>
              </a:rPr>
              <a:t>using </a:t>
            </a:r>
            <a:r>
              <a:rPr sz="3350" spc="-140" dirty="0">
                <a:solidFill>
                  <a:srgbClr val="FFFFFF"/>
                </a:solidFill>
                <a:latin typeface="Arial MT"/>
                <a:cs typeface="Arial MT"/>
              </a:rPr>
              <a:t>HTML,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254" dirty="0">
                <a:solidFill>
                  <a:srgbClr val="FFFFFF"/>
                </a:solidFill>
                <a:latin typeface="Arial MT"/>
                <a:cs typeface="Arial MT"/>
              </a:rPr>
              <a:t>CSS,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225" dirty="0">
                <a:solidFill>
                  <a:srgbClr val="FFFFFF"/>
                </a:solidFill>
                <a:latin typeface="Arial MT"/>
                <a:cs typeface="Arial MT"/>
              </a:rPr>
              <a:t>JS,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350">
              <a:latin typeface="Arial MT"/>
              <a:cs typeface="Arial MT"/>
            </a:endParaRPr>
          </a:p>
          <a:p>
            <a:pPr marL="3810" algn="ctr">
              <a:lnSpc>
                <a:spcPct val="100000"/>
              </a:lnSpc>
              <a:spcBef>
                <a:spcPts val="555"/>
              </a:spcBef>
            </a:pPr>
            <a:r>
              <a:rPr sz="3350" spc="6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3350">
              <a:latin typeface="Arial MT"/>
              <a:cs typeface="Arial MT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9528519" y="2218797"/>
            <a:ext cx="5673090" cy="7206615"/>
            <a:chOff x="9528519" y="2218797"/>
            <a:chExt cx="5673090" cy="7206615"/>
          </a:xfrm>
        </p:grpSpPr>
        <p:pic>
          <p:nvPicPr>
            <p:cNvPr id="334" name="object 33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547550" y="2237847"/>
              <a:ext cx="5634573" cy="7168055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9547569" y="2237847"/>
              <a:ext cx="5634990" cy="7168515"/>
            </a:xfrm>
            <a:custGeom>
              <a:avLst/>
              <a:gdLst/>
              <a:ahLst/>
              <a:cxnLst/>
              <a:rect l="l" t="t" r="r" b="b"/>
              <a:pathLst>
                <a:path w="5634990" h="7168515">
                  <a:moveTo>
                    <a:pt x="0" y="0"/>
                  </a:moveTo>
                  <a:lnTo>
                    <a:pt x="5634426" y="0"/>
                  </a:lnTo>
                  <a:lnTo>
                    <a:pt x="5634426" y="7168174"/>
                  </a:lnTo>
                  <a:lnTo>
                    <a:pt x="0" y="716817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6" name="object 336"/>
          <p:cNvSpPr txBox="1"/>
          <p:nvPr/>
        </p:nvSpPr>
        <p:spPr>
          <a:xfrm>
            <a:off x="9547550" y="4781708"/>
            <a:ext cx="5634990" cy="365760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365"/>
              </a:spcBef>
            </a:pPr>
            <a:r>
              <a:rPr sz="3000" b="1" spc="-25" dirty="0">
                <a:solidFill>
                  <a:srgbClr val="0070C8"/>
                </a:solidFill>
                <a:latin typeface="Arial" panose="020B0604020202020204"/>
                <a:cs typeface="Arial" panose="020B0604020202020204"/>
              </a:rPr>
              <a:t>2nd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97560" marR="786130" algn="ctr">
              <a:lnSpc>
                <a:spcPct val="114000"/>
              </a:lnSpc>
              <a:spcBef>
                <a:spcPts val="850"/>
              </a:spcBef>
            </a:pPr>
            <a:r>
              <a:rPr sz="3350" spc="70" dirty="0">
                <a:solidFill>
                  <a:srgbClr val="FFFFFF"/>
                </a:solidFill>
                <a:latin typeface="Arial MT"/>
                <a:cs typeface="Arial MT"/>
              </a:rPr>
              <a:t>Simplify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3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3350" spc="1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Arial MT"/>
                <a:cs typeface="Arial MT"/>
              </a:rPr>
              <a:t>calculating </a:t>
            </a:r>
            <a:r>
              <a:rPr sz="3350" spc="110" dirty="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Arial MT"/>
                <a:cs typeface="Arial MT"/>
              </a:rPr>
              <a:t>tax</a:t>
            </a:r>
            <a:r>
              <a:rPr sz="33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3350" spc="60" dirty="0">
                <a:solidFill>
                  <a:srgbClr val="FFFFFF"/>
                </a:solidFill>
                <a:latin typeface="Arial MT"/>
                <a:cs typeface="Arial MT"/>
              </a:rPr>
              <a:t>individuals</a:t>
            </a:r>
            <a:r>
              <a:rPr sz="3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350" spc="-10" dirty="0">
                <a:solidFill>
                  <a:srgbClr val="FFFFFF"/>
                </a:solidFill>
                <a:latin typeface="Arial MT"/>
                <a:cs typeface="Arial MT"/>
              </a:rPr>
              <a:t>businesses.</a:t>
            </a:r>
            <a:endParaRPr sz="3350">
              <a:latin typeface="Arial MT"/>
              <a:cs typeface="Arial MT"/>
            </a:endParaRPr>
          </a:p>
        </p:txBody>
      </p:sp>
      <p:pic>
        <p:nvPicPr>
          <p:cNvPr id="337" name="object 337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1407410" y="2652109"/>
            <a:ext cx="1913502" cy="1943099"/>
          </a:xfrm>
          <a:prstGeom prst="rect">
            <a:avLst/>
          </a:prstGeom>
        </p:spPr>
      </p:pic>
      <p:sp>
        <p:nvSpPr>
          <p:cNvPr id="338" name="object 338"/>
          <p:cNvSpPr/>
          <p:nvPr/>
        </p:nvSpPr>
        <p:spPr>
          <a:xfrm>
            <a:off x="18257460" y="10163737"/>
            <a:ext cx="31115" cy="27940"/>
          </a:xfrm>
          <a:custGeom>
            <a:avLst/>
            <a:gdLst/>
            <a:ahLst/>
            <a:cxnLst/>
            <a:rect l="l" t="t" r="r" b="b"/>
            <a:pathLst>
              <a:path w="31115" h="27940">
                <a:moveTo>
                  <a:pt x="30538" y="27768"/>
                </a:moveTo>
                <a:lnTo>
                  <a:pt x="6220" y="27768"/>
                </a:lnTo>
                <a:lnTo>
                  <a:pt x="0" y="21554"/>
                </a:lnTo>
                <a:lnTo>
                  <a:pt x="0" y="6213"/>
                </a:lnTo>
                <a:lnTo>
                  <a:pt x="6213" y="0"/>
                </a:lnTo>
                <a:lnTo>
                  <a:pt x="30538" y="0"/>
                </a:lnTo>
                <a:lnTo>
                  <a:pt x="30538" y="2776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8258936" y="10028799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09" h="27304">
                <a:moveTo>
                  <a:pt x="29062" y="26928"/>
                </a:moveTo>
                <a:lnTo>
                  <a:pt x="6030" y="26928"/>
                </a:lnTo>
                <a:lnTo>
                  <a:pt x="0" y="20898"/>
                </a:lnTo>
                <a:lnTo>
                  <a:pt x="0" y="6030"/>
                </a:lnTo>
                <a:lnTo>
                  <a:pt x="6023" y="0"/>
                </a:lnTo>
                <a:lnTo>
                  <a:pt x="29062" y="0"/>
                </a:lnTo>
                <a:lnTo>
                  <a:pt x="29062" y="2692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8260406" y="9893861"/>
            <a:ext cx="27940" cy="26670"/>
          </a:xfrm>
          <a:custGeom>
            <a:avLst/>
            <a:gdLst/>
            <a:ahLst/>
            <a:cxnLst/>
            <a:rect l="l" t="t" r="r" b="b"/>
            <a:pathLst>
              <a:path w="27940" h="26670">
                <a:moveTo>
                  <a:pt x="27592" y="26088"/>
                </a:moveTo>
                <a:lnTo>
                  <a:pt x="5839" y="26088"/>
                </a:lnTo>
                <a:lnTo>
                  <a:pt x="0" y="20248"/>
                </a:lnTo>
                <a:lnTo>
                  <a:pt x="0" y="5839"/>
                </a:lnTo>
                <a:lnTo>
                  <a:pt x="5839" y="0"/>
                </a:lnTo>
                <a:lnTo>
                  <a:pt x="27592" y="0"/>
                </a:lnTo>
                <a:lnTo>
                  <a:pt x="27592" y="2608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8261882" y="9758917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116" y="25248"/>
                </a:moveTo>
                <a:lnTo>
                  <a:pt x="5649" y="25248"/>
                </a:lnTo>
                <a:lnTo>
                  <a:pt x="0" y="19592"/>
                </a:lnTo>
                <a:lnTo>
                  <a:pt x="0" y="5656"/>
                </a:lnTo>
                <a:lnTo>
                  <a:pt x="5649" y="0"/>
                </a:lnTo>
                <a:lnTo>
                  <a:pt x="26116" y="0"/>
                </a:lnTo>
                <a:lnTo>
                  <a:pt x="26116" y="2524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8263351" y="962398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646" y="24421"/>
                </a:moveTo>
                <a:lnTo>
                  <a:pt x="5465" y="24421"/>
                </a:lnTo>
                <a:lnTo>
                  <a:pt x="0" y="18956"/>
                </a:lnTo>
                <a:lnTo>
                  <a:pt x="0" y="5465"/>
                </a:lnTo>
                <a:lnTo>
                  <a:pt x="5465" y="0"/>
                </a:lnTo>
                <a:lnTo>
                  <a:pt x="24646" y="0"/>
                </a:lnTo>
                <a:lnTo>
                  <a:pt x="24646" y="24421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8264821" y="9489035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4" h="24129">
                <a:moveTo>
                  <a:pt x="23176" y="23582"/>
                </a:moveTo>
                <a:lnTo>
                  <a:pt x="5281" y="23582"/>
                </a:lnTo>
                <a:lnTo>
                  <a:pt x="0" y="18300"/>
                </a:lnTo>
                <a:lnTo>
                  <a:pt x="0" y="5282"/>
                </a:lnTo>
                <a:lnTo>
                  <a:pt x="5281" y="0"/>
                </a:lnTo>
                <a:lnTo>
                  <a:pt x="23176" y="0"/>
                </a:lnTo>
                <a:lnTo>
                  <a:pt x="23176" y="235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8266298" y="9354097"/>
            <a:ext cx="22225" cy="22860"/>
          </a:xfrm>
          <a:custGeom>
            <a:avLst/>
            <a:gdLst/>
            <a:ahLst/>
            <a:cxnLst/>
            <a:rect l="l" t="t" r="r" b="b"/>
            <a:pathLst>
              <a:path w="22225" h="22859">
                <a:moveTo>
                  <a:pt x="21700" y="22742"/>
                </a:moveTo>
                <a:lnTo>
                  <a:pt x="5091" y="22742"/>
                </a:lnTo>
                <a:lnTo>
                  <a:pt x="0" y="17650"/>
                </a:lnTo>
                <a:lnTo>
                  <a:pt x="0" y="5091"/>
                </a:lnTo>
                <a:lnTo>
                  <a:pt x="5091" y="0"/>
                </a:lnTo>
                <a:lnTo>
                  <a:pt x="21700" y="0"/>
                </a:lnTo>
                <a:lnTo>
                  <a:pt x="21700" y="2274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8267768" y="9219152"/>
            <a:ext cx="20320" cy="22225"/>
          </a:xfrm>
          <a:custGeom>
            <a:avLst/>
            <a:gdLst/>
            <a:ahLst/>
            <a:cxnLst/>
            <a:rect l="l" t="t" r="r" b="b"/>
            <a:pathLst>
              <a:path w="20319" h="22225">
                <a:moveTo>
                  <a:pt x="20230" y="21915"/>
                </a:moveTo>
                <a:lnTo>
                  <a:pt x="4908" y="21915"/>
                </a:lnTo>
                <a:lnTo>
                  <a:pt x="0" y="17014"/>
                </a:lnTo>
                <a:lnTo>
                  <a:pt x="0" y="4901"/>
                </a:lnTo>
                <a:lnTo>
                  <a:pt x="4907" y="0"/>
                </a:lnTo>
                <a:lnTo>
                  <a:pt x="20230" y="0"/>
                </a:lnTo>
                <a:lnTo>
                  <a:pt x="20230" y="2191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8269244" y="9084215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90">
                <a:moveTo>
                  <a:pt x="18754" y="21075"/>
                </a:moveTo>
                <a:lnTo>
                  <a:pt x="4717" y="21075"/>
                </a:lnTo>
                <a:lnTo>
                  <a:pt x="0" y="16357"/>
                </a:lnTo>
                <a:lnTo>
                  <a:pt x="0" y="4717"/>
                </a:lnTo>
                <a:lnTo>
                  <a:pt x="4717" y="0"/>
                </a:lnTo>
                <a:lnTo>
                  <a:pt x="18754" y="0"/>
                </a:lnTo>
                <a:lnTo>
                  <a:pt x="18754" y="2107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8270714" y="8949277"/>
            <a:ext cx="17780" cy="20320"/>
          </a:xfrm>
          <a:custGeom>
            <a:avLst/>
            <a:gdLst/>
            <a:ahLst/>
            <a:cxnLst/>
            <a:rect l="l" t="t" r="r" b="b"/>
            <a:pathLst>
              <a:path w="17780" h="20320">
                <a:moveTo>
                  <a:pt x="17284" y="20235"/>
                </a:moveTo>
                <a:lnTo>
                  <a:pt x="4527" y="20235"/>
                </a:lnTo>
                <a:lnTo>
                  <a:pt x="0" y="15708"/>
                </a:lnTo>
                <a:lnTo>
                  <a:pt x="0" y="4527"/>
                </a:lnTo>
                <a:lnTo>
                  <a:pt x="4534" y="0"/>
                </a:lnTo>
                <a:lnTo>
                  <a:pt x="17284" y="0"/>
                </a:lnTo>
                <a:lnTo>
                  <a:pt x="17284" y="2023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8272191" y="8814333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4">
                <a:moveTo>
                  <a:pt x="15808" y="19395"/>
                </a:moveTo>
                <a:lnTo>
                  <a:pt x="4343" y="19395"/>
                </a:lnTo>
                <a:lnTo>
                  <a:pt x="0" y="15052"/>
                </a:lnTo>
                <a:lnTo>
                  <a:pt x="0" y="4343"/>
                </a:lnTo>
                <a:lnTo>
                  <a:pt x="4337" y="0"/>
                </a:lnTo>
                <a:lnTo>
                  <a:pt x="15808" y="0"/>
                </a:lnTo>
                <a:lnTo>
                  <a:pt x="15808" y="1939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8273659" y="8679395"/>
            <a:ext cx="14604" cy="1905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14338" y="18569"/>
                </a:moveTo>
                <a:lnTo>
                  <a:pt x="4160" y="18569"/>
                </a:lnTo>
                <a:lnTo>
                  <a:pt x="0" y="14415"/>
                </a:lnTo>
                <a:lnTo>
                  <a:pt x="0" y="4153"/>
                </a:lnTo>
                <a:lnTo>
                  <a:pt x="4153" y="0"/>
                </a:lnTo>
                <a:lnTo>
                  <a:pt x="14338" y="0"/>
                </a:lnTo>
                <a:lnTo>
                  <a:pt x="14338" y="1856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8275131" y="8544450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12868" y="17729"/>
                </a:moveTo>
                <a:lnTo>
                  <a:pt x="3969" y="17729"/>
                </a:lnTo>
                <a:lnTo>
                  <a:pt x="0" y="13759"/>
                </a:lnTo>
                <a:lnTo>
                  <a:pt x="0" y="3969"/>
                </a:lnTo>
                <a:lnTo>
                  <a:pt x="3969" y="0"/>
                </a:lnTo>
                <a:lnTo>
                  <a:pt x="12868" y="0"/>
                </a:lnTo>
                <a:lnTo>
                  <a:pt x="12868" y="177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8276606" y="8409513"/>
            <a:ext cx="11430" cy="17145"/>
          </a:xfrm>
          <a:custGeom>
            <a:avLst/>
            <a:gdLst/>
            <a:ahLst/>
            <a:cxnLst/>
            <a:rect l="l" t="t" r="r" b="b"/>
            <a:pathLst>
              <a:path w="11430" h="17145">
                <a:moveTo>
                  <a:pt x="11392" y="16889"/>
                </a:moveTo>
                <a:lnTo>
                  <a:pt x="3779" y="16889"/>
                </a:lnTo>
                <a:lnTo>
                  <a:pt x="0" y="13109"/>
                </a:lnTo>
                <a:lnTo>
                  <a:pt x="0" y="3779"/>
                </a:lnTo>
                <a:lnTo>
                  <a:pt x="3779" y="0"/>
                </a:lnTo>
                <a:lnTo>
                  <a:pt x="11392" y="0"/>
                </a:lnTo>
                <a:lnTo>
                  <a:pt x="11392" y="168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8278076" y="8274568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59" h="16509">
                <a:moveTo>
                  <a:pt x="9922" y="16049"/>
                </a:moveTo>
                <a:lnTo>
                  <a:pt x="3595" y="16049"/>
                </a:lnTo>
                <a:lnTo>
                  <a:pt x="6" y="12453"/>
                </a:lnTo>
                <a:lnTo>
                  <a:pt x="0" y="3595"/>
                </a:lnTo>
                <a:lnTo>
                  <a:pt x="3595" y="0"/>
                </a:lnTo>
                <a:lnTo>
                  <a:pt x="9922" y="0"/>
                </a:lnTo>
                <a:lnTo>
                  <a:pt x="9922" y="160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8279552" y="8139631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40">
                <a:moveTo>
                  <a:pt x="8446" y="15222"/>
                </a:moveTo>
                <a:lnTo>
                  <a:pt x="3405" y="15222"/>
                </a:lnTo>
                <a:lnTo>
                  <a:pt x="0" y="11817"/>
                </a:lnTo>
                <a:lnTo>
                  <a:pt x="0" y="3405"/>
                </a:lnTo>
                <a:lnTo>
                  <a:pt x="3405" y="0"/>
                </a:lnTo>
                <a:lnTo>
                  <a:pt x="8446" y="0"/>
                </a:lnTo>
                <a:lnTo>
                  <a:pt x="8446" y="152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8281022" y="8004692"/>
            <a:ext cx="6985" cy="14604"/>
          </a:xfrm>
          <a:custGeom>
            <a:avLst/>
            <a:gdLst/>
            <a:ahLst/>
            <a:cxnLst/>
            <a:rect l="l" t="t" r="r" b="b"/>
            <a:pathLst>
              <a:path w="6984" h="14604">
                <a:moveTo>
                  <a:pt x="6976" y="14382"/>
                </a:moveTo>
                <a:lnTo>
                  <a:pt x="3221" y="14382"/>
                </a:lnTo>
                <a:lnTo>
                  <a:pt x="0" y="11161"/>
                </a:lnTo>
                <a:lnTo>
                  <a:pt x="0" y="3215"/>
                </a:lnTo>
                <a:lnTo>
                  <a:pt x="3221" y="0"/>
                </a:lnTo>
                <a:lnTo>
                  <a:pt x="6976" y="0"/>
                </a:lnTo>
                <a:lnTo>
                  <a:pt x="6976" y="143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8282499" y="7869748"/>
            <a:ext cx="5715" cy="13970"/>
          </a:xfrm>
          <a:custGeom>
            <a:avLst/>
            <a:gdLst/>
            <a:ahLst/>
            <a:cxnLst/>
            <a:rect l="l" t="t" r="r" b="b"/>
            <a:pathLst>
              <a:path w="5715" h="13970">
                <a:moveTo>
                  <a:pt x="5500" y="13542"/>
                </a:moveTo>
                <a:lnTo>
                  <a:pt x="3031" y="13542"/>
                </a:lnTo>
                <a:lnTo>
                  <a:pt x="0" y="10511"/>
                </a:lnTo>
                <a:lnTo>
                  <a:pt x="0" y="3031"/>
                </a:lnTo>
                <a:lnTo>
                  <a:pt x="3031" y="0"/>
                </a:lnTo>
                <a:lnTo>
                  <a:pt x="5500" y="0"/>
                </a:lnTo>
                <a:lnTo>
                  <a:pt x="5500" y="1354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8283969" y="7734810"/>
            <a:ext cx="4445" cy="13335"/>
          </a:xfrm>
          <a:custGeom>
            <a:avLst/>
            <a:gdLst/>
            <a:ahLst/>
            <a:cxnLst/>
            <a:rect l="l" t="t" r="r" b="b"/>
            <a:pathLst>
              <a:path w="4444" h="13334">
                <a:moveTo>
                  <a:pt x="4030" y="12716"/>
                </a:moveTo>
                <a:lnTo>
                  <a:pt x="2847" y="12716"/>
                </a:lnTo>
                <a:lnTo>
                  <a:pt x="0" y="9868"/>
                </a:lnTo>
                <a:lnTo>
                  <a:pt x="0" y="2841"/>
                </a:lnTo>
                <a:lnTo>
                  <a:pt x="2847" y="0"/>
                </a:lnTo>
                <a:lnTo>
                  <a:pt x="4030" y="0"/>
                </a:lnTo>
                <a:lnTo>
                  <a:pt x="4030" y="127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8285438" y="7599969"/>
            <a:ext cx="3175" cy="12065"/>
          </a:xfrm>
          <a:custGeom>
            <a:avLst/>
            <a:gdLst/>
            <a:ahLst/>
            <a:cxnLst/>
            <a:rect l="l" t="t" r="r" b="b"/>
            <a:pathLst>
              <a:path w="3175" h="12065">
                <a:moveTo>
                  <a:pt x="2560" y="11676"/>
                </a:moveTo>
                <a:lnTo>
                  <a:pt x="0" y="9115"/>
                </a:lnTo>
                <a:lnTo>
                  <a:pt x="0" y="2554"/>
                </a:lnTo>
                <a:lnTo>
                  <a:pt x="2560" y="0"/>
                </a:lnTo>
                <a:lnTo>
                  <a:pt x="2560" y="1167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8286914" y="7466314"/>
            <a:ext cx="1270" cy="8890"/>
          </a:xfrm>
          <a:custGeom>
            <a:avLst/>
            <a:gdLst/>
            <a:ahLst/>
            <a:cxnLst/>
            <a:rect l="l" t="t" r="r" b="b"/>
            <a:pathLst>
              <a:path w="1269" h="8890">
                <a:moveTo>
                  <a:pt x="1084" y="0"/>
                </a:moveTo>
                <a:lnTo>
                  <a:pt x="1084" y="8263"/>
                </a:lnTo>
                <a:lnTo>
                  <a:pt x="0" y="7176"/>
                </a:lnTo>
                <a:lnTo>
                  <a:pt x="0" y="1087"/>
                </a:lnTo>
                <a:lnTo>
                  <a:pt x="1084" y="0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9" name="object 359"/>
          <p:cNvGrpSpPr/>
          <p:nvPr/>
        </p:nvGrpSpPr>
        <p:grpSpPr>
          <a:xfrm>
            <a:off x="18053809" y="9331414"/>
            <a:ext cx="110489" cy="955675"/>
            <a:chOff x="18053809" y="9331414"/>
            <a:chExt cx="110489" cy="955675"/>
          </a:xfrm>
        </p:grpSpPr>
        <p:sp>
          <p:nvSpPr>
            <p:cNvPr id="360" name="object 360"/>
            <p:cNvSpPr/>
            <p:nvPr/>
          </p:nvSpPr>
          <p:spPr>
            <a:xfrm>
              <a:off x="18094943" y="10258597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09" h="28575">
                  <a:moveTo>
                    <a:pt x="28594" y="28401"/>
                  </a:moveTo>
                  <a:lnTo>
                    <a:pt x="0" y="28401"/>
                  </a:lnTo>
                  <a:lnTo>
                    <a:pt x="0" y="6397"/>
                  </a:lnTo>
                  <a:lnTo>
                    <a:pt x="6404" y="0"/>
                  </a:lnTo>
                  <a:lnTo>
                    <a:pt x="22190" y="0"/>
                  </a:lnTo>
                  <a:lnTo>
                    <a:pt x="28588" y="6397"/>
                  </a:lnTo>
                  <a:lnTo>
                    <a:pt x="28594" y="2840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1" name="object 3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053809" y="10126133"/>
              <a:ext cx="110483" cy="110483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8055285" y="9993682"/>
              <a:ext cx="107149" cy="107149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056762" y="9861231"/>
              <a:ext cx="103816" cy="103816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8231" y="9728773"/>
              <a:ext cx="100483" cy="100483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59701" y="9596316"/>
              <a:ext cx="97176" cy="97176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8062647" y="9331414"/>
              <a:ext cx="90496" cy="90496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61178" y="9463865"/>
              <a:ext cx="93842" cy="93843"/>
            </a:xfrm>
            <a:prstGeom prst="rect">
              <a:avLst/>
            </a:prstGeom>
          </p:spPr>
        </p:pic>
      </p:grpSp>
      <p:pic>
        <p:nvPicPr>
          <p:cNvPr id="368" name="object 36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064119" y="9198957"/>
            <a:ext cx="87189" cy="87189"/>
          </a:xfrm>
          <a:prstGeom prst="rect">
            <a:avLst/>
          </a:prstGeom>
        </p:spPr>
      </p:pic>
      <p:pic>
        <p:nvPicPr>
          <p:cNvPr id="369" name="object 3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65594" y="9066499"/>
            <a:ext cx="83856" cy="83856"/>
          </a:xfrm>
          <a:prstGeom prst="rect">
            <a:avLst/>
          </a:prstGeom>
        </p:spPr>
      </p:pic>
      <p:pic>
        <p:nvPicPr>
          <p:cNvPr id="370" name="object 37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67064" y="8934048"/>
            <a:ext cx="80529" cy="80522"/>
          </a:xfrm>
          <a:prstGeom prst="rect">
            <a:avLst/>
          </a:prstGeom>
        </p:spPr>
      </p:pic>
      <p:pic>
        <p:nvPicPr>
          <p:cNvPr id="371" name="object 37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068540" y="8801596"/>
            <a:ext cx="77189" cy="77189"/>
          </a:xfrm>
          <a:prstGeom prst="rect">
            <a:avLst/>
          </a:prstGeom>
        </p:spPr>
      </p:pic>
      <p:pic>
        <p:nvPicPr>
          <p:cNvPr id="372" name="object 37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070010" y="8669132"/>
            <a:ext cx="73882" cy="73882"/>
          </a:xfrm>
          <a:prstGeom prst="rect">
            <a:avLst/>
          </a:prstGeom>
        </p:spPr>
      </p:pic>
      <p:pic>
        <p:nvPicPr>
          <p:cNvPr id="373" name="object 373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8071487" y="8536682"/>
            <a:ext cx="70550" cy="70549"/>
          </a:xfrm>
          <a:prstGeom prst="rect">
            <a:avLst/>
          </a:prstGeom>
        </p:spPr>
      </p:pic>
      <p:pic>
        <p:nvPicPr>
          <p:cNvPr id="374" name="object 37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072957" y="8404231"/>
            <a:ext cx="67216" cy="67216"/>
          </a:xfrm>
          <a:prstGeom prst="rect">
            <a:avLst/>
          </a:prstGeom>
        </p:spPr>
      </p:pic>
      <p:pic>
        <p:nvPicPr>
          <p:cNvPr id="375" name="object 37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8074433" y="8271773"/>
            <a:ext cx="63896" cy="63883"/>
          </a:xfrm>
          <a:prstGeom prst="rect">
            <a:avLst/>
          </a:prstGeom>
        </p:spPr>
      </p:pic>
      <p:sp>
        <p:nvSpPr>
          <p:cNvPr id="376" name="object 376"/>
          <p:cNvSpPr/>
          <p:nvPr/>
        </p:nvSpPr>
        <p:spPr>
          <a:xfrm>
            <a:off x="18075902" y="813932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8077372" y="800687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8078848" y="78744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8080319" y="774195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8081795" y="760950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8083265" y="747704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8084741" y="734459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8086210" y="721213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8087680" y="707968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5" name="object 385"/>
          <p:cNvGrpSpPr/>
          <p:nvPr/>
        </p:nvGrpSpPr>
        <p:grpSpPr>
          <a:xfrm>
            <a:off x="17850166" y="9214146"/>
            <a:ext cx="110489" cy="1073150"/>
            <a:chOff x="17850166" y="9214146"/>
            <a:chExt cx="110489" cy="1073150"/>
          </a:xfrm>
        </p:grpSpPr>
        <p:sp>
          <p:nvSpPr>
            <p:cNvPr id="386" name="object 386"/>
            <p:cNvSpPr/>
            <p:nvPr/>
          </p:nvSpPr>
          <p:spPr>
            <a:xfrm>
              <a:off x="17891293" y="10260992"/>
              <a:ext cx="29209" cy="26034"/>
            </a:xfrm>
            <a:custGeom>
              <a:avLst/>
              <a:gdLst/>
              <a:ahLst/>
              <a:cxnLst/>
              <a:rect l="l" t="t" r="r" b="b"/>
              <a:pathLst>
                <a:path w="29209" h="26034">
                  <a:moveTo>
                    <a:pt x="28594" y="26006"/>
                  </a:moveTo>
                  <a:lnTo>
                    <a:pt x="0" y="26006"/>
                  </a:lnTo>
                  <a:lnTo>
                    <a:pt x="0" y="6397"/>
                  </a:lnTo>
                  <a:lnTo>
                    <a:pt x="6404" y="0"/>
                  </a:lnTo>
                  <a:lnTo>
                    <a:pt x="22197" y="0"/>
                  </a:lnTo>
                  <a:lnTo>
                    <a:pt x="28588" y="6397"/>
                  </a:lnTo>
                  <a:lnTo>
                    <a:pt x="28594" y="26006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7" name="object 38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850166" y="10130129"/>
              <a:ext cx="110483" cy="110483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7851636" y="9999279"/>
              <a:ext cx="107149" cy="107149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853112" y="9868423"/>
              <a:ext cx="103816" cy="103816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54588" y="9737566"/>
              <a:ext cx="100483" cy="100483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856052" y="9606710"/>
              <a:ext cx="97176" cy="97176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7857528" y="9475853"/>
              <a:ext cx="93842" cy="93842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859004" y="9345003"/>
              <a:ext cx="90496" cy="90496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60467" y="9214146"/>
              <a:ext cx="87189" cy="87189"/>
            </a:xfrm>
            <a:prstGeom prst="rect">
              <a:avLst/>
            </a:prstGeom>
          </p:spPr>
        </p:pic>
      </p:grpSp>
      <p:pic>
        <p:nvPicPr>
          <p:cNvPr id="395" name="object 39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861945" y="9083290"/>
            <a:ext cx="83856" cy="83856"/>
          </a:xfrm>
          <a:prstGeom prst="rect">
            <a:avLst/>
          </a:prstGeom>
        </p:spPr>
      </p:pic>
      <p:pic>
        <p:nvPicPr>
          <p:cNvPr id="396" name="object 39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63421" y="8952433"/>
            <a:ext cx="80522" cy="80522"/>
          </a:xfrm>
          <a:prstGeom prst="rect">
            <a:avLst/>
          </a:prstGeom>
        </p:spPr>
      </p:pic>
      <p:pic>
        <p:nvPicPr>
          <p:cNvPr id="397" name="object 39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864897" y="8821577"/>
            <a:ext cx="77189" cy="77189"/>
          </a:xfrm>
          <a:prstGeom prst="rect">
            <a:avLst/>
          </a:prstGeom>
        </p:spPr>
      </p:pic>
      <p:pic>
        <p:nvPicPr>
          <p:cNvPr id="398" name="object 39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866360" y="8690720"/>
            <a:ext cx="73882" cy="73882"/>
          </a:xfrm>
          <a:prstGeom prst="rect">
            <a:avLst/>
          </a:prstGeom>
        </p:spPr>
      </p:pic>
      <p:pic>
        <p:nvPicPr>
          <p:cNvPr id="399" name="object 39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867836" y="8559864"/>
            <a:ext cx="70550" cy="70549"/>
          </a:xfrm>
          <a:prstGeom prst="rect">
            <a:avLst/>
          </a:prstGeom>
        </p:spPr>
      </p:pic>
      <p:pic>
        <p:nvPicPr>
          <p:cNvPr id="400" name="object 40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69313" y="8429007"/>
            <a:ext cx="67216" cy="67216"/>
          </a:xfrm>
          <a:prstGeom prst="rect">
            <a:avLst/>
          </a:prstGeom>
        </p:spPr>
      </p:pic>
      <p:pic>
        <p:nvPicPr>
          <p:cNvPr id="401" name="object 401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870783" y="8298157"/>
            <a:ext cx="63896" cy="63883"/>
          </a:xfrm>
          <a:prstGeom prst="rect">
            <a:avLst/>
          </a:prstGeom>
        </p:spPr>
      </p:pic>
      <p:sp>
        <p:nvSpPr>
          <p:cNvPr id="402" name="object 402"/>
          <p:cNvSpPr/>
          <p:nvPr/>
        </p:nvSpPr>
        <p:spPr>
          <a:xfrm>
            <a:off x="17872253" y="81673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7873729" y="803644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17875205" y="79055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7876668" y="77747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7878144" y="76438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17879621" y="751302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17881091" y="738216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17882561" y="725130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17884037" y="71204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1" name="object 411"/>
          <p:cNvGrpSpPr/>
          <p:nvPr/>
        </p:nvGrpSpPr>
        <p:grpSpPr>
          <a:xfrm>
            <a:off x="17646516" y="9233648"/>
            <a:ext cx="110489" cy="1053465"/>
            <a:chOff x="17646516" y="9233648"/>
            <a:chExt cx="110489" cy="1053465"/>
          </a:xfrm>
        </p:grpSpPr>
        <p:pic>
          <p:nvPicPr>
            <p:cNvPr id="412" name="object 41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7646516" y="10135726"/>
              <a:ext cx="110483" cy="151273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7647993" y="10006858"/>
              <a:ext cx="107149" cy="107149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49462" y="9877989"/>
              <a:ext cx="103816" cy="103816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0939" y="9749128"/>
              <a:ext cx="100483" cy="100483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652408" y="9620253"/>
              <a:ext cx="97176" cy="9717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653878" y="9491384"/>
              <a:ext cx="93842" cy="93843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655354" y="9362522"/>
              <a:ext cx="90496" cy="90496"/>
            </a:xfrm>
            <a:prstGeom prst="rect">
              <a:avLst/>
            </a:prstGeom>
          </p:spPr>
        </p:pic>
        <p:pic>
          <p:nvPicPr>
            <p:cNvPr id="419" name="object 4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56824" y="9233648"/>
              <a:ext cx="87189" cy="87189"/>
            </a:xfrm>
            <a:prstGeom prst="rect">
              <a:avLst/>
            </a:prstGeom>
          </p:spPr>
        </p:pic>
      </p:grpSp>
      <p:pic>
        <p:nvPicPr>
          <p:cNvPr id="420" name="object 4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58300" y="9104786"/>
            <a:ext cx="83856" cy="83856"/>
          </a:xfrm>
          <a:prstGeom prst="rect">
            <a:avLst/>
          </a:prstGeom>
        </p:spPr>
      </p:pic>
      <p:pic>
        <p:nvPicPr>
          <p:cNvPr id="421" name="object 4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59770" y="8975917"/>
            <a:ext cx="80523" cy="80522"/>
          </a:xfrm>
          <a:prstGeom prst="rect">
            <a:avLst/>
          </a:prstGeom>
        </p:spPr>
      </p:pic>
      <p:pic>
        <p:nvPicPr>
          <p:cNvPr id="422" name="object 4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61247" y="8847049"/>
            <a:ext cx="77189" cy="77189"/>
          </a:xfrm>
          <a:prstGeom prst="rect">
            <a:avLst/>
          </a:prstGeom>
        </p:spPr>
      </p:pic>
      <p:pic>
        <p:nvPicPr>
          <p:cNvPr id="423" name="object 4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662717" y="8718174"/>
            <a:ext cx="73882" cy="73882"/>
          </a:xfrm>
          <a:prstGeom prst="rect">
            <a:avLst/>
          </a:prstGeom>
        </p:spPr>
      </p:pic>
      <p:pic>
        <p:nvPicPr>
          <p:cNvPr id="424" name="object 424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664186" y="8589305"/>
            <a:ext cx="70550" cy="70549"/>
          </a:xfrm>
          <a:prstGeom prst="rect">
            <a:avLst/>
          </a:prstGeom>
        </p:spPr>
      </p:pic>
      <p:pic>
        <p:nvPicPr>
          <p:cNvPr id="425" name="object 4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665662" y="8460443"/>
            <a:ext cx="67216" cy="67216"/>
          </a:xfrm>
          <a:prstGeom prst="rect">
            <a:avLst/>
          </a:prstGeom>
        </p:spPr>
      </p:pic>
      <p:pic>
        <p:nvPicPr>
          <p:cNvPr id="426" name="object 42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7667132" y="8331575"/>
            <a:ext cx="63902" cy="63883"/>
          </a:xfrm>
          <a:prstGeom prst="rect">
            <a:avLst/>
          </a:prstGeom>
        </p:spPr>
      </p:pic>
      <p:sp>
        <p:nvSpPr>
          <p:cNvPr id="427" name="object 427"/>
          <p:cNvSpPr/>
          <p:nvPr/>
        </p:nvSpPr>
        <p:spPr>
          <a:xfrm>
            <a:off x="17668602" y="820270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7670079" y="807383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7671555" y="794497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7673025" y="781610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7674494" y="768723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7675970" y="755836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7677448" y="742949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7678911" y="730062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7680387" y="717176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6" name="object 436"/>
          <p:cNvGrpSpPr/>
          <p:nvPr/>
        </p:nvGrpSpPr>
        <p:grpSpPr>
          <a:xfrm>
            <a:off x="17442867" y="9132298"/>
            <a:ext cx="110489" cy="1155065"/>
            <a:chOff x="17442867" y="9132298"/>
            <a:chExt cx="110489" cy="1155065"/>
          </a:xfrm>
        </p:grpSpPr>
        <p:pic>
          <p:nvPicPr>
            <p:cNvPr id="437" name="object 43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7442867" y="10142275"/>
              <a:ext cx="110483" cy="144724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44343" y="10016031"/>
              <a:ext cx="107149" cy="107149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45819" y="9889780"/>
              <a:ext cx="103816" cy="103816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7447289" y="9763537"/>
              <a:ext cx="100483" cy="10048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448759" y="9637286"/>
              <a:ext cx="97176" cy="97176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50235" y="9511036"/>
              <a:ext cx="93842" cy="93842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451705" y="9384799"/>
              <a:ext cx="90496" cy="90496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53175" y="9258542"/>
              <a:ext cx="87189" cy="87189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54651" y="9132298"/>
              <a:ext cx="83856" cy="83856"/>
            </a:xfrm>
            <a:prstGeom prst="rect">
              <a:avLst/>
            </a:prstGeom>
          </p:spPr>
        </p:pic>
      </p:grpSp>
      <p:pic>
        <p:nvPicPr>
          <p:cNvPr id="446" name="object 4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56120" y="9006047"/>
            <a:ext cx="80529" cy="80522"/>
          </a:xfrm>
          <a:prstGeom prst="rect">
            <a:avLst/>
          </a:prstGeom>
        </p:spPr>
      </p:pic>
      <p:pic>
        <p:nvPicPr>
          <p:cNvPr id="447" name="object 4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457596" y="8879803"/>
            <a:ext cx="77189" cy="77189"/>
          </a:xfrm>
          <a:prstGeom prst="rect">
            <a:avLst/>
          </a:prstGeom>
        </p:spPr>
      </p:pic>
      <p:pic>
        <p:nvPicPr>
          <p:cNvPr id="448" name="object 44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7459066" y="8753554"/>
            <a:ext cx="73882" cy="73882"/>
          </a:xfrm>
          <a:prstGeom prst="rect">
            <a:avLst/>
          </a:prstGeom>
        </p:spPr>
      </p:pic>
      <p:pic>
        <p:nvPicPr>
          <p:cNvPr id="449" name="object 44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460543" y="8627303"/>
            <a:ext cx="70550" cy="70549"/>
          </a:xfrm>
          <a:prstGeom prst="rect">
            <a:avLst/>
          </a:prstGeom>
        </p:spPr>
      </p:pic>
      <p:pic>
        <p:nvPicPr>
          <p:cNvPr id="450" name="object 450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7463482" y="8374815"/>
            <a:ext cx="63896" cy="63883"/>
          </a:xfrm>
          <a:prstGeom prst="rect">
            <a:avLst/>
          </a:prstGeom>
        </p:spPr>
      </p:pic>
      <p:pic>
        <p:nvPicPr>
          <p:cNvPr id="451" name="object 4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462013" y="8501059"/>
            <a:ext cx="67216" cy="67216"/>
          </a:xfrm>
          <a:prstGeom prst="rect">
            <a:avLst/>
          </a:prstGeom>
        </p:spPr>
      </p:pic>
      <p:sp>
        <p:nvSpPr>
          <p:cNvPr id="452" name="object 452"/>
          <p:cNvSpPr/>
          <p:nvPr/>
        </p:nvSpPr>
        <p:spPr>
          <a:xfrm>
            <a:off x="17464958" y="82485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7466428" y="81223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7467905" y="79960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7469375" y="7869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7470851" y="774357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7472321" y="76173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7473796" y="749107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7475266" y="736482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7476736" y="723858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1" name="object 461"/>
          <p:cNvGrpSpPr/>
          <p:nvPr/>
        </p:nvGrpSpPr>
        <p:grpSpPr>
          <a:xfrm>
            <a:off x="17239222" y="9038271"/>
            <a:ext cx="110489" cy="1249045"/>
            <a:chOff x="17239222" y="9038271"/>
            <a:chExt cx="110489" cy="1249045"/>
          </a:xfrm>
        </p:grpSpPr>
        <p:pic>
          <p:nvPicPr>
            <p:cNvPr id="462" name="object 46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7239222" y="10026247"/>
              <a:ext cx="110483" cy="260752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42168" y="9902753"/>
              <a:ext cx="103816" cy="103816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43638" y="9779251"/>
              <a:ext cx="100489" cy="100483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245107" y="9655750"/>
              <a:ext cx="97176" cy="97176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46584" y="9532256"/>
              <a:ext cx="93842" cy="93842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7248060" y="9408768"/>
              <a:ext cx="90496" cy="9049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51000" y="9161772"/>
              <a:ext cx="83856" cy="83856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49523" y="9285267"/>
              <a:ext cx="87189" cy="87189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252476" y="9038271"/>
              <a:ext cx="80523" cy="80522"/>
            </a:xfrm>
            <a:prstGeom prst="rect">
              <a:avLst/>
            </a:prstGeom>
          </p:spPr>
        </p:pic>
      </p:grpSp>
      <p:pic>
        <p:nvPicPr>
          <p:cNvPr id="471" name="object 47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253953" y="8914776"/>
            <a:ext cx="77189" cy="77189"/>
          </a:xfrm>
          <a:prstGeom prst="rect">
            <a:avLst/>
          </a:prstGeom>
        </p:spPr>
      </p:pic>
      <p:pic>
        <p:nvPicPr>
          <p:cNvPr id="472" name="object 47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5416" y="8791275"/>
            <a:ext cx="73882" cy="73882"/>
          </a:xfrm>
          <a:prstGeom prst="rect">
            <a:avLst/>
          </a:prstGeom>
        </p:spPr>
      </p:pic>
      <p:pic>
        <p:nvPicPr>
          <p:cNvPr id="473" name="object 47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256892" y="8667781"/>
            <a:ext cx="70550" cy="70549"/>
          </a:xfrm>
          <a:prstGeom prst="rect">
            <a:avLst/>
          </a:prstGeom>
        </p:spPr>
      </p:pic>
      <p:pic>
        <p:nvPicPr>
          <p:cNvPr id="474" name="object 47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259833" y="8420786"/>
            <a:ext cx="63896" cy="63883"/>
          </a:xfrm>
          <a:prstGeom prst="rect">
            <a:avLst/>
          </a:prstGeom>
        </p:spPr>
      </p:pic>
      <p:pic>
        <p:nvPicPr>
          <p:cNvPr id="475" name="object 4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58369" y="8544286"/>
            <a:ext cx="67216" cy="67216"/>
          </a:xfrm>
          <a:prstGeom prst="rect">
            <a:avLst/>
          </a:prstGeom>
        </p:spPr>
      </p:pic>
      <p:sp>
        <p:nvSpPr>
          <p:cNvPr id="476" name="object 476"/>
          <p:cNvSpPr/>
          <p:nvPr/>
        </p:nvSpPr>
        <p:spPr>
          <a:xfrm>
            <a:off x="17261309" y="82972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17262785" y="817379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17264260" y="80503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7265724" y="7926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7267201" y="78032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7268677" y="767980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7270147" y="7556310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7271610" y="743280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105" y="13956"/>
                </a:lnTo>
                <a:lnTo>
                  <a:pt x="4691" y="13956"/>
                </a:lnTo>
                <a:lnTo>
                  <a:pt x="13962" y="13956"/>
                </a:lnTo>
                <a:lnTo>
                  <a:pt x="13962" y="2099"/>
                </a:lnTo>
                <a:lnTo>
                  <a:pt x="16062" y="0"/>
                </a:lnTo>
                <a:lnTo>
                  <a:pt x="21232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7273092" y="730932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5" name="object 485"/>
          <p:cNvGrpSpPr/>
          <p:nvPr/>
        </p:nvGrpSpPr>
        <p:grpSpPr>
          <a:xfrm>
            <a:off x="17035572" y="8959553"/>
            <a:ext cx="110489" cy="1327785"/>
            <a:chOff x="17035572" y="8959553"/>
            <a:chExt cx="110489" cy="1327785"/>
          </a:xfrm>
        </p:grpSpPr>
        <p:pic>
          <p:nvPicPr>
            <p:cNvPr id="486" name="object 48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035572" y="9918868"/>
              <a:ext cx="110483" cy="368131"/>
            </a:xfrm>
            <a:prstGeom prst="rect">
              <a:avLst/>
            </a:prstGeom>
          </p:spPr>
        </p:pic>
        <p:pic>
          <p:nvPicPr>
            <p:cNvPr id="487" name="object 48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039995" y="9798956"/>
              <a:ext cx="100483" cy="100483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041464" y="9679031"/>
              <a:ext cx="97176" cy="97176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044411" y="9439214"/>
              <a:ext cx="90496" cy="90496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042934" y="9559119"/>
              <a:ext cx="93843" cy="93842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045880" y="9319295"/>
              <a:ext cx="87189" cy="87189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7047350" y="9199377"/>
              <a:ext cx="83856" cy="83856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8826" y="9079465"/>
              <a:ext cx="80522" cy="80522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7050296" y="8959553"/>
              <a:ext cx="77196" cy="77189"/>
            </a:xfrm>
            <a:prstGeom prst="rect">
              <a:avLst/>
            </a:prstGeom>
          </p:spPr>
        </p:pic>
      </p:grpSp>
      <p:pic>
        <p:nvPicPr>
          <p:cNvPr id="495" name="object 49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051773" y="8839627"/>
            <a:ext cx="73882" cy="73882"/>
          </a:xfrm>
          <a:prstGeom prst="rect">
            <a:avLst/>
          </a:prstGeom>
        </p:spPr>
      </p:pic>
      <p:pic>
        <p:nvPicPr>
          <p:cNvPr id="496" name="object 49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053242" y="8719715"/>
            <a:ext cx="70550" cy="70550"/>
          </a:xfrm>
          <a:prstGeom prst="rect">
            <a:avLst/>
          </a:prstGeom>
        </p:spPr>
      </p:pic>
      <p:pic>
        <p:nvPicPr>
          <p:cNvPr id="497" name="object 4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054718" y="8599803"/>
            <a:ext cx="67216" cy="67216"/>
          </a:xfrm>
          <a:prstGeom prst="rect">
            <a:avLst/>
          </a:prstGeom>
        </p:spPr>
      </p:pic>
      <p:pic>
        <p:nvPicPr>
          <p:cNvPr id="498" name="object 498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7056188" y="8479885"/>
            <a:ext cx="63896" cy="63883"/>
          </a:xfrm>
          <a:prstGeom prst="rect">
            <a:avLst/>
          </a:prstGeom>
        </p:spPr>
      </p:pic>
      <p:sp>
        <p:nvSpPr>
          <p:cNvPr id="499" name="object 499"/>
          <p:cNvSpPr/>
          <p:nvPr/>
        </p:nvSpPr>
        <p:spPr>
          <a:xfrm>
            <a:off x="17057658" y="83599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7059135" y="824006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7060611" y="8120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7062081" y="800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7063550" y="78803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7065028" y="776039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7066504" y="764048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7067967" y="752056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17069443" y="740065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8" name="object 508"/>
          <p:cNvGrpSpPr/>
          <p:nvPr/>
        </p:nvGrpSpPr>
        <p:grpSpPr>
          <a:xfrm>
            <a:off x="16831922" y="8887986"/>
            <a:ext cx="110489" cy="1399540"/>
            <a:chOff x="16831922" y="8887986"/>
            <a:chExt cx="110489" cy="1399540"/>
          </a:xfrm>
        </p:grpSpPr>
        <p:pic>
          <p:nvPicPr>
            <p:cNvPr id="509" name="object 50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6831922" y="9818653"/>
              <a:ext cx="110483" cy="468345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837815" y="9702317"/>
              <a:ext cx="97176" cy="97176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839291" y="9585981"/>
              <a:ext cx="93843" cy="93842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840761" y="9469659"/>
              <a:ext cx="90496" cy="9049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42230" y="9353316"/>
              <a:ext cx="87189" cy="87189"/>
            </a:xfrm>
            <a:prstGeom prst="rect">
              <a:avLst/>
            </a:prstGeom>
          </p:spPr>
        </p:pic>
        <p:pic>
          <p:nvPicPr>
            <p:cNvPr id="514" name="object 5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5177" y="9120651"/>
              <a:ext cx="80523" cy="80522"/>
            </a:xfrm>
            <a:prstGeom prst="rect">
              <a:avLst/>
            </a:prstGeom>
          </p:spPr>
        </p:pic>
        <p:pic>
          <p:nvPicPr>
            <p:cNvPr id="515" name="object 51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843707" y="9236987"/>
              <a:ext cx="83856" cy="83856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46653" y="9004321"/>
              <a:ext cx="77189" cy="77189"/>
            </a:xfrm>
            <a:prstGeom prst="rect">
              <a:avLst/>
            </a:prstGeom>
          </p:spPr>
        </p:pic>
        <p:pic>
          <p:nvPicPr>
            <p:cNvPr id="517" name="object 51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848123" y="8887986"/>
              <a:ext cx="73882" cy="73882"/>
            </a:xfrm>
            <a:prstGeom prst="rect">
              <a:avLst/>
            </a:prstGeom>
          </p:spPr>
        </p:pic>
      </p:grpSp>
      <p:pic>
        <p:nvPicPr>
          <p:cNvPr id="518" name="object 51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6849599" y="8771649"/>
            <a:ext cx="70549" cy="70550"/>
          </a:xfrm>
          <a:prstGeom prst="rect">
            <a:avLst/>
          </a:prstGeom>
        </p:spPr>
      </p:pic>
      <p:pic>
        <p:nvPicPr>
          <p:cNvPr id="519" name="object 5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51069" y="8655321"/>
            <a:ext cx="67216" cy="67216"/>
          </a:xfrm>
          <a:prstGeom prst="rect">
            <a:avLst/>
          </a:prstGeom>
        </p:spPr>
      </p:pic>
      <p:pic>
        <p:nvPicPr>
          <p:cNvPr id="520" name="object 520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6852544" y="8538984"/>
            <a:ext cx="63889" cy="63883"/>
          </a:xfrm>
          <a:prstGeom prst="rect">
            <a:avLst/>
          </a:prstGeom>
        </p:spPr>
      </p:pic>
      <p:sp>
        <p:nvSpPr>
          <p:cNvPr id="521" name="object 521"/>
          <p:cNvSpPr/>
          <p:nvPr/>
        </p:nvSpPr>
        <p:spPr>
          <a:xfrm>
            <a:off x="16854014" y="84226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6855484" y="830632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6856961" y="81899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6858431" y="807365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6859907" y="795731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6861377" y="784098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6862852" y="772465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6864322" y="760831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3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9" name="object 529"/>
          <p:cNvGrpSpPr/>
          <p:nvPr/>
        </p:nvGrpSpPr>
        <p:grpSpPr>
          <a:xfrm>
            <a:off x="16628271" y="8835926"/>
            <a:ext cx="110489" cy="1451610"/>
            <a:chOff x="16628271" y="8835926"/>
            <a:chExt cx="110489" cy="1451610"/>
          </a:xfrm>
        </p:grpSpPr>
        <p:sp>
          <p:nvSpPr>
            <p:cNvPr id="530" name="object 530"/>
            <p:cNvSpPr/>
            <p:nvPr/>
          </p:nvSpPr>
          <p:spPr>
            <a:xfrm>
              <a:off x="16628262" y="9619500"/>
              <a:ext cx="110489" cy="668020"/>
            </a:xfrm>
            <a:custGeom>
              <a:avLst/>
              <a:gdLst/>
              <a:ahLst/>
              <a:cxnLst/>
              <a:rect l="l" t="t" r="r" b="b"/>
              <a:pathLst>
                <a:path w="110490" h="668020">
                  <a:moveTo>
                    <a:pt x="101219" y="40411"/>
                  </a:moveTo>
                  <a:lnTo>
                    <a:pt x="95935" y="35128"/>
                  </a:lnTo>
                  <a:lnTo>
                    <a:pt x="66090" y="35128"/>
                  </a:lnTo>
                  <a:lnTo>
                    <a:pt x="66090" y="5283"/>
                  </a:lnTo>
                  <a:lnTo>
                    <a:pt x="60807" y="0"/>
                  </a:lnTo>
                  <a:lnTo>
                    <a:pt x="47790" y="0"/>
                  </a:lnTo>
                  <a:lnTo>
                    <a:pt x="42506" y="5283"/>
                  </a:lnTo>
                  <a:lnTo>
                    <a:pt x="42506" y="35128"/>
                  </a:lnTo>
                  <a:lnTo>
                    <a:pt x="19164" y="35128"/>
                  </a:lnTo>
                  <a:lnTo>
                    <a:pt x="12649" y="35128"/>
                  </a:lnTo>
                  <a:lnTo>
                    <a:pt x="7366" y="40398"/>
                  </a:lnTo>
                  <a:lnTo>
                    <a:pt x="7366" y="53428"/>
                  </a:lnTo>
                  <a:lnTo>
                    <a:pt x="12649" y="58712"/>
                  </a:lnTo>
                  <a:lnTo>
                    <a:pt x="42506" y="58712"/>
                  </a:lnTo>
                  <a:lnTo>
                    <a:pt x="42506" y="88557"/>
                  </a:lnTo>
                  <a:lnTo>
                    <a:pt x="47790" y="93840"/>
                  </a:lnTo>
                  <a:lnTo>
                    <a:pt x="60807" y="93840"/>
                  </a:lnTo>
                  <a:lnTo>
                    <a:pt x="66090" y="88557"/>
                  </a:lnTo>
                  <a:lnTo>
                    <a:pt x="66090" y="58712"/>
                  </a:lnTo>
                  <a:lnTo>
                    <a:pt x="95935" y="58712"/>
                  </a:lnTo>
                  <a:lnTo>
                    <a:pt x="101219" y="53428"/>
                  </a:lnTo>
                  <a:lnTo>
                    <a:pt x="101219" y="40411"/>
                  </a:lnTo>
                  <a:close/>
                </a:path>
                <a:path w="110490" h="668020">
                  <a:moveTo>
                    <a:pt x="103073" y="153771"/>
                  </a:moveTo>
                  <a:lnTo>
                    <a:pt x="97612" y="148310"/>
                  </a:lnTo>
                  <a:lnTo>
                    <a:pt x="66700" y="148310"/>
                  </a:lnTo>
                  <a:lnTo>
                    <a:pt x="66700" y="117398"/>
                  </a:lnTo>
                  <a:lnTo>
                    <a:pt x="61226" y="111925"/>
                  </a:lnTo>
                  <a:lnTo>
                    <a:pt x="47739" y="111925"/>
                  </a:lnTo>
                  <a:lnTo>
                    <a:pt x="42278" y="117398"/>
                  </a:lnTo>
                  <a:lnTo>
                    <a:pt x="42278" y="148310"/>
                  </a:lnTo>
                  <a:lnTo>
                    <a:pt x="18110" y="148310"/>
                  </a:lnTo>
                  <a:lnTo>
                    <a:pt x="11366" y="148310"/>
                  </a:lnTo>
                  <a:lnTo>
                    <a:pt x="5905" y="153784"/>
                  </a:lnTo>
                  <a:lnTo>
                    <a:pt x="5892" y="167259"/>
                  </a:lnTo>
                  <a:lnTo>
                    <a:pt x="11366" y="172732"/>
                  </a:lnTo>
                  <a:lnTo>
                    <a:pt x="42278" y="172732"/>
                  </a:lnTo>
                  <a:lnTo>
                    <a:pt x="42278" y="203644"/>
                  </a:lnTo>
                  <a:lnTo>
                    <a:pt x="47739" y="209105"/>
                  </a:lnTo>
                  <a:lnTo>
                    <a:pt x="61226" y="209105"/>
                  </a:lnTo>
                  <a:lnTo>
                    <a:pt x="66700" y="203644"/>
                  </a:lnTo>
                  <a:lnTo>
                    <a:pt x="66700" y="172732"/>
                  </a:lnTo>
                  <a:lnTo>
                    <a:pt x="97612" y="172732"/>
                  </a:lnTo>
                  <a:lnTo>
                    <a:pt x="103073" y="167259"/>
                  </a:lnTo>
                  <a:lnTo>
                    <a:pt x="103073" y="153771"/>
                  </a:lnTo>
                  <a:close/>
                </a:path>
                <a:path w="110490" h="668020">
                  <a:moveTo>
                    <a:pt x="104914" y="267144"/>
                  </a:moveTo>
                  <a:lnTo>
                    <a:pt x="99263" y="261493"/>
                  </a:lnTo>
                  <a:lnTo>
                    <a:pt x="67297" y="261493"/>
                  </a:lnTo>
                  <a:lnTo>
                    <a:pt x="67297" y="229527"/>
                  </a:lnTo>
                  <a:lnTo>
                    <a:pt x="61645" y="223875"/>
                  </a:lnTo>
                  <a:lnTo>
                    <a:pt x="47701" y="223875"/>
                  </a:lnTo>
                  <a:lnTo>
                    <a:pt x="42049" y="229527"/>
                  </a:lnTo>
                  <a:lnTo>
                    <a:pt x="42049" y="261493"/>
                  </a:lnTo>
                  <a:lnTo>
                    <a:pt x="17056" y="261493"/>
                  </a:lnTo>
                  <a:lnTo>
                    <a:pt x="10083" y="261493"/>
                  </a:lnTo>
                  <a:lnTo>
                    <a:pt x="4432" y="267144"/>
                  </a:lnTo>
                  <a:lnTo>
                    <a:pt x="4432" y="281089"/>
                  </a:lnTo>
                  <a:lnTo>
                    <a:pt x="10083" y="286740"/>
                  </a:lnTo>
                  <a:lnTo>
                    <a:pt x="42049" y="286740"/>
                  </a:lnTo>
                  <a:lnTo>
                    <a:pt x="42049" y="318706"/>
                  </a:lnTo>
                  <a:lnTo>
                    <a:pt x="47701" y="324358"/>
                  </a:lnTo>
                  <a:lnTo>
                    <a:pt x="61645" y="324358"/>
                  </a:lnTo>
                  <a:lnTo>
                    <a:pt x="67297" y="318706"/>
                  </a:lnTo>
                  <a:lnTo>
                    <a:pt x="67297" y="286740"/>
                  </a:lnTo>
                  <a:lnTo>
                    <a:pt x="99263" y="286740"/>
                  </a:lnTo>
                  <a:lnTo>
                    <a:pt x="104914" y="281089"/>
                  </a:lnTo>
                  <a:lnTo>
                    <a:pt x="104914" y="267144"/>
                  </a:lnTo>
                  <a:close/>
                </a:path>
                <a:path w="110490" h="668020">
                  <a:moveTo>
                    <a:pt x="106768" y="380517"/>
                  </a:moveTo>
                  <a:lnTo>
                    <a:pt x="100926" y="374675"/>
                  </a:lnTo>
                  <a:lnTo>
                    <a:pt x="67906" y="374675"/>
                  </a:lnTo>
                  <a:lnTo>
                    <a:pt x="67906" y="341655"/>
                  </a:lnTo>
                  <a:lnTo>
                    <a:pt x="62064" y="335813"/>
                  </a:lnTo>
                  <a:lnTo>
                    <a:pt x="47663" y="335813"/>
                  </a:lnTo>
                  <a:lnTo>
                    <a:pt x="41821" y="341655"/>
                  </a:lnTo>
                  <a:lnTo>
                    <a:pt x="41821" y="374675"/>
                  </a:lnTo>
                  <a:lnTo>
                    <a:pt x="16002" y="374675"/>
                  </a:lnTo>
                  <a:lnTo>
                    <a:pt x="8801" y="374675"/>
                  </a:lnTo>
                  <a:lnTo>
                    <a:pt x="2959" y="380517"/>
                  </a:lnTo>
                  <a:lnTo>
                    <a:pt x="2959" y="394931"/>
                  </a:lnTo>
                  <a:lnTo>
                    <a:pt x="8801" y="400773"/>
                  </a:lnTo>
                  <a:lnTo>
                    <a:pt x="41821" y="400773"/>
                  </a:lnTo>
                  <a:lnTo>
                    <a:pt x="41821" y="433793"/>
                  </a:lnTo>
                  <a:lnTo>
                    <a:pt x="47663" y="439635"/>
                  </a:lnTo>
                  <a:lnTo>
                    <a:pt x="62064" y="439635"/>
                  </a:lnTo>
                  <a:lnTo>
                    <a:pt x="67906" y="433793"/>
                  </a:lnTo>
                  <a:lnTo>
                    <a:pt x="67906" y="400773"/>
                  </a:lnTo>
                  <a:lnTo>
                    <a:pt x="100926" y="400773"/>
                  </a:lnTo>
                  <a:lnTo>
                    <a:pt x="106768" y="394931"/>
                  </a:lnTo>
                  <a:lnTo>
                    <a:pt x="106768" y="380517"/>
                  </a:lnTo>
                  <a:close/>
                </a:path>
                <a:path w="110490" h="668020">
                  <a:moveTo>
                    <a:pt x="108635" y="493890"/>
                  </a:moveTo>
                  <a:lnTo>
                    <a:pt x="102603" y="487857"/>
                  </a:lnTo>
                  <a:lnTo>
                    <a:pt x="68516" y="487857"/>
                  </a:lnTo>
                  <a:lnTo>
                    <a:pt x="68516" y="453783"/>
                  </a:lnTo>
                  <a:lnTo>
                    <a:pt x="62484" y="447751"/>
                  </a:lnTo>
                  <a:lnTo>
                    <a:pt x="47625" y="447751"/>
                  </a:lnTo>
                  <a:lnTo>
                    <a:pt x="41592" y="453783"/>
                  </a:lnTo>
                  <a:lnTo>
                    <a:pt x="41592" y="487857"/>
                  </a:lnTo>
                  <a:lnTo>
                    <a:pt x="14947" y="487857"/>
                  </a:lnTo>
                  <a:lnTo>
                    <a:pt x="7505" y="487857"/>
                  </a:lnTo>
                  <a:lnTo>
                    <a:pt x="1485" y="493890"/>
                  </a:lnTo>
                  <a:lnTo>
                    <a:pt x="1485" y="508762"/>
                  </a:lnTo>
                  <a:lnTo>
                    <a:pt x="7505" y="514794"/>
                  </a:lnTo>
                  <a:lnTo>
                    <a:pt x="41592" y="514794"/>
                  </a:lnTo>
                  <a:lnTo>
                    <a:pt x="41592" y="548868"/>
                  </a:lnTo>
                  <a:lnTo>
                    <a:pt x="47625" y="554901"/>
                  </a:lnTo>
                  <a:lnTo>
                    <a:pt x="62484" y="554901"/>
                  </a:lnTo>
                  <a:lnTo>
                    <a:pt x="68516" y="548868"/>
                  </a:lnTo>
                  <a:lnTo>
                    <a:pt x="68516" y="514794"/>
                  </a:lnTo>
                  <a:lnTo>
                    <a:pt x="102603" y="514794"/>
                  </a:lnTo>
                  <a:lnTo>
                    <a:pt x="108635" y="508762"/>
                  </a:lnTo>
                  <a:lnTo>
                    <a:pt x="108635" y="493890"/>
                  </a:lnTo>
                  <a:close/>
                </a:path>
                <a:path w="110490" h="668020">
                  <a:moveTo>
                    <a:pt x="110490" y="607263"/>
                  </a:moveTo>
                  <a:lnTo>
                    <a:pt x="104267" y="601052"/>
                  </a:lnTo>
                  <a:lnTo>
                    <a:pt x="69126" y="601052"/>
                  </a:lnTo>
                  <a:lnTo>
                    <a:pt x="69126" y="565899"/>
                  </a:lnTo>
                  <a:lnTo>
                    <a:pt x="62915" y="559689"/>
                  </a:lnTo>
                  <a:lnTo>
                    <a:pt x="47574" y="559689"/>
                  </a:lnTo>
                  <a:lnTo>
                    <a:pt x="41363" y="565899"/>
                  </a:lnTo>
                  <a:lnTo>
                    <a:pt x="41363" y="601052"/>
                  </a:lnTo>
                  <a:lnTo>
                    <a:pt x="6223" y="601052"/>
                  </a:lnTo>
                  <a:lnTo>
                    <a:pt x="0" y="607263"/>
                  </a:lnTo>
                  <a:lnTo>
                    <a:pt x="0" y="622604"/>
                  </a:lnTo>
                  <a:lnTo>
                    <a:pt x="6223" y="628815"/>
                  </a:lnTo>
                  <a:lnTo>
                    <a:pt x="41363" y="628815"/>
                  </a:lnTo>
                  <a:lnTo>
                    <a:pt x="41363" y="663956"/>
                  </a:lnTo>
                  <a:lnTo>
                    <a:pt x="44907" y="667499"/>
                  </a:lnTo>
                  <a:lnTo>
                    <a:pt x="65582" y="667499"/>
                  </a:lnTo>
                  <a:lnTo>
                    <a:pt x="69126" y="663956"/>
                  </a:lnTo>
                  <a:lnTo>
                    <a:pt x="69126" y="628815"/>
                  </a:lnTo>
                  <a:lnTo>
                    <a:pt x="104267" y="628815"/>
                  </a:lnTo>
                  <a:lnTo>
                    <a:pt x="110490" y="622604"/>
                  </a:lnTo>
                  <a:lnTo>
                    <a:pt x="110490" y="6072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1" name="object 53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637117" y="9507558"/>
              <a:ext cx="90496" cy="90496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38580" y="9395618"/>
              <a:ext cx="87189" cy="87189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40056" y="9283679"/>
              <a:ext cx="83856" cy="83856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41532" y="9171739"/>
              <a:ext cx="80523" cy="80522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643009" y="9059806"/>
              <a:ext cx="77189" cy="7718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644472" y="8947859"/>
              <a:ext cx="73882" cy="73882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6645948" y="8835926"/>
              <a:ext cx="70549" cy="70550"/>
            </a:xfrm>
            <a:prstGeom prst="rect">
              <a:avLst/>
            </a:prstGeom>
          </p:spPr>
        </p:pic>
      </p:grpSp>
      <p:pic>
        <p:nvPicPr>
          <p:cNvPr id="538" name="object 5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47419" y="8723987"/>
            <a:ext cx="67223" cy="67216"/>
          </a:xfrm>
          <a:prstGeom prst="rect">
            <a:avLst/>
          </a:prstGeom>
        </p:spPr>
      </p:pic>
      <p:pic>
        <p:nvPicPr>
          <p:cNvPr id="539" name="object 53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6648895" y="8612047"/>
            <a:ext cx="63883" cy="63883"/>
          </a:xfrm>
          <a:prstGeom prst="rect">
            <a:avLst/>
          </a:prstGeom>
        </p:spPr>
      </p:pic>
      <p:sp>
        <p:nvSpPr>
          <p:cNvPr id="540" name="object 540"/>
          <p:cNvSpPr/>
          <p:nvPr/>
        </p:nvSpPr>
        <p:spPr>
          <a:xfrm>
            <a:off x="16650365" y="85001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6651840" y="838817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6653310" y="827624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6654780" y="81642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6656257" y="80523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6657727" y="79404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9" y="41449"/>
                </a:lnTo>
                <a:lnTo>
                  <a:pt x="16449" y="27479"/>
                </a:lnTo>
                <a:lnTo>
                  <a:pt x="2473" y="27479"/>
                </a:lnTo>
                <a:lnTo>
                  <a:pt x="6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24" y="16443"/>
                </a:lnTo>
                <a:lnTo>
                  <a:pt x="16449" y="16443"/>
                </a:lnTo>
                <a:lnTo>
                  <a:pt x="16449" y="2467"/>
                </a:lnTo>
                <a:lnTo>
                  <a:pt x="18923" y="0"/>
                </a:lnTo>
                <a:lnTo>
                  <a:pt x="25019" y="0"/>
                </a:lnTo>
                <a:lnTo>
                  <a:pt x="27486" y="2473"/>
                </a:lnTo>
                <a:lnTo>
                  <a:pt x="27486" y="16443"/>
                </a:lnTo>
                <a:lnTo>
                  <a:pt x="41462" y="16443"/>
                </a:lnTo>
                <a:lnTo>
                  <a:pt x="43929" y="18916"/>
                </a:lnTo>
                <a:lnTo>
                  <a:pt x="43929" y="25012"/>
                </a:lnTo>
                <a:lnTo>
                  <a:pt x="41455" y="27479"/>
                </a:lnTo>
                <a:lnTo>
                  <a:pt x="27486" y="27479"/>
                </a:lnTo>
                <a:lnTo>
                  <a:pt x="27486" y="41455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6659203" y="782848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96"/>
                </a:moveTo>
                <a:lnTo>
                  <a:pt x="17479" y="40596"/>
                </a:lnTo>
                <a:lnTo>
                  <a:pt x="15196" y="38312"/>
                </a:lnTo>
                <a:lnTo>
                  <a:pt x="15196" y="25399"/>
                </a:lnTo>
                <a:lnTo>
                  <a:pt x="2283" y="25399"/>
                </a:lnTo>
                <a:lnTo>
                  <a:pt x="0" y="23116"/>
                </a:lnTo>
                <a:lnTo>
                  <a:pt x="0" y="17486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12" y="25399"/>
                </a:lnTo>
                <a:lnTo>
                  <a:pt x="25392" y="25399"/>
                </a:lnTo>
                <a:lnTo>
                  <a:pt x="25392" y="38312"/>
                </a:lnTo>
                <a:lnTo>
                  <a:pt x="23109" y="405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6660672" y="771654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8" name="object 548"/>
          <p:cNvGrpSpPr/>
          <p:nvPr/>
        </p:nvGrpSpPr>
        <p:grpSpPr>
          <a:xfrm>
            <a:off x="16424628" y="8685799"/>
            <a:ext cx="110489" cy="1601470"/>
            <a:chOff x="16424628" y="8685799"/>
            <a:chExt cx="110489" cy="1601470"/>
          </a:xfrm>
        </p:grpSpPr>
        <p:sp>
          <p:nvSpPr>
            <p:cNvPr id="549" name="object 549"/>
            <p:cNvSpPr/>
            <p:nvPr/>
          </p:nvSpPr>
          <p:spPr>
            <a:xfrm>
              <a:off x="16424618" y="9545560"/>
              <a:ext cx="110489" cy="741680"/>
            </a:xfrm>
            <a:custGeom>
              <a:avLst/>
              <a:gdLst/>
              <a:ahLst/>
              <a:cxnLst/>
              <a:rect l="l" t="t" r="r" b="b"/>
              <a:pathLst>
                <a:path w="110490" h="741679">
                  <a:moveTo>
                    <a:pt x="99339" y="38976"/>
                  </a:moveTo>
                  <a:lnTo>
                    <a:pt x="94246" y="33883"/>
                  </a:lnTo>
                  <a:lnTo>
                    <a:pt x="65468" y="33883"/>
                  </a:lnTo>
                  <a:lnTo>
                    <a:pt x="65468" y="5092"/>
                  </a:lnTo>
                  <a:lnTo>
                    <a:pt x="60375" y="0"/>
                  </a:lnTo>
                  <a:lnTo>
                    <a:pt x="47815" y="0"/>
                  </a:lnTo>
                  <a:lnTo>
                    <a:pt x="42722" y="5092"/>
                  </a:lnTo>
                  <a:lnTo>
                    <a:pt x="42722" y="33883"/>
                  </a:lnTo>
                  <a:lnTo>
                    <a:pt x="20218" y="33883"/>
                  </a:lnTo>
                  <a:lnTo>
                    <a:pt x="13931" y="33883"/>
                  </a:lnTo>
                  <a:lnTo>
                    <a:pt x="8839" y="38976"/>
                  </a:lnTo>
                  <a:lnTo>
                    <a:pt x="8839" y="51523"/>
                  </a:lnTo>
                  <a:lnTo>
                    <a:pt x="13931" y="56616"/>
                  </a:lnTo>
                  <a:lnTo>
                    <a:pt x="42722" y="56616"/>
                  </a:lnTo>
                  <a:lnTo>
                    <a:pt x="42722" y="85407"/>
                  </a:lnTo>
                  <a:lnTo>
                    <a:pt x="47815" y="90500"/>
                  </a:lnTo>
                  <a:lnTo>
                    <a:pt x="60375" y="90500"/>
                  </a:lnTo>
                  <a:lnTo>
                    <a:pt x="65468" y="85407"/>
                  </a:lnTo>
                  <a:lnTo>
                    <a:pt x="65468" y="56616"/>
                  </a:lnTo>
                  <a:lnTo>
                    <a:pt x="94246" y="56616"/>
                  </a:lnTo>
                  <a:lnTo>
                    <a:pt x="99339" y="51523"/>
                  </a:lnTo>
                  <a:lnTo>
                    <a:pt x="99339" y="38976"/>
                  </a:lnTo>
                  <a:close/>
                </a:path>
                <a:path w="110490" h="741679">
                  <a:moveTo>
                    <a:pt x="101206" y="147878"/>
                  </a:moveTo>
                  <a:lnTo>
                    <a:pt x="95923" y="142595"/>
                  </a:lnTo>
                  <a:lnTo>
                    <a:pt x="66078" y="142595"/>
                  </a:lnTo>
                  <a:lnTo>
                    <a:pt x="66078" y="112737"/>
                  </a:lnTo>
                  <a:lnTo>
                    <a:pt x="60794" y="107454"/>
                  </a:lnTo>
                  <a:lnTo>
                    <a:pt x="47777" y="107454"/>
                  </a:lnTo>
                  <a:lnTo>
                    <a:pt x="42494" y="112737"/>
                  </a:lnTo>
                  <a:lnTo>
                    <a:pt x="42494" y="142595"/>
                  </a:lnTo>
                  <a:lnTo>
                    <a:pt x="19151" y="142595"/>
                  </a:lnTo>
                  <a:lnTo>
                    <a:pt x="12649" y="142595"/>
                  </a:lnTo>
                  <a:lnTo>
                    <a:pt x="7366" y="147878"/>
                  </a:lnTo>
                  <a:lnTo>
                    <a:pt x="7366" y="160896"/>
                  </a:lnTo>
                  <a:lnTo>
                    <a:pt x="12649" y="166166"/>
                  </a:lnTo>
                  <a:lnTo>
                    <a:pt x="42494" y="166166"/>
                  </a:lnTo>
                  <a:lnTo>
                    <a:pt x="42494" y="196024"/>
                  </a:lnTo>
                  <a:lnTo>
                    <a:pt x="47777" y="201307"/>
                  </a:lnTo>
                  <a:lnTo>
                    <a:pt x="60794" y="201307"/>
                  </a:lnTo>
                  <a:lnTo>
                    <a:pt x="66078" y="196024"/>
                  </a:lnTo>
                  <a:lnTo>
                    <a:pt x="66078" y="166166"/>
                  </a:lnTo>
                  <a:lnTo>
                    <a:pt x="95923" y="166166"/>
                  </a:lnTo>
                  <a:lnTo>
                    <a:pt x="101206" y="160896"/>
                  </a:lnTo>
                  <a:lnTo>
                    <a:pt x="101206" y="147878"/>
                  </a:lnTo>
                  <a:close/>
                </a:path>
                <a:path w="110490" h="741679">
                  <a:moveTo>
                    <a:pt x="103073" y="256768"/>
                  </a:moveTo>
                  <a:lnTo>
                    <a:pt x="97612" y="251307"/>
                  </a:lnTo>
                  <a:lnTo>
                    <a:pt x="66700" y="251307"/>
                  </a:lnTo>
                  <a:lnTo>
                    <a:pt x="66700" y="220395"/>
                  </a:lnTo>
                  <a:lnTo>
                    <a:pt x="61226" y="214934"/>
                  </a:lnTo>
                  <a:lnTo>
                    <a:pt x="47739" y="214934"/>
                  </a:lnTo>
                  <a:lnTo>
                    <a:pt x="42278" y="220395"/>
                  </a:lnTo>
                  <a:lnTo>
                    <a:pt x="42278" y="251307"/>
                  </a:lnTo>
                  <a:lnTo>
                    <a:pt x="18110" y="251307"/>
                  </a:lnTo>
                  <a:lnTo>
                    <a:pt x="11366" y="251307"/>
                  </a:lnTo>
                  <a:lnTo>
                    <a:pt x="5892" y="256768"/>
                  </a:lnTo>
                  <a:lnTo>
                    <a:pt x="5892" y="270268"/>
                  </a:lnTo>
                  <a:lnTo>
                    <a:pt x="11366" y="275729"/>
                  </a:lnTo>
                  <a:lnTo>
                    <a:pt x="42278" y="275729"/>
                  </a:lnTo>
                  <a:lnTo>
                    <a:pt x="42278" y="306641"/>
                  </a:lnTo>
                  <a:lnTo>
                    <a:pt x="47739" y="312102"/>
                  </a:lnTo>
                  <a:lnTo>
                    <a:pt x="61226" y="312102"/>
                  </a:lnTo>
                  <a:lnTo>
                    <a:pt x="66700" y="306641"/>
                  </a:lnTo>
                  <a:lnTo>
                    <a:pt x="66700" y="275729"/>
                  </a:lnTo>
                  <a:lnTo>
                    <a:pt x="97612" y="275729"/>
                  </a:lnTo>
                  <a:lnTo>
                    <a:pt x="103073" y="270268"/>
                  </a:lnTo>
                  <a:lnTo>
                    <a:pt x="103073" y="256768"/>
                  </a:lnTo>
                  <a:close/>
                </a:path>
                <a:path w="110490" h="741679">
                  <a:moveTo>
                    <a:pt x="104914" y="365671"/>
                  </a:moveTo>
                  <a:lnTo>
                    <a:pt x="99263" y="360019"/>
                  </a:lnTo>
                  <a:lnTo>
                    <a:pt x="67297" y="360019"/>
                  </a:lnTo>
                  <a:lnTo>
                    <a:pt x="67297" y="328053"/>
                  </a:lnTo>
                  <a:lnTo>
                    <a:pt x="61633" y="322402"/>
                  </a:lnTo>
                  <a:lnTo>
                    <a:pt x="47701" y="322402"/>
                  </a:lnTo>
                  <a:lnTo>
                    <a:pt x="42049" y="328053"/>
                  </a:lnTo>
                  <a:lnTo>
                    <a:pt x="42049" y="360019"/>
                  </a:lnTo>
                  <a:lnTo>
                    <a:pt x="17056" y="360019"/>
                  </a:lnTo>
                  <a:lnTo>
                    <a:pt x="10071" y="360019"/>
                  </a:lnTo>
                  <a:lnTo>
                    <a:pt x="4432" y="365671"/>
                  </a:lnTo>
                  <a:lnTo>
                    <a:pt x="4432" y="379615"/>
                  </a:lnTo>
                  <a:lnTo>
                    <a:pt x="10071" y="385267"/>
                  </a:lnTo>
                  <a:lnTo>
                    <a:pt x="42049" y="385267"/>
                  </a:lnTo>
                  <a:lnTo>
                    <a:pt x="42049" y="417233"/>
                  </a:lnTo>
                  <a:lnTo>
                    <a:pt x="47701" y="422884"/>
                  </a:lnTo>
                  <a:lnTo>
                    <a:pt x="61633" y="422884"/>
                  </a:lnTo>
                  <a:lnTo>
                    <a:pt x="67297" y="417233"/>
                  </a:lnTo>
                  <a:lnTo>
                    <a:pt x="67297" y="385267"/>
                  </a:lnTo>
                  <a:lnTo>
                    <a:pt x="99250" y="385267"/>
                  </a:lnTo>
                  <a:lnTo>
                    <a:pt x="104914" y="379615"/>
                  </a:lnTo>
                  <a:lnTo>
                    <a:pt x="104914" y="365671"/>
                  </a:lnTo>
                  <a:close/>
                </a:path>
                <a:path w="110490" h="741679">
                  <a:moveTo>
                    <a:pt x="106768" y="474573"/>
                  </a:moveTo>
                  <a:lnTo>
                    <a:pt x="100926" y="468731"/>
                  </a:lnTo>
                  <a:lnTo>
                    <a:pt x="67906" y="468731"/>
                  </a:lnTo>
                  <a:lnTo>
                    <a:pt x="67906" y="435711"/>
                  </a:lnTo>
                  <a:lnTo>
                    <a:pt x="62064" y="429869"/>
                  </a:lnTo>
                  <a:lnTo>
                    <a:pt x="47650" y="429869"/>
                  </a:lnTo>
                  <a:lnTo>
                    <a:pt x="41808" y="435711"/>
                  </a:lnTo>
                  <a:lnTo>
                    <a:pt x="41808" y="468731"/>
                  </a:lnTo>
                  <a:lnTo>
                    <a:pt x="15989" y="468731"/>
                  </a:lnTo>
                  <a:lnTo>
                    <a:pt x="8788" y="468731"/>
                  </a:lnTo>
                  <a:lnTo>
                    <a:pt x="2946" y="474573"/>
                  </a:lnTo>
                  <a:lnTo>
                    <a:pt x="2946" y="488975"/>
                  </a:lnTo>
                  <a:lnTo>
                    <a:pt x="8788" y="494817"/>
                  </a:lnTo>
                  <a:lnTo>
                    <a:pt x="41808" y="494817"/>
                  </a:lnTo>
                  <a:lnTo>
                    <a:pt x="41808" y="527850"/>
                  </a:lnTo>
                  <a:lnTo>
                    <a:pt x="47650" y="533679"/>
                  </a:lnTo>
                  <a:lnTo>
                    <a:pt x="62064" y="533679"/>
                  </a:lnTo>
                  <a:lnTo>
                    <a:pt x="67906" y="527850"/>
                  </a:lnTo>
                  <a:lnTo>
                    <a:pt x="67906" y="494817"/>
                  </a:lnTo>
                  <a:lnTo>
                    <a:pt x="100926" y="494817"/>
                  </a:lnTo>
                  <a:lnTo>
                    <a:pt x="106768" y="488975"/>
                  </a:lnTo>
                  <a:lnTo>
                    <a:pt x="106768" y="474573"/>
                  </a:lnTo>
                  <a:close/>
                </a:path>
                <a:path w="110490" h="741679">
                  <a:moveTo>
                    <a:pt x="108623" y="583476"/>
                  </a:moveTo>
                  <a:lnTo>
                    <a:pt x="102590" y="577443"/>
                  </a:lnTo>
                  <a:lnTo>
                    <a:pt x="68516" y="577443"/>
                  </a:lnTo>
                  <a:lnTo>
                    <a:pt x="68516" y="543369"/>
                  </a:lnTo>
                  <a:lnTo>
                    <a:pt x="62484" y="537337"/>
                  </a:lnTo>
                  <a:lnTo>
                    <a:pt x="47612" y="537337"/>
                  </a:lnTo>
                  <a:lnTo>
                    <a:pt x="41579" y="543369"/>
                  </a:lnTo>
                  <a:lnTo>
                    <a:pt x="41579" y="577443"/>
                  </a:lnTo>
                  <a:lnTo>
                    <a:pt x="14935" y="577443"/>
                  </a:lnTo>
                  <a:lnTo>
                    <a:pt x="7505" y="577443"/>
                  </a:lnTo>
                  <a:lnTo>
                    <a:pt x="1473" y="583476"/>
                  </a:lnTo>
                  <a:lnTo>
                    <a:pt x="1473" y="598347"/>
                  </a:lnTo>
                  <a:lnTo>
                    <a:pt x="7505" y="604380"/>
                  </a:lnTo>
                  <a:lnTo>
                    <a:pt x="41579" y="604380"/>
                  </a:lnTo>
                  <a:lnTo>
                    <a:pt x="41579" y="638454"/>
                  </a:lnTo>
                  <a:lnTo>
                    <a:pt x="47612" y="644486"/>
                  </a:lnTo>
                  <a:lnTo>
                    <a:pt x="62484" y="644486"/>
                  </a:lnTo>
                  <a:lnTo>
                    <a:pt x="68516" y="638454"/>
                  </a:lnTo>
                  <a:lnTo>
                    <a:pt x="68516" y="604380"/>
                  </a:lnTo>
                  <a:lnTo>
                    <a:pt x="102590" y="604380"/>
                  </a:lnTo>
                  <a:lnTo>
                    <a:pt x="108623" y="598347"/>
                  </a:lnTo>
                  <a:lnTo>
                    <a:pt x="108623" y="583476"/>
                  </a:lnTo>
                  <a:close/>
                </a:path>
                <a:path w="110490" h="741679">
                  <a:moveTo>
                    <a:pt x="110490" y="692378"/>
                  </a:moveTo>
                  <a:lnTo>
                    <a:pt x="104267" y="686155"/>
                  </a:lnTo>
                  <a:lnTo>
                    <a:pt x="69126" y="686155"/>
                  </a:lnTo>
                  <a:lnTo>
                    <a:pt x="69126" y="651014"/>
                  </a:lnTo>
                  <a:lnTo>
                    <a:pt x="62915" y="644804"/>
                  </a:lnTo>
                  <a:lnTo>
                    <a:pt x="47574" y="644804"/>
                  </a:lnTo>
                  <a:lnTo>
                    <a:pt x="41363" y="651014"/>
                  </a:lnTo>
                  <a:lnTo>
                    <a:pt x="41363" y="686155"/>
                  </a:lnTo>
                  <a:lnTo>
                    <a:pt x="6223" y="686155"/>
                  </a:lnTo>
                  <a:lnTo>
                    <a:pt x="0" y="692378"/>
                  </a:lnTo>
                  <a:lnTo>
                    <a:pt x="0" y="707720"/>
                  </a:lnTo>
                  <a:lnTo>
                    <a:pt x="6223" y="713930"/>
                  </a:lnTo>
                  <a:lnTo>
                    <a:pt x="41363" y="713930"/>
                  </a:lnTo>
                  <a:lnTo>
                    <a:pt x="41363" y="741438"/>
                  </a:lnTo>
                  <a:lnTo>
                    <a:pt x="69126" y="741438"/>
                  </a:lnTo>
                  <a:lnTo>
                    <a:pt x="69126" y="713930"/>
                  </a:lnTo>
                  <a:lnTo>
                    <a:pt x="104279" y="713930"/>
                  </a:lnTo>
                  <a:lnTo>
                    <a:pt x="110490" y="707720"/>
                  </a:lnTo>
                  <a:lnTo>
                    <a:pt x="110490" y="692378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0" name="object 5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34936" y="9438078"/>
              <a:ext cx="87189" cy="87189"/>
            </a:xfrm>
            <a:prstGeom prst="rect">
              <a:avLst/>
            </a:prstGeom>
          </p:spPr>
        </p:pic>
        <p:pic>
          <p:nvPicPr>
            <p:cNvPr id="551" name="object 55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6436406" y="9330613"/>
              <a:ext cx="83856" cy="8385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37882" y="9223148"/>
              <a:ext cx="80523" cy="80522"/>
            </a:xfrm>
            <a:prstGeom prst="rect">
              <a:avLst/>
            </a:prstGeom>
          </p:spPr>
        </p:pic>
        <p:pic>
          <p:nvPicPr>
            <p:cNvPr id="553" name="object 5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439359" y="9115677"/>
              <a:ext cx="77189" cy="77189"/>
            </a:xfrm>
            <a:prstGeom prst="rect">
              <a:avLst/>
            </a:prstGeom>
          </p:spPr>
        </p:pic>
        <p:pic>
          <p:nvPicPr>
            <p:cNvPr id="554" name="object 5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440829" y="9008206"/>
              <a:ext cx="73882" cy="73882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6442299" y="8900741"/>
              <a:ext cx="70549" cy="70550"/>
            </a:xfrm>
            <a:prstGeom prst="rect">
              <a:avLst/>
            </a:prstGeom>
          </p:spPr>
        </p:pic>
        <p:pic>
          <p:nvPicPr>
            <p:cNvPr id="556" name="object 5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43775" y="8793270"/>
              <a:ext cx="67216" cy="67215"/>
            </a:xfrm>
            <a:prstGeom prst="rect">
              <a:avLst/>
            </a:prstGeom>
          </p:spPr>
        </p:pic>
        <p:pic>
          <p:nvPicPr>
            <p:cNvPr id="557" name="object 5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45251" y="8685799"/>
              <a:ext cx="63883" cy="63895"/>
            </a:xfrm>
            <a:prstGeom prst="rect">
              <a:avLst/>
            </a:prstGeom>
          </p:spPr>
        </p:pic>
      </p:grpSp>
      <p:sp>
        <p:nvSpPr>
          <p:cNvPr id="558" name="object 558"/>
          <p:cNvSpPr/>
          <p:nvPr/>
        </p:nvSpPr>
        <p:spPr>
          <a:xfrm>
            <a:off x="16446715" y="85783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6448191" y="84708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6449667" y="836340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6451130" y="82559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6" y="21777"/>
                </a:lnTo>
                <a:lnTo>
                  <a:pt x="2854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16452606" y="814846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16454084" y="804099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16455553" y="793353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5"/>
                </a:lnTo>
                <a:lnTo>
                  <a:pt x="15203" y="25392"/>
                </a:lnTo>
                <a:lnTo>
                  <a:pt x="2289" y="25392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2" y="25392"/>
                </a:lnTo>
                <a:lnTo>
                  <a:pt x="25399" y="25392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6457023" y="782605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66" name="object 566"/>
          <p:cNvGrpSpPr/>
          <p:nvPr/>
        </p:nvGrpSpPr>
        <p:grpSpPr>
          <a:xfrm>
            <a:off x="16220978" y="8667085"/>
            <a:ext cx="110489" cy="1620520"/>
            <a:chOff x="16220978" y="8667085"/>
            <a:chExt cx="110489" cy="1620520"/>
          </a:xfrm>
        </p:grpSpPr>
        <p:sp>
          <p:nvSpPr>
            <p:cNvPr id="567" name="object 567"/>
            <p:cNvSpPr/>
            <p:nvPr/>
          </p:nvSpPr>
          <p:spPr>
            <a:xfrm>
              <a:off x="16220974" y="9384067"/>
              <a:ext cx="110489" cy="902969"/>
            </a:xfrm>
            <a:custGeom>
              <a:avLst/>
              <a:gdLst/>
              <a:ahLst/>
              <a:cxnLst/>
              <a:rect l="l" t="t" r="r" b="b"/>
              <a:pathLst>
                <a:path w="110490" h="902970">
                  <a:moveTo>
                    <a:pt x="95643" y="36106"/>
                  </a:moveTo>
                  <a:lnTo>
                    <a:pt x="90919" y="31381"/>
                  </a:lnTo>
                  <a:lnTo>
                    <a:pt x="64249" y="31381"/>
                  </a:lnTo>
                  <a:lnTo>
                    <a:pt x="64249" y="4711"/>
                  </a:lnTo>
                  <a:lnTo>
                    <a:pt x="59537" y="0"/>
                  </a:lnTo>
                  <a:lnTo>
                    <a:pt x="47891" y="0"/>
                  </a:lnTo>
                  <a:lnTo>
                    <a:pt x="43180" y="4711"/>
                  </a:lnTo>
                  <a:lnTo>
                    <a:pt x="43180" y="31381"/>
                  </a:lnTo>
                  <a:lnTo>
                    <a:pt x="22326" y="31381"/>
                  </a:lnTo>
                  <a:lnTo>
                    <a:pt x="16497" y="31381"/>
                  </a:lnTo>
                  <a:lnTo>
                    <a:pt x="11785" y="36106"/>
                  </a:lnTo>
                  <a:lnTo>
                    <a:pt x="11785" y="47739"/>
                  </a:lnTo>
                  <a:lnTo>
                    <a:pt x="16497" y="52463"/>
                  </a:lnTo>
                  <a:lnTo>
                    <a:pt x="43180" y="52463"/>
                  </a:lnTo>
                  <a:lnTo>
                    <a:pt x="43180" y="79133"/>
                  </a:lnTo>
                  <a:lnTo>
                    <a:pt x="47891" y="83858"/>
                  </a:lnTo>
                  <a:lnTo>
                    <a:pt x="59537" y="83858"/>
                  </a:lnTo>
                  <a:lnTo>
                    <a:pt x="64249" y="79133"/>
                  </a:lnTo>
                  <a:lnTo>
                    <a:pt x="64249" y="52463"/>
                  </a:lnTo>
                  <a:lnTo>
                    <a:pt x="90919" y="52463"/>
                  </a:lnTo>
                  <a:lnTo>
                    <a:pt x="95643" y="47739"/>
                  </a:lnTo>
                  <a:lnTo>
                    <a:pt x="95643" y="36106"/>
                  </a:lnTo>
                  <a:close/>
                </a:path>
                <a:path w="110490" h="902970">
                  <a:moveTo>
                    <a:pt x="97497" y="139954"/>
                  </a:moveTo>
                  <a:lnTo>
                    <a:pt x="92583" y="135064"/>
                  </a:lnTo>
                  <a:lnTo>
                    <a:pt x="64858" y="135064"/>
                  </a:lnTo>
                  <a:lnTo>
                    <a:pt x="64858" y="107327"/>
                  </a:lnTo>
                  <a:lnTo>
                    <a:pt x="59956" y="102425"/>
                  </a:lnTo>
                  <a:lnTo>
                    <a:pt x="47840" y="102425"/>
                  </a:lnTo>
                  <a:lnTo>
                    <a:pt x="42938" y="107327"/>
                  </a:lnTo>
                  <a:lnTo>
                    <a:pt x="42938" y="135064"/>
                  </a:lnTo>
                  <a:lnTo>
                    <a:pt x="21259" y="135064"/>
                  </a:lnTo>
                  <a:lnTo>
                    <a:pt x="15214" y="135064"/>
                  </a:lnTo>
                  <a:lnTo>
                    <a:pt x="10312" y="139954"/>
                  </a:lnTo>
                  <a:lnTo>
                    <a:pt x="10312" y="152069"/>
                  </a:lnTo>
                  <a:lnTo>
                    <a:pt x="15214" y="156972"/>
                  </a:lnTo>
                  <a:lnTo>
                    <a:pt x="42938" y="156972"/>
                  </a:lnTo>
                  <a:lnTo>
                    <a:pt x="42938" y="184708"/>
                  </a:lnTo>
                  <a:lnTo>
                    <a:pt x="47853" y="189611"/>
                  </a:lnTo>
                  <a:lnTo>
                    <a:pt x="59956" y="189611"/>
                  </a:lnTo>
                  <a:lnTo>
                    <a:pt x="64858" y="184708"/>
                  </a:lnTo>
                  <a:lnTo>
                    <a:pt x="64858" y="156972"/>
                  </a:lnTo>
                  <a:lnTo>
                    <a:pt x="92595" y="156972"/>
                  </a:lnTo>
                  <a:lnTo>
                    <a:pt x="97497" y="152069"/>
                  </a:lnTo>
                  <a:lnTo>
                    <a:pt x="97497" y="139954"/>
                  </a:lnTo>
                  <a:close/>
                </a:path>
                <a:path w="110490" h="902970">
                  <a:moveTo>
                    <a:pt x="99339" y="243827"/>
                  </a:moveTo>
                  <a:lnTo>
                    <a:pt x="94246" y="238734"/>
                  </a:lnTo>
                  <a:lnTo>
                    <a:pt x="65455" y="238734"/>
                  </a:lnTo>
                  <a:lnTo>
                    <a:pt x="65455" y="209943"/>
                  </a:lnTo>
                  <a:lnTo>
                    <a:pt x="60363" y="204851"/>
                  </a:lnTo>
                  <a:lnTo>
                    <a:pt x="47802" y="204851"/>
                  </a:lnTo>
                  <a:lnTo>
                    <a:pt x="42710" y="209943"/>
                  </a:lnTo>
                  <a:lnTo>
                    <a:pt x="42710" y="238734"/>
                  </a:lnTo>
                  <a:lnTo>
                    <a:pt x="20205" y="238734"/>
                  </a:lnTo>
                  <a:lnTo>
                    <a:pt x="13931" y="238734"/>
                  </a:lnTo>
                  <a:lnTo>
                    <a:pt x="8839" y="243827"/>
                  </a:lnTo>
                  <a:lnTo>
                    <a:pt x="8839" y="256387"/>
                  </a:lnTo>
                  <a:lnTo>
                    <a:pt x="13931" y="261467"/>
                  </a:lnTo>
                  <a:lnTo>
                    <a:pt x="42710" y="261467"/>
                  </a:lnTo>
                  <a:lnTo>
                    <a:pt x="42710" y="290258"/>
                  </a:lnTo>
                  <a:lnTo>
                    <a:pt x="47802" y="295351"/>
                  </a:lnTo>
                  <a:lnTo>
                    <a:pt x="60363" y="295351"/>
                  </a:lnTo>
                  <a:lnTo>
                    <a:pt x="65455" y="290258"/>
                  </a:lnTo>
                  <a:lnTo>
                    <a:pt x="65455" y="261467"/>
                  </a:lnTo>
                  <a:lnTo>
                    <a:pt x="94246" y="261467"/>
                  </a:lnTo>
                  <a:lnTo>
                    <a:pt x="99339" y="256387"/>
                  </a:lnTo>
                  <a:lnTo>
                    <a:pt x="99339" y="243827"/>
                  </a:lnTo>
                  <a:close/>
                </a:path>
                <a:path w="110490" h="902970">
                  <a:moveTo>
                    <a:pt x="101206" y="347687"/>
                  </a:moveTo>
                  <a:lnTo>
                    <a:pt x="95923" y="342404"/>
                  </a:lnTo>
                  <a:lnTo>
                    <a:pt x="66078" y="342404"/>
                  </a:lnTo>
                  <a:lnTo>
                    <a:pt x="66078" y="312559"/>
                  </a:lnTo>
                  <a:lnTo>
                    <a:pt x="60794" y="307276"/>
                  </a:lnTo>
                  <a:lnTo>
                    <a:pt x="47777" y="307276"/>
                  </a:lnTo>
                  <a:lnTo>
                    <a:pt x="42494" y="312559"/>
                  </a:lnTo>
                  <a:lnTo>
                    <a:pt x="42494" y="342404"/>
                  </a:lnTo>
                  <a:lnTo>
                    <a:pt x="19164" y="342404"/>
                  </a:lnTo>
                  <a:lnTo>
                    <a:pt x="12649" y="342404"/>
                  </a:lnTo>
                  <a:lnTo>
                    <a:pt x="7366" y="347687"/>
                  </a:lnTo>
                  <a:lnTo>
                    <a:pt x="7366" y="360705"/>
                  </a:lnTo>
                  <a:lnTo>
                    <a:pt x="12649" y="365988"/>
                  </a:lnTo>
                  <a:lnTo>
                    <a:pt x="42494" y="365988"/>
                  </a:lnTo>
                  <a:lnTo>
                    <a:pt x="42494" y="395833"/>
                  </a:lnTo>
                  <a:lnTo>
                    <a:pt x="47777" y="401116"/>
                  </a:lnTo>
                  <a:lnTo>
                    <a:pt x="60794" y="401116"/>
                  </a:lnTo>
                  <a:lnTo>
                    <a:pt x="66078" y="395833"/>
                  </a:lnTo>
                  <a:lnTo>
                    <a:pt x="66078" y="365988"/>
                  </a:lnTo>
                  <a:lnTo>
                    <a:pt x="95923" y="365988"/>
                  </a:lnTo>
                  <a:lnTo>
                    <a:pt x="101206" y="360705"/>
                  </a:lnTo>
                  <a:lnTo>
                    <a:pt x="101206" y="347687"/>
                  </a:lnTo>
                  <a:close/>
                </a:path>
                <a:path w="110490" h="902970">
                  <a:moveTo>
                    <a:pt x="103073" y="451535"/>
                  </a:moveTo>
                  <a:lnTo>
                    <a:pt x="97599" y="446074"/>
                  </a:lnTo>
                  <a:lnTo>
                    <a:pt x="66687" y="446074"/>
                  </a:lnTo>
                  <a:lnTo>
                    <a:pt x="66687" y="415163"/>
                  </a:lnTo>
                  <a:lnTo>
                    <a:pt x="61226" y="409702"/>
                  </a:lnTo>
                  <a:lnTo>
                    <a:pt x="47739" y="409702"/>
                  </a:lnTo>
                  <a:lnTo>
                    <a:pt x="42265" y="415163"/>
                  </a:lnTo>
                  <a:lnTo>
                    <a:pt x="42265" y="446074"/>
                  </a:lnTo>
                  <a:lnTo>
                    <a:pt x="18097" y="446074"/>
                  </a:lnTo>
                  <a:lnTo>
                    <a:pt x="11353" y="446074"/>
                  </a:lnTo>
                  <a:lnTo>
                    <a:pt x="5892" y="451535"/>
                  </a:lnTo>
                  <a:lnTo>
                    <a:pt x="5892" y="465035"/>
                  </a:lnTo>
                  <a:lnTo>
                    <a:pt x="11353" y="470496"/>
                  </a:lnTo>
                  <a:lnTo>
                    <a:pt x="42265" y="470496"/>
                  </a:lnTo>
                  <a:lnTo>
                    <a:pt x="42265" y="501408"/>
                  </a:lnTo>
                  <a:lnTo>
                    <a:pt x="47739" y="506869"/>
                  </a:lnTo>
                  <a:lnTo>
                    <a:pt x="61226" y="506869"/>
                  </a:lnTo>
                  <a:lnTo>
                    <a:pt x="66687" y="501408"/>
                  </a:lnTo>
                  <a:lnTo>
                    <a:pt x="66687" y="470496"/>
                  </a:lnTo>
                  <a:lnTo>
                    <a:pt x="97599" y="470496"/>
                  </a:lnTo>
                  <a:lnTo>
                    <a:pt x="103073" y="465035"/>
                  </a:lnTo>
                  <a:lnTo>
                    <a:pt x="103073" y="451535"/>
                  </a:lnTo>
                  <a:close/>
                </a:path>
                <a:path w="110490" h="902970">
                  <a:moveTo>
                    <a:pt x="104902" y="555396"/>
                  </a:moveTo>
                  <a:lnTo>
                    <a:pt x="99250" y="549744"/>
                  </a:lnTo>
                  <a:lnTo>
                    <a:pt x="67284" y="549744"/>
                  </a:lnTo>
                  <a:lnTo>
                    <a:pt x="67284" y="517779"/>
                  </a:lnTo>
                  <a:lnTo>
                    <a:pt x="61633" y="512127"/>
                  </a:lnTo>
                  <a:lnTo>
                    <a:pt x="47688" y="512127"/>
                  </a:lnTo>
                  <a:lnTo>
                    <a:pt x="42037" y="517779"/>
                  </a:lnTo>
                  <a:lnTo>
                    <a:pt x="42037" y="549744"/>
                  </a:lnTo>
                  <a:lnTo>
                    <a:pt x="17043" y="549744"/>
                  </a:lnTo>
                  <a:lnTo>
                    <a:pt x="10071" y="549744"/>
                  </a:lnTo>
                  <a:lnTo>
                    <a:pt x="4419" y="555396"/>
                  </a:lnTo>
                  <a:lnTo>
                    <a:pt x="4419" y="569328"/>
                  </a:lnTo>
                  <a:lnTo>
                    <a:pt x="10071" y="574992"/>
                  </a:lnTo>
                  <a:lnTo>
                    <a:pt x="42037" y="574992"/>
                  </a:lnTo>
                  <a:lnTo>
                    <a:pt x="42037" y="606945"/>
                  </a:lnTo>
                  <a:lnTo>
                    <a:pt x="47688" y="612609"/>
                  </a:lnTo>
                  <a:lnTo>
                    <a:pt x="61633" y="612609"/>
                  </a:lnTo>
                  <a:lnTo>
                    <a:pt x="67284" y="606958"/>
                  </a:lnTo>
                  <a:lnTo>
                    <a:pt x="67284" y="574992"/>
                  </a:lnTo>
                  <a:lnTo>
                    <a:pt x="99250" y="574992"/>
                  </a:lnTo>
                  <a:lnTo>
                    <a:pt x="104902" y="569328"/>
                  </a:lnTo>
                  <a:lnTo>
                    <a:pt x="104902" y="555396"/>
                  </a:lnTo>
                  <a:close/>
                </a:path>
                <a:path w="110490" h="902970">
                  <a:moveTo>
                    <a:pt x="110477" y="866965"/>
                  </a:moveTo>
                  <a:lnTo>
                    <a:pt x="104267" y="860755"/>
                  </a:lnTo>
                  <a:lnTo>
                    <a:pt x="69126" y="860755"/>
                  </a:lnTo>
                  <a:lnTo>
                    <a:pt x="69126" y="825614"/>
                  </a:lnTo>
                  <a:lnTo>
                    <a:pt x="65049" y="821563"/>
                  </a:lnTo>
                  <a:lnTo>
                    <a:pt x="68516" y="818095"/>
                  </a:lnTo>
                  <a:lnTo>
                    <a:pt x="68516" y="784009"/>
                  </a:lnTo>
                  <a:lnTo>
                    <a:pt x="102590" y="784009"/>
                  </a:lnTo>
                  <a:lnTo>
                    <a:pt x="108623" y="777989"/>
                  </a:lnTo>
                  <a:lnTo>
                    <a:pt x="108623" y="763117"/>
                  </a:lnTo>
                  <a:lnTo>
                    <a:pt x="102590" y="757085"/>
                  </a:lnTo>
                  <a:lnTo>
                    <a:pt x="68516" y="757085"/>
                  </a:lnTo>
                  <a:lnTo>
                    <a:pt x="68516" y="722998"/>
                  </a:lnTo>
                  <a:lnTo>
                    <a:pt x="62953" y="717461"/>
                  </a:lnTo>
                  <a:lnTo>
                    <a:pt x="67894" y="712520"/>
                  </a:lnTo>
                  <a:lnTo>
                    <a:pt x="67894" y="679500"/>
                  </a:lnTo>
                  <a:lnTo>
                    <a:pt x="100926" y="679500"/>
                  </a:lnTo>
                  <a:lnTo>
                    <a:pt x="106756" y="673658"/>
                  </a:lnTo>
                  <a:lnTo>
                    <a:pt x="106756" y="659257"/>
                  </a:lnTo>
                  <a:lnTo>
                    <a:pt x="100926" y="653415"/>
                  </a:lnTo>
                  <a:lnTo>
                    <a:pt x="67894" y="653415"/>
                  </a:lnTo>
                  <a:lnTo>
                    <a:pt x="67894" y="620395"/>
                  </a:lnTo>
                  <a:lnTo>
                    <a:pt x="62052" y="614553"/>
                  </a:lnTo>
                  <a:lnTo>
                    <a:pt x="47650" y="614553"/>
                  </a:lnTo>
                  <a:lnTo>
                    <a:pt x="41808" y="620395"/>
                  </a:lnTo>
                  <a:lnTo>
                    <a:pt x="41808" y="653415"/>
                  </a:lnTo>
                  <a:lnTo>
                    <a:pt x="15989" y="653415"/>
                  </a:lnTo>
                  <a:lnTo>
                    <a:pt x="8788" y="653415"/>
                  </a:lnTo>
                  <a:lnTo>
                    <a:pt x="2946" y="659257"/>
                  </a:lnTo>
                  <a:lnTo>
                    <a:pt x="2946" y="673658"/>
                  </a:lnTo>
                  <a:lnTo>
                    <a:pt x="8788" y="679500"/>
                  </a:lnTo>
                  <a:lnTo>
                    <a:pt x="41808" y="679500"/>
                  </a:lnTo>
                  <a:lnTo>
                    <a:pt x="41808" y="712520"/>
                  </a:lnTo>
                  <a:lnTo>
                    <a:pt x="46926" y="717651"/>
                  </a:lnTo>
                  <a:lnTo>
                    <a:pt x="41579" y="722998"/>
                  </a:lnTo>
                  <a:lnTo>
                    <a:pt x="41579" y="757085"/>
                  </a:lnTo>
                  <a:lnTo>
                    <a:pt x="14935" y="757085"/>
                  </a:lnTo>
                  <a:lnTo>
                    <a:pt x="7505" y="757085"/>
                  </a:lnTo>
                  <a:lnTo>
                    <a:pt x="1473" y="763104"/>
                  </a:lnTo>
                  <a:lnTo>
                    <a:pt x="1473" y="777989"/>
                  </a:lnTo>
                  <a:lnTo>
                    <a:pt x="7505" y="784009"/>
                  </a:lnTo>
                  <a:lnTo>
                    <a:pt x="41579" y="784009"/>
                  </a:lnTo>
                  <a:lnTo>
                    <a:pt x="41579" y="818095"/>
                  </a:lnTo>
                  <a:lnTo>
                    <a:pt x="45224" y="821753"/>
                  </a:lnTo>
                  <a:lnTo>
                    <a:pt x="41363" y="825614"/>
                  </a:lnTo>
                  <a:lnTo>
                    <a:pt x="41351" y="860755"/>
                  </a:lnTo>
                  <a:lnTo>
                    <a:pt x="6223" y="860755"/>
                  </a:lnTo>
                  <a:lnTo>
                    <a:pt x="0" y="866965"/>
                  </a:lnTo>
                  <a:lnTo>
                    <a:pt x="0" y="882307"/>
                  </a:lnTo>
                  <a:lnTo>
                    <a:pt x="6223" y="888530"/>
                  </a:lnTo>
                  <a:lnTo>
                    <a:pt x="41351" y="888530"/>
                  </a:lnTo>
                  <a:lnTo>
                    <a:pt x="41351" y="902931"/>
                  </a:lnTo>
                  <a:lnTo>
                    <a:pt x="69126" y="902931"/>
                  </a:lnTo>
                  <a:lnTo>
                    <a:pt x="69126" y="888530"/>
                  </a:lnTo>
                  <a:lnTo>
                    <a:pt x="104267" y="888530"/>
                  </a:lnTo>
                  <a:lnTo>
                    <a:pt x="110477" y="882307"/>
                  </a:lnTo>
                  <a:lnTo>
                    <a:pt x="110477" y="86696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8" name="object 5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34233" y="9281638"/>
              <a:ext cx="80523" cy="80522"/>
            </a:xfrm>
            <a:prstGeom prst="rect">
              <a:avLst/>
            </a:prstGeom>
          </p:spPr>
        </p:pic>
        <p:pic>
          <p:nvPicPr>
            <p:cNvPr id="569" name="object 5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235709" y="9179213"/>
              <a:ext cx="77189" cy="77189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237179" y="9076780"/>
              <a:ext cx="73882" cy="73882"/>
            </a:xfrm>
            <a:prstGeom prst="rect">
              <a:avLst/>
            </a:prstGeom>
          </p:spPr>
        </p:pic>
        <p:pic>
          <p:nvPicPr>
            <p:cNvPr id="571" name="object 57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6238655" y="8974355"/>
              <a:ext cx="70549" cy="70550"/>
            </a:xfrm>
            <a:prstGeom prst="rect">
              <a:avLst/>
            </a:prstGeom>
          </p:spPr>
        </p:pic>
        <p:pic>
          <p:nvPicPr>
            <p:cNvPr id="572" name="object 5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0125" y="8871930"/>
              <a:ext cx="67216" cy="672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6241601" y="8769511"/>
              <a:ext cx="63883" cy="63896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16243071" y="866708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34487" y="60563"/>
                  </a:moveTo>
                  <a:lnTo>
                    <a:pt x="26075" y="60563"/>
                  </a:lnTo>
                  <a:lnTo>
                    <a:pt x="22670" y="57157"/>
                  </a:lnTo>
                  <a:lnTo>
                    <a:pt x="22670" y="37892"/>
                  </a:lnTo>
                  <a:lnTo>
                    <a:pt x="3405" y="37892"/>
                  </a:lnTo>
                  <a:lnTo>
                    <a:pt x="0" y="34487"/>
                  </a:lnTo>
                  <a:lnTo>
                    <a:pt x="0" y="26075"/>
                  </a:lnTo>
                  <a:lnTo>
                    <a:pt x="3405" y="22670"/>
                  </a:lnTo>
                  <a:lnTo>
                    <a:pt x="7611" y="22670"/>
                  </a:lnTo>
                  <a:lnTo>
                    <a:pt x="22670" y="22670"/>
                  </a:lnTo>
                  <a:lnTo>
                    <a:pt x="22670" y="3405"/>
                  </a:lnTo>
                  <a:lnTo>
                    <a:pt x="26075" y="0"/>
                  </a:lnTo>
                  <a:lnTo>
                    <a:pt x="34487" y="0"/>
                  </a:lnTo>
                  <a:lnTo>
                    <a:pt x="37892" y="3405"/>
                  </a:lnTo>
                  <a:lnTo>
                    <a:pt x="37892" y="22670"/>
                  </a:lnTo>
                  <a:lnTo>
                    <a:pt x="57157" y="22670"/>
                  </a:lnTo>
                  <a:lnTo>
                    <a:pt x="60562" y="26075"/>
                  </a:lnTo>
                  <a:lnTo>
                    <a:pt x="60562" y="34487"/>
                  </a:lnTo>
                  <a:lnTo>
                    <a:pt x="57157" y="37892"/>
                  </a:lnTo>
                  <a:lnTo>
                    <a:pt x="37892" y="37892"/>
                  </a:lnTo>
                  <a:lnTo>
                    <a:pt x="37892" y="57157"/>
                  </a:lnTo>
                  <a:lnTo>
                    <a:pt x="34487" y="605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5" name="object 575"/>
          <p:cNvSpPr/>
          <p:nvPr/>
        </p:nvSpPr>
        <p:spPr>
          <a:xfrm>
            <a:off x="16244541" y="85646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6246017" y="846223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6247487" y="8359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6248957" y="825738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6250432" y="815495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5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6251910" y="805253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5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2" y="25392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1" name="object 581"/>
          <p:cNvGrpSpPr/>
          <p:nvPr/>
        </p:nvGrpSpPr>
        <p:grpSpPr>
          <a:xfrm>
            <a:off x="16017327" y="8565133"/>
            <a:ext cx="110489" cy="1722120"/>
            <a:chOff x="16017327" y="8565133"/>
            <a:chExt cx="110489" cy="1722120"/>
          </a:xfrm>
        </p:grpSpPr>
        <p:sp>
          <p:nvSpPr>
            <p:cNvPr id="582" name="object 582"/>
            <p:cNvSpPr/>
            <p:nvPr/>
          </p:nvSpPr>
          <p:spPr>
            <a:xfrm>
              <a:off x="16017316" y="9342323"/>
              <a:ext cx="110489" cy="944880"/>
            </a:xfrm>
            <a:custGeom>
              <a:avLst/>
              <a:gdLst/>
              <a:ahLst/>
              <a:cxnLst/>
              <a:rect l="l" t="t" r="r" b="b"/>
              <a:pathLst>
                <a:path w="110490" h="944879">
                  <a:moveTo>
                    <a:pt x="93789" y="34671"/>
                  </a:moveTo>
                  <a:lnTo>
                    <a:pt x="89268" y="30137"/>
                  </a:lnTo>
                  <a:lnTo>
                    <a:pt x="63652" y="30137"/>
                  </a:lnTo>
                  <a:lnTo>
                    <a:pt x="63652" y="4521"/>
                  </a:lnTo>
                  <a:lnTo>
                    <a:pt x="59118" y="0"/>
                  </a:lnTo>
                  <a:lnTo>
                    <a:pt x="47942" y="0"/>
                  </a:lnTo>
                  <a:lnTo>
                    <a:pt x="43408" y="4521"/>
                  </a:lnTo>
                  <a:lnTo>
                    <a:pt x="43408" y="30137"/>
                  </a:lnTo>
                  <a:lnTo>
                    <a:pt x="23380" y="30137"/>
                  </a:lnTo>
                  <a:lnTo>
                    <a:pt x="17792" y="30137"/>
                  </a:lnTo>
                  <a:lnTo>
                    <a:pt x="13271" y="34671"/>
                  </a:lnTo>
                  <a:lnTo>
                    <a:pt x="13271" y="45847"/>
                  </a:lnTo>
                  <a:lnTo>
                    <a:pt x="17792" y="50380"/>
                  </a:lnTo>
                  <a:lnTo>
                    <a:pt x="43408" y="50380"/>
                  </a:lnTo>
                  <a:lnTo>
                    <a:pt x="43408" y="75996"/>
                  </a:lnTo>
                  <a:lnTo>
                    <a:pt x="47942" y="80518"/>
                  </a:lnTo>
                  <a:lnTo>
                    <a:pt x="59118" y="80518"/>
                  </a:lnTo>
                  <a:lnTo>
                    <a:pt x="63652" y="75996"/>
                  </a:lnTo>
                  <a:lnTo>
                    <a:pt x="63652" y="50380"/>
                  </a:lnTo>
                  <a:lnTo>
                    <a:pt x="89268" y="50380"/>
                  </a:lnTo>
                  <a:lnTo>
                    <a:pt x="93789" y="45847"/>
                  </a:lnTo>
                  <a:lnTo>
                    <a:pt x="93789" y="34671"/>
                  </a:lnTo>
                  <a:close/>
                </a:path>
                <a:path w="110490" h="944879">
                  <a:moveTo>
                    <a:pt x="95643" y="133248"/>
                  </a:moveTo>
                  <a:lnTo>
                    <a:pt x="90932" y="128536"/>
                  </a:lnTo>
                  <a:lnTo>
                    <a:pt x="64262" y="128536"/>
                  </a:lnTo>
                  <a:lnTo>
                    <a:pt x="64262" y="101866"/>
                  </a:lnTo>
                  <a:lnTo>
                    <a:pt x="59537" y="97142"/>
                  </a:lnTo>
                  <a:lnTo>
                    <a:pt x="47904" y="97142"/>
                  </a:lnTo>
                  <a:lnTo>
                    <a:pt x="43180" y="101866"/>
                  </a:lnTo>
                  <a:lnTo>
                    <a:pt x="43180" y="128536"/>
                  </a:lnTo>
                  <a:lnTo>
                    <a:pt x="22326" y="128536"/>
                  </a:lnTo>
                  <a:lnTo>
                    <a:pt x="16510" y="128536"/>
                  </a:lnTo>
                  <a:lnTo>
                    <a:pt x="11785" y="133248"/>
                  </a:lnTo>
                  <a:lnTo>
                    <a:pt x="11785" y="144894"/>
                  </a:lnTo>
                  <a:lnTo>
                    <a:pt x="16510" y="149618"/>
                  </a:lnTo>
                  <a:lnTo>
                    <a:pt x="43180" y="149618"/>
                  </a:lnTo>
                  <a:lnTo>
                    <a:pt x="43180" y="176288"/>
                  </a:lnTo>
                  <a:lnTo>
                    <a:pt x="47904" y="181000"/>
                  </a:lnTo>
                  <a:lnTo>
                    <a:pt x="59537" y="181000"/>
                  </a:lnTo>
                  <a:lnTo>
                    <a:pt x="64262" y="176288"/>
                  </a:lnTo>
                  <a:lnTo>
                    <a:pt x="64262" y="149618"/>
                  </a:lnTo>
                  <a:lnTo>
                    <a:pt x="90932" y="149618"/>
                  </a:lnTo>
                  <a:lnTo>
                    <a:pt x="95643" y="144894"/>
                  </a:lnTo>
                  <a:lnTo>
                    <a:pt x="95643" y="133248"/>
                  </a:lnTo>
                  <a:close/>
                </a:path>
                <a:path w="110490" h="944879">
                  <a:moveTo>
                    <a:pt x="97497" y="231838"/>
                  </a:moveTo>
                  <a:lnTo>
                    <a:pt x="92595" y="226936"/>
                  </a:lnTo>
                  <a:lnTo>
                    <a:pt x="64871" y="226936"/>
                  </a:lnTo>
                  <a:lnTo>
                    <a:pt x="64871" y="199199"/>
                  </a:lnTo>
                  <a:lnTo>
                    <a:pt x="59969" y="194297"/>
                  </a:lnTo>
                  <a:lnTo>
                    <a:pt x="47853" y="194297"/>
                  </a:lnTo>
                  <a:lnTo>
                    <a:pt x="42951" y="199199"/>
                  </a:lnTo>
                  <a:lnTo>
                    <a:pt x="42951" y="226936"/>
                  </a:lnTo>
                  <a:lnTo>
                    <a:pt x="21272" y="226936"/>
                  </a:lnTo>
                  <a:lnTo>
                    <a:pt x="15227" y="226936"/>
                  </a:lnTo>
                  <a:lnTo>
                    <a:pt x="10312" y="231838"/>
                  </a:lnTo>
                  <a:lnTo>
                    <a:pt x="10312" y="243941"/>
                  </a:lnTo>
                  <a:lnTo>
                    <a:pt x="15227" y="248843"/>
                  </a:lnTo>
                  <a:lnTo>
                    <a:pt x="42951" y="248843"/>
                  </a:lnTo>
                  <a:lnTo>
                    <a:pt x="42951" y="276580"/>
                  </a:lnTo>
                  <a:lnTo>
                    <a:pt x="47853" y="281482"/>
                  </a:lnTo>
                  <a:lnTo>
                    <a:pt x="59969" y="281482"/>
                  </a:lnTo>
                  <a:lnTo>
                    <a:pt x="64871" y="276580"/>
                  </a:lnTo>
                  <a:lnTo>
                    <a:pt x="64871" y="248843"/>
                  </a:lnTo>
                  <a:lnTo>
                    <a:pt x="92608" y="248843"/>
                  </a:lnTo>
                  <a:lnTo>
                    <a:pt x="97497" y="243941"/>
                  </a:lnTo>
                  <a:lnTo>
                    <a:pt x="97497" y="231838"/>
                  </a:lnTo>
                  <a:close/>
                </a:path>
                <a:path w="110490" h="944879">
                  <a:moveTo>
                    <a:pt x="99352" y="330415"/>
                  </a:moveTo>
                  <a:lnTo>
                    <a:pt x="94259" y="325323"/>
                  </a:lnTo>
                  <a:lnTo>
                    <a:pt x="65468" y="325323"/>
                  </a:lnTo>
                  <a:lnTo>
                    <a:pt x="65468" y="296532"/>
                  </a:lnTo>
                  <a:lnTo>
                    <a:pt x="60375" y="291452"/>
                  </a:lnTo>
                  <a:lnTo>
                    <a:pt x="47815" y="291452"/>
                  </a:lnTo>
                  <a:lnTo>
                    <a:pt x="42722" y="296532"/>
                  </a:lnTo>
                  <a:lnTo>
                    <a:pt x="42722" y="325323"/>
                  </a:lnTo>
                  <a:lnTo>
                    <a:pt x="20218" y="325323"/>
                  </a:lnTo>
                  <a:lnTo>
                    <a:pt x="13931" y="325323"/>
                  </a:lnTo>
                  <a:lnTo>
                    <a:pt x="8839" y="330415"/>
                  </a:lnTo>
                  <a:lnTo>
                    <a:pt x="8851" y="342976"/>
                  </a:lnTo>
                  <a:lnTo>
                    <a:pt x="13944" y="348068"/>
                  </a:lnTo>
                  <a:lnTo>
                    <a:pt x="42722" y="348068"/>
                  </a:lnTo>
                  <a:lnTo>
                    <a:pt x="42722" y="376847"/>
                  </a:lnTo>
                  <a:lnTo>
                    <a:pt x="47815" y="381939"/>
                  </a:lnTo>
                  <a:lnTo>
                    <a:pt x="60375" y="381939"/>
                  </a:lnTo>
                  <a:lnTo>
                    <a:pt x="65468" y="376847"/>
                  </a:lnTo>
                  <a:lnTo>
                    <a:pt x="65468" y="348068"/>
                  </a:lnTo>
                  <a:lnTo>
                    <a:pt x="94259" y="348068"/>
                  </a:lnTo>
                  <a:lnTo>
                    <a:pt x="99352" y="342976"/>
                  </a:lnTo>
                  <a:lnTo>
                    <a:pt x="99352" y="330415"/>
                  </a:lnTo>
                  <a:close/>
                </a:path>
                <a:path w="110490" h="944879">
                  <a:moveTo>
                    <a:pt x="101219" y="429006"/>
                  </a:moveTo>
                  <a:lnTo>
                    <a:pt x="95935" y="423722"/>
                  </a:lnTo>
                  <a:lnTo>
                    <a:pt x="66090" y="423722"/>
                  </a:lnTo>
                  <a:lnTo>
                    <a:pt x="66090" y="393877"/>
                  </a:lnTo>
                  <a:lnTo>
                    <a:pt x="60807" y="388594"/>
                  </a:lnTo>
                  <a:lnTo>
                    <a:pt x="47790" y="388594"/>
                  </a:lnTo>
                  <a:lnTo>
                    <a:pt x="42506" y="393877"/>
                  </a:lnTo>
                  <a:lnTo>
                    <a:pt x="42506" y="423722"/>
                  </a:lnTo>
                  <a:lnTo>
                    <a:pt x="19164" y="423722"/>
                  </a:lnTo>
                  <a:lnTo>
                    <a:pt x="12649" y="423722"/>
                  </a:lnTo>
                  <a:lnTo>
                    <a:pt x="7378" y="428993"/>
                  </a:lnTo>
                  <a:lnTo>
                    <a:pt x="7378" y="442023"/>
                  </a:lnTo>
                  <a:lnTo>
                    <a:pt x="12661" y="447306"/>
                  </a:lnTo>
                  <a:lnTo>
                    <a:pt x="42506" y="447306"/>
                  </a:lnTo>
                  <a:lnTo>
                    <a:pt x="42506" y="477151"/>
                  </a:lnTo>
                  <a:lnTo>
                    <a:pt x="47790" y="482434"/>
                  </a:lnTo>
                  <a:lnTo>
                    <a:pt x="60807" y="482434"/>
                  </a:lnTo>
                  <a:lnTo>
                    <a:pt x="66090" y="477151"/>
                  </a:lnTo>
                  <a:lnTo>
                    <a:pt x="66090" y="447306"/>
                  </a:lnTo>
                  <a:lnTo>
                    <a:pt x="95935" y="447306"/>
                  </a:lnTo>
                  <a:lnTo>
                    <a:pt x="101219" y="442023"/>
                  </a:lnTo>
                  <a:lnTo>
                    <a:pt x="101219" y="429006"/>
                  </a:lnTo>
                  <a:close/>
                </a:path>
                <a:path w="110490" h="944879">
                  <a:moveTo>
                    <a:pt x="110490" y="921905"/>
                  </a:moveTo>
                  <a:lnTo>
                    <a:pt x="104267" y="915695"/>
                  </a:lnTo>
                  <a:lnTo>
                    <a:pt x="69126" y="915695"/>
                  </a:lnTo>
                  <a:lnTo>
                    <a:pt x="69126" y="880541"/>
                  </a:lnTo>
                  <a:lnTo>
                    <a:pt x="67703" y="879132"/>
                  </a:lnTo>
                  <a:lnTo>
                    <a:pt x="68516" y="878306"/>
                  </a:lnTo>
                  <a:lnTo>
                    <a:pt x="68516" y="844219"/>
                  </a:lnTo>
                  <a:lnTo>
                    <a:pt x="102603" y="844219"/>
                  </a:lnTo>
                  <a:lnTo>
                    <a:pt x="108635" y="838187"/>
                  </a:lnTo>
                  <a:lnTo>
                    <a:pt x="108635" y="823328"/>
                  </a:lnTo>
                  <a:lnTo>
                    <a:pt x="102603" y="817295"/>
                  </a:lnTo>
                  <a:lnTo>
                    <a:pt x="68516" y="817295"/>
                  </a:lnTo>
                  <a:lnTo>
                    <a:pt x="68516" y="783209"/>
                  </a:lnTo>
                  <a:lnTo>
                    <a:pt x="65608" y="780313"/>
                  </a:lnTo>
                  <a:lnTo>
                    <a:pt x="67906" y="778014"/>
                  </a:lnTo>
                  <a:lnTo>
                    <a:pt x="67906" y="744994"/>
                  </a:lnTo>
                  <a:lnTo>
                    <a:pt x="100939" y="744994"/>
                  </a:lnTo>
                  <a:lnTo>
                    <a:pt x="106768" y="739152"/>
                  </a:lnTo>
                  <a:lnTo>
                    <a:pt x="106768" y="724738"/>
                  </a:lnTo>
                  <a:lnTo>
                    <a:pt x="100939" y="718908"/>
                  </a:lnTo>
                  <a:lnTo>
                    <a:pt x="67906" y="718908"/>
                  </a:lnTo>
                  <a:lnTo>
                    <a:pt x="67906" y="685876"/>
                  </a:lnTo>
                  <a:lnTo>
                    <a:pt x="63525" y="681494"/>
                  </a:lnTo>
                  <a:lnTo>
                    <a:pt x="67297" y="677722"/>
                  </a:lnTo>
                  <a:lnTo>
                    <a:pt x="67297" y="645756"/>
                  </a:lnTo>
                  <a:lnTo>
                    <a:pt x="99263" y="645756"/>
                  </a:lnTo>
                  <a:lnTo>
                    <a:pt x="104914" y="640105"/>
                  </a:lnTo>
                  <a:lnTo>
                    <a:pt x="104914" y="626160"/>
                  </a:lnTo>
                  <a:lnTo>
                    <a:pt x="99263" y="620509"/>
                  </a:lnTo>
                  <a:lnTo>
                    <a:pt x="67297" y="620509"/>
                  </a:lnTo>
                  <a:lnTo>
                    <a:pt x="67297" y="588543"/>
                  </a:lnTo>
                  <a:lnTo>
                    <a:pt x="61645" y="582891"/>
                  </a:lnTo>
                  <a:lnTo>
                    <a:pt x="61252" y="582891"/>
                  </a:lnTo>
                  <a:lnTo>
                    <a:pt x="66700" y="577456"/>
                  </a:lnTo>
                  <a:lnTo>
                    <a:pt x="66700" y="546544"/>
                  </a:lnTo>
                  <a:lnTo>
                    <a:pt x="97612" y="546544"/>
                  </a:lnTo>
                  <a:lnTo>
                    <a:pt x="103073" y="541070"/>
                  </a:lnTo>
                  <a:lnTo>
                    <a:pt x="103073" y="527583"/>
                  </a:lnTo>
                  <a:lnTo>
                    <a:pt x="97612" y="522122"/>
                  </a:lnTo>
                  <a:lnTo>
                    <a:pt x="66700" y="522122"/>
                  </a:lnTo>
                  <a:lnTo>
                    <a:pt x="66700" y="491210"/>
                  </a:lnTo>
                  <a:lnTo>
                    <a:pt x="61226" y="485736"/>
                  </a:lnTo>
                  <a:lnTo>
                    <a:pt x="47739" y="485736"/>
                  </a:lnTo>
                  <a:lnTo>
                    <a:pt x="42278" y="491210"/>
                  </a:lnTo>
                  <a:lnTo>
                    <a:pt x="42278" y="522122"/>
                  </a:lnTo>
                  <a:lnTo>
                    <a:pt x="18110" y="522122"/>
                  </a:lnTo>
                  <a:lnTo>
                    <a:pt x="11366" y="522122"/>
                  </a:lnTo>
                  <a:lnTo>
                    <a:pt x="5892" y="527583"/>
                  </a:lnTo>
                  <a:lnTo>
                    <a:pt x="5892" y="541070"/>
                  </a:lnTo>
                  <a:lnTo>
                    <a:pt x="11366" y="546544"/>
                  </a:lnTo>
                  <a:lnTo>
                    <a:pt x="42278" y="546544"/>
                  </a:lnTo>
                  <a:lnTo>
                    <a:pt x="42278" y="577456"/>
                  </a:lnTo>
                  <a:lnTo>
                    <a:pt x="47713" y="582891"/>
                  </a:lnTo>
                  <a:lnTo>
                    <a:pt x="42049" y="588543"/>
                  </a:lnTo>
                  <a:lnTo>
                    <a:pt x="42049" y="620509"/>
                  </a:lnTo>
                  <a:lnTo>
                    <a:pt x="17056" y="620509"/>
                  </a:lnTo>
                  <a:lnTo>
                    <a:pt x="10083" y="620509"/>
                  </a:lnTo>
                  <a:lnTo>
                    <a:pt x="4432" y="626160"/>
                  </a:lnTo>
                  <a:lnTo>
                    <a:pt x="4432" y="640105"/>
                  </a:lnTo>
                  <a:lnTo>
                    <a:pt x="10083" y="645756"/>
                  </a:lnTo>
                  <a:lnTo>
                    <a:pt x="42049" y="645756"/>
                  </a:lnTo>
                  <a:lnTo>
                    <a:pt x="42049" y="677722"/>
                  </a:lnTo>
                  <a:lnTo>
                    <a:pt x="46012" y="681685"/>
                  </a:lnTo>
                  <a:lnTo>
                    <a:pt x="41821" y="685876"/>
                  </a:lnTo>
                  <a:lnTo>
                    <a:pt x="41821" y="718908"/>
                  </a:lnTo>
                  <a:lnTo>
                    <a:pt x="16002" y="718908"/>
                  </a:lnTo>
                  <a:lnTo>
                    <a:pt x="8801" y="718908"/>
                  </a:lnTo>
                  <a:lnTo>
                    <a:pt x="2959" y="724738"/>
                  </a:lnTo>
                  <a:lnTo>
                    <a:pt x="2959" y="739152"/>
                  </a:lnTo>
                  <a:lnTo>
                    <a:pt x="8801" y="744994"/>
                  </a:lnTo>
                  <a:lnTo>
                    <a:pt x="41821" y="744994"/>
                  </a:lnTo>
                  <a:lnTo>
                    <a:pt x="41821" y="778014"/>
                  </a:lnTo>
                  <a:lnTo>
                    <a:pt x="44297" y="780503"/>
                  </a:lnTo>
                  <a:lnTo>
                    <a:pt x="41592" y="783209"/>
                  </a:lnTo>
                  <a:lnTo>
                    <a:pt x="41592" y="817295"/>
                  </a:lnTo>
                  <a:lnTo>
                    <a:pt x="14947" y="817295"/>
                  </a:lnTo>
                  <a:lnTo>
                    <a:pt x="7518" y="817295"/>
                  </a:lnTo>
                  <a:lnTo>
                    <a:pt x="1485" y="823328"/>
                  </a:lnTo>
                  <a:lnTo>
                    <a:pt x="1485" y="838187"/>
                  </a:lnTo>
                  <a:lnTo>
                    <a:pt x="7518" y="844219"/>
                  </a:lnTo>
                  <a:lnTo>
                    <a:pt x="41592" y="844219"/>
                  </a:lnTo>
                  <a:lnTo>
                    <a:pt x="41592" y="878306"/>
                  </a:lnTo>
                  <a:lnTo>
                    <a:pt x="42595" y="879309"/>
                  </a:lnTo>
                  <a:lnTo>
                    <a:pt x="41363" y="880541"/>
                  </a:lnTo>
                  <a:lnTo>
                    <a:pt x="41363" y="915695"/>
                  </a:lnTo>
                  <a:lnTo>
                    <a:pt x="6223" y="915695"/>
                  </a:lnTo>
                  <a:lnTo>
                    <a:pt x="0" y="921905"/>
                  </a:lnTo>
                  <a:lnTo>
                    <a:pt x="0" y="937247"/>
                  </a:lnTo>
                  <a:lnTo>
                    <a:pt x="6223" y="943457"/>
                  </a:lnTo>
                  <a:lnTo>
                    <a:pt x="41363" y="943457"/>
                  </a:lnTo>
                  <a:lnTo>
                    <a:pt x="41363" y="944676"/>
                  </a:lnTo>
                  <a:lnTo>
                    <a:pt x="69126" y="944676"/>
                  </a:lnTo>
                  <a:lnTo>
                    <a:pt x="69126" y="943457"/>
                  </a:lnTo>
                  <a:lnTo>
                    <a:pt x="104279" y="943457"/>
                  </a:lnTo>
                  <a:lnTo>
                    <a:pt x="110490" y="937247"/>
                  </a:lnTo>
                  <a:lnTo>
                    <a:pt x="110490" y="92190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3" name="object 5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32058" y="9245169"/>
              <a:ext cx="77189" cy="77189"/>
            </a:xfrm>
            <a:prstGeom prst="rect">
              <a:avLst/>
            </a:prstGeom>
          </p:spPr>
        </p:pic>
        <p:pic>
          <p:nvPicPr>
            <p:cNvPr id="584" name="object 58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033528" y="9148013"/>
              <a:ext cx="73882" cy="73882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6035004" y="9050869"/>
              <a:ext cx="70549" cy="70550"/>
            </a:xfrm>
            <a:prstGeom prst="rect">
              <a:avLst/>
            </a:prstGeom>
          </p:spPr>
        </p:pic>
        <p:pic>
          <p:nvPicPr>
            <p:cNvPr id="586" name="object 5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6474" y="8953719"/>
              <a:ext cx="67223" cy="67216"/>
            </a:xfrm>
            <a:prstGeom prst="rect">
              <a:avLst/>
            </a:prstGeom>
          </p:spPr>
        </p:pic>
        <p:pic>
          <p:nvPicPr>
            <p:cNvPr id="587" name="object 5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37950" y="8856569"/>
              <a:ext cx="63883" cy="63895"/>
            </a:xfrm>
            <a:prstGeom prst="rect">
              <a:avLst/>
            </a:prstGeom>
          </p:spPr>
        </p:pic>
        <p:sp>
          <p:nvSpPr>
            <p:cNvPr id="588" name="object 588"/>
            <p:cNvSpPr/>
            <p:nvPr/>
          </p:nvSpPr>
          <p:spPr>
            <a:xfrm>
              <a:off x="16039414" y="8565133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59" h="255270">
                  <a:moveTo>
                    <a:pt x="56845" y="23215"/>
                  </a:moveTo>
                  <a:lnTo>
                    <a:pt x="53809" y="20180"/>
                  </a:lnTo>
                  <a:lnTo>
                    <a:pt x="36664" y="20180"/>
                  </a:lnTo>
                  <a:lnTo>
                    <a:pt x="36664" y="3035"/>
                  </a:lnTo>
                  <a:lnTo>
                    <a:pt x="33629" y="0"/>
                  </a:lnTo>
                  <a:lnTo>
                    <a:pt x="26149" y="0"/>
                  </a:lnTo>
                  <a:lnTo>
                    <a:pt x="23126" y="3035"/>
                  </a:lnTo>
                  <a:lnTo>
                    <a:pt x="23126" y="20180"/>
                  </a:lnTo>
                  <a:lnTo>
                    <a:pt x="9715" y="20180"/>
                  </a:lnTo>
                  <a:lnTo>
                    <a:pt x="5981" y="20180"/>
                  </a:lnTo>
                  <a:lnTo>
                    <a:pt x="2946" y="23215"/>
                  </a:lnTo>
                  <a:lnTo>
                    <a:pt x="2946" y="30695"/>
                  </a:lnTo>
                  <a:lnTo>
                    <a:pt x="5981" y="33731"/>
                  </a:lnTo>
                  <a:lnTo>
                    <a:pt x="23126" y="33731"/>
                  </a:lnTo>
                  <a:lnTo>
                    <a:pt x="23126" y="50876"/>
                  </a:lnTo>
                  <a:lnTo>
                    <a:pt x="26149" y="53898"/>
                  </a:lnTo>
                  <a:lnTo>
                    <a:pt x="33629" y="53898"/>
                  </a:lnTo>
                  <a:lnTo>
                    <a:pt x="36664" y="50876"/>
                  </a:lnTo>
                  <a:lnTo>
                    <a:pt x="36664" y="33731"/>
                  </a:lnTo>
                  <a:lnTo>
                    <a:pt x="53809" y="33731"/>
                  </a:lnTo>
                  <a:lnTo>
                    <a:pt x="56845" y="30695"/>
                  </a:lnTo>
                  <a:lnTo>
                    <a:pt x="56845" y="23215"/>
                  </a:lnTo>
                  <a:close/>
                </a:path>
                <a:path w="60959" h="255270">
                  <a:moveTo>
                    <a:pt x="58712" y="121793"/>
                  </a:moveTo>
                  <a:lnTo>
                    <a:pt x="55486" y="118567"/>
                  </a:lnTo>
                  <a:lnTo>
                    <a:pt x="37287" y="118567"/>
                  </a:lnTo>
                  <a:lnTo>
                    <a:pt x="37287" y="100368"/>
                  </a:lnTo>
                  <a:lnTo>
                    <a:pt x="34061" y="97155"/>
                  </a:lnTo>
                  <a:lnTo>
                    <a:pt x="26123" y="97155"/>
                  </a:lnTo>
                  <a:lnTo>
                    <a:pt x="22898" y="100368"/>
                  </a:lnTo>
                  <a:lnTo>
                    <a:pt x="22898" y="118567"/>
                  </a:lnTo>
                  <a:lnTo>
                    <a:pt x="8674" y="118567"/>
                  </a:lnTo>
                  <a:lnTo>
                    <a:pt x="4686" y="118567"/>
                  </a:lnTo>
                  <a:lnTo>
                    <a:pt x="1473" y="121793"/>
                  </a:lnTo>
                  <a:lnTo>
                    <a:pt x="1473" y="129730"/>
                  </a:lnTo>
                  <a:lnTo>
                    <a:pt x="4699" y="132956"/>
                  </a:lnTo>
                  <a:lnTo>
                    <a:pt x="22898" y="132956"/>
                  </a:lnTo>
                  <a:lnTo>
                    <a:pt x="22898" y="151155"/>
                  </a:lnTo>
                  <a:lnTo>
                    <a:pt x="26123" y="154381"/>
                  </a:lnTo>
                  <a:lnTo>
                    <a:pt x="34061" y="154381"/>
                  </a:lnTo>
                  <a:lnTo>
                    <a:pt x="37287" y="151155"/>
                  </a:lnTo>
                  <a:lnTo>
                    <a:pt x="37287" y="132956"/>
                  </a:lnTo>
                  <a:lnTo>
                    <a:pt x="55486" y="132956"/>
                  </a:lnTo>
                  <a:lnTo>
                    <a:pt x="58712" y="129730"/>
                  </a:lnTo>
                  <a:lnTo>
                    <a:pt x="58712" y="121793"/>
                  </a:lnTo>
                  <a:close/>
                </a:path>
                <a:path w="60959" h="255270">
                  <a:moveTo>
                    <a:pt x="60566" y="220370"/>
                  </a:moveTo>
                  <a:lnTo>
                    <a:pt x="57162" y="216966"/>
                  </a:lnTo>
                  <a:lnTo>
                    <a:pt x="37896" y="216966"/>
                  </a:lnTo>
                  <a:lnTo>
                    <a:pt x="37896" y="197700"/>
                  </a:lnTo>
                  <a:lnTo>
                    <a:pt x="34493" y="194297"/>
                  </a:lnTo>
                  <a:lnTo>
                    <a:pt x="26073" y="194297"/>
                  </a:lnTo>
                  <a:lnTo>
                    <a:pt x="22669" y="197700"/>
                  </a:lnTo>
                  <a:lnTo>
                    <a:pt x="22669" y="216966"/>
                  </a:lnTo>
                  <a:lnTo>
                    <a:pt x="7607" y="216966"/>
                  </a:lnTo>
                  <a:lnTo>
                    <a:pt x="3403" y="216966"/>
                  </a:lnTo>
                  <a:lnTo>
                    <a:pt x="0" y="220370"/>
                  </a:lnTo>
                  <a:lnTo>
                    <a:pt x="0" y="228790"/>
                  </a:lnTo>
                  <a:lnTo>
                    <a:pt x="3403" y="232194"/>
                  </a:lnTo>
                  <a:lnTo>
                    <a:pt x="22669" y="232194"/>
                  </a:lnTo>
                  <a:lnTo>
                    <a:pt x="22669" y="251460"/>
                  </a:lnTo>
                  <a:lnTo>
                    <a:pt x="26073" y="254863"/>
                  </a:lnTo>
                  <a:lnTo>
                    <a:pt x="34493" y="254863"/>
                  </a:lnTo>
                  <a:lnTo>
                    <a:pt x="37896" y="251460"/>
                  </a:lnTo>
                  <a:lnTo>
                    <a:pt x="37896" y="232194"/>
                  </a:lnTo>
                  <a:lnTo>
                    <a:pt x="57162" y="232194"/>
                  </a:lnTo>
                  <a:lnTo>
                    <a:pt x="60566" y="228790"/>
                  </a:lnTo>
                  <a:lnTo>
                    <a:pt x="60566" y="22037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9" name="object 589"/>
          <p:cNvSpPr/>
          <p:nvPr/>
        </p:nvSpPr>
        <p:spPr>
          <a:xfrm>
            <a:off x="16043837" y="84679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6045313" y="83708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6046783" y="82736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6048259" y="817653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80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3" y="25392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3" name="object 593"/>
          <p:cNvGrpSpPr/>
          <p:nvPr/>
        </p:nvGrpSpPr>
        <p:grpSpPr>
          <a:xfrm>
            <a:off x="15813684" y="8492621"/>
            <a:ext cx="110489" cy="1794510"/>
            <a:chOff x="15813684" y="8492621"/>
            <a:chExt cx="110489" cy="1794510"/>
          </a:xfrm>
        </p:grpSpPr>
        <p:sp>
          <p:nvSpPr>
            <p:cNvPr id="594" name="object 594"/>
            <p:cNvSpPr/>
            <p:nvPr/>
          </p:nvSpPr>
          <p:spPr>
            <a:xfrm>
              <a:off x="15813684" y="9224657"/>
              <a:ext cx="110489" cy="1062355"/>
            </a:xfrm>
            <a:custGeom>
              <a:avLst/>
              <a:gdLst/>
              <a:ahLst/>
              <a:cxnLst/>
              <a:rect l="l" t="t" r="r" b="b"/>
              <a:pathLst>
                <a:path w="110490" h="1062354">
                  <a:moveTo>
                    <a:pt x="90068" y="31813"/>
                  </a:moveTo>
                  <a:lnTo>
                    <a:pt x="85915" y="27660"/>
                  </a:lnTo>
                  <a:lnTo>
                    <a:pt x="62407" y="27660"/>
                  </a:lnTo>
                  <a:lnTo>
                    <a:pt x="62407" y="4152"/>
                  </a:lnTo>
                  <a:lnTo>
                    <a:pt x="58254" y="0"/>
                  </a:lnTo>
                  <a:lnTo>
                    <a:pt x="47993" y="0"/>
                  </a:lnTo>
                  <a:lnTo>
                    <a:pt x="43840" y="4165"/>
                  </a:lnTo>
                  <a:lnTo>
                    <a:pt x="43840" y="27660"/>
                  </a:lnTo>
                  <a:lnTo>
                    <a:pt x="25476" y="27660"/>
                  </a:lnTo>
                  <a:lnTo>
                    <a:pt x="20345" y="27660"/>
                  </a:lnTo>
                  <a:lnTo>
                    <a:pt x="16192" y="31813"/>
                  </a:lnTo>
                  <a:lnTo>
                    <a:pt x="16192" y="42075"/>
                  </a:lnTo>
                  <a:lnTo>
                    <a:pt x="20345" y="46228"/>
                  </a:lnTo>
                  <a:lnTo>
                    <a:pt x="43840" y="46228"/>
                  </a:lnTo>
                  <a:lnTo>
                    <a:pt x="43840" y="69735"/>
                  </a:lnTo>
                  <a:lnTo>
                    <a:pt x="47993" y="73888"/>
                  </a:lnTo>
                  <a:lnTo>
                    <a:pt x="58254" y="73888"/>
                  </a:lnTo>
                  <a:lnTo>
                    <a:pt x="62407" y="69723"/>
                  </a:lnTo>
                  <a:lnTo>
                    <a:pt x="62407" y="46228"/>
                  </a:lnTo>
                  <a:lnTo>
                    <a:pt x="85915" y="46228"/>
                  </a:lnTo>
                  <a:lnTo>
                    <a:pt x="90068" y="42062"/>
                  </a:lnTo>
                  <a:lnTo>
                    <a:pt x="90068" y="31813"/>
                  </a:lnTo>
                  <a:close/>
                </a:path>
                <a:path w="110490" h="1062354">
                  <a:moveTo>
                    <a:pt x="91909" y="124752"/>
                  </a:moveTo>
                  <a:lnTo>
                    <a:pt x="87579" y="120408"/>
                  </a:lnTo>
                  <a:lnTo>
                    <a:pt x="63017" y="120408"/>
                  </a:lnTo>
                  <a:lnTo>
                    <a:pt x="63017" y="95846"/>
                  </a:lnTo>
                  <a:lnTo>
                    <a:pt x="58686" y="91503"/>
                  </a:lnTo>
                  <a:lnTo>
                    <a:pt x="47967" y="91503"/>
                  </a:lnTo>
                  <a:lnTo>
                    <a:pt x="43624" y="95846"/>
                  </a:lnTo>
                  <a:lnTo>
                    <a:pt x="43624" y="120408"/>
                  </a:lnTo>
                  <a:lnTo>
                    <a:pt x="24422" y="120408"/>
                  </a:lnTo>
                  <a:lnTo>
                    <a:pt x="19062" y="120408"/>
                  </a:lnTo>
                  <a:lnTo>
                    <a:pt x="14719" y="124752"/>
                  </a:lnTo>
                  <a:lnTo>
                    <a:pt x="14719" y="135458"/>
                  </a:lnTo>
                  <a:lnTo>
                    <a:pt x="19062" y="139801"/>
                  </a:lnTo>
                  <a:lnTo>
                    <a:pt x="43624" y="139801"/>
                  </a:lnTo>
                  <a:lnTo>
                    <a:pt x="43624" y="164350"/>
                  </a:lnTo>
                  <a:lnTo>
                    <a:pt x="47967" y="168694"/>
                  </a:lnTo>
                  <a:lnTo>
                    <a:pt x="58674" y="168694"/>
                  </a:lnTo>
                  <a:lnTo>
                    <a:pt x="63017" y="164350"/>
                  </a:lnTo>
                  <a:lnTo>
                    <a:pt x="63017" y="139801"/>
                  </a:lnTo>
                  <a:lnTo>
                    <a:pt x="87566" y="139801"/>
                  </a:lnTo>
                  <a:lnTo>
                    <a:pt x="91909" y="135458"/>
                  </a:lnTo>
                  <a:lnTo>
                    <a:pt x="91909" y="124752"/>
                  </a:lnTo>
                  <a:close/>
                </a:path>
                <a:path w="110490" h="1062354">
                  <a:moveTo>
                    <a:pt x="93776" y="217690"/>
                  </a:moveTo>
                  <a:lnTo>
                    <a:pt x="89242" y="213156"/>
                  </a:lnTo>
                  <a:lnTo>
                    <a:pt x="63627" y="213156"/>
                  </a:lnTo>
                  <a:lnTo>
                    <a:pt x="63627" y="187540"/>
                  </a:lnTo>
                  <a:lnTo>
                    <a:pt x="59105" y="183019"/>
                  </a:lnTo>
                  <a:lnTo>
                    <a:pt x="47917" y="183019"/>
                  </a:lnTo>
                  <a:lnTo>
                    <a:pt x="43395" y="187540"/>
                  </a:lnTo>
                  <a:lnTo>
                    <a:pt x="43395" y="213156"/>
                  </a:lnTo>
                  <a:lnTo>
                    <a:pt x="23368" y="213156"/>
                  </a:lnTo>
                  <a:lnTo>
                    <a:pt x="17780" y="213156"/>
                  </a:lnTo>
                  <a:lnTo>
                    <a:pt x="13246" y="217690"/>
                  </a:lnTo>
                  <a:lnTo>
                    <a:pt x="13246" y="228866"/>
                  </a:lnTo>
                  <a:lnTo>
                    <a:pt x="17780" y="233387"/>
                  </a:lnTo>
                  <a:lnTo>
                    <a:pt x="43395" y="233387"/>
                  </a:lnTo>
                  <a:lnTo>
                    <a:pt x="43395" y="259016"/>
                  </a:lnTo>
                  <a:lnTo>
                    <a:pt x="47917" y="263537"/>
                  </a:lnTo>
                  <a:lnTo>
                    <a:pt x="59105" y="263537"/>
                  </a:lnTo>
                  <a:lnTo>
                    <a:pt x="63627" y="259016"/>
                  </a:lnTo>
                  <a:lnTo>
                    <a:pt x="63627" y="233387"/>
                  </a:lnTo>
                  <a:lnTo>
                    <a:pt x="89242" y="233387"/>
                  </a:lnTo>
                  <a:lnTo>
                    <a:pt x="93776" y="228866"/>
                  </a:lnTo>
                  <a:lnTo>
                    <a:pt x="93776" y="217690"/>
                  </a:lnTo>
                  <a:close/>
                </a:path>
                <a:path w="110490" h="1062354">
                  <a:moveTo>
                    <a:pt x="95631" y="310629"/>
                  </a:moveTo>
                  <a:lnTo>
                    <a:pt x="90906" y="305904"/>
                  </a:lnTo>
                  <a:lnTo>
                    <a:pt x="64236" y="305904"/>
                  </a:lnTo>
                  <a:lnTo>
                    <a:pt x="64236" y="279234"/>
                  </a:lnTo>
                  <a:lnTo>
                    <a:pt x="59524" y="274510"/>
                  </a:lnTo>
                  <a:lnTo>
                    <a:pt x="47879" y="274510"/>
                  </a:lnTo>
                  <a:lnTo>
                    <a:pt x="43167" y="279234"/>
                  </a:lnTo>
                  <a:lnTo>
                    <a:pt x="43167" y="305904"/>
                  </a:lnTo>
                  <a:lnTo>
                    <a:pt x="22313" y="305904"/>
                  </a:lnTo>
                  <a:lnTo>
                    <a:pt x="16484" y="305904"/>
                  </a:lnTo>
                  <a:lnTo>
                    <a:pt x="11772" y="310629"/>
                  </a:lnTo>
                  <a:lnTo>
                    <a:pt x="11772" y="322262"/>
                  </a:lnTo>
                  <a:lnTo>
                    <a:pt x="16484" y="326986"/>
                  </a:lnTo>
                  <a:lnTo>
                    <a:pt x="43167" y="326986"/>
                  </a:lnTo>
                  <a:lnTo>
                    <a:pt x="43167" y="353656"/>
                  </a:lnTo>
                  <a:lnTo>
                    <a:pt x="47879" y="358368"/>
                  </a:lnTo>
                  <a:lnTo>
                    <a:pt x="59524" y="358368"/>
                  </a:lnTo>
                  <a:lnTo>
                    <a:pt x="64236" y="353656"/>
                  </a:lnTo>
                  <a:lnTo>
                    <a:pt x="64236" y="326986"/>
                  </a:lnTo>
                  <a:lnTo>
                    <a:pt x="90906" y="326986"/>
                  </a:lnTo>
                  <a:lnTo>
                    <a:pt x="95631" y="322262"/>
                  </a:lnTo>
                  <a:lnTo>
                    <a:pt x="95631" y="310629"/>
                  </a:lnTo>
                  <a:close/>
                </a:path>
                <a:path w="110490" h="1062354">
                  <a:moveTo>
                    <a:pt x="97497" y="403555"/>
                  </a:moveTo>
                  <a:lnTo>
                    <a:pt x="92583" y="398665"/>
                  </a:lnTo>
                  <a:lnTo>
                    <a:pt x="64858" y="398665"/>
                  </a:lnTo>
                  <a:lnTo>
                    <a:pt x="64858" y="370928"/>
                  </a:lnTo>
                  <a:lnTo>
                    <a:pt x="59956" y="366026"/>
                  </a:lnTo>
                  <a:lnTo>
                    <a:pt x="47840" y="366026"/>
                  </a:lnTo>
                  <a:lnTo>
                    <a:pt x="42938" y="370928"/>
                  </a:lnTo>
                  <a:lnTo>
                    <a:pt x="42938" y="398665"/>
                  </a:lnTo>
                  <a:lnTo>
                    <a:pt x="21259" y="398665"/>
                  </a:lnTo>
                  <a:lnTo>
                    <a:pt x="15214" y="398665"/>
                  </a:lnTo>
                  <a:lnTo>
                    <a:pt x="10299" y="403555"/>
                  </a:lnTo>
                  <a:lnTo>
                    <a:pt x="10299" y="415671"/>
                  </a:lnTo>
                  <a:lnTo>
                    <a:pt x="15214" y="420573"/>
                  </a:lnTo>
                  <a:lnTo>
                    <a:pt x="42938" y="420573"/>
                  </a:lnTo>
                  <a:lnTo>
                    <a:pt x="42938" y="448310"/>
                  </a:lnTo>
                  <a:lnTo>
                    <a:pt x="47840" y="453212"/>
                  </a:lnTo>
                  <a:lnTo>
                    <a:pt x="59956" y="453212"/>
                  </a:lnTo>
                  <a:lnTo>
                    <a:pt x="64858" y="448310"/>
                  </a:lnTo>
                  <a:lnTo>
                    <a:pt x="64858" y="420573"/>
                  </a:lnTo>
                  <a:lnTo>
                    <a:pt x="92595" y="420573"/>
                  </a:lnTo>
                  <a:lnTo>
                    <a:pt x="97497" y="415671"/>
                  </a:lnTo>
                  <a:lnTo>
                    <a:pt x="97497" y="403555"/>
                  </a:lnTo>
                  <a:close/>
                </a:path>
                <a:path w="110490" h="1062354">
                  <a:moveTo>
                    <a:pt x="99326" y="496493"/>
                  </a:moveTo>
                  <a:lnTo>
                    <a:pt x="94234" y="491401"/>
                  </a:lnTo>
                  <a:lnTo>
                    <a:pt x="65455" y="491401"/>
                  </a:lnTo>
                  <a:lnTo>
                    <a:pt x="65455" y="462622"/>
                  </a:lnTo>
                  <a:lnTo>
                    <a:pt x="60363" y="457530"/>
                  </a:lnTo>
                  <a:lnTo>
                    <a:pt x="47802" y="457530"/>
                  </a:lnTo>
                  <a:lnTo>
                    <a:pt x="42710" y="462622"/>
                  </a:lnTo>
                  <a:lnTo>
                    <a:pt x="42710" y="491401"/>
                  </a:lnTo>
                  <a:lnTo>
                    <a:pt x="20205" y="491401"/>
                  </a:lnTo>
                  <a:lnTo>
                    <a:pt x="13919" y="491401"/>
                  </a:lnTo>
                  <a:lnTo>
                    <a:pt x="8826" y="496493"/>
                  </a:lnTo>
                  <a:lnTo>
                    <a:pt x="8826" y="509054"/>
                  </a:lnTo>
                  <a:lnTo>
                    <a:pt x="13919" y="514146"/>
                  </a:lnTo>
                  <a:lnTo>
                    <a:pt x="42710" y="514146"/>
                  </a:lnTo>
                  <a:lnTo>
                    <a:pt x="42710" y="542937"/>
                  </a:lnTo>
                  <a:lnTo>
                    <a:pt x="47802" y="548030"/>
                  </a:lnTo>
                  <a:lnTo>
                    <a:pt x="60363" y="548030"/>
                  </a:lnTo>
                  <a:lnTo>
                    <a:pt x="65455" y="542937"/>
                  </a:lnTo>
                  <a:lnTo>
                    <a:pt x="65455" y="514146"/>
                  </a:lnTo>
                  <a:lnTo>
                    <a:pt x="94234" y="514146"/>
                  </a:lnTo>
                  <a:lnTo>
                    <a:pt x="99326" y="509054"/>
                  </a:lnTo>
                  <a:lnTo>
                    <a:pt x="99326" y="496493"/>
                  </a:lnTo>
                  <a:close/>
                </a:path>
                <a:path w="110490" h="1062354">
                  <a:moveTo>
                    <a:pt x="110477" y="1054315"/>
                  </a:moveTo>
                  <a:lnTo>
                    <a:pt x="107492" y="1054315"/>
                  </a:lnTo>
                  <a:lnTo>
                    <a:pt x="107492" y="1047965"/>
                  </a:lnTo>
                  <a:lnTo>
                    <a:pt x="69113" y="1047965"/>
                  </a:lnTo>
                  <a:lnTo>
                    <a:pt x="69113" y="1012405"/>
                  </a:lnTo>
                  <a:lnTo>
                    <a:pt x="68503" y="1012405"/>
                  </a:lnTo>
                  <a:lnTo>
                    <a:pt x="68503" y="982078"/>
                  </a:lnTo>
                  <a:lnTo>
                    <a:pt x="102577" y="982078"/>
                  </a:lnTo>
                  <a:lnTo>
                    <a:pt x="108610" y="976058"/>
                  </a:lnTo>
                  <a:lnTo>
                    <a:pt x="108610" y="961186"/>
                  </a:lnTo>
                  <a:lnTo>
                    <a:pt x="102577" y="955154"/>
                  </a:lnTo>
                  <a:lnTo>
                    <a:pt x="68503" y="955154"/>
                  </a:lnTo>
                  <a:lnTo>
                    <a:pt x="68503" y="921080"/>
                  </a:lnTo>
                  <a:lnTo>
                    <a:pt x="67894" y="920470"/>
                  </a:lnTo>
                  <a:lnTo>
                    <a:pt x="67894" y="888492"/>
                  </a:lnTo>
                  <a:lnTo>
                    <a:pt x="100914" y="888492"/>
                  </a:lnTo>
                  <a:lnTo>
                    <a:pt x="106756" y="882662"/>
                  </a:lnTo>
                  <a:lnTo>
                    <a:pt x="106756" y="868248"/>
                  </a:lnTo>
                  <a:lnTo>
                    <a:pt x="100914" y="862406"/>
                  </a:lnTo>
                  <a:lnTo>
                    <a:pt x="67894" y="862406"/>
                  </a:lnTo>
                  <a:lnTo>
                    <a:pt x="67894" y="829386"/>
                  </a:lnTo>
                  <a:lnTo>
                    <a:pt x="66319" y="827824"/>
                  </a:lnTo>
                  <a:lnTo>
                    <a:pt x="67284" y="826871"/>
                  </a:lnTo>
                  <a:lnTo>
                    <a:pt x="67284" y="794905"/>
                  </a:lnTo>
                  <a:lnTo>
                    <a:pt x="99237" y="794905"/>
                  </a:lnTo>
                  <a:lnTo>
                    <a:pt x="104902" y="789254"/>
                  </a:lnTo>
                  <a:lnTo>
                    <a:pt x="104902" y="775309"/>
                  </a:lnTo>
                  <a:lnTo>
                    <a:pt x="99250" y="769658"/>
                  </a:lnTo>
                  <a:lnTo>
                    <a:pt x="67284" y="769658"/>
                  </a:lnTo>
                  <a:lnTo>
                    <a:pt x="67284" y="737692"/>
                  </a:lnTo>
                  <a:lnTo>
                    <a:pt x="64249" y="734669"/>
                  </a:lnTo>
                  <a:lnTo>
                    <a:pt x="66687" y="732243"/>
                  </a:lnTo>
                  <a:lnTo>
                    <a:pt x="66687" y="701332"/>
                  </a:lnTo>
                  <a:lnTo>
                    <a:pt x="97599" y="701332"/>
                  </a:lnTo>
                  <a:lnTo>
                    <a:pt x="103060" y="695858"/>
                  </a:lnTo>
                  <a:lnTo>
                    <a:pt x="103060" y="682371"/>
                  </a:lnTo>
                  <a:lnTo>
                    <a:pt x="97599" y="676910"/>
                  </a:lnTo>
                  <a:lnTo>
                    <a:pt x="66687" y="676910"/>
                  </a:lnTo>
                  <a:lnTo>
                    <a:pt x="66687" y="645998"/>
                  </a:lnTo>
                  <a:lnTo>
                    <a:pt x="62166" y="641489"/>
                  </a:lnTo>
                  <a:lnTo>
                    <a:pt x="66065" y="637590"/>
                  </a:lnTo>
                  <a:lnTo>
                    <a:pt x="66065" y="607745"/>
                  </a:lnTo>
                  <a:lnTo>
                    <a:pt x="95923" y="607745"/>
                  </a:lnTo>
                  <a:lnTo>
                    <a:pt x="101193" y="602462"/>
                  </a:lnTo>
                  <a:lnTo>
                    <a:pt x="101193" y="589445"/>
                  </a:lnTo>
                  <a:lnTo>
                    <a:pt x="95923" y="584161"/>
                  </a:lnTo>
                  <a:lnTo>
                    <a:pt x="66065" y="584161"/>
                  </a:lnTo>
                  <a:lnTo>
                    <a:pt x="66065" y="554316"/>
                  </a:lnTo>
                  <a:lnTo>
                    <a:pt x="60782" y="549033"/>
                  </a:lnTo>
                  <a:lnTo>
                    <a:pt x="47764" y="549033"/>
                  </a:lnTo>
                  <a:lnTo>
                    <a:pt x="42481" y="554316"/>
                  </a:lnTo>
                  <a:lnTo>
                    <a:pt x="42481" y="584161"/>
                  </a:lnTo>
                  <a:lnTo>
                    <a:pt x="19151" y="584161"/>
                  </a:lnTo>
                  <a:lnTo>
                    <a:pt x="12636" y="584161"/>
                  </a:lnTo>
                  <a:lnTo>
                    <a:pt x="7353" y="589432"/>
                  </a:lnTo>
                  <a:lnTo>
                    <a:pt x="7353" y="602462"/>
                  </a:lnTo>
                  <a:lnTo>
                    <a:pt x="12636" y="607745"/>
                  </a:lnTo>
                  <a:lnTo>
                    <a:pt x="42481" y="607745"/>
                  </a:lnTo>
                  <a:lnTo>
                    <a:pt x="42481" y="637590"/>
                  </a:lnTo>
                  <a:lnTo>
                    <a:pt x="46570" y="641692"/>
                  </a:lnTo>
                  <a:lnTo>
                    <a:pt x="42265" y="645998"/>
                  </a:lnTo>
                  <a:lnTo>
                    <a:pt x="42265" y="676910"/>
                  </a:lnTo>
                  <a:lnTo>
                    <a:pt x="18097" y="676910"/>
                  </a:lnTo>
                  <a:lnTo>
                    <a:pt x="11353" y="676910"/>
                  </a:lnTo>
                  <a:lnTo>
                    <a:pt x="5880" y="682371"/>
                  </a:lnTo>
                  <a:lnTo>
                    <a:pt x="5880" y="695858"/>
                  </a:lnTo>
                  <a:lnTo>
                    <a:pt x="11353" y="701332"/>
                  </a:lnTo>
                  <a:lnTo>
                    <a:pt x="42265" y="701332"/>
                  </a:lnTo>
                  <a:lnTo>
                    <a:pt x="42265" y="732243"/>
                  </a:lnTo>
                  <a:lnTo>
                    <a:pt x="44869" y="734860"/>
                  </a:lnTo>
                  <a:lnTo>
                    <a:pt x="42037" y="737692"/>
                  </a:lnTo>
                  <a:lnTo>
                    <a:pt x="42037" y="769658"/>
                  </a:lnTo>
                  <a:lnTo>
                    <a:pt x="17043" y="769658"/>
                  </a:lnTo>
                  <a:lnTo>
                    <a:pt x="10071" y="769658"/>
                  </a:lnTo>
                  <a:lnTo>
                    <a:pt x="4406" y="775309"/>
                  </a:lnTo>
                  <a:lnTo>
                    <a:pt x="4419" y="789254"/>
                  </a:lnTo>
                  <a:lnTo>
                    <a:pt x="10071" y="794905"/>
                  </a:lnTo>
                  <a:lnTo>
                    <a:pt x="42037" y="794905"/>
                  </a:lnTo>
                  <a:lnTo>
                    <a:pt x="42037" y="826858"/>
                  </a:lnTo>
                  <a:lnTo>
                    <a:pt x="43180" y="828014"/>
                  </a:lnTo>
                  <a:lnTo>
                    <a:pt x="41808" y="829386"/>
                  </a:lnTo>
                  <a:lnTo>
                    <a:pt x="41808" y="862406"/>
                  </a:lnTo>
                  <a:lnTo>
                    <a:pt x="15989" y="862406"/>
                  </a:lnTo>
                  <a:lnTo>
                    <a:pt x="8775" y="862406"/>
                  </a:lnTo>
                  <a:lnTo>
                    <a:pt x="2946" y="868248"/>
                  </a:lnTo>
                  <a:lnTo>
                    <a:pt x="2946" y="882662"/>
                  </a:lnTo>
                  <a:lnTo>
                    <a:pt x="8775" y="888492"/>
                  </a:lnTo>
                  <a:lnTo>
                    <a:pt x="41808" y="888492"/>
                  </a:lnTo>
                  <a:lnTo>
                    <a:pt x="41808" y="920851"/>
                  </a:lnTo>
                  <a:lnTo>
                    <a:pt x="41579" y="921080"/>
                  </a:lnTo>
                  <a:lnTo>
                    <a:pt x="41579" y="955154"/>
                  </a:lnTo>
                  <a:lnTo>
                    <a:pt x="14922" y="955154"/>
                  </a:lnTo>
                  <a:lnTo>
                    <a:pt x="7493" y="955154"/>
                  </a:lnTo>
                  <a:lnTo>
                    <a:pt x="1473" y="961186"/>
                  </a:lnTo>
                  <a:lnTo>
                    <a:pt x="1460" y="976058"/>
                  </a:lnTo>
                  <a:lnTo>
                    <a:pt x="7493" y="982078"/>
                  </a:lnTo>
                  <a:lnTo>
                    <a:pt x="41579" y="982078"/>
                  </a:lnTo>
                  <a:lnTo>
                    <a:pt x="41579" y="1012405"/>
                  </a:lnTo>
                  <a:lnTo>
                    <a:pt x="41351" y="1012405"/>
                  </a:lnTo>
                  <a:lnTo>
                    <a:pt x="41351" y="1047965"/>
                  </a:lnTo>
                  <a:lnTo>
                    <a:pt x="2971" y="1047965"/>
                  </a:lnTo>
                  <a:lnTo>
                    <a:pt x="2971" y="1054315"/>
                  </a:lnTo>
                  <a:lnTo>
                    <a:pt x="0" y="1054315"/>
                  </a:lnTo>
                  <a:lnTo>
                    <a:pt x="0" y="1061935"/>
                  </a:lnTo>
                  <a:lnTo>
                    <a:pt x="110477" y="1061935"/>
                  </a:lnTo>
                  <a:lnTo>
                    <a:pt x="110477" y="105431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5" name="object 59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5831354" y="9133150"/>
              <a:ext cx="70549" cy="70550"/>
            </a:xfrm>
            <a:prstGeom prst="rect">
              <a:avLst/>
            </a:prstGeom>
          </p:spPr>
        </p:pic>
        <p:pic>
          <p:nvPicPr>
            <p:cNvPr id="596" name="object 596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5832831" y="9041643"/>
              <a:ext cx="67216" cy="672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834307" y="8950136"/>
              <a:ext cx="63896" cy="63895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15835770" y="8492629"/>
              <a:ext cx="60960" cy="426720"/>
            </a:xfrm>
            <a:custGeom>
              <a:avLst/>
              <a:gdLst/>
              <a:ahLst/>
              <a:cxnLst/>
              <a:rect l="l" t="t" r="r" b="b"/>
              <a:pathLst>
                <a:path w="60959" h="426720">
                  <a:moveTo>
                    <a:pt x="53149" y="20345"/>
                  </a:moveTo>
                  <a:lnTo>
                    <a:pt x="50482" y="17691"/>
                  </a:lnTo>
                  <a:lnTo>
                    <a:pt x="35458" y="17691"/>
                  </a:lnTo>
                  <a:lnTo>
                    <a:pt x="35458" y="2654"/>
                  </a:lnTo>
                  <a:lnTo>
                    <a:pt x="32791" y="0"/>
                  </a:lnTo>
                  <a:lnTo>
                    <a:pt x="26238" y="0"/>
                  </a:lnTo>
                  <a:lnTo>
                    <a:pt x="23571" y="2654"/>
                  </a:lnTo>
                  <a:lnTo>
                    <a:pt x="23571" y="17691"/>
                  </a:lnTo>
                  <a:lnTo>
                    <a:pt x="11823" y="17691"/>
                  </a:lnTo>
                  <a:lnTo>
                    <a:pt x="8547" y="17691"/>
                  </a:lnTo>
                  <a:lnTo>
                    <a:pt x="5892" y="20345"/>
                  </a:lnTo>
                  <a:lnTo>
                    <a:pt x="5892" y="26911"/>
                  </a:lnTo>
                  <a:lnTo>
                    <a:pt x="8547" y="29565"/>
                  </a:lnTo>
                  <a:lnTo>
                    <a:pt x="23571" y="29565"/>
                  </a:lnTo>
                  <a:lnTo>
                    <a:pt x="23571" y="44602"/>
                  </a:lnTo>
                  <a:lnTo>
                    <a:pt x="26238" y="47256"/>
                  </a:lnTo>
                  <a:lnTo>
                    <a:pt x="32791" y="47256"/>
                  </a:lnTo>
                  <a:lnTo>
                    <a:pt x="35458" y="44602"/>
                  </a:lnTo>
                  <a:lnTo>
                    <a:pt x="35458" y="29565"/>
                  </a:lnTo>
                  <a:lnTo>
                    <a:pt x="50482" y="29565"/>
                  </a:lnTo>
                  <a:lnTo>
                    <a:pt x="53149" y="26911"/>
                  </a:lnTo>
                  <a:lnTo>
                    <a:pt x="53149" y="20345"/>
                  </a:lnTo>
                  <a:close/>
                </a:path>
                <a:path w="60959" h="426720">
                  <a:moveTo>
                    <a:pt x="55003" y="113284"/>
                  </a:moveTo>
                  <a:lnTo>
                    <a:pt x="52146" y="110439"/>
                  </a:lnTo>
                  <a:lnTo>
                    <a:pt x="36068" y="110439"/>
                  </a:lnTo>
                  <a:lnTo>
                    <a:pt x="36068" y="94348"/>
                  </a:lnTo>
                  <a:lnTo>
                    <a:pt x="33210" y="91503"/>
                  </a:lnTo>
                  <a:lnTo>
                    <a:pt x="26200" y="91503"/>
                  </a:lnTo>
                  <a:lnTo>
                    <a:pt x="23342" y="94348"/>
                  </a:lnTo>
                  <a:lnTo>
                    <a:pt x="23342" y="110439"/>
                  </a:lnTo>
                  <a:lnTo>
                    <a:pt x="10769" y="110439"/>
                  </a:lnTo>
                  <a:lnTo>
                    <a:pt x="7264" y="110439"/>
                  </a:lnTo>
                  <a:lnTo>
                    <a:pt x="4419" y="113284"/>
                  </a:lnTo>
                  <a:lnTo>
                    <a:pt x="4406" y="120307"/>
                  </a:lnTo>
                  <a:lnTo>
                    <a:pt x="7264" y="123151"/>
                  </a:lnTo>
                  <a:lnTo>
                    <a:pt x="23342" y="123151"/>
                  </a:lnTo>
                  <a:lnTo>
                    <a:pt x="23342" y="139242"/>
                  </a:lnTo>
                  <a:lnTo>
                    <a:pt x="26200" y="142087"/>
                  </a:lnTo>
                  <a:lnTo>
                    <a:pt x="33210" y="142087"/>
                  </a:lnTo>
                  <a:lnTo>
                    <a:pt x="36068" y="139242"/>
                  </a:lnTo>
                  <a:lnTo>
                    <a:pt x="36068" y="123151"/>
                  </a:lnTo>
                  <a:lnTo>
                    <a:pt x="52146" y="123151"/>
                  </a:lnTo>
                  <a:lnTo>
                    <a:pt x="55003" y="120307"/>
                  </a:lnTo>
                  <a:lnTo>
                    <a:pt x="55003" y="113284"/>
                  </a:lnTo>
                  <a:close/>
                </a:path>
                <a:path w="60959" h="426720">
                  <a:moveTo>
                    <a:pt x="56845" y="206222"/>
                  </a:moveTo>
                  <a:lnTo>
                    <a:pt x="53809" y="203187"/>
                  </a:lnTo>
                  <a:lnTo>
                    <a:pt x="36664" y="203187"/>
                  </a:lnTo>
                  <a:lnTo>
                    <a:pt x="36664" y="186042"/>
                  </a:lnTo>
                  <a:lnTo>
                    <a:pt x="33629" y="183007"/>
                  </a:lnTo>
                  <a:lnTo>
                    <a:pt x="26162" y="183007"/>
                  </a:lnTo>
                  <a:lnTo>
                    <a:pt x="23126" y="186042"/>
                  </a:lnTo>
                  <a:lnTo>
                    <a:pt x="23126" y="203187"/>
                  </a:lnTo>
                  <a:lnTo>
                    <a:pt x="9715" y="203187"/>
                  </a:lnTo>
                  <a:lnTo>
                    <a:pt x="5981" y="203187"/>
                  </a:lnTo>
                  <a:lnTo>
                    <a:pt x="2946" y="206222"/>
                  </a:lnTo>
                  <a:lnTo>
                    <a:pt x="2946" y="213702"/>
                  </a:lnTo>
                  <a:lnTo>
                    <a:pt x="5981" y="216738"/>
                  </a:lnTo>
                  <a:lnTo>
                    <a:pt x="23126" y="216738"/>
                  </a:lnTo>
                  <a:lnTo>
                    <a:pt x="23126" y="233883"/>
                  </a:lnTo>
                  <a:lnTo>
                    <a:pt x="26162" y="236905"/>
                  </a:lnTo>
                  <a:lnTo>
                    <a:pt x="33629" y="236905"/>
                  </a:lnTo>
                  <a:lnTo>
                    <a:pt x="36664" y="233883"/>
                  </a:lnTo>
                  <a:lnTo>
                    <a:pt x="36664" y="216738"/>
                  </a:lnTo>
                  <a:lnTo>
                    <a:pt x="53809" y="216738"/>
                  </a:lnTo>
                  <a:lnTo>
                    <a:pt x="56845" y="213702"/>
                  </a:lnTo>
                  <a:lnTo>
                    <a:pt x="56845" y="206222"/>
                  </a:lnTo>
                  <a:close/>
                </a:path>
                <a:path w="60959" h="426720">
                  <a:moveTo>
                    <a:pt x="58699" y="299161"/>
                  </a:moveTo>
                  <a:lnTo>
                    <a:pt x="55473" y="295935"/>
                  </a:lnTo>
                  <a:lnTo>
                    <a:pt x="37274" y="295935"/>
                  </a:lnTo>
                  <a:lnTo>
                    <a:pt x="37274" y="277736"/>
                  </a:lnTo>
                  <a:lnTo>
                    <a:pt x="34061" y="274510"/>
                  </a:lnTo>
                  <a:lnTo>
                    <a:pt x="26111" y="274510"/>
                  </a:lnTo>
                  <a:lnTo>
                    <a:pt x="22898" y="277736"/>
                  </a:lnTo>
                  <a:lnTo>
                    <a:pt x="22898" y="295935"/>
                  </a:lnTo>
                  <a:lnTo>
                    <a:pt x="8661" y="295935"/>
                  </a:lnTo>
                  <a:lnTo>
                    <a:pt x="4699" y="295935"/>
                  </a:lnTo>
                  <a:lnTo>
                    <a:pt x="1473" y="299161"/>
                  </a:lnTo>
                  <a:lnTo>
                    <a:pt x="1473" y="307098"/>
                  </a:lnTo>
                  <a:lnTo>
                    <a:pt x="4699" y="310324"/>
                  </a:lnTo>
                  <a:lnTo>
                    <a:pt x="22898" y="310324"/>
                  </a:lnTo>
                  <a:lnTo>
                    <a:pt x="22898" y="328523"/>
                  </a:lnTo>
                  <a:lnTo>
                    <a:pt x="26111" y="331736"/>
                  </a:lnTo>
                  <a:lnTo>
                    <a:pt x="34061" y="331736"/>
                  </a:lnTo>
                  <a:lnTo>
                    <a:pt x="37274" y="328523"/>
                  </a:lnTo>
                  <a:lnTo>
                    <a:pt x="37274" y="310324"/>
                  </a:lnTo>
                  <a:lnTo>
                    <a:pt x="55473" y="310324"/>
                  </a:lnTo>
                  <a:lnTo>
                    <a:pt x="58699" y="307098"/>
                  </a:lnTo>
                  <a:lnTo>
                    <a:pt x="58699" y="299161"/>
                  </a:lnTo>
                  <a:close/>
                </a:path>
                <a:path w="60959" h="426720">
                  <a:moveTo>
                    <a:pt x="60553" y="392087"/>
                  </a:moveTo>
                  <a:lnTo>
                    <a:pt x="57150" y="388683"/>
                  </a:lnTo>
                  <a:lnTo>
                    <a:pt x="37884" y="388683"/>
                  </a:lnTo>
                  <a:lnTo>
                    <a:pt x="37884" y="369417"/>
                  </a:lnTo>
                  <a:lnTo>
                    <a:pt x="34480" y="366014"/>
                  </a:lnTo>
                  <a:lnTo>
                    <a:pt x="26073" y="366014"/>
                  </a:lnTo>
                  <a:lnTo>
                    <a:pt x="22669" y="369417"/>
                  </a:lnTo>
                  <a:lnTo>
                    <a:pt x="22669" y="388683"/>
                  </a:lnTo>
                  <a:lnTo>
                    <a:pt x="7607" y="388683"/>
                  </a:lnTo>
                  <a:lnTo>
                    <a:pt x="3403" y="388683"/>
                  </a:lnTo>
                  <a:lnTo>
                    <a:pt x="0" y="392087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80" y="426580"/>
                  </a:lnTo>
                  <a:lnTo>
                    <a:pt x="37884" y="423176"/>
                  </a:lnTo>
                  <a:lnTo>
                    <a:pt x="37884" y="403910"/>
                  </a:lnTo>
                  <a:lnTo>
                    <a:pt x="57150" y="403910"/>
                  </a:lnTo>
                  <a:lnTo>
                    <a:pt x="60553" y="400507"/>
                  </a:lnTo>
                  <a:lnTo>
                    <a:pt x="60553" y="39208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9" name="object 599"/>
          <p:cNvGrpSpPr/>
          <p:nvPr/>
        </p:nvGrpSpPr>
        <p:grpSpPr>
          <a:xfrm>
            <a:off x="15611510" y="8792529"/>
            <a:ext cx="107314" cy="1494790"/>
            <a:chOff x="15611510" y="8792529"/>
            <a:chExt cx="107314" cy="1494790"/>
          </a:xfrm>
        </p:grpSpPr>
        <p:sp>
          <p:nvSpPr>
            <p:cNvPr id="600" name="object 600"/>
            <p:cNvSpPr/>
            <p:nvPr/>
          </p:nvSpPr>
          <p:spPr>
            <a:xfrm>
              <a:off x="15611500" y="9134563"/>
              <a:ext cx="107314" cy="1152525"/>
            </a:xfrm>
            <a:custGeom>
              <a:avLst/>
              <a:gdLst/>
              <a:ahLst/>
              <a:cxnLst/>
              <a:rect l="l" t="t" r="r" b="b"/>
              <a:pathLst>
                <a:path w="107315" h="1152525">
                  <a:moveTo>
                    <a:pt x="84886" y="28943"/>
                  </a:moveTo>
                  <a:lnTo>
                    <a:pt x="81114" y="25171"/>
                  </a:lnTo>
                  <a:lnTo>
                    <a:pt x="59728" y="25171"/>
                  </a:lnTo>
                  <a:lnTo>
                    <a:pt x="59728" y="3784"/>
                  </a:lnTo>
                  <a:lnTo>
                    <a:pt x="55943" y="0"/>
                  </a:lnTo>
                  <a:lnTo>
                    <a:pt x="46621" y="0"/>
                  </a:lnTo>
                  <a:lnTo>
                    <a:pt x="42837" y="3784"/>
                  </a:lnTo>
                  <a:lnTo>
                    <a:pt x="42837" y="25171"/>
                  </a:lnTo>
                  <a:lnTo>
                    <a:pt x="26123" y="25171"/>
                  </a:lnTo>
                  <a:lnTo>
                    <a:pt x="21450" y="25171"/>
                  </a:lnTo>
                  <a:lnTo>
                    <a:pt x="17678" y="28956"/>
                  </a:lnTo>
                  <a:lnTo>
                    <a:pt x="17678" y="38277"/>
                  </a:lnTo>
                  <a:lnTo>
                    <a:pt x="21450" y="42062"/>
                  </a:lnTo>
                  <a:lnTo>
                    <a:pt x="42837" y="42062"/>
                  </a:lnTo>
                  <a:lnTo>
                    <a:pt x="42837" y="63436"/>
                  </a:lnTo>
                  <a:lnTo>
                    <a:pt x="46621" y="67221"/>
                  </a:lnTo>
                  <a:lnTo>
                    <a:pt x="55943" y="67221"/>
                  </a:lnTo>
                  <a:lnTo>
                    <a:pt x="59728" y="63436"/>
                  </a:lnTo>
                  <a:lnTo>
                    <a:pt x="59728" y="42062"/>
                  </a:lnTo>
                  <a:lnTo>
                    <a:pt x="81114" y="42062"/>
                  </a:lnTo>
                  <a:lnTo>
                    <a:pt x="84886" y="38277"/>
                  </a:lnTo>
                  <a:lnTo>
                    <a:pt x="84886" y="28943"/>
                  </a:lnTo>
                  <a:close/>
                </a:path>
                <a:path w="107315" h="1152525">
                  <a:moveTo>
                    <a:pt x="86753" y="115900"/>
                  </a:moveTo>
                  <a:lnTo>
                    <a:pt x="82778" y="111925"/>
                  </a:lnTo>
                  <a:lnTo>
                    <a:pt x="60337" y="111925"/>
                  </a:lnTo>
                  <a:lnTo>
                    <a:pt x="60337" y="89484"/>
                  </a:lnTo>
                  <a:lnTo>
                    <a:pt x="56362" y="85509"/>
                  </a:lnTo>
                  <a:lnTo>
                    <a:pt x="46583" y="85509"/>
                  </a:lnTo>
                  <a:lnTo>
                    <a:pt x="42608" y="89484"/>
                  </a:lnTo>
                  <a:lnTo>
                    <a:pt x="42608" y="111925"/>
                  </a:lnTo>
                  <a:lnTo>
                    <a:pt x="25057" y="111925"/>
                  </a:lnTo>
                  <a:lnTo>
                    <a:pt x="20167" y="111925"/>
                  </a:lnTo>
                  <a:lnTo>
                    <a:pt x="16205" y="115900"/>
                  </a:lnTo>
                  <a:lnTo>
                    <a:pt x="16192" y="125679"/>
                  </a:lnTo>
                  <a:lnTo>
                    <a:pt x="20167" y="129654"/>
                  </a:lnTo>
                  <a:lnTo>
                    <a:pt x="42608" y="129654"/>
                  </a:lnTo>
                  <a:lnTo>
                    <a:pt x="42608" y="152095"/>
                  </a:lnTo>
                  <a:lnTo>
                    <a:pt x="46583" y="156070"/>
                  </a:lnTo>
                  <a:lnTo>
                    <a:pt x="56362" y="156070"/>
                  </a:lnTo>
                  <a:lnTo>
                    <a:pt x="60337" y="152095"/>
                  </a:lnTo>
                  <a:lnTo>
                    <a:pt x="60337" y="129654"/>
                  </a:lnTo>
                  <a:lnTo>
                    <a:pt x="82778" y="129654"/>
                  </a:lnTo>
                  <a:lnTo>
                    <a:pt x="86753" y="125679"/>
                  </a:lnTo>
                  <a:lnTo>
                    <a:pt x="86753" y="115900"/>
                  </a:lnTo>
                  <a:close/>
                </a:path>
                <a:path w="107315" h="1152525">
                  <a:moveTo>
                    <a:pt x="88607" y="202831"/>
                  </a:moveTo>
                  <a:lnTo>
                    <a:pt x="84455" y="198678"/>
                  </a:lnTo>
                  <a:lnTo>
                    <a:pt x="60960" y="198678"/>
                  </a:lnTo>
                  <a:lnTo>
                    <a:pt x="60960" y="175183"/>
                  </a:lnTo>
                  <a:lnTo>
                    <a:pt x="56807" y="171030"/>
                  </a:lnTo>
                  <a:lnTo>
                    <a:pt x="46532" y="171030"/>
                  </a:lnTo>
                  <a:lnTo>
                    <a:pt x="42379" y="175183"/>
                  </a:lnTo>
                  <a:lnTo>
                    <a:pt x="42379" y="198678"/>
                  </a:lnTo>
                  <a:lnTo>
                    <a:pt x="24015" y="198678"/>
                  </a:lnTo>
                  <a:lnTo>
                    <a:pt x="18884" y="198678"/>
                  </a:lnTo>
                  <a:lnTo>
                    <a:pt x="14732" y="202831"/>
                  </a:lnTo>
                  <a:lnTo>
                    <a:pt x="14732" y="213093"/>
                  </a:lnTo>
                  <a:lnTo>
                    <a:pt x="18884" y="217246"/>
                  </a:lnTo>
                  <a:lnTo>
                    <a:pt x="42379" y="217246"/>
                  </a:lnTo>
                  <a:lnTo>
                    <a:pt x="42379" y="240753"/>
                  </a:lnTo>
                  <a:lnTo>
                    <a:pt x="46532" y="244906"/>
                  </a:lnTo>
                  <a:lnTo>
                    <a:pt x="56807" y="244906"/>
                  </a:lnTo>
                  <a:lnTo>
                    <a:pt x="60960" y="240741"/>
                  </a:lnTo>
                  <a:lnTo>
                    <a:pt x="60960" y="217246"/>
                  </a:lnTo>
                  <a:lnTo>
                    <a:pt x="84455" y="217246"/>
                  </a:lnTo>
                  <a:lnTo>
                    <a:pt x="88607" y="213093"/>
                  </a:lnTo>
                  <a:lnTo>
                    <a:pt x="88607" y="202831"/>
                  </a:lnTo>
                  <a:close/>
                </a:path>
                <a:path w="107315" h="1152525">
                  <a:moveTo>
                    <a:pt x="90449" y="289775"/>
                  </a:moveTo>
                  <a:lnTo>
                    <a:pt x="86106" y="285432"/>
                  </a:lnTo>
                  <a:lnTo>
                    <a:pt x="61556" y="285432"/>
                  </a:lnTo>
                  <a:lnTo>
                    <a:pt x="61556" y="260883"/>
                  </a:lnTo>
                  <a:lnTo>
                    <a:pt x="57213" y="256540"/>
                  </a:lnTo>
                  <a:lnTo>
                    <a:pt x="46494" y="256540"/>
                  </a:lnTo>
                  <a:lnTo>
                    <a:pt x="42151" y="260883"/>
                  </a:lnTo>
                  <a:lnTo>
                    <a:pt x="42151" y="285432"/>
                  </a:lnTo>
                  <a:lnTo>
                    <a:pt x="22961" y="285432"/>
                  </a:lnTo>
                  <a:lnTo>
                    <a:pt x="17602" y="285432"/>
                  </a:lnTo>
                  <a:lnTo>
                    <a:pt x="13258" y="289775"/>
                  </a:lnTo>
                  <a:lnTo>
                    <a:pt x="13258" y="300494"/>
                  </a:lnTo>
                  <a:lnTo>
                    <a:pt x="17602" y="304838"/>
                  </a:lnTo>
                  <a:lnTo>
                    <a:pt x="42151" y="304838"/>
                  </a:lnTo>
                  <a:lnTo>
                    <a:pt x="42151" y="329387"/>
                  </a:lnTo>
                  <a:lnTo>
                    <a:pt x="46494" y="333730"/>
                  </a:lnTo>
                  <a:lnTo>
                    <a:pt x="57213" y="333730"/>
                  </a:lnTo>
                  <a:lnTo>
                    <a:pt x="61556" y="329387"/>
                  </a:lnTo>
                  <a:lnTo>
                    <a:pt x="61556" y="304838"/>
                  </a:lnTo>
                  <a:lnTo>
                    <a:pt x="86106" y="304838"/>
                  </a:lnTo>
                  <a:lnTo>
                    <a:pt x="90449" y="300494"/>
                  </a:lnTo>
                  <a:lnTo>
                    <a:pt x="90449" y="289775"/>
                  </a:lnTo>
                  <a:close/>
                </a:path>
                <a:path w="107315" h="1152525">
                  <a:moveTo>
                    <a:pt x="92303" y="376720"/>
                  </a:moveTo>
                  <a:lnTo>
                    <a:pt x="87782" y="372198"/>
                  </a:lnTo>
                  <a:lnTo>
                    <a:pt x="62166" y="372198"/>
                  </a:lnTo>
                  <a:lnTo>
                    <a:pt x="62166" y="346583"/>
                  </a:lnTo>
                  <a:lnTo>
                    <a:pt x="57632" y="342049"/>
                  </a:lnTo>
                  <a:lnTo>
                    <a:pt x="46456" y="342049"/>
                  </a:lnTo>
                  <a:lnTo>
                    <a:pt x="41922" y="346583"/>
                  </a:lnTo>
                  <a:lnTo>
                    <a:pt x="41922" y="372198"/>
                  </a:lnTo>
                  <a:lnTo>
                    <a:pt x="21894" y="372198"/>
                  </a:lnTo>
                  <a:lnTo>
                    <a:pt x="16319" y="372198"/>
                  </a:lnTo>
                  <a:lnTo>
                    <a:pt x="11785" y="376720"/>
                  </a:lnTo>
                  <a:lnTo>
                    <a:pt x="11785" y="387908"/>
                  </a:lnTo>
                  <a:lnTo>
                    <a:pt x="16306" y="392430"/>
                  </a:lnTo>
                  <a:lnTo>
                    <a:pt x="41922" y="392430"/>
                  </a:lnTo>
                  <a:lnTo>
                    <a:pt x="41922" y="418045"/>
                  </a:lnTo>
                  <a:lnTo>
                    <a:pt x="46456" y="422579"/>
                  </a:lnTo>
                  <a:lnTo>
                    <a:pt x="57632" y="422579"/>
                  </a:lnTo>
                  <a:lnTo>
                    <a:pt x="62166" y="418045"/>
                  </a:lnTo>
                  <a:lnTo>
                    <a:pt x="62166" y="392430"/>
                  </a:lnTo>
                  <a:lnTo>
                    <a:pt x="87782" y="392430"/>
                  </a:lnTo>
                  <a:lnTo>
                    <a:pt x="92303" y="387908"/>
                  </a:lnTo>
                  <a:lnTo>
                    <a:pt x="92303" y="376720"/>
                  </a:lnTo>
                  <a:close/>
                </a:path>
                <a:path w="107315" h="1152525">
                  <a:moveTo>
                    <a:pt x="94170" y="463664"/>
                  </a:moveTo>
                  <a:lnTo>
                    <a:pt x="89446" y="458939"/>
                  </a:lnTo>
                  <a:lnTo>
                    <a:pt x="62776" y="458939"/>
                  </a:lnTo>
                  <a:lnTo>
                    <a:pt x="62776" y="432269"/>
                  </a:lnTo>
                  <a:lnTo>
                    <a:pt x="58064" y="427558"/>
                  </a:lnTo>
                  <a:lnTo>
                    <a:pt x="46418" y="427558"/>
                  </a:lnTo>
                  <a:lnTo>
                    <a:pt x="41706" y="432269"/>
                  </a:lnTo>
                  <a:lnTo>
                    <a:pt x="41706" y="458939"/>
                  </a:lnTo>
                  <a:lnTo>
                    <a:pt x="20853" y="458939"/>
                  </a:lnTo>
                  <a:lnTo>
                    <a:pt x="15024" y="458939"/>
                  </a:lnTo>
                  <a:lnTo>
                    <a:pt x="10312" y="463664"/>
                  </a:lnTo>
                  <a:lnTo>
                    <a:pt x="10312" y="475297"/>
                  </a:lnTo>
                  <a:lnTo>
                    <a:pt x="15024" y="480021"/>
                  </a:lnTo>
                  <a:lnTo>
                    <a:pt x="41706" y="480021"/>
                  </a:lnTo>
                  <a:lnTo>
                    <a:pt x="41706" y="506691"/>
                  </a:lnTo>
                  <a:lnTo>
                    <a:pt x="46418" y="511416"/>
                  </a:lnTo>
                  <a:lnTo>
                    <a:pt x="58064" y="511416"/>
                  </a:lnTo>
                  <a:lnTo>
                    <a:pt x="62776" y="506691"/>
                  </a:lnTo>
                  <a:lnTo>
                    <a:pt x="62776" y="480021"/>
                  </a:lnTo>
                  <a:lnTo>
                    <a:pt x="89446" y="480021"/>
                  </a:lnTo>
                  <a:lnTo>
                    <a:pt x="94170" y="475297"/>
                  </a:lnTo>
                  <a:lnTo>
                    <a:pt x="94170" y="463664"/>
                  </a:lnTo>
                  <a:close/>
                </a:path>
                <a:path w="107315" h="1152525">
                  <a:moveTo>
                    <a:pt x="107149" y="1072261"/>
                  </a:moveTo>
                  <a:lnTo>
                    <a:pt x="101130" y="1066228"/>
                  </a:lnTo>
                  <a:lnTo>
                    <a:pt x="67043" y="1066228"/>
                  </a:lnTo>
                  <a:lnTo>
                    <a:pt x="67043" y="1032154"/>
                  </a:lnTo>
                  <a:lnTo>
                    <a:pt x="66421" y="1031532"/>
                  </a:lnTo>
                  <a:lnTo>
                    <a:pt x="66421" y="1005560"/>
                  </a:lnTo>
                  <a:lnTo>
                    <a:pt x="99453" y="1005560"/>
                  </a:lnTo>
                  <a:lnTo>
                    <a:pt x="105295" y="999731"/>
                  </a:lnTo>
                  <a:lnTo>
                    <a:pt x="105295" y="985316"/>
                  </a:lnTo>
                  <a:lnTo>
                    <a:pt x="99453" y="979474"/>
                  </a:lnTo>
                  <a:lnTo>
                    <a:pt x="66421" y="979474"/>
                  </a:lnTo>
                  <a:lnTo>
                    <a:pt x="66421" y="946454"/>
                  </a:lnTo>
                  <a:lnTo>
                    <a:pt x="65811" y="945845"/>
                  </a:lnTo>
                  <a:lnTo>
                    <a:pt x="65811" y="917968"/>
                  </a:lnTo>
                  <a:lnTo>
                    <a:pt x="97777" y="917968"/>
                  </a:lnTo>
                  <a:lnTo>
                    <a:pt x="103428" y="912317"/>
                  </a:lnTo>
                  <a:lnTo>
                    <a:pt x="103428" y="898372"/>
                  </a:lnTo>
                  <a:lnTo>
                    <a:pt x="97790" y="892721"/>
                  </a:lnTo>
                  <a:lnTo>
                    <a:pt x="65811" y="892721"/>
                  </a:lnTo>
                  <a:lnTo>
                    <a:pt x="65811" y="860755"/>
                  </a:lnTo>
                  <a:lnTo>
                    <a:pt x="65214" y="860158"/>
                  </a:lnTo>
                  <a:lnTo>
                    <a:pt x="65214" y="830389"/>
                  </a:lnTo>
                  <a:lnTo>
                    <a:pt x="96126" y="830389"/>
                  </a:lnTo>
                  <a:lnTo>
                    <a:pt x="101600" y="824915"/>
                  </a:lnTo>
                  <a:lnTo>
                    <a:pt x="101600" y="811428"/>
                  </a:lnTo>
                  <a:lnTo>
                    <a:pt x="96126" y="805967"/>
                  </a:lnTo>
                  <a:lnTo>
                    <a:pt x="65214" y="805967"/>
                  </a:lnTo>
                  <a:lnTo>
                    <a:pt x="65214" y="775055"/>
                  </a:lnTo>
                  <a:lnTo>
                    <a:pt x="63703" y="773544"/>
                  </a:lnTo>
                  <a:lnTo>
                    <a:pt x="64604" y="772642"/>
                  </a:lnTo>
                  <a:lnTo>
                    <a:pt x="64604" y="742797"/>
                  </a:lnTo>
                  <a:lnTo>
                    <a:pt x="94462" y="742797"/>
                  </a:lnTo>
                  <a:lnTo>
                    <a:pt x="99733" y="737514"/>
                  </a:lnTo>
                  <a:lnTo>
                    <a:pt x="99733" y="724496"/>
                  </a:lnTo>
                  <a:lnTo>
                    <a:pt x="94462" y="719213"/>
                  </a:lnTo>
                  <a:lnTo>
                    <a:pt x="64604" y="719213"/>
                  </a:lnTo>
                  <a:lnTo>
                    <a:pt x="64604" y="689368"/>
                  </a:lnTo>
                  <a:lnTo>
                    <a:pt x="61595" y="686371"/>
                  </a:lnTo>
                  <a:lnTo>
                    <a:pt x="63982" y="683983"/>
                  </a:lnTo>
                  <a:lnTo>
                    <a:pt x="63982" y="655205"/>
                  </a:lnTo>
                  <a:lnTo>
                    <a:pt x="92773" y="655205"/>
                  </a:lnTo>
                  <a:lnTo>
                    <a:pt x="97866" y="650113"/>
                  </a:lnTo>
                  <a:lnTo>
                    <a:pt x="97866" y="637552"/>
                  </a:lnTo>
                  <a:lnTo>
                    <a:pt x="92773" y="632460"/>
                  </a:lnTo>
                  <a:lnTo>
                    <a:pt x="63982" y="632460"/>
                  </a:lnTo>
                  <a:lnTo>
                    <a:pt x="63982" y="603669"/>
                  </a:lnTo>
                  <a:lnTo>
                    <a:pt x="59524" y="599211"/>
                  </a:lnTo>
                  <a:lnTo>
                    <a:pt x="63385" y="595350"/>
                  </a:lnTo>
                  <a:lnTo>
                    <a:pt x="63385" y="567613"/>
                  </a:lnTo>
                  <a:lnTo>
                    <a:pt x="91122" y="567613"/>
                  </a:lnTo>
                  <a:lnTo>
                    <a:pt x="96024" y="562711"/>
                  </a:lnTo>
                  <a:lnTo>
                    <a:pt x="96024" y="550608"/>
                  </a:lnTo>
                  <a:lnTo>
                    <a:pt x="91122" y="545706"/>
                  </a:lnTo>
                  <a:lnTo>
                    <a:pt x="63385" y="545706"/>
                  </a:lnTo>
                  <a:lnTo>
                    <a:pt x="63385" y="517969"/>
                  </a:lnTo>
                  <a:lnTo>
                    <a:pt x="58483" y="513067"/>
                  </a:lnTo>
                  <a:lnTo>
                    <a:pt x="46380" y="513067"/>
                  </a:lnTo>
                  <a:lnTo>
                    <a:pt x="41478" y="517969"/>
                  </a:lnTo>
                  <a:lnTo>
                    <a:pt x="41478" y="545706"/>
                  </a:lnTo>
                  <a:lnTo>
                    <a:pt x="19799" y="545706"/>
                  </a:lnTo>
                  <a:lnTo>
                    <a:pt x="13741" y="545706"/>
                  </a:lnTo>
                  <a:lnTo>
                    <a:pt x="8839" y="550608"/>
                  </a:lnTo>
                  <a:lnTo>
                    <a:pt x="8839" y="562711"/>
                  </a:lnTo>
                  <a:lnTo>
                    <a:pt x="13741" y="567613"/>
                  </a:lnTo>
                  <a:lnTo>
                    <a:pt x="41478" y="567613"/>
                  </a:lnTo>
                  <a:lnTo>
                    <a:pt x="41478" y="595350"/>
                  </a:lnTo>
                  <a:lnTo>
                    <a:pt x="45516" y="599401"/>
                  </a:lnTo>
                  <a:lnTo>
                    <a:pt x="41249" y="603669"/>
                  </a:lnTo>
                  <a:lnTo>
                    <a:pt x="41249" y="632460"/>
                  </a:lnTo>
                  <a:lnTo>
                    <a:pt x="18732" y="632460"/>
                  </a:lnTo>
                  <a:lnTo>
                    <a:pt x="12458" y="632460"/>
                  </a:lnTo>
                  <a:lnTo>
                    <a:pt x="7366" y="637552"/>
                  </a:lnTo>
                  <a:lnTo>
                    <a:pt x="7366" y="650113"/>
                  </a:lnTo>
                  <a:lnTo>
                    <a:pt x="12458" y="655205"/>
                  </a:lnTo>
                  <a:lnTo>
                    <a:pt x="41249" y="655205"/>
                  </a:lnTo>
                  <a:lnTo>
                    <a:pt x="41249" y="683983"/>
                  </a:lnTo>
                  <a:lnTo>
                    <a:pt x="43815" y="686574"/>
                  </a:lnTo>
                  <a:lnTo>
                    <a:pt x="41021" y="689368"/>
                  </a:lnTo>
                  <a:lnTo>
                    <a:pt x="41021" y="719213"/>
                  </a:lnTo>
                  <a:lnTo>
                    <a:pt x="17691" y="719213"/>
                  </a:lnTo>
                  <a:lnTo>
                    <a:pt x="11176" y="719213"/>
                  </a:lnTo>
                  <a:lnTo>
                    <a:pt x="5892" y="724484"/>
                  </a:lnTo>
                  <a:lnTo>
                    <a:pt x="5892" y="737514"/>
                  </a:lnTo>
                  <a:lnTo>
                    <a:pt x="11176" y="742797"/>
                  </a:lnTo>
                  <a:lnTo>
                    <a:pt x="41021" y="742797"/>
                  </a:lnTo>
                  <a:lnTo>
                    <a:pt x="41021" y="772642"/>
                  </a:lnTo>
                  <a:lnTo>
                    <a:pt x="42113" y="773734"/>
                  </a:lnTo>
                  <a:lnTo>
                    <a:pt x="40792" y="775055"/>
                  </a:lnTo>
                  <a:lnTo>
                    <a:pt x="40792" y="805967"/>
                  </a:lnTo>
                  <a:lnTo>
                    <a:pt x="16637" y="805967"/>
                  </a:lnTo>
                  <a:lnTo>
                    <a:pt x="9880" y="805967"/>
                  </a:lnTo>
                  <a:lnTo>
                    <a:pt x="4419" y="811441"/>
                  </a:lnTo>
                  <a:lnTo>
                    <a:pt x="4419" y="824915"/>
                  </a:lnTo>
                  <a:lnTo>
                    <a:pt x="9880" y="830389"/>
                  </a:lnTo>
                  <a:lnTo>
                    <a:pt x="40792" y="830389"/>
                  </a:lnTo>
                  <a:lnTo>
                    <a:pt x="40792" y="860539"/>
                  </a:lnTo>
                  <a:lnTo>
                    <a:pt x="40563" y="860755"/>
                  </a:lnTo>
                  <a:lnTo>
                    <a:pt x="40563" y="892721"/>
                  </a:lnTo>
                  <a:lnTo>
                    <a:pt x="15570" y="892721"/>
                  </a:lnTo>
                  <a:lnTo>
                    <a:pt x="8597" y="892721"/>
                  </a:lnTo>
                  <a:lnTo>
                    <a:pt x="2946" y="898372"/>
                  </a:lnTo>
                  <a:lnTo>
                    <a:pt x="2946" y="912317"/>
                  </a:lnTo>
                  <a:lnTo>
                    <a:pt x="8597" y="917968"/>
                  </a:lnTo>
                  <a:lnTo>
                    <a:pt x="40563" y="917968"/>
                  </a:lnTo>
                  <a:lnTo>
                    <a:pt x="40563" y="946226"/>
                  </a:lnTo>
                  <a:lnTo>
                    <a:pt x="40335" y="946454"/>
                  </a:lnTo>
                  <a:lnTo>
                    <a:pt x="40335" y="979474"/>
                  </a:lnTo>
                  <a:lnTo>
                    <a:pt x="14516" y="979474"/>
                  </a:lnTo>
                  <a:lnTo>
                    <a:pt x="7315" y="979474"/>
                  </a:lnTo>
                  <a:lnTo>
                    <a:pt x="1473" y="985316"/>
                  </a:lnTo>
                  <a:lnTo>
                    <a:pt x="1473" y="999731"/>
                  </a:lnTo>
                  <a:lnTo>
                    <a:pt x="7315" y="1005560"/>
                  </a:lnTo>
                  <a:lnTo>
                    <a:pt x="40335" y="1005560"/>
                  </a:lnTo>
                  <a:lnTo>
                    <a:pt x="40335" y="1031938"/>
                  </a:lnTo>
                  <a:lnTo>
                    <a:pt x="40119" y="1032154"/>
                  </a:lnTo>
                  <a:lnTo>
                    <a:pt x="40119" y="1066228"/>
                  </a:lnTo>
                  <a:lnTo>
                    <a:pt x="13474" y="1066228"/>
                  </a:lnTo>
                  <a:lnTo>
                    <a:pt x="6032" y="1066228"/>
                  </a:lnTo>
                  <a:lnTo>
                    <a:pt x="0" y="1072261"/>
                  </a:lnTo>
                  <a:lnTo>
                    <a:pt x="0" y="1087132"/>
                  </a:lnTo>
                  <a:lnTo>
                    <a:pt x="6032" y="1093165"/>
                  </a:lnTo>
                  <a:lnTo>
                    <a:pt x="40119" y="1093165"/>
                  </a:lnTo>
                  <a:lnTo>
                    <a:pt x="40119" y="1117612"/>
                  </a:lnTo>
                  <a:lnTo>
                    <a:pt x="39890" y="1117841"/>
                  </a:lnTo>
                  <a:lnTo>
                    <a:pt x="39890" y="1152436"/>
                  </a:lnTo>
                  <a:lnTo>
                    <a:pt x="67652" y="1152436"/>
                  </a:lnTo>
                  <a:lnTo>
                    <a:pt x="67652" y="1117841"/>
                  </a:lnTo>
                  <a:lnTo>
                    <a:pt x="67043" y="1117244"/>
                  </a:lnTo>
                  <a:lnTo>
                    <a:pt x="67043" y="1093165"/>
                  </a:lnTo>
                  <a:lnTo>
                    <a:pt x="101130" y="1093165"/>
                  </a:lnTo>
                  <a:lnTo>
                    <a:pt x="107149" y="1087132"/>
                  </a:lnTo>
                  <a:lnTo>
                    <a:pt x="107149" y="107226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1" name="object 60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30650" y="9049052"/>
              <a:ext cx="63889" cy="63896"/>
            </a:xfrm>
            <a:prstGeom prst="rect">
              <a:avLst/>
            </a:prstGeom>
          </p:spPr>
        </p:pic>
        <p:sp>
          <p:nvSpPr>
            <p:cNvPr id="602" name="object 602"/>
            <p:cNvSpPr/>
            <p:nvPr/>
          </p:nvSpPr>
          <p:spPr>
            <a:xfrm>
              <a:off x="15632125" y="8792540"/>
              <a:ext cx="60960" cy="231775"/>
            </a:xfrm>
            <a:custGeom>
              <a:avLst/>
              <a:gdLst/>
              <a:ahLst/>
              <a:cxnLst/>
              <a:rect l="l" t="t" r="r" b="b"/>
              <a:pathLst>
                <a:path w="60959" h="231775">
                  <a:moveTo>
                    <a:pt x="56832" y="23202"/>
                  </a:moveTo>
                  <a:lnTo>
                    <a:pt x="53809" y="20167"/>
                  </a:lnTo>
                  <a:lnTo>
                    <a:pt x="36664" y="20167"/>
                  </a:lnTo>
                  <a:lnTo>
                    <a:pt x="36664" y="3022"/>
                  </a:lnTo>
                  <a:lnTo>
                    <a:pt x="33629" y="0"/>
                  </a:lnTo>
                  <a:lnTo>
                    <a:pt x="26149" y="0"/>
                  </a:lnTo>
                  <a:lnTo>
                    <a:pt x="23114" y="3022"/>
                  </a:lnTo>
                  <a:lnTo>
                    <a:pt x="23114" y="20167"/>
                  </a:lnTo>
                  <a:lnTo>
                    <a:pt x="9715" y="20167"/>
                  </a:lnTo>
                  <a:lnTo>
                    <a:pt x="5969" y="20167"/>
                  </a:lnTo>
                  <a:lnTo>
                    <a:pt x="2946" y="23202"/>
                  </a:lnTo>
                  <a:lnTo>
                    <a:pt x="2946" y="30683"/>
                  </a:lnTo>
                  <a:lnTo>
                    <a:pt x="5969" y="33718"/>
                  </a:lnTo>
                  <a:lnTo>
                    <a:pt x="23114" y="33718"/>
                  </a:lnTo>
                  <a:lnTo>
                    <a:pt x="23114" y="50863"/>
                  </a:lnTo>
                  <a:lnTo>
                    <a:pt x="26149" y="53886"/>
                  </a:lnTo>
                  <a:lnTo>
                    <a:pt x="33629" y="53886"/>
                  </a:lnTo>
                  <a:lnTo>
                    <a:pt x="36664" y="50863"/>
                  </a:lnTo>
                  <a:lnTo>
                    <a:pt x="36664" y="33718"/>
                  </a:lnTo>
                  <a:lnTo>
                    <a:pt x="53809" y="33718"/>
                  </a:lnTo>
                  <a:lnTo>
                    <a:pt x="56832" y="30683"/>
                  </a:lnTo>
                  <a:lnTo>
                    <a:pt x="56832" y="23202"/>
                  </a:lnTo>
                  <a:close/>
                </a:path>
                <a:path w="60959" h="231775">
                  <a:moveTo>
                    <a:pt x="58699" y="110147"/>
                  </a:moveTo>
                  <a:lnTo>
                    <a:pt x="55473" y="106934"/>
                  </a:lnTo>
                  <a:lnTo>
                    <a:pt x="37274" y="106934"/>
                  </a:lnTo>
                  <a:lnTo>
                    <a:pt x="37274" y="88722"/>
                  </a:lnTo>
                  <a:lnTo>
                    <a:pt x="34048" y="85509"/>
                  </a:lnTo>
                  <a:lnTo>
                    <a:pt x="26111" y="85509"/>
                  </a:lnTo>
                  <a:lnTo>
                    <a:pt x="22885" y="88722"/>
                  </a:lnTo>
                  <a:lnTo>
                    <a:pt x="22885" y="106934"/>
                  </a:lnTo>
                  <a:lnTo>
                    <a:pt x="8661" y="106934"/>
                  </a:lnTo>
                  <a:lnTo>
                    <a:pt x="4686" y="106934"/>
                  </a:lnTo>
                  <a:lnTo>
                    <a:pt x="1460" y="110147"/>
                  </a:lnTo>
                  <a:lnTo>
                    <a:pt x="1460" y="118084"/>
                  </a:lnTo>
                  <a:lnTo>
                    <a:pt x="4686" y="121310"/>
                  </a:lnTo>
                  <a:lnTo>
                    <a:pt x="22885" y="121310"/>
                  </a:lnTo>
                  <a:lnTo>
                    <a:pt x="22885" y="139509"/>
                  </a:lnTo>
                  <a:lnTo>
                    <a:pt x="26111" y="142735"/>
                  </a:lnTo>
                  <a:lnTo>
                    <a:pt x="34048" y="142735"/>
                  </a:lnTo>
                  <a:lnTo>
                    <a:pt x="37274" y="139509"/>
                  </a:lnTo>
                  <a:lnTo>
                    <a:pt x="37274" y="121310"/>
                  </a:lnTo>
                  <a:lnTo>
                    <a:pt x="55473" y="121310"/>
                  </a:lnTo>
                  <a:lnTo>
                    <a:pt x="58699" y="118084"/>
                  </a:lnTo>
                  <a:lnTo>
                    <a:pt x="58699" y="110147"/>
                  </a:lnTo>
                  <a:close/>
                </a:path>
                <a:path w="60959" h="231775">
                  <a:moveTo>
                    <a:pt x="60553" y="197091"/>
                  </a:moveTo>
                  <a:lnTo>
                    <a:pt x="57150" y="193687"/>
                  </a:lnTo>
                  <a:lnTo>
                    <a:pt x="37884" y="193687"/>
                  </a:lnTo>
                  <a:lnTo>
                    <a:pt x="37884" y="174421"/>
                  </a:lnTo>
                  <a:lnTo>
                    <a:pt x="34480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7607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498"/>
                  </a:lnTo>
                  <a:lnTo>
                    <a:pt x="3403" y="208902"/>
                  </a:lnTo>
                  <a:lnTo>
                    <a:pt x="22669" y="208902"/>
                  </a:lnTo>
                  <a:lnTo>
                    <a:pt x="22669" y="228168"/>
                  </a:lnTo>
                  <a:lnTo>
                    <a:pt x="26073" y="231584"/>
                  </a:lnTo>
                  <a:lnTo>
                    <a:pt x="34480" y="231584"/>
                  </a:lnTo>
                  <a:lnTo>
                    <a:pt x="37884" y="228168"/>
                  </a:lnTo>
                  <a:lnTo>
                    <a:pt x="37884" y="208902"/>
                  </a:lnTo>
                  <a:lnTo>
                    <a:pt x="57150" y="208902"/>
                  </a:lnTo>
                  <a:lnTo>
                    <a:pt x="60553" y="205498"/>
                  </a:lnTo>
                  <a:lnTo>
                    <a:pt x="60553" y="19709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3" name="object 603"/>
          <p:cNvSpPr/>
          <p:nvPr/>
        </p:nvSpPr>
        <p:spPr>
          <a:xfrm>
            <a:off x="15407856" y="9151581"/>
            <a:ext cx="107314" cy="1136015"/>
          </a:xfrm>
          <a:custGeom>
            <a:avLst/>
            <a:gdLst/>
            <a:ahLst/>
            <a:cxnLst/>
            <a:rect l="l" t="t" r="r" b="b"/>
            <a:pathLst>
              <a:path w="107315" h="1136015">
                <a:moveTo>
                  <a:pt x="83032" y="27508"/>
                </a:moveTo>
                <a:lnTo>
                  <a:pt x="79438" y="23914"/>
                </a:lnTo>
                <a:lnTo>
                  <a:pt x="59105" y="23914"/>
                </a:lnTo>
                <a:lnTo>
                  <a:pt x="59105" y="3594"/>
                </a:lnTo>
                <a:lnTo>
                  <a:pt x="55511" y="0"/>
                </a:lnTo>
                <a:lnTo>
                  <a:pt x="46659" y="0"/>
                </a:lnTo>
                <a:lnTo>
                  <a:pt x="43065" y="3594"/>
                </a:lnTo>
                <a:lnTo>
                  <a:pt x="43065" y="23914"/>
                </a:lnTo>
                <a:lnTo>
                  <a:pt x="27165" y="23914"/>
                </a:lnTo>
                <a:lnTo>
                  <a:pt x="22733" y="23914"/>
                </a:lnTo>
                <a:lnTo>
                  <a:pt x="19138" y="27520"/>
                </a:lnTo>
                <a:lnTo>
                  <a:pt x="19138" y="36372"/>
                </a:lnTo>
                <a:lnTo>
                  <a:pt x="22733" y="39979"/>
                </a:lnTo>
                <a:lnTo>
                  <a:pt x="43065" y="39979"/>
                </a:lnTo>
                <a:lnTo>
                  <a:pt x="43065" y="60299"/>
                </a:lnTo>
                <a:lnTo>
                  <a:pt x="46659" y="63893"/>
                </a:lnTo>
                <a:lnTo>
                  <a:pt x="55511" y="63893"/>
                </a:lnTo>
                <a:lnTo>
                  <a:pt x="59105" y="60299"/>
                </a:lnTo>
                <a:lnTo>
                  <a:pt x="59105" y="39979"/>
                </a:lnTo>
                <a:lnTo>
                  <a:pt x="79438" y="39979"/>
                </a:lnTo>
                <a:lnTo>
                  <a:pt x="83032" y="36385"/>
                </a:lnTo>
                <a:lnTo>
                  <a:pt x="83032" y="27508"/>
                </a:lnTo>
                <a:close/>
              </a:path>
              <a:path w="107315" h="1136015">
                <a:moveTo>
                  <a:pt x="84886" y="108254"/>
                </a:moveTo>
                <a:lnTo>
                  <a:pt x="81114" y="104482"/>
                </a:lnTo>
                <a:lnTo>
                  <a:pt x="59728" y="104482"/>
                </a:lnTo>
                <a:lnTo>
                  <a:pt x="59728" y="83096"/>
                </a:lnTo>
                <a:lnTo>
                  <a:pt x="55943" y="79311"/>
                </a:lnTo>
                <a:lnTo>
                  <a:pt x="46621" y="79311"/>
                </a:lnTo>
                <a:lnTo>
                  <a:pt x="42837" y="83096"/>
                </a:lnTo>
                <a:lnTo>
                  <a:pt x="42837" y="104482"/>
                </a:lnTo>
                <a:lnTo>
                  <a:pt x="26123" y="104482"/>
                </a:lnTo>
                <a:lnTo>
                  <a:pt x="21450" y="104482"/>
                </a:lnTo>
                <a:lnTo>
                  <a:pt x="17665" y="108267"/>
                </a:lnTo>
                <a:lnTo>
                  <a:pt x="17678" y="117589"/>
                </a:lnTo>
                <a:lnTo>
                  <a:pt x="21450" y="121373"/>
                </a:lnTo>
                <a:lnTo>
                  <a:pt x="42837" y="121373"/>
                </a:lnTo>
                <a:lnTo>
                  <a:pt x="42837" y="142748"/>
                </a:lnTo>
                <a:lnTo>
                  <a:pt x="46621" y="146532"/>
                </a:lnTo>
                <a:lnTo>
                  <a:pt x="55943" y="146532"/>
                </a:lnTo>
                <a:lnTo>
                  <a:pt x="59728" y="142748"/>
                </a:lnTo>
                <a:lnTo>
                  <a:pt x="59728" y="121373"/>
                </a:lnTo>
                <a:lnTo>
                  <a:pt x="81114" y="121373"/>
                </a:lnTo>
                <a:lnTo>
                  <a:pt x="84886" y="117589"/>
                </a:lnTo>
                <a:lnTo>
                  <a:pt x="84886" y="108254"/>
                </a:lnTo>
                <a:close/>
              </a:path>
              <a:path w="107315" h="1136015">
                <a:moveTo>
                  <a:pt x="86753" y="189014"/>
                </a:moveTo>
                <a:lnTo>
                  <a:pt x="82778" y="185051"/>
                </a:lnTo>
                <a:lnTo>
                  <a:pt x="60337" y="185051"/>
                </a:lnTo>
                <a:lnTo>
                  <a:pt x="60337" y="162610"/>
                </a:lnTo>
                <a:lnTo>
                  <a:pt x="56362" y="158635"/>
                </a:lnTo>
                <a:lnTo>
                  <a:pt x="46583" y="158635"/>
                </a:lnTo>
                <a:lnTo>
                  <a:pt x="42608" y="162610"/>
                </a:lnTo>
                <a:lnTo>
                  <a:pt x="42608" y="185051"/>
                </a:lnTo>
                <a:lnTo>
                  <a:pt x="25069" y="185051"/>
                </a:lnTo>
                <a:lnTo>
                  <a:pt x="20167" y="185051"/>
                </a:lnTo>
                <a:lnTo>
                  <a:pt x="16205" y="189014"/>
                </a:lnTo>
                <a:lnTo>
                  <a:pt x="16205" y="198805"/>
                </a:lnTo>
                <a:lnTo>
                  <a:pt x="20167" y="202780"/>
                </a:lnTo>
                <a:lnTo>
                  <a:pt x="42608" y="202780"/>
                </a:lnTo>
                <a:lnTo>
                  <a:pt x="42608" y="225221"/>
                </a:lnTo>
                <a:lnTo>
                  <a:pt x="46583" y="229184"/>
                </a:lnTo>
                <a:lnTo>
                  <a:pt x="56362" y="229184"/>
                </a:lnTo>
                <a:lnTo>
                  <a:pt x="60337" y="225221"/>
                </a:lnTo>
                <a:lnTo>
                  <a:pt x="60337" y="202780"/>
                </a:lnTo>
                <a:lnTo>
                  <a:pt x="82778" y="202780"/>
                </a:lnTo>
                <a:lnTo>
                  <a:pt x="86753" y="198805"/>
                </a:lnTo>
                <a:lnTo>
                  <a:pt x="86753" y="189014"/>
                </a:lnTo>
                <a:close/>
              </a:path>
              <a:path w="107315" h="1136015">
                <a:moveTo>
                  <a:pt x="88607" y="269760"/>
                </a:moveTo>
                <a:lnTo>
                  <a:pt x="84442" y="265607"/>
                </a:lnTo>
                <a:lnTo>
                  <a:pt x="60947" y="265607"/>
                </a:lnTo>
                <a:lnTo>
                  <a:pt x="60947" y="242112"/>
                </a:lnTo>
                <a:lnTo>
                  <a:pt x="56794" y="237959"/>
                </a:lnTo>
                <a:lnTo>
                  <a:pt x="46532" y="237959"/>
                </a:lnTo>
                <a:lnTo>
                  <a:pt x="42379" y="242112"/>
                </a:lnTo>
                <a:lnTo>
                  <a:pt x="42379" y="265607"/>
                </a:lnTo>
                <a:lnTo>
                  <a:pt x="24003" y="265607"/>
                </a:lnTo>
                <a:lnTo>
                  <a:pt x="18884" y="265607"/>
                </a:lnTo>
                <a:lnTo>
                  <a:pt x="14719" y="269760"/>
                </a:lnTo>
                <a:lnTo>
                  <a:pt x="14719" y="280022"/>
                </a:lnTo>
                <a:lnTo>
                  <a:pt x="18884" y="284175"/>
                </a:lnTo>
                <a:lnTo>
                  <a:pt x="42379" y="284175"/>
                </a:lnTo>
                <a:lnTo>
                  <a:pt x="42379" y="307682"/>
                </a:lnTo>
                <a:lnTo>
                  <a:pt x="46545" y="311835"/>
                </a:lnTo>
                <a:lnTo>
                  <a:pt x="56794" y="311835"/>
                </a:lnTo>
                <a:lnTo>
                  <a:pt x="60947" y="307682"/>
                </a:lnTo>
                <a:lnTo>
                  <a:pt x="60947" y="284175"/>
                </a:lnTo>
                <a:lnTo>
                  <a:pt x="84455" y="284175"/>
                </a:lnTo>
                <a:lnTo>
                  <a:pt x="88607" y="280022"/>
                </a:lnTo>
                <a:lnTo>
                  <a:pt x="88607" y="269760"/>
                </a:lnTo>
                <a:close/>
              </a:path>
              <a:path w="107315" h="1136015">
                <a:moveTo>
                  <a:pt x="90436" y="350520"/>
                </a:moveTo>
                <a:lnTo>
                  <a:pt x="86106" y="346176"/>
                </a:lnTo>
                <a:lnTo>
                  <a:pt x="61544" y="346176"/>
                </a:lnTo>
                <a:lnTo>
                  <a:pt x="61544" y="321614"/>
                </a:lnTo>
                <a:lnTo>
                  <a:pt x="57213" y="317271"/>
                </a:lnTo>
                <a:lnTo>
                  <a:pt x="46494" y="317271"/>
                </a:lnTo>
                <a:lnTo>
                  <a:pt x="42151" y="321614"/>
                </a:lnTo>
                <a:lnTo>
                  <a:pt x="42151" y="346176"/>
                </a:lnTo>
                <a:lnTo>
                  <a:pt x="22948" y="346176"/>
                </a:lnTo>
                <a:lnTo>
                  <a:pt x="17602" y="346176"/>
                </a:lnTo>
                <a:lnTo>
                  <a:pt x="13258" y="350520"/>
                </a:lnTo>
                <a:lnTo>
                  <a:pt x="13258" y="361226"/>
                </a:lnTo>
                <a:lnTo>
                  <a:pt x="17589" y="365569"/>
                </a:lnTo>
                <a:lnTo>
                  <a:pt x="42151" y="365569"/>
                </a:lnTo>
                <a:lnTo>
                  <a:pt x="42151" y="390118"/>
                </a:lnTo>
                <a:lnTo>
                  <a:pt x="46482" y="394462"/>
                </a:lnTo>
                <a:lnTo>
                  <a:pt x="57200" y="394462"/>
                </a:lnTo>
                <a:lnTo>
                  <a:pt x="61544" y="390118"/>
                </a:lnTo>
                <a:lnTo>
                  <a:pt x="61544" y="365569"/>
                </a:lnTo>
                <a:lnTo>
                  <a:pt x="86093" y="365569"/>
                </a:lnTo>
                <a:lnTo>
                  <a:pt x="90436" y="361226"/>
                </a:lnTo>
                <a:lnTo>
                  <a:pt x="90436" y="350520"/>
                </a:lnTo>
                <a:close/>
              </a:path>
              <a:path w="107315" h="1136015">
                <a:moveTo>
                  <a:pt x="107149" y="1077290"/>
                </a:moveTo>
                <a:lnTo>
                  <a:pt x="101117" y="1071257"/>
                </a:lnTo>
                <a:lnTo>
                  <a:pt x="67043" y="1071257"/>
                </a:lnTo>
                <a:lnTo>
                  <a:pt x="67043" y="1037183"/>
                </a:lnTo>
                <a:lnTo>
                  <a:pt x="66433" y="1036574"/>
                </a:lnTo>
                <a:lnTo>
                  <a:pt x="66433" y="1016787"/>
                </a:lnTo>
                <a:lnTo>
                  <a:pt x="99453" y="1016787"/>
                </a:lnTo>
                <a:lnTo>
                  <a:pt x="105295" y="1010945"/>
                </a:lnTo>
                <a:lnTo>
                  <a:pt x="105295" y="996530"/>
                </a:lnTo>
                <a:lnTo>
                  <a:pt x="99453" y="990688"/>
                </a:lnTo>
                <a:lnTo>
                  <a:pt x="66433" y="990688"/>
                </a:lnTo>
                <a:lnTo>
                  <a:pt x="66433" y="957668"/>
                </a:lnTo>
                <a:lnTo>
                  <a:pt x="65811" y="957046"/>
                </a:lnTo>
                <a:lnTo>
                  <a:pt x="65811" y="935380"/>
                </a:lnTo>
                <a:lnTo>
                  <a:pt x="97777" y="935380"/>
                </a:lnTo>
                <a:lnTo>
                  <a:pt x="103428" y="929728"/>
                </a:lnTo>
                <a:lnTo>
                  <a:pt x="103428" y="915784"/>
                </a:lnTo>
                <a:lnTo>
                  <a:pt x="97777" y="910132"/>
                </a:lnTo>
                <a:lnTo>
                  <a:pt x="65811" y="910132"/>
                </a:lnTo>
                <a:lnTo>
                  <a:pt x="65811" y="878166"/>
                </a:lnTo>
                <a:lnTo>
                  <a:pt x="65214" y="877570"/>
                </a:lnTo>
                <a:lnTo>
                  <a:pt x="65214" y="853986"/>
                </a:lnTo>
                <a:lnTo>
                  <a:pt x="96126" y="853986"/>
                </a:lnTo>
                <a:lnTo>
                  <a:pt x="101587" y="848525"/>
                </a:lnTo>
                <a:lnTo>
                  <a:pt x="101587" y="835037"/>
                </a:lnTo>
                <a:lnTo>
                  <a:pt x="96126" y="829564"/>
                </a:lnTo>
                <a:lnTo>
                  <a:pt x="65214" y="829564"/>
                </a:lnTo>
                <a:lnTo>
                  <a:pt x="65214" y="798652"/>
                </a:lnTo>
                <a:lnTo>
                  <a:pt x="64604" y="798042"/>
                </a:lnTo>
                <a:lnTo>
                  <a:pt x="64604" y="772579"/>
                </a:lnTo>
                <a:lnTo>
                  <a:pt x="94449" y="772579"/>
                </a:lnTo>
                <a:lnTo>
                  <a:pt x="99733" y="767295"/>
                </a:lnTo>
                <a:lnTo>
                  <a:pt x="99733" y="754278"/>
                </a:lnTo>
                <a:lnTo>
                  <a:pt x="94449" y="748995"/>
                </a:lnTo>
                <a:lnTo>
                  <a:pt x="64604" y="748995"/>
                </a:lnTo>
                <a:lnTo>
                  <a:pt x="64604" y="719150"/>
                </a:lnTo>
                <a:lnTo>
                  <a:pt x="63982" y="718527"/>
                </a:lnTo>
                <a:lnTo>
                  <a:pt x="63982" y="691184"/>
                </a:lnTo>
                <a:lnTo>
                  <a:pt x="92773" y="691184"/>
                </a:lnTo>
                <a:lnTo>
                  <a:pt x="97866" y="686092"/>
                </a:lnTo>
                <a:lnTo>
                  <a:pt x="97866" y="673531"/>
                </a:lnTo>
                <a:lnTo>
                  <a:pt x="92773" y="668439"/>
                </a:lnTo>
                <a:lnTo>
                  <a:pt x="63982" y="668439"/>
                </a:lnTo>
                <a:lnTo>
                  <a:pt x="63982" y="639648"/>
                </a:lnTo>
                <a:lnTo>
                  <a:pt x="62611" y="638289"/>
                </a:lnTo>
                <a:lnTo>
                  <a:pt x="63385" y="637514"/>
                </a:lnTo>
                <a:lnTo>
                  <a:pt x="63385" y="609790"/>
                </a:lnTo>
                <a:lnTo>
                  <a:pt x="91122" y="609790"/>
                </a:lnTo>
                <a:lnTo>
                  <a:pt x="96024" y="604888"/>
                </a:lnTo>
                <a:lnTo>
                  <a:pt x="96024" y="592772"/>
                </a:lnTo>
                <a:lnTo>
                  <a:pt x="91109" y="587870"/>
                </a:lnTo>
                <a:lnTo>
                  <a:pt x="63385" y="587870"/>
                </a:lnTo>
                <a:lnTo>
                  <a:pt x="63385" y="560133"/>
                </a:lnTo>
                <a:lnTo>
                  <a:pt x="60528" y="557288"/>
                </a:lnTo>
                <a:lnTo>
                  <a:pt x="62776" y="555053"/>
                </a:lnTo>
                <a:lnTo>
                  <a:pt x="62776" y="528383"/>
                </a:lnTo>
                <a:lnTo>
                  <a:pt x="89446" y="528383"/>
                </a:lnTo>
                <a:lnTo>
                  <a:pt x="94157" y="523659"/>
                </a:lnTo>
                <a:lnTo>
                  <a:pt x="94157" y="512025"/>
                </a:lnTo>
                <a:lnTo>
                  <a:pt x="89446" y="507301"/>
                </a:lnTo>
                <a:lnTo>
                  <a:pt x="62776" y="507301"/>
                </a:lnTo>
                <a:lnTo>
                  <a:pt x="62776" y="480631"/>
                </a:lnTo>
                <a:lnTo>
                  <a:pt x="58445" y="476313"/>
                </a:lnTo>
                <a:lnTo>
                  <a:pt x="62166" y="472592"/>
                </a:lnTo>
                <a:lnTo>
                  <a:pt x="62166" y="446976"/>
                </a:lnTo>
                <a:lnTo>
                  <a:pt x="87782" y="446976"/>
                </a:lnTo>
                <a:lnTo>
                  <a:pt x="92303" y="442455"/>
                </a:lnTo>
                <a:lnTo>
                  <a:pt x="92303" y="431266"/>
                </a:lnTo>
                <a:lnTo>
                  <a:pt x="87782" y="426745"/>
                </a:lnTo>
                <a:lnTo>
                  <a:pt x="62166" y="426745"/>
                </a:lnTo>
                <a:lnTo>
                  <a:pt x="62166" y="401129"/>
                </a:lnTo>
                <a:lnTo>
                  <a:pt x="57632" y="396595"/>
                </a:lnTo>
                <a:lnTo>
                  <a:pt x="46456" y="396595"/>
                </a:lnTo>
                <a:lnTo>
                  <a:pt x="41922" y="401129"/>
                </a:lnTo>
                <a:lnTo>
                  <a:pt x="41922" y="426745"/>
                </a:lnTo>
                <a:lnTo>
                  <a:pt x="21894" y="426745"/>
                </a:lnTo>
                <a:lnTo>
                  <a:pt x="16306" y="426745"/>
                </a:lnTo>
                <a:lnTo>
                  <a:pt x="11785" y="431266"/>
                </a:lnTo>
                <a:lnTo>
                  <a:pt x="11785" y="442455"/>
                </a:lnTo>
                <a:lnTo>
                  <a:pt x="16306" y="446976"/>
                </a:lnTo>
                <a:lnTo>
                  <a:pt x="41922" y="446976"/>
                </a:lnTo>
                <a:lnTo>
                  <a:pt x="41922" y="472592"/>
                </a:lnTo>
                <a:lnTo>
                  <a:pt x="45821" y="476504"/>
                </a:lnTo>
                <a:lnTo>
                  <a:pt x="41694" y="480631"/>
                </a:lnTo>
                <a:lnTo>
                  <a:pt x="41694" y="507301"/>
                </a:lnTo>
                <a:lnTo>
                  <a:pt x="20840" y="507301"/>
                </a:lnTo>
                <a:lnTo>
                  <a:pt x="15024" y="507301"/>
                </a:lnTo>
                <a:lnTo>
                  <a:pt x="10312" y="512025"/>
                </a:lnTo>
                <a:lnTo>
                  <a:pt x="10312" y="523659"/>
                </a:lnTo>
                <a:lnTo>
                  <a:pt x="15024" y="528383"/>
                </a:lnTo>
                <a:lnTo>
                  <a:pt x="41694" y="528383"/>
                </a:lnTo>
                <a:lnTo>
                  <a:pt x="41694" y="555053"/>
                </a:lnTo>
                <a:lnTo>
                  <a:pt x="44119" y="557479"/>
                </a:lnTo>
                <a:lnTo>
                  <a:pt x="41465" y="560146"/>
                </a:lnTo>
                <a:lnTo>
                  <a:pt x="41465" y="587870"/>
                </a:lnTo>
                <a:lnTo>
                  <a:pt x="19786" y="587870"/>
                </a:lnTo>
                <a:lnTo>
                  <a:pt x="13741" y="587870"/>
                </a:lnTo>
                <a:lnTo>
                  <a:pt x="8826" y="592772"/>
                </a:lnTo>
                <a:lnTo>
                  <a:pt x="8826" y="604888"/>
                </a:lnTo>
                <a:lnTo>
                  <a:pt x="13741" y="609790"/>
                </a:lnTo>
                <a:lnTo>
                  <a:pt x="41465" y="609790"/>
                </a:lnTo>
                <a:lnTo>
                  <a:pt x="41465" y="637527"/>
                </a:lnTo>
                <a:lnTo>
                  <a:pt x="42418" y="638479"/>
                </a:lnTo>
                <a:lnTo>
                  <a:pt x="41249" y="639648"/>
                </a:lnTo>
                <a:lnTo>
                  <a:pt x="41249" y="668439"/>
                </a:lnTo>
                <a:lnTo>
                  <a:pt x="18732" y="668439"/>
                </a:lnTo>
                <a:lnTo>
                  <a:pt x="12458" y="668439"/>
                </a:lnTo>
                <a:lnTo>
                  <a:pt x="7366" y="673531"/>
                </a:lnTo>
                <a:lnTo>
                  <a:pt x="7366" y="686092"/>
                </a:lnTo>
                <a:lnTo>
                  <a:pt x="12458" y="691184"/>
                </a:lnTo>
                <a:lnTo>
                  <a:pt x="41249" y="691184"/>
                </a:lnTo>
                <a:lnTo>
                  <a:pt x="41249" y="718921"/>
                </a:lnTo>
                <a:lnTo>
                  <a:pt x="41021" y="719150"/>
                </a:lnTo>
                <a:lnTo>
                  <a:pt x="41021" y="748995"/>
                </a:lnTo>
                <a:lnTo>
                  <a:pt x="17678" y="748995"/>
                </a:lnTo>
                <a:lnTo>
                  <a:pt x="11163" y="748995"/>
                </a:lnTo>
                <a:lnTo>
                  <a:pt x="5892" y="754278"/>
                </a:lnTo>
                <a:lnTo>
                  <a:pt x="5892" y="767295"/>
                </a:lnTo>
                <a:lnTo>
                  <a:pt x="11176" y="772579"/>
                </a:lnTo>
                <a:lnTo>
                  <a:pt x="41021" y="772579"/>
                </a:lnTo>
                <a:lnTo>
                  <a:pt x="41021" y="798423"/>
                </a:lnTo>
                <a:lnTo>
                  <a:pt x="40792" y="798652"/>
                </a:lnTo>
                <a:lnTo>
                  <a:pt x="40792" y="829564"/>
                </a:lnTo>
                <a:lnTo>
                  <a:pt x="16624" y="829564"/>
                </a:lnTo>
                <a:lnTo>
                  <a:pt x="9880" y="829564"/>
                </a:lnTo>
                <a:lnTo>
                  <a:pt x="4419" y="835037"/>
                </a:lnTo>
                <a:lnTo>
                  <a:pt x="4419" y="848525"/>
                </a:lnTo>
                <a:lnTo>
                  <a:pt x="9880" y="853986"/>
                </a:lnTo>
                <a:lnTo>
                  <a:pt x="40792" y="853986"/>
                </a:lnTo>
                <a:lnTo>
                  <a:pt x="40792" y="877938"/>
                </a:lnTo>
                <a:lnTo>
                  <a:pt x="40563" y="878166"/>
                </a:lnTo>
                <a:lnTo>
                  <a:pt x="40563" y="910132"/>
                </a:lnTo>
                <a:lnTo>
                  <a:pt x="15570" y="910132"/>
                </a:lnTo>
                <a:lnTo>
                  <a:pt x="8597" y="910132"/>
                </a:lnTo>
                <a:lnTo>
                  <a:pt x="2946" y="915784"/>
                </a:lnTo>
                <a:lnTo>
                  <a:pt x="2946" y="929728"/>
                </a:lnTo>
                <a:lnTo>
                  <a:pt x="8597" y="935380"/>
                </a:lnTo>
                <a:lnTo>
                  <a:pt x="40563" y="935380"/>
                </a:lnTo>
                <a:lnTo>
                  <a:pt x="40563" y="957440"/>
                </a:lnTo>
                <a:lnTo>
                  <a:pt x="40335" y="957668"/>
                </a:lnTo>
                <a:lnTo>
                  <a:pt x="40335" y="990688"/>
                </a:lnTo>
                <a:lnTo>
                  <a:pt x="14516" y="990688"/>
                </a:lnTo>
                <a:lnTo>
                  <a:pt x="7315" y="990688"/>
                </a:lnTo>
                <a:lnTo>
                  <a:pt x="1473" y="996530"/>
                </a:lnTo>
                <a:lnTo>
                  <a:pt x="1473" y="1010945"/>
                </a:lnTo>
                <a:lnTo>
                  <a:pt x="7315" y="1016787"/>
                </a:lnTo>
                <a:lnTo>
                  <a:pt x="40335" y="1016787"/>
                </a:lnTo>
                <a:lnTo>
                  <a:pt x="40335" y="1036955"/>
                </a:lnTo>
                <a:lnTo>
                  <a:pt x="40106" y="1037183"/>
                </a:lnTo>
                <a:lnTo>
                  <a:pt x="40106" y="1071257"/>
                </a:lnTo>
                <a:lnTo>
                  <a:pt x="6032" y="1071257"/>
                </a:lnTo>
                <a:lnTo>
                  <a:pt x="0" y="1077290"/>
                </a:lnTo>
                <a:lnTo>
                  <a:pt x="0" y="1092161"/>
                </a:lnTo>
                <a:lnTo>
                  <a:pt x="6032" y="1098194"/>
                </a:lnTo>
                <a:lnTo>
                  <a:pt x="40106" y="1098194"/>
                </a:lnTo>
                <a:lnTo>
                  <a:pt x="40106" y="1116469"/>
                </a:lnTo>
                <a:lnTo>
                  <a:pt x="39890" y="1116685"/>
                </a:lnTo>
                <a:lnTo>
                  <a:pt x="39878" y="1135418"/>
                </a:lnTo>
                <a:lnTo>
                  <a:pt x="43256" y="1135418"/>
                </a:lnTo>
                <a:lnTo>
                  <a:pt x="63881" y="1135418"/>
                </a:lnTo>
                <a:lnTo>
                  <a:pt x="67652" y="1135418"/>
                </a:lnTo>
                <a:lnTo>
                  <a:pt x="67652" y="1116685"/>
                </a:lnTo>
                <a:lnTo>
                  <a:pt x="67043" y="1116076"/>
                </a:lnTo>
                <a:lnTo>
                  <a:pt x="67043" y="1098194"/>
                </a:lnTo>
                <a:lnTo>
                  <a:pt x="101117" y="1098194"/>
                </a:lnTo>
                <a:lnTo>
                  <a:pt x="107149" y="1092161"/>
                </a:lnTo>
                <a:lnTo>
                  <a:pt x="107149" y="1077290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5204199" y="9769690"/>
            <a:ext cx="107314" cy="517525"/>
          </a:xfrm>
          <a:custGeom>
            <a:avLst/>
            <a:gdLst/>
            <a:ahLst/>
            <a:cxnLst/>
            <a:rect l="l" t="t" r="r" b="b"/>
            <a:pathLst>
              <a:path w="107315" h="517525">
                <a:moveTo>
                  <a:pt x="107149" y="482346"/>
                </a:moveTo>
                <a:lnTo>
                  <a:pt x="101130" y="476313"/>
                </a:lnTo>
                <a:lnTo>
                  <a:pt x="67043" y="476313"/>
                </a:lnTo>
                <a:lnTo>
                  <a:pt x="67043" y="442239"/>
                </a:lnTo>
                <a:lnTo>
                  <a:pt x="66433" y="441629"/>
                </a:lnTo>
                <a:lnTo>
                  <a:pt x="66433" y="428459"/>
                </a:lnTo>
                <a:lnTo>
                  <a:pt x="99453" y="428459"/>
                </a:lnTo>
                <a:lnTo>
                  <a:pt x="105295" y="422617"/>
                </a:lnTo>
                <a:lnTo>
                  <a:pt x="105295" y="408203"/>
                </a:lnTo>
                <a:lnTo>
                  <a:pt x="99453" y="402361"/>
                </a:lnTo>
                <a:lnTo>
                  <a:pt x="66433" y="402361"/>
                </a:lnTo>
                <a:lnTo>
                  <a:pt x="66433" y="369341"/>
                </a:lnTo>
                <a:lnTo>
                  <a:pt x="65824" y="368731"/>
                </a:lnTo>
                <a:lnTo>
                  <a:pt x="65824" y="353669"/>
                </a:lnTo>
                <a:lnTo>
                  <a:pt x="97790" y="353669"/>
                </a:lnTo>
                <a:lnTo>
                  <a:pt x="103441" y="348018"/>
                </a:lnTo>
                <a:lnTo>
                  <a:pt x="103441" y="334073"/>
                </a:lnTo>
                <a:lnTo>
                  <a:pt x="97790" y="328422"/>
                </a:lnTo>
                <a:lnTo>
                  <a:pt x="65824" y="328422"/>
                </a:lnTo>
                <a:lnTo>
                  <a:pt x="65824" y="296456"/>
                </a:lnTo>
                <a:lnTo>
                  <a:pt x="65214" y="295846"/>
                </a:lnTo>
                <a:lnTo>
                  <a:pt x="65214" y="278904"/>
                </a:lnTo>
                <a:lnTo>
                  <a:pt x="96126" y="278904"/>
                </a:lnTo>
                <a:lnTo>
                  <a:pt x="101600" y="273431"/>
                </a:lnTo>
                <a:lnTo>
                  <a:pt x="101600" y="259943"/>
                </a:lnTo>
                <a:lnTo>
                  <a:pt x="96126" y="254482"/>
                </a:lnTo>
                <a:lnTo>
                  <a:pt x="65214" y="254482"/>
                </a:lnTo>
                <a:lnTo>
                  <a:pt x="65214" y="223570"/>
                </a:lnTo>
                <a:lnTo>
                  <a:pt x="64604" y="222961"/>
                </a:lnTo>
                <a:lnTo>
                  <a:pt x="64604" y="204114"/>
                </a:lnTo>
                <a:lnTo>
                  <a:pt x="94462" y="204114"/>
                </a:lnTo>
                <a:lnTo>
                  <a:pt x="99745" y="198831"/>
                </a:lnTo>
                <a:lnTo>
                  <a:pt x="99745" y="185813"/>
                </a:lnTo>
                <a:lnTo>
                  <a:pt x="94462" y="180530"/>
                </a:lnTo>
                <a:lnTo>
                  <a:pt x="64604" y="180530"/>
                </a:lnTo>
                <a:lnTo>
                  <a:pt x="64604" y="150685"/>
                </a:lnTo>
                <a:lnTo>
                  <a:pt x="63995" y="150075"/>
                </a:lnTo>
                <a:lnTo>
                  <a:pt x="63995" y="129324"/>
                </a:lnTo>
                <a:lnTo>
                  <a:pt x="92773" y="129324"/>
                </a:lnTo>
                <a:lnTo>
                  <a:pt x="97866" y="124231"/>
                </a:lnTo>
                <a:lnTo>
                  <a:pt x="97866" y="111671"/>
                </a:lnTo>
                <a:lnTo>
                  <a:pt x="92773" y="106578"/>
                </a:lnTo>
                <a:lnTo>
                  <a:pt x="63995" y="106578"/>
                </a:lnTo>
                <a:lnTo>
                  <a:pt x="63995" y="77800"/>
                </a:lnTo>
                <a:lnTo>
                  <a:pt x="63398" y="77203"/>
                </a:lnTo>
                <a:lnTo>
                  <a:pt x="63398" y="54546"/>
                </a:lnTo>
                <a:lnTo>
                  <a:pt x="91135" y="54546"/>
                </a:lnTo>
                <a:lnTo>
                  <a:pt x="96037" y="49644"/>
                </a:lnTo>
                <a:lnTo>
                  <a:pt x="96037" y="37528"/>
                </a:lnTo>
                <a:lnTo>
                  <a:pt x="91122" y="32626"/>
                </a:lnTo>
                <a:lnTo>
                  <a:pt x="63398" y="32626"/>
                </a:lnTo>
                <a:lnTo>
                  <a:pt x="63398" y="4902"/>
                </a:lnTo>
                <a:lnTo>
                  <a:pt x="58483" y="0"/>
                </a:lnTo>
                <a:lnTo>
                  <a:pt x="46380" y="0"/>
                </a:lnTo>
                <a:lnTo>
                  <a:pt x="41478" y="4902"/>
                </a:lnTo>
                <a:lnTo>
                  <a:pt x="41478" y="32626"/>
                </a:lnTo>
                <a:lnTo>
                  <a:pt x="19799" y="32626"/>
                </a:lnTo>
                <a:lnTo>
                  <a:pt x="13741" y="32626"/>
                </a:lnTo>
                <a:lnTo>
                  <a:pt x="8839" y="37528"/>
                </a:lnTo>
                <a:lnTo>
                  <a:pt x="8839" y="49644"/>
                </a:lnTo>
                <a:lnTo>
                  <a:pt x="13754" y="54546"/>
                </a:lnTo>
                <a:lnTo>
                  <a:pt x="41478" y="54546"/>
                </a:lnTo>
                <a:lnTo>
                  <a:pt x="41478" y="77571"/>
                </a:lnTo>
                <a:lnTo>
                  <a:pt x="41249" y="77800"/>
                </a:lnTo>
                <a:lnTo>
                  <a:pt x="41249" y="106578"/>
                </a:lnTo>
                <a:lnTo>
                  <a:pt x="18745" y="106578"/>
                </a:lnTo>
                <a:lnTo>
                  <a:pt x="12471" y="106578"/>
                </a:lnTo>
                <a:lnTo>
                  <a:pt x="7378" y="111671"/>
                </a:lnTo>
                <a:lnTo>
                  <a:pt x="7378" y="124231"/>
                </a:lnTo>
                <a:lnTo>
                  <a:pt x="12471" y="129324"/>
                </a:lnTo>
                <a:lnTo>
                  <a:pt x="41249" y="129324"/>
                </a:lnTo>
                <a:lnTo>
                  <a:pt x="41249" y="150469"/>
                </a:lnTo>
                <a:lnTo>
                  <a:pt x="41033" y="150685"/>
                </a:lnTo>
                <a:lnTo>
                  <a:pt x="41033" y="180530"/>
                </a:lnTo>
                <a:lnTo>
                  <a:pt x="17691" y="180530"/>
                </a:lnTo>
                <a:lnTo>
                  <a:pt x="11176" y="180530"/>
                </a:lnTo>
                <a:lnTo>
                  <a:pt x="5892" y="185813"/>
                </a:lnTo>
                <a:lnTo>
                  <a:pt x="5892" y="198831"/>
                </a:lnTo>
                <a:lnTo>
                  <a:pt x="11176" y="204114"/>
                </a:lnTo>
                <a:lnTo>
                  <a:pt x="41033" y="204114"/>
                </a:lnTo>
                <a:lnTo>
                  <a:pt x="41033" y="223329"/>
                </a:lnTo>
                <a:lnTo>
                  <a:pt x="40792" y="223570"/>
                </a:lnTo>
                <a:lnTo>
                  <a:pt x="40792" y="254482"/>
                </a:lnTo>
                <a:lnTo>
                  <a:pt x="16637" y="254482"/>
                </a:lnTo>
                <a:lnTo>
                  <a:pt x="9893" y="254482"/>
                </a:lnTo>
                <a:lnTo>
                  <a:pt x="4432" y="259943"/>
                </a:lnTo>
                <a:lnTo>
                  <a:pt x="4419" y="273431"/>
                </a:lnTo>
                <a:lnTo>
                  <a:pt x="9893" y="278904"/>
                </a:lnTo>
                <a:lnTo>
                  <a:pt x="40792" y="278904"/>
                </a:lnTo>
                <a:lnTo>
                  <a:pt x="40792" y="296240"/>
                </a:lnTo>
                <a:lnTo>
                  <a:pt x="40576" y="296456"/>
                </a:lnTo>
                <a:lnTo>
                  <a:pt x="40576" y="328422"/>
                </a:lnTo>
                <a:lnTo>
                  <a:pt x="15582" y="328422"/>
                </a:lnTo>
                <a:lnTo>
                  <a:pt x="8610" y="328422"/>
                </a:lnTo>
                <a:lnTo>
                  <a:pt x="2946" y="334073"/>
                </a:lnTo>
                <a:lnTo>
                  <a:pt x="2959" y="348005"/>
                </a:lnTo>
                <a:lnTo>
                  <a:pt x="8610" y="353669"/>
                </a:lnTo>
                <a:lnTo>
                  <a:pt x="40576" y="353669"/>
                </a:lnTo>
                <a:lnTo>
                  <a:pt x="40576" y="369112"/>
                </a:lnTo>
                <a:lnTo>
                  <a:pt x="40347" y="369341"/>
                </a:lnTo>
                <a:lnTo>
                  <a:pt x="40347" y="402361"/>
                </a:lnTo>
                <a:lnTo>
                  <a:pt x="14528" y="402361"/>
                </a:lnTo>
                <a:lnTo>
                  <a:pt x="7327" y="402361"/>
                </a:lnTo>
                <a:lnTo>
                  <a:pt x="1485" y="408203"/>
                </a:lnTo>
                <a:lnTo>
                  <a:pt x="1485" y="422617"/>
                </a:lnTo>
                <a:lnTo>
                  <a:pt x="7327" y="428459"/>
                </a:lnTo>
                <a:lnTo>
                  <a:pt x="40347" y="428459"/>
                </a:lnTo>
                <a:lnTo>
                  <a:pt x="40347" y="442010"/>
                </a:lnTo>
                <a:lnTo>
                  <a:pt x="40119" y="442239"/>
                </a:lnTo>
                <a:lnTo>
                  <a:pt x="40119" y="476313"/>
                </a:lnTo>
                <a:lnTo>
                  <a:pt x="6032" y="476313"/>
                </a:lnTo>
                <a:lnTo>
                  <a:pt x="0" y="482346"/>
                </a:lnTo>
                <a:lnTo>
                  <a:pt x="0" y="497217"/>
                </a:lnTo>
                <a:lnTo>
                  <a:pt x="6032" y="503237"/>
                </a:lnTo>
                <a:lnTo>
                  <a:pt x="40119" y="503237"/>
                </a:lnTo>
                <a:lnTo>
                  <a:pt x="40119" y="514908"/>
                </a:lnTo>
                <a:lnTo>
                  <a:pt x="39903" y="515124"/>
                </a:lnTo>
                <a:lnTo>
                  <a:pt x="39890" y="517309"/>
                </a:lnTo>
                <a:lnTo>
                  <a:pt x="40119" y="517309"/>
                </a:lnTo>
                <a:lnTo>
                  <a:pt x="67043" y="517309"/>
                </a:lnTo>
                <a:lnTo>
                  <a:pt x="67665" y="517309"/>
                </a:lnTo>
                <a:lnTo>
                  <a:pt x="67665" y="515124"/>
                </a:lnTo>
                <a:lnTo>
                  <a:pt x="67043" y="514502"/>
                </a:lnTo>
                <a:lnTo>
                  <a:pt x="67043" y="503237"/>
                </a:lnTo>
                <a:lnTo>
                  <a:pt x="101130" y="503237"/>
                </a:lnTo>
                <a:lnTo>
                  <a:pt x="107149" y="497217"/>
                </a:lnTo>
                <a:lnTo>
                  <a:pt x="107149" y="48234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2195" y="2743150"/>
            <a:ext cx="5917246" cy="55527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65475" y="4394552"/>
            <a:ext cx="135064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FFFAFA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270" y="2938570"/>
            <a:ext cx="4419600" cy="12719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5"/>
              </a:spcBef>
            </a:pP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commonly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developing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websites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software,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task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automation,</a:t>
            </a: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analysis,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visualisation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3549" y="3104315"/>
            <a:ext cx="20142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FFFAFA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sz="3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2876" y="7112737"/>
            <a:ext cx="90106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5" dirty="0">
                <a:solidFill>
                  <a:srgbClr val="FFFAFA"/>
                </a:solidFill>
                <a:latin typeface="Arial" panose="020B0604020202020204"/>
                <a:cs typeface="Arial" panose="020B0604020202020204"/>
              </a:rPr>
              <a:t>Css</a:t>
            </a:r>
            <a:endParaRPr sz="3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4477" y="9521800"/>
            <a:ext cx="107314" cy="765810"/>
            <a:chOff x="964477" y="9521800"/>
            <a:chExt cx="107314" cy="765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77" y="10196423"/>
              <a:ext cx="107149" cy="90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54" y="10061498"/>
              <a:ext cx="103815" cy="1038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424" y="9926574"/>
              <a:ext cx="100483" cy="1004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893" y="9791642"/>
              <a:ext cx="97176" cy="971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70" y="9656718"/>
              <a:ext cx="93842" cy="938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840" y="9521800"/>
              <a:ext cx="90502" cy="904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3310" y="9386861"/>
            <a:ext cx="87189" cy="87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4786" y="9251936"/>
            <a:ext cx="83856" cy="838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6262" y="9117012"/>
            <a:ext cx="80522" cy="8052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7732" y="8982088"/>
            <a:ext cx="77190" cy="771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9202" y="8847156"/>
            <a:ext cx="73882" cy="738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0678" y="8712231"/>
            <a:ext cx="70550" cy="705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2155" y="8577306"/>
            <a:ext cx="67215" cy="672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3618" y="8442382"/>
            <a:ext cx="63902" cy="6388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85094" y="83074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6570" y="81725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88040" y="80376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9510" y="79026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90986" y="776775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2456" y="76328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6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48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3932" y="74978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5402" y="736296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6878" y="722804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60827" y="9531038"/>
            <a:ext cx="107314" cy="756285"/>
            <a:chOff x="760827" y="9531038"/>
            <a:chExt cx="107314" cy="75628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827" y="10202387"/>
              <a:ext cx="107149" cy="846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304" y="10068119"/>
              <a:ext cx="103816" cy="1038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3774" y="9933850"/>
              <a:ext cx="100490" cy="1004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244" y="9799568"/>
              <a:ext cx="97176" cy="971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720" y="9665300"/>
              <a:ext cx="93843" cy="938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8196" y="9531038"/>
              <a:ext cx="90496" cy="9049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9666" y="9396756"/>
            <a:ext cx="87189" cy="871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1136" y="9262488"/>
            <a:ext cx="83856" cy="8385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2612" y="9128219"/>
            <a:ext cx="80522" cy="8052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4089" y="8993944"/>
            <a:ext cx="77189" cy="7718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5552" y="8859669"/>
            <a:ext cx="73882" cy="7388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7028" y="8725400"/>
            <a:ext cx="70550" cy="7054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9974" y="8456856"/>
            <a:ext cx="63902" cy="6388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78505" y="8591125"/>
            <a:ext cx="67216" cy="67216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781444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2920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2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4396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5860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7336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8812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0282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1752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3228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/>
          <p:cNvGrpSpPr/>
          <p:nvPr/>
        </p:nvGrpSpPr>
        <p:grpSpPr>
          <a:xfrm>
            <a:off x="557184" y="9536976"/>
            <a:ext cx="107314" cy="750570"/>
            <a:chOff x="557184" y="9536976"/>
            <a:chExt cx="107314" cy="750570"/>
          </a:xfrm>
        </p:grpSpPr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7184" y="10205445"/>
              <a:ext cx="107149" cy="8155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" y="10071754"/>
              <a:ext cx="103816" cy="10381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30" y="9938056"/>
              <a:ext cx="100483" cy="1004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600" y="9804359"/>
              <a:ext cx="97176" cy="9717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3070" y="9670661"/>
              <a:ext cx="93842" cy="9384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546" y="9536976"/>
              <a:ext cx="90496" cy="90496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66016" y="9403272"/>
            <a:ext cx="87189" cy="8718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7492" y="9269580"/>
            <a:ext cx="83856" cy="83856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62" y="9135889"/>
            <a:ext cx="80522" cy="8052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0438" y="9002192"/>
            <a:ext cx="77189" cy="77189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1908" y="8868494"/>
            <a:ext cx="73882" cy="73882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3378" y="8734797"/>
            <a:ext cx="70550" cy="7054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854" y="8601106"/>
            <a:ext cx="67215" cy="6721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6324" y="8467407"/>
            <a:ext cx="63902" cy="63883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577800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9270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0746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2216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3686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4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5162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6632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6"/>
                </a:lnTo>
                <a:lnTo>
                  <a:pt x="15203" y="25393"/>
                </a:lnTo>
                <a:lnTo>
                  <a:pt x="2290" y="25393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3" y="25393"/>
                </a:lnTo>
                <a:lnTo>
                  <a:pt x="25399" y="25393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8102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89578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9" name="object 79"/>
          <p:cNvGrpSpPr/>
          <p:nvPr/>
        </p:nvGrpSpPr>
        <p:grpSpPr>
          <a:xfrm>
            <a:off x="353534" y="9548170"/>
            <a:ext cx="107314" cy="739140"/>
            <a:chOff x="353534" y="9548170"/>
            <a:chExt cx="107314" cy="739140"/>
          </a:xfrm>
        </p:grpSpPr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3534" y="10210438"/>
              <a:ext cx="107149" cy="7656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5010" y="10077987"/>
              <a:ext cx="103816" cy="10381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480" y="9945530"/>
              <a:ext cx="100483" cy="1004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950" y="9813072"/>
              <a:ext cx="97176" cy="9717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9426" y="9680621"/>
              <a:ext cx="93842" cy="9384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896" y="9548170"/>
              <a:ext cx="90496" cy="90496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2365" y="9415712"/>
            <a:ext cx="87189" cy="87189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5312" y="9150804"/>
            <a:ext cx="80529" cy="80522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3842" y="9283255"/>
            <a:ext cx="83856" cy="8385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6788" y="9018353"/>
            <a:ext cx="77189" cy="77189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68258" y="8885889"/>
            <a:ext cx="73882" cy="7388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9734" y="8753437"/>
            <a:ext cx="70550" cy="70549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1204" y="8620986"/>
            <a:ext cx="67216" cy="67216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2680" y="8488529"/>
            <a:ext cx="63896" cy="63883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374150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5620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7096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8566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0042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1512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2988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4458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5928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49883" y="9430902"/>
            <a:ext cx="107314" cy="856615"/>
            <a:chOff x="149883" y="9430902"/>
            <a:chExt cx="107314" cy="856615"/>
          </a:xfrm>
        </p:grpSpPr>
        <p:pic>
          <p:nvPicPr>
            <p:cNvPr id="104" name="object 10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9883" y="10216035"/>
              <a:ext cx="107149" cy="709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60" y="10085179"/>
              <a:ext cx="103816" cy="10381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36" y="9954322"/>
              <a:ext cx="100483" cy="10048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5776" y="9692609"/>
              <a:ext cx="93842" cy="9384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4300" y="9823465"/>
              <a:ext cx="97176" cy="9717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52" y="9561759"/>
              <a:ext cx="90496" cy="9049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715" y="9430902"/>
              <a:ext cx="87189" cy="87189"/>
            </a:xfrm>
            <a:prstGeom prst="rect">
              <a:avLst/>
            </a:prstGeom>
          </p:spPr>
        </p:pic>
      </p:grpSp>
      <p:pic>
        <p:nvPicPr>
          <p:cNvPr id="111" name="object 1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192" y="9300046"/>
            <a:ext cx="83856" cy="83856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668" y="9169189"/>
            <a:ext cx="80522" cy="80522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3145" y="9038333"/>
            <a:ext cx="77189" cy="77189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4608" y="8907476"/>
            <a:ext cx="73882" cy="73882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084" y="8776620"/>
            <a:ext cx="70550" cy="70549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561" y="8645763"/>
            <a:ext cx="67216" cy="67216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030" y="8514913"/>
            <a:ext cx="63896" cy="63883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170500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1976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73453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74916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76392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7869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79338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80808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82285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0" y="9450412"/>
            <a:ext cx="53975" cy="836930"/>
          </a:xfrm>
          <a:custGeom>
            <a:avLst/>
            <a:gdLst/>
            <a:ahLst/>
            <a:cxnLst/>
            <a:rect l="l" t="t" r="r" b="b"/>
            <a:pathLst>
              <a:path w="53975" h="836929">
                <a:moveTo>
                  <a:pt x="42252" y="37541"/>
                </a:moveTo>
                <a:lnTo>
                  <a:pt x="37350" y="32639"/>
                </a:lnTo>
                <a:lnTo>
                  <a:pt x="9613" y="32639"/>
                </a:lnTo>
                <a:lnTo>
                  <a:pt x="9613" y="4902"/>
                </a:lnTo>
                <a:lnTo>
                  <a:pt x="4711" y="0"/>
                </a:lnTo>
                <a:lnTo>
                  <a:pt x="0" y="0"/>
                </a:lnTo>
                <a:lnTo>
                  <a:pt x="0" y="87185"/>
                </a:lnTo>
                <a:lnTo>
                  <a:pt x="4711" y="87185"/>
                </a:lnTo>
                <a:lnTo>
                  <a:pt x="9613" y="82283"/>
                </a:lnTo>
                <a:lnTo>
                  <a:pt x="9613" y="54546"/>
                </a:lnTo>
                <a:lnTo>
                  <a:pt x="37350" y="54546"/>
                </a:lnTo>
                <a:lnTo>
                  <a:pt x="42252" y="49644"/>
                </a:lnTo>
                <a:lnTo>
                  <a:pt x="42252" y="37541"/>
                </a:lnTo>
                <a:close/>
              </a:path>
              <a:path w="53975" h="836929">
                <a:moveTo>
                  <a:pt x="44094" y="167843"/>
                </a:moveTo>
                <a:lnTo>
                  <a:pt x="39001" y="162750"/>
                </a:lnTo>
                <a:lnTo>
                  <a:pt x="10210" y="162750"/>
                </a:lnTo>
                <a:lnTo>
                  <a:pt x="10210" y="133959"/>
                </a:lnTo>
                <a:lnTo>
                  <a:pt x="5118" y="128866"/>
                </a:lnTo>
                <a:lnTo>
                  <a:pt x="0" y="128866"/>
                </a:lnTo>
                <a:lnTo>
                  <a:pt x="0" y="219367"/>
                </a:lnTo>
                <a:lnTo>
                  <a:pt x="5118" y="219367"/>
                </a:lnTo>
                <a:lnTo>
                  <a:pt x="10210" y="214274"/>
                </a:lnTo>
                <a:lnTo>
                  <a:pt x="10210" y="185496"/>
                </a:lnTo>
                <a:lnTo>
                  <a:pt x="39001" y="185496"/>
                </a:lnTo>
                <a:lnTo>
                  <a:pt x="44094" y="180403"/>
                </a:lnTo>
                <a:lnTo>
                  <a:pt x="44094" y="167843"/>
                </a:lnTo>
                <a:close/>
              </a:path>
              <a:path w="53975" h="836929">
                <a:moveTo>
                  <a:pt x="45961" y="298145"/>
                </a:moveTo>
                <a:lnTo>
                  <a:pt x="40678" y="292862"/>
                </a:lnTo>
                <a:lnTo>
                  <a:pt x="10833" y="292862"/>
                </a:lnTo>
                <a:lnTo>
                  <a:pt x="10833" y="263017"/>
                </a:lnTo>
                <a:lnTo>
                  <a:pt x="5549" y="257733"/>
                </a:lnTo>
                <a:lnTo>
                  <a:pt x="0" y="257733"/>
                </a:lnTo>
                <a:lnTo>
                  <a:pt x="0" y="351574"/>
                </a:lnTo>
                <a:lnTo>
                  <a:pt x="5549" y="351574"/>
                </a:lnTo>
                <a:lnTo>
                  <a:pt x="10833" y="346290"/>
                </a:lnTo>
                <a:lnTo>
                  <a:pt x="10833" y="316445"/>
                </a:lnTo>
                <a:lnTo>
                  <a:pt x="40678" y="316445"/>
                </a:lnTo>
                <a:lnTo>
                  <a:pt x="45961" y="311162"/>
                </a:lnTo>
                <a:lnTo>
                  <a:pt x="45961" y="298145"/>
                </a:lnTo>
                <a:close/>
              </a:path>
              <a:path w="53975" h="836929">
                <a:moveTo>
                  <a:pt x="47828" y="428447"/>
                </a:moveTo>
                <a:lnTo>
                  <a:pt x="42354" y="422973"/>
                </a:lnTo>
                <a:lnTo>
                  <a:pt x="11455" y="422973"/>
                </a:lnTo>
                <a:lnTo>
                  <a:pt x="11455" y="392074"/>
                </a:lnTo>
                <a:lnTo>
                  <a:pt x="5981" y="386600"/>
                </a:lnTo>
                <a:lnTo>
                  <a:pt x="0" y="386600"/>
                </a:lnTo>
                <a:lnTo>
                  <a:pt x="0" y="483781"/>
                </a:lnTo>
                <a:lnTo>
                  <a:pt x="5981" y="483781"/>
                </a:lnTo>
                <a:lnTo>
                  <a:pt x="11455" y="478307"/>
                </a:lnTo>
                <a:lnTo>
                  <a:pt x="11455" y="447395"/>
                </a:lnTo>
                <a:lnTo>
                  <a:pt x="42354" y="447395"/>
                </a:lnTo>
                <a:lnTo>
                  <a:pt x="47828" y="441934"/>
                </a:lnTo>
                <a:lnTo>
                  <a:pt x="47828" y="428447"/>
                </a:lnTo>
                <a:close/>
              </a:path>
              <a:path w="53975" h="836929">
                <a:moveTo>
                  <a:pt x="49669" y="558749"/>
                </a:moveTo>
                <a:lnTo>
                  <a:pt x="44018" y="553097"/>
                </a:lnTo>
                <a:lnTo>
                  <a:pt x="12052" y="553097"/>
                </a:lnTo>
                <a:lnTo>
                  <a:pt x="12052" y="521131"/>
                </a:lnTo>
                <a:lnTo>
                  <a:pt x="6388" y="515480"/>
                </a:lnTo>
                <a:lnTo>
                  <a:pt x="0" y="515480"/>
                </a:lnTo>
                <a:lnTo>
                  <a:pt x="0" y="615962"/>
                </a:lnTo>
                <a:lnTo>
                  <a:pt x="6388" y="615962"/>
                </a:lnTo>
                <a:lnTo>
                  <a:pt x="12052" y="610311"/>
                </a:lnTo>
                <a:lnTo>
                  <a:pt x="12052" y="578345"/>
                </a:lnTo>
                <a:lnTo>
                  <a:pt x="44005" y="578345"/>
                </a:lnTo>
                <a:lnTo>
                  <a:pt x="49669" y="572693"/>
                </a:lnTo>
                <a:lnTo>
                  <a:pt x="49669" y="558749"/>
                </a:lnTo>
                <a:close/>
              </a:path>
              <a:path w="53975" h="836929">
                <a:moveTo>
                  <a:pt x="51523" y="689038"/>
                </a:moveTo>
                <a:lnTo>
                  <a:pt x="45681" y="683209"/>
                </a:lnTo>
                <a:lnTo>
                  <a:pt x="12661" y="683209"/>
                </a:lnTo>
                <a:lnTo>
                  <a:pt x="12661" y="650176"/>
                </a:lnTo>
                <a:lnTo>
                  <a:pt x="6819" y="644334"/>
                </a:lnTo>
                <a:lnTo>
                  <a:pt x="0" y="644334"/>
                </a:lnTo>
                <a:lnTo>
                  <a:pt x="0" y="748157"/>
                </a:lnTo>
                <a:lnTo>
                  <a:pt x="6819" y="748157"/>
                </a:lnTo>
                <a:lnTo>
                  <a:pt x="12661" y="742315"/>
                </a:lnTo>
                <a:lnTo>
                  <a:pt x="12661" y="709295"/>
                </a:lnTo>
                <a:lnTo>
                  <a:pt x="45681" y="709295"/>
                </a:lnTo>
                <a:lnTo>
                  <a:pt x="51523" y="703453"/>
                </a:lnTo>
                <a:lnTo>
                  <a:pt x="51523" y="689038"/>
                </a:lnTo>
                <a:close/>
              </a:path>
              <a:path w="53975" h="836929">
                <a:moveTo>
                  <a:pt x="53378" y="819353"/>
                </a:moveTo>
                <a:lnTo>
                  <a:pt x="47358" y="813320"/>
                </a:lnTo>
                <a:lnTo>
                  <a:pt x="13271" y="813320"/>
                </a:lnTo>
                <a:lnTo>
                  <a:pt x="13271" y="779233"/>
                </a:lnTo>
                <a:lnTo>
                  <a:pt x="7239" y="773214"/>
                </a:lnTo>
                <a:lnTo>
                  <a:pt x="0" y="773214"/>
                </a:lnTo>
                <a:lnTo>
                  <a:pt x="0" y="836587"/>
                </a:lnTo>
                <a:lnTo>
                  <a:pt x="51003" y="836587"/>
                </a:lnTo>
                <a:lnTo>
                  <a:pt x="53378" y="834212"/>
                </a:lnTo>
                <a:lnTo>
                  <a:pt x="53378" y="81935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0" y="9321541"/>
            <a:ext cx="40640" cy="84455"/>
          </a:xfrm>
          <a:custGeom>
            <a:avLst/>
            <a:gdLst/>
            <a:ahLst/>
            <a:cxnLst/>
            <a:rect l="l" t="t" r="r" b="b"/>
            <a:pathLst>
              <a:path w="40640" h="84454">
                <a:moveTo>
                  <a:pt x="4296" y="83856"/>
                </a:moveTo>
                <a:lnTo>
                  <a:pt x="0" y="83856"/>
                </a:lnTo>
                <a:lnTo>
                  <a:pt x="0" y="0"/>
                </a:lnTo>
                <a:lnTo>
                  <a:pt x="4296" y="0"/>
                </a:lnTo>
                <a:lnTo>
                  <a:pt x="9014" y="4717"/>
                </a:lnTo>
                <a:lnTo>
                  <a:pt x="9014" y="31390"/>
                </a:lnTo>
                <a:lnTo>
                  <a:pt x="35687" y="31390"/>
                </a:lnTo>
                <a:lnTo>
                  <a:pt x="40404" y="36108"/>
                </a:lnTo>
                <a:lnTo>
                  <a:pt x="40404" y="47748"/>
                </a:lnTo>
                <a:lnTo>
                  <a:pt x="35687" y="52465"/>
                </a:lnTo>
                <a:lnTo>
                  <a:pt x="9014" y="52465"/>
                </a:lnTo>
                <a:lnTo>
                  <a:pt x="9014" y="79138"/>
                </a:lnTo>
                <a:lnTo>
                  <a:pt x="4296" y="838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0" y="9192672"/>
            <a:ext cx="38735" cy="80645"/>
          </a:xfrm>
          <a:custGeom>
            <a:avLst/>
            <a:gdLst/>
            <a:ahLst/>
            <a:cxnLst/>
            <a:rect l="l" t="t" r="r" b="b"/>
            <a:pathLst>
              <a:path w="38735" h="80645">
                <a:moveTo>
                  <a:pt x="3870" y="80522"/>
                </a:moveTo>
                <a:lnTo>
                  <a:pt x="0" y="80522"/>
                </a:lnTo>
                <a:lnTo>
                  <a:pt x="0" y="0"/>
                </a:lnTo>
                <a:lnTo>
                  <a:pt x="3870" y="0"/>
                </a:lnTo>
                <a:lnTo>
                  <a:pt x="8397" y="4527"/>
                </a:lnTo>
                <a:lnTo>
                  <a:pt x="8397" y="30143"/>
                </a:lnTo>
                <a:lnTo>
                  <a:pt x="34014" y="30143"/>
                </a:lnTo>
                <a:lnTo>
                  <a:pt x="38541" y="34671"/>
                </a:lnTo>
                <a:lnTo>
                  <a:pt x="38541" y="45851"/>
                </a:lnTo>
                <a:lnTo>
                  <a:pt x="34014" y="50379"/>
                </a:lnTo>
                <a:lnTo>
                  <a:pt x="8397" y="50379"/>
                </a:lnTo>
                <a:lnTo>
                  <a:pt x="8397" y="75995"/>
                </a:lnTo>
                <a:lnTo>
                  <a:pt x="3870" y="805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0" y="9063804"/>
            <a:ext cx="36830" cy="77470"/>
          </a:xfrm>
          <a:custGeom>
            <a:avLst/>
            <a:gdLst/>
            <a:ahLst/>
            <a:cxnLst/>
            <a:rect l="l" t="t" r="r" b="b"/>
            <a:pathLst>
              <a:path w="36830" h="77470">
                <a:moveTo>
                  <a:pt x="3443" y="77189"/>
                </a:moveTo>
                <a:lnTo>
                  <a:pt x="0" y="77189"/>
                </a:lnTo>
                <a:lnTo>
                  <a:pt x="0" y="0"/>
                </a:lnTo>
                <a:lnTo>
                  <a:pt x="3443" y="0"/>
                </a:lnTo>
                <a:lnTo>
                  <a:pt x="7787" y="4343"/>
                </a:lnTo>
                <a:lnTo>
                  <a:pt x="7787" y="28896"/>
                </a:lnTo>
                <a:lnTo>
                  <a:pt x="32347" y="28896"/>
                </a:lnTo>
                <a:lnTo>
                  <a:pt x="36684" y="33240"/>
                </a:lnTo>
                <a:lnTo>
                  <a:pt x="36684" y="43949"/>
                </a:lnTo>
                <a:lnTo>
                  <a:pt x="32340" y="48292"/>
                </a:lnTo>
                <a:lnTo>
                  <a:pt x="7787" y="48292"/>
                </a:lnTo>
                <a:lnTo>
                  <a:pt x="7787" y="72846"/>
                </a:lnTo>
                <a:lnTo>
                  <a:pt x="3443" y="77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0" y="8934929"/>
            <a:ext cx="34925" cy="74295"/>
          </a:xfrm>
          <a:custGeom>
            <a:avLst/>
            <a:gdLst/>
            <a:ahLst/>
            <a:cxnLst/>
            <a:rect l="l" t="t" r="r" b="b"/>
            <a:pathLst>
              <a:path w="34925" h="74295">
                <a:moveTo>
                  <a:pt x="3037" y="73882"/>
                </a:moveTo>
                <a:lnTo>
                  <a:pt x="0" y="73882"/>
                </a:lnTo>
                <a:lnTo>
                  <a:pt x="0" y="0"/>
                </a:lnTo>
                <a:lnTo>
                  <a:pt x="3037" y="0"/>
                </a:lnTo>
                <a:lnTo>
                  <a:pt x="7190" y="4153"/>
                </a:lnTo>
                <a:lnTo>
                  <a:pt x="7190" y="27656"/>
                </a:lnTo>
                <a:lnTo>
                  <a:pt x="30687" y="27656"/>
                </a:lnTo>
                <a:lnTo>
                  <a:pt x="34847" y="31810"/>
                </a:lnTo>
                <a:lnTo>
                  <a:pt x="34847" y="42072"/>
                </a:lnTo>
                <a:lnTo>
                  <a:pt x="30694" y="46226"/>
                </a:lnTo>
                <a:lnTo>
                  <a:pt x="7190" y="46226"/>
                </a:lnTo>
                <a:lnTo>
                  <a:pt x="7190" y="69722"/>
                </a:lnTo>
                <a:lnTo>
                  <a:pt x="3037" y="738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0" y="8806061"/>
            <a:ext cx="33020" cy="71120"/>
          </a:xfrm>
          <a:custGeom>
            <a:avLst/>
            <a:gdLst/>
            <a:ahLst/>
            <a:cxnLst/>
            <a:rect l="l" t="t" r="r" b="b"/>
            <a:pathLst>
              <a:path w="33020" h="71120">
                <a:moveTo>
                  <a:pt x="2604" y="70549"/>
                </a:moveTo>
                <a:lnTo>
                  <a:pt x="0" y="70549"/>
                </a:lnTo>
                <a:lnTo>
                  <a:pt x="0" y="0"/>
                </a:lnTo>
                <a:lnTo>
                  <a:pt x="2604" y="0"/>
                </a:lnTo>
                <a:lnTo>
                  <a:pt x="6574" y="3969"/>
                </a:lnTo>
                <a:lnTo>
                  <a:pt x="6574" y="26410"/>
                </a:lnTo>
                <a:lnTo>
                  <a:pt x="29014" y="26410"/>
                </a:lnTo>
                <a:lnTo>
                  <a:pt x="32984" y="30379"/>
                </a:lnTo>
                <a:lnTo>
                  <a:pt x="32984" y="40169"/>
                </a:lnTo>
                <a:lnTo>
                  <a:pt x="29014" y="44139"/>
                </a:lnTo>
                <a:lnTo>
                  <a:pt x="6574" y="44139"/>
                </a:lnTo>
                <a:lnTo>
                  <a:pt x="6574" y="66579"/>
                </a:lnTo>
                <a:lnTo>
                  <a:pt x="2604" y="705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0" y="8677199"/>
            <a:ext cx="31750" cy="67310"/>
          </a:xfrm>
          <a:custGeom>
            <a:avLst/>
            <a:gdLst/>
            <a:ahLst/>
            <a:cxnLst/>
            <a:rect l="l" t="t" r="r" b="b"/>
            <a:pathLst>
              <a:path w="31750" h="67309">
                <a:moveTo>
                  <a:pt x="2184" y="67216"/>
                </a:moveTo>
                <a:lnTo>
                  <a:pt x="0" y="67216"/>
                </a:lnTo>
                <a:lnTo>
                  <a:pt x="0" y="0"/>
                </a:lnTo>
                <a:lnTo>
                  <a:pt x="2184" y="0"/>
                </a:lnTo>
                <a:lnTo>
                  <a:pt x="5963" y="3779"/>
                </a:lnTo>
                <a:lnTo>
                  <a:pt x="5963" y="25163"/>
                </a:lnTo>
                <a:lnTo>
                  <a:pt x="27347" y="25163"/>
                </a:lnTo>
                <a:lnTo>
                  <a:pt x="31126" y="28942"/>
                </a:lnTo>
                <a:lnTo>
                  <a:pt x="31126" y="38273"/>
                </a:lnTo>
                <a:lnTo>
                  <a:pt x="27347" y="42052"/>
                </a:lnTo>
                <a:lnTo>
                  <a:pt x="5963" y="42052"/>
                </a:lnTo>
                <a:lnTo>
                  <a:pt x="5963" y="63436"/>
                </a:lnTo>
                <a:lnTo>
                  <a:pt x="2184" y="672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0" y="8548330"/>
            <a:ext cx="29845" cy="64135"/>
          </a:xfrm>
          <a:custGeom>
            <a:avLst/>
            <a:gdLst/>
            <a:ahLst/>
            <a:cxnLst/>
            <a:rect l="l" t="t" r="r" b="b"/>
            <a:pathLst>
              <a:path w="29845" h="64134">
                <a:moveTo>
                  <a:pt x="1764" y="63883"/>
                </a:moveTo>
                <a:lnTo>
                  <a:pt x="0" y="63883"/>
                </a:lnTo>
                <a:lnTo>
                  <a:pt x="0" y="0"/>
                </a:lnTo>
                <a:lnTo>
                  <a:pt x="1770" y="0"/>
                </a:lnTo>
                <a:lnTo>
                  <a:pt x="5359" y="3595"/>
                </a:lnTo>
                <a:lnTo>
                  <a:pt x="5359" y="23916"/>
                </a:lnTo>
                <a:lnTo>
                  <a:pt x="25687" y="23916"/>
                </a:lnTo>
                <a:lnTo>
                  <a:pt x="29283" y="27512"/>
                </a:lnTo>
                <a:lnTo>
                  <a:pt x="29283" y="36377"/>
                </a:lnTo>
                <a:lnTo>
                  <a:pt x="25687" y="39966"/>
                </a:lnTo>
                <a:lnTo>
                  <a:pt x="5359" y="39966"/>
                </a:lnTo>
                <a:lnTo>
                  <a:pt x="5359" y="60293"/>
                </a:lnTo>
                <a:lnTo>
                  <a:pt x="1764" y="6388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0" y="8419462"/>
            <a:ext cx="27940" cy="60960"/>
          </a:xfrm>
          <a:custGeom>
            <a:avLst/>
            <a:gdLst/>
            <a:ahLst/>
            <a:cxnLst/>
            <a:rect l="l" t="t" r="r" b="b"/>
            <a:pathLst>
              <a:path w="27940" h="60959">
                <a:moveTo>
                  <a:pt x="1337" y="60562"/>
                </a:moveTo>
                <a:lnTo>
                  <a:pt x="0" y="60562"/>
                </a:lnTo>
                <a:lnTo>
                  <a:pt x="0" y="0"/>
                </a:lnTo>
                <a:lnTo>
                  <a:pt x="1337" y="0"/>
                </a:lnTo>
                <a:lnTo>
                  <a:pt x="4743" y="3405"/>
                </a:lnTo>
                <a:lnTo>
                  <a:pt x="4743" y="22670"/>
                </a:lnTo>
                <a:lnTo>
                  <a:pt x="24007" y="22670"/>
                </a:lnTo>
                <a:lnTo>
                  <a:pt x="27413" y="26075"/>
                </a:lnTo>
                <a:lnTo>
                  <a:pt x="27413" y="34487"/>
                </a:lnTo>
                <a:lnTo>
                  <a:pt x="24007" y="37892"/>
                </a:lnTo>
                <a:lnTo>
                  <a:pt x="4743" y="37892"/>
                </a:lnTo>
                <a:lnTo>
                  <a:pt x="4743" y="57157"/>
                </a:lnTo>
                <a:lnTo>
                  <a:pt x="133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0" y="8290594"/>
            <a:ext cx="26034" cy="57785"/>
          </a:xfrm>
          <a:custGeom>
            <a:avLst/>
            <a:gdLst/>
            <a:ahLst/>
            <a:cxnLst/>
            <a:rect l="l" t="t" r="r" b="b"/>
            <a:pathLst>
              <a:path w="26034" h="57784">
                <a:moveTo>
                  <a:pt x="911" y="57229"/>
                </a:moveTo>
                <a:lnTo>
                  <a:pt x="0" y="57229"/>
                </a:lnTo>
                <a:lnTo>
                  <a:pt x="0" y="0"/>
                </a:lnTo>
                <a:lnTo>
                  <a:pt x="911" y="0"/>
                </a:lnTo>
                <a:lnTo>
                  <a:pt x="4133" y="3221"/>
                </a:lnTo>
                <a:lnTo>
                  <a:pt x="4133" y="21423"/>
                </a:lnTo>
                <a:lnTo>
                  <a:pt x="22334" y="21423"/>
                </a:lnTo>
                <a:lnTo>
                  <a:pt x="25556" y="24645"/>
                </a:lnTo>
                <a:lnTo>
                  <a:pt x="25556" y="32584"/>
                </a:lnTo>
                <a:lnTo>
                  <a:pt x="22334" y="35806"/>
                </a:lnTo>
                <a:lnTo>
                  <a:pt x="4133" y="35806"/>
                </a:lnTo>
                <a:lnTo>
                  <a:pt x="4133" y="54007"/>
                </a:lnTo>
                <a:lnTo>
                  <a:pt x="91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0" y="8161732"/>
            <a:ext cx="24130" cy="53975"/>
          </a:xfrm>
          <a:custGeom>
            <a:avLst/>
            <a:gdLst/>
            <a:ahLst/>
            <a:cxnLst/>
            <a:rect l="l" t="t" r="r" b="b"/>
            <a:pathLst>
              <a:path w="24130" h="53975">
                <a:moveTo>
                  <a:pt x="491" y="53896"/>
                </a:moveTo>
                <a:lnTo>
                  <a:pt x="0" y="53896"/>
                </a:lnTo>
                <a:lnTo>
                  <a:pt x="0" y="0"/>
                </a:lnTo>
                <a:lnTo>
                  <a:pt x="491" y="0"/>
                </a:lnTo>
                <a:lnTo>
                  <a:pt x="3522" y="3031"/>
                </a:lnTo>
                <a:lnTo>
                  <a:pt x="3522" y="20176"/>
                </a:lnTo>
                <a:lnTo>
                  <a:pt x="20668" y="20176"/>
                </a:lnTo>
                <a:lnTo>
                  <a:pt x="23699" y="23208"/>
                </a:lnTo>
                <a:lnTo>
                  <a:pt x="23699" y="30688"/>
                </a:lnTo>
                <a:lnTo>
                  <a:pt x="20668" y="33719"/>
                </a:lnTo>
                <a:lnTo>
                  <a:pt x="3522" y="33719"/>
                </a:lnTo>
                <a:lnTo>
                  <a:pt x="3522" y="50864"/>
                </a:lnTo>
                <a:lnTo>
                  <a:pt x="491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0" y="8032857"/>
            <a:ext cx="22225" cy="50800"/>
          </a:xfrm>
          <a:custGeom>
            <a:avLst/>
            <a:gdLst/>
            <a:ahLst/>
            <a:cxnLst/>
            <a:rect l="l" t="t" r="r" b="b"/>
            <a:pathLst>
              <a:path w="22225" h="50800">
                <a:moveTo>
                  <a:pt x="77" y="50589"/>
                </a:moveTo>
                <a:lnTo>
                  <a:pt x="0" y="0"/>
                </a:lnTo>
                <a:lnTo>
                  <a:pt x="2925" y="2847"/>
                </a:lnTo>
                <a:lnTo>
                  <a:pt x="2925" y="18936"/>
                </a:lnTo>
                <a:lnTo>
                  <a:pt x="19014" y="18936"/>
                </a:lnTo>
                <a:lnTo>
                  <a:pt x="21861" y="21784"/>
                </a:lnTo>
                <a:lnTo>
                  <a:pt x="21861" y="28805"/>
                </a:lnTo>
                <a:lnTo>
                  <a:pt x="19014" y="31652"/>
                </a:lnTo>
                <a:lnTo>
                  <a:pt x="2925" y="31652"/>
                </a:lnTo>
                <a:lnTo>
                  <a:pt x="2925" y="47741"/>
                </a:lnTo>
                <a:lnTo>
                  <a:pt x="77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0" y="7904337"/>
            <a:ext cx="20320" cy="46990"/>
          </a:xfrm>
          <a:custGeom>
            <a:avLst/>
            <a:gdLst/>
            <a:ahLst/>
            <a:cxnLst/>
            <a:rect l="l" t="t" r="r" b="b"/>
            <a:pathLst>
              <a:path w="20320" h="46990">
                <a:moveTo>
                  <a:pt x="0" y="46558"/>
                </a:moveTo>
                <a:lnTo>
                  <a:pt x="0" y="0"/>
                </a:lnTo>
                <a:lnTo>
                  <a:pt x="2308" y="2308"/>
                </a:lnTo>
                <a:lnTo>
                  <a:pt x="2308" y="17341"/>
                </a:lnTo>
                <a:lnTo>
                  <a:pt x="17341" y="17341"/>
                </a:lnTo>
                <a:lnTo>
                  <a:pt x="19998" y="19998"/>
                </a:lnTo>
                <a:lnTo>
                  <a:pt x="19998" y="26560"/>
                </a:lnTo>
                <a:lnTo>
                  <a:pt x="17341" y="29217"/>
                </a:lnTo>
                <a:lnTo>
                  <a:pt x="2308" y="29217"/>
                </a:lnTo>
                <a:lnTo>
                  <a:pt x="2308" y="44250"/>
                </a:lnTo>
                <a:lnTo>
                  <a:pt x="0" y="4655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0" y="7775891"/>
            <a:ext cx="18415" cy="42545"/>
          </a:xfrm>
          <a:custGeom>
            <a:avLst/>
            <a:gdLst/>
            <a:ahLst/>
            <a:cxnLst/>
            <a:rect l="l" t="t" r="r" b="b"/>
            <a:pathLst>
              <a:path w="18415" h="42545">
                <a:moveTo>
                  <a:pt x="0" y="42379"/>
                </a:moveTo>
                <a:lnTo>
                  <a:pt x="0" y="0"/>
                </a:lnTo>
                <a:lnTo>
                  <a:pt x="1698" y="1703"/>
                </a:lnTo>
                <a:lnTo>
                  <a:pt x="1698" y="15672"/>
                </a:lnTo>
                <a:lnTo>
                  <a:pt x="15674" y="15672"/>
                </a:lnTo>
                <a:lnTo>
                  <a:pt x="18141" y="18146"/>
                </a:lnTo>
                <a:lnTo>
                  <a:pt x="18141" y="24235"/>
                </a:lnTo>
                <a:lnTo>
                  <a:pt x="15668" y="26709"/>
                </a:lnTo>
                <a:lnTo>
                  <a:pt x="1698" y="26709"/>
                </a:lnTo>
                <a:lnTo>
                  <a:pt x="1698" y="40685"/>
                </a:lnTo>
                <a:lnTo>
                  <a:pt x="0" y="4237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0" y="7647447"/>
            <a:ext cx="16510" cy="38735"/>
          </a:xfrm>
          <a:custGeom>
            <a:avLst/>
            <a:gdLst/>
            <a:ahLst/>
            <a:cxnLst/>
            <a:rect l="l" t="t" r="r" b="b"/>
            <a:pathLst>
              <a:path w="16510" h="38734">
                <a:moveTo>
                  <a:pt x="0" y="38199"/>
                </a:moveTo>
                <a:lnTo>
                  <a:pt x="0" y="0"/>
                </a:lnTo>
                <a:lnTo>
                  <a:pt x="1088" y="1088"/>
                </a:lnTo>
                <a:lnTo>
                  <a:pt x="1088" y="14001"/>
                </a:lnTo>
                <a:lnTo>
                  <a:pt x="14001" y="14001"/>
                </a:lnTo>
                <a:lnTo>
                  <a:pt x="16285" y="16284"/>
                </a:lnTo>
                <a:lnTo>
                  <a:pt x="16285" y="21914"/>
                </a:lnTo>
                <a:lnTo>
                  <a:pt x="14001" y="24198"/>
                </a:lnTo>
                <a:lnTo>
                  <a:pt x="1088" y="24198"/>
                </a:lnTo>
                <a:lnTo>
                  <a:pt x="1088" y="37111"/>
                </a:lnTo>
                <a:lnTo>
                  <a:pt x="0" y="3819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0" y="7518999"/>
            <a:ext cx="14604" cy="3429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34052"/>
                </a:moveTo>
                <a:lnTo>
                  <a:pt x="0" y="0"/>
                </a:lnTo>
                <a:lnTo>
                  <a:pt x="484" y="484"/>
                </a:lnTo>
                <a:lnTo>
                  <a:pt x="484" y="12341"/>
                </a:lnTo>
                <a:lnTo>
                  <a:pt x="12341" y="12341"/>
                </a:lnTo>
                <a:lnTo>
                  <a:pt x="14440" y="14440"/>
                </a:lnTo>
                <a:lnTo>
                  <a:pt x="14440" y="19611"/>
                </a:lnTo>
                <a:lnTo>
                  <a:pt x="12341" y="21711"/>
                </a:lnTo>
                <a:lnTo>
                  <a:pt x="484" y="21711"/>
                </a:lnTo>
                <a:lnTo>
                  <a:pt x="484" y="33567"/>
                </a:lnTo>
                <a:lnTo>
                  <a:pt x="0" y="3405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3" name="object 143"/>
          <p:cNvGrpSpPr/>
          <p:nvPr/>
        </p:nvGrpSpPr>
        <p:grpSpPr>
          <a:xfrm>
            <a:off x="1179217" y="9531038"/>
            <a:ext cx="107314" cy="756285"/>
            <a:chOff x="1179217" y="9531038"/>
            <a:chExt cx="107314" cy="756285"/>
          </a:xfrm>
        </p:grpSpPr>
        <p:pic>
          <p:nvPicPr>
            <p:cNvPr id="144" name="object 1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9217" y="10202387"/>
              <a:ext cx="107149" cy="8461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074" y="10068119"/>
              <a:ext cx="103815" cy="103816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82930" y="9933850"/>
              <a:ext cx="100490" cy="100483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4774" y="9799568"/>
              <a:ext cx="97176" cy="97176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6631" y="9665300"/>
              <a:ext cx="93843" cy="9384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502" y="9531038"/>
              <a:ext cx="90495" cy="90496"/>
            </a:xfrm>
            <a:prstGeom prst="rect">
              <a:avLst/>
            </a:prstGeom>
          </p:spPr>
        </p:pic>
      </p:grpSp>
      <p:pic>
        <p:nvPicPr>
          <p:cNvPr id="150" name="object 1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90339" y="9396756"/>
            <a:ext cx="87189" cy="8718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92202" y="9262488"/>
            <a:ext cx="83856" cy="83856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94059" y="9128219"/>
            <a:ext cx="80522" cy="80522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195915" y="8993944"/>
            <a:ext cx="77190" cy="77189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97760" y="8859669"/>
            <a:ext cx="73882" cy="73882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199616" y="8725400"/>
            <a:ext cx="70550" cy="70549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1474" y="8591125"/>
            <a:ext cx="67215" cy="67216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3317" y="8456856"/>
            <a:ext cx="63902" cy="63883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1205188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07044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08901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10745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12601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14459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216323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18159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20029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7" name="object 167"/>
          <p:cNvGrpSpPr/>
          <p:nvPr/>
        </p:nvGrpSpPr>
        <p:grpSpPr>
          <a:xfrm>
            <a:off x="1382861" y="9536976"/>
            <a:ext cx="107314" cy="750570"/>
            <a:chOff x="1382861" y="9536976"/>
            <a:chExt cx="107314" cy="750570"/>
          </a:xfrm>
        </p:grpSpPr>
        <p:pic>
          <p:nvPicPr>
            <p:cNvPr id="168" name="object 1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82861" y="10205445"/>
              <a:ext cx="107149" cy="81554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724" y="10071754"/>
              <a:ext cx="103816" cy="103816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86581" y="9938056"/>
              <a:ext cx="100483" cy="10048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418" y="9804359"/>
              <a:ext cx="97176" cy="97176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0281" y="9670661"/>
              <a:ext cx="93842" cy="9384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152" y="9536976"/>
              <a:ext cx="90495" cy="90496"/>
            </a:xfrm>
            <a:prstGeom prst="rect">
              <a:avLst/>
            </a:prstGeom>
          </p:spPr>
        </p:pic>
      </p:grpSp>
      <p:pic>
        <p:nvPicPr>
          <p:cNvPr id="174" name="object 17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393989" y="9403272"/>
            <a:ext cx="87189" cy="87189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95846" y="9269580"/>
            <a:ext cx="83856" cy="83856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709" y="9135889"/>
            <a:ext cx="80523" cy="80522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99565" y="9002192"/>
            <a:ext cx="77190" cy="77189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01404" y="8868494"/>
            <a:ext cx="73882" cy="73882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403266" y="8734797"/>
            <a:ext cx="70550" cy="70549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5125" y="8601106"/>
            <a:ext cx="67215" cy="67216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06968" y="8467407"/>
            <a:ext cx="63902" cy="63883"/>
          </a:xfrm>
          <a:prstGeom prst="rect">
            <a:avLst/>
          </a:prstGeom>
        </p:spPr>
      </p:pic>
      <p:sp>
        <p:nvSpPr>
          <p:cNvPr id="182" name="object 182"/>
          <p:cNvSpPr/>
          <p:nvPr/>
        </p:nvSpPr>
        <p:spPr>
          <a:xfrm>
            <a:off x="1408832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10694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412552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14389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416251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3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418109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419967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21810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23679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1" name="object 191"/>
          <p:cNvGrpSpPr/>
          <p:nvPr/>
        </p:nvGrpSpPr>
        <p:grpSpPr>
          <a:xfrm>
            <a:off x="1586511" y="9548170"/>
            <a:ext cx="107314" cy="739140"/>
            <a:chOff x="1586511" y="9548170"/>
            <a:chExt cx="107314" cy="739140"/>
          </a:xfrm>
        </p:grpSpPr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6511" y="10210438"/>
              <a:ext cx="107149" cy="7656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8368" y="10077987"/>
              <a:ext cx="103815" cy="103816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90231" y="9945530"/>
              <a:ext cx="100483" cy="10048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92068" y="9813072"/>
              <a:ext cx="97176" cy="97176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3925" y="9680621"/>
              <a:ext cx="93842" cy="9384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5803" y="9548170"/>
              <a:ext cx="90495" cy="90496"/>
            </a:xfrm>
            <a:prstGeom prst="rect">
              <a:avLst/>
            </a:prstGeom>
          </p:spPr>
        </p:pic>
      </p:grpSp>
      <p:pic>
        <p:nvPicPr>
          <p:cNvPr id="198" name="object 19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7639" y="9415712"/>
            <a:ext cx="87189" cy="87189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599496" y="9283255"/>
            <a:ext cx="83856" cy="83856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1353" y="9150804"/>
            <a:ext cx="80529" cy="80522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603215" y="9018353"/>
            <a:ext cx="77190" cy="77189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605054" y="8885889"/>
            <a:ext cx="73882" cy="73882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06910" y="8753437"/>
            <a:ext cx="70550" cy="70549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8775" y="8620986"/>
            <a:ext cx="67215" cy="67216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610618" y="8488529"/>
            <a:ext cx="63902" cy="63883"/>
          </a:xfrm>
          <a:prstGeom prst="rect">
            <a:avLst/>
          </a:prstGeom>
        </p:spPr>
      </p:pic>
      <p:sp>
        <p:nvSpPr>
          <p:cNvPr id="206" name="object 206"/>
          <p:cNvSpPr/>
          <p:nvPr/>
        </p:nvSpPr>
        <p:spPr>
          <a:xfrm>
            <a:off x="1612482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614338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36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616202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618039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619895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621760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23617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625453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627329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0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5" name="object 215"/>
          <p:cNvGrpSpPr/>
          <p:nvPr/>
        </p:nvGrpSpPr>
        <p:grpSpPr>
          <a:xfrm>
            <a:off x="1790161" y="9430902"/>
            <a:ext cx="107314" cy="856615"/>
            <a:chOff x="1790161" y="9430902"/>
            <a:chExt cx="107314" cy="856615"/>
          </a:xfrm>
        </p:grpSpPr>
        <p:pic>
          <p:nvPicPr>
            <p:cNvPr id="216" name="object 21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90161" y="10216035"/>
              <a:ext cx="107149" cy="70963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018" y="10085179"/>
              <a:ext cx="103815" cy="10381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93874" y="9954322"/>
              <a:ext cx="100483" cy="100483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95718" y="9823465"/>
              <a:ext cx="97176" cy="9717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97575" y="9692609"/>
              <a:ext cx="93842" cy="93842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9446" y="9561759"/>
              <a:ext cx="90495" cy="9049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01289" y="9430902"/>
              <a:ext cx="87189" cy="87189"/>
            </a:xfrm>
            <a:prstGeom prst="rect">
              <a:avLst/>
            </a:prstGeom>
          </p:spPr>
        </p:pic>
      </p:grpSp>
      <p:pic>
        <p:nvPicPr>
          <p:cNvPr id="223" name="object 2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3146" y="9300046"/>
            <a:ext cx="83856" cy="83856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5003" y="9169189"/>
            <a:ext cx="80523" cy="80522"/>
          </a:xfrm>
          <a:prstGeom prst="rect">
            <a:avLst/>
          </a:prstGeom>
        </p:spPr>
      </p:pic>
      <p:pic>
        <p:nvPicPr>
          <p:cNvPr id="225" name="object 2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6859" y="9038333"/>
            <a:ext cx="77190" cy="77189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808704" y="8907476"/>
            <a:ext cx="73882" cy="73882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10560" y="8776620"/>
            <a:ext cx="70550" cy="70549"/>
          </a:xfrm>
          <a:prstGeom prst="rect">
            <a:avLst/>
          </a:prstGeom>
        </p:spPr>
      </p:pic>
      <p:pic>
        <p:nvPicPr>
          <p:cNvPr id="228" name="object 2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12418" y="8645763"/>
            <a:ext cx="67215" cy="67216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814268" y="8514913"/>
            <a:ext cx="63902" cy="63883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816132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817988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19845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821689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823545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825403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827267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829103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830973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9" name="object 239"/>
          <p:cNvGrpSpPr/>
          <p:nvPr/>
        </p:nvGrpSpPr>
        <p:grpSpPr>
          <a:xfrm>
            <a:off x="1993804" y="9450403"/>
            <a:ext cx="107314" cy="836930"/>
            <a:chOff x="1993804" y="9450403"/>
            <a:chExt cx="107314" cy="836930"/>
          </a:xfrm>
        </p:grpSpPr>
        <p:sp>
          <p:nvSpPr>
            <p:cNvPr id="240" name="object 240"/>
            <p:cNvSpPr/>
            <p:nvPr/>
          </p:nvSpPr>
          <p:spPr>
            <a:xfrm>
              <a:off x="1993804" y="10223614"/>
              <a:ext cx="107314" cy="63500"/>
            </a:xfrm>
            <a:custGeom>
              <a:avLst/>
              <a:gdLst/>
              <a:ahLst/>
              <a:cxnLst/>
              <a:rect l="l" t="t" r="r" b="b"/>
              <a:pathLst>
                <a:path w="107314" h="63500">
                  <a:moveTo>
                    <a:pt x="67039" y="40110"/>
                  </a:moveTo>
                  <a:lnTo>
                    <a:pt x="40110" y="40110"/>
                  </a:lnTo>
                  <a:lnTo>
                    <a:pt x="40110" y="6030"/>
                  </a:lnTo>
                  <a:lnTo>
                    <a:pt x="46140" y="0"/>
                  </a:lnTo>
                  <a:lnTo>
                    <a:pt x="61008" y="0"/>
                  </a:lnTo>
                  <a:lnTo>
                    <a:pt x="67039" y="6030"/>
                  </a:lnTo>
                  <a:lnTo>
                    <a:pt x="67039" y="40110"/>
                  </a:lnTo>
                  <a:close/>
                </a:path>
                <a:path w="107314" h="63500">
                  <a:moveTo>
                    <a:pt x="104773" y="63385"/>
                  </a:moveTo>
                  <a:lnTo>
                    <a:pt x="2376" y="63385"/>
                  </a:lnTo>
                  <a:lnTo>
                    <a:pt x="0" y="61009"/>
                  </a:lnTo>
                  <a:lnTo>
                    <a:pt x="0" y="46140"/>
                  </a:lnTo>
                  <a:lnTo>
                    <a:pt x="6030" y="40110"/>
                  </a:lnTo>
                  <a:lnTo>
                    <a:pt x="101126" y="40110"/>
                  </a:lnTo>
                  <a:lnTo>
                    <a:pt x="107149" y="46140"/>
                  </a:lnTo>
                  <a:lnTo>
                    <a:pt x="107149" y="61009"/>
                  </a:lnTo>
                  <a:lnTo>
                    <a:pt x="104773" y="6338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5668" y="10094745"/>
              <a:ext cx="103815" cy="103816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7524" y="9965884"/>
              <a:ext cx="100483" cy="10048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99362" y="9837008"/>
              <a:ext cx="97176" cy="97176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01226" y="9708140"/>
              <a:ext cx="93842" cy="93843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96" y="9579278"/>
              <a:ext cx="90495" cy="90496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004933" y="9450403"/>
              <a:ext cx="87189" cy="87189"/>
            </a:xfrm>
            <a:prstGeom prst="rect">
              <a:avLst/>
            </a:prstGeom>
          </p:spPr>
        </p:pic>
      </p:grpSp>
      <p:pic>
        <p:nvPicPr>
          <p:cNvPr id="247" name="object 2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06790" y="9321541"/>
            <a:ext cx="83856" cy="83856"/>
          </a:xfrm>
          <a:prstGeom prst="rect">
            <a:avLst/>
          </a:prstGeom>
        </p:spPr>
      </p:pic>
      <p:pic>
        <p:nvPicPr>
          <p:cNvPr id="248" name="object 2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08653" y="9192673"/>
            <a:ext cx="80522" cy="80522"/>
          </a:xfrm>
          <a:prstGeom prst="rect">
            <a:avLst/>
          </a:prstGeom>
        </p:spPr>
      </p:pic>
      <p:pic>
        <p:nvPicPr>
          <p:cNvPr id="249" name="object 2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10509" y="9063804"/>
            <a:ext cx="77190" cy="77189"/>
          </a:xfrm>
          <a:prstGeom prst="rect">
            <a:avLst/>
          </a:prstGeom>
        </p:spPr>
      </p:pic>
      <p:pic>
        <p:nvPicPr>
          <p:cNvPr id="250" name="object 25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012348" y="8934929"/>
            <a:ext cx="73882" cy="73882"/>
          </a:xfrm>
          <a:prstGeom prst="rect">
            <a:avLst/>
          </a:prstGeom>
        </p:spPr>
      </p:pic>
      <p:pic>
        <p:nvPicPr>
          <p:cNvPr id="251" name="object 2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4210" y="8806061"/>
            <a:ext cx="70550" cy="70549"/>
          </a:xfrm>
          <a:prstGeom prst="rect">
            <a:avLst/>
          </a:prstGeom>
        </p:spPr>
      </p:pic>
      <p:pic>
        <p:nvPicPr>
          <p:cNvPr id="252" name="object 25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16068" y="8677199"/>
            <a:ext cx="67215" cy="67216"/>
          </a:xfrm>
          <a:prstGeom prst="rect">
            <a:avLst/>
          </a:prstGeom>
        </p:spPr>
      </p:pic>
      <p:pic>
        <p:nvPicPr>
          <p:cNvPr id="253" name="object 2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17911" y="8548330"/>
            <a:ext cx="63902" cy="63883"/>
          </a:xfrm>
          <a:prstGeom prst="rect">
            <a:avLst/>
          </a:prstGeom>
        </p:spPr>
      </p:pic>
      <p:sp>
        <p:nvSpPr>
          <p:cNvPr id="254" name="object 254"/>
          <p:cNvSpPr/>
          <p:nvPr/>
        </p:nvSpPr>
        <p:spPr>
          <a:xfrm>
            <a:off x="2019782" y="84194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49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021638" y="82905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023495" y="81617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025333" y="80328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27195" y="79039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2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29053" y="77751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09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30910" y="76462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032754" y="751738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75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034623" y="738852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3" name="object 263"/>
          <p:cNvGrpSpPr/>
          <p:nvPr/>
        </p:nvGrpSpPr>
        <p:grpSpPr>
          <a:xfrm>
            <a:off x="2197455" y="9349054"/>
            <a:ext cx="107314" cy="938530"/>
            <a:chOff x="2197455" y="9349054"/>
            <a:chExt cx="107314" cy="938530"/>
          </a:xfrm>
        </p:grpSpPr>
        <p:sp>
          <p:nvSpPr>
            <p:cNvPr id="264" name="object 264"/>
            <p:cNvSpPr/>
            <p:nvPr/>
          </p:nvSpPr>
          <p:spPr>
            <a:xfrm>
              <a:off x="2197443" y="10232834"/>
              <a:ext cx="107314" cy="54610"/>
            </a:xfrm>
            <a:custGeom>
              <a:avLst/>
              <a:gdLst/>
              <a:ahLst/>
              <a:cxnLst/>
              <a:rect l="l" t="t" r="r" b="b"/>
              <a:pathLst>
                <a:path w="107314" h="54609">
                  <a:moveTo>
                    <a:pt x="107149" y="45720"/>
                  </a:moveTo>
                  <a:lnTo>
                    <a:pt x="104241" y="45720"/>
                  </a:lnTo>
                  <a:lnTo>
                    <a:pt x="104241" y="40640"/>
                  </a:lnTo>
                  <a:lnTo>
                    <a:pt x="67043" y="40640"/>
                  </a:lnTo>
                  <a:lnTo>
                    <a:pt x="67043" y="6350"/>
                  </a:lnTo>
                  <a:lnTo>
                    <a:pt x="64236" y="6350"/>
                  </a:lnTo>
                  <a:lnTo>
                    <a:pt x="64236" y="0"/>
                  </a:lnTo>
                  <a:lnTo>
                    <a:pt x="42926" y="0"/>
                  </a:lnTo>
                  <a:lnTo>
                    <a:pt x="42926" y="6350"/>
                  </a:lnTo>
                  <a:lnTo>
                    <a:pt x="40119" y="6350"/>
                  </a:lnTo>
                  <a:lnTo>
                    <a:pt x="40119" y="40640"/>
                  </a:lnTo>
                  <a:lnTo>
                    <a:pt x="2921" y="40640"/>
                  </a:lnTo>
                  <a:lnTo>
                    <a:pt x="2921" y="45720"/>
                  </a:lnTo>
                  <a:lnTo>
                    <a:pt x="0" y="45720"/>
                  </a:lnTo>
                  <a:lnTo>
                    <a:pt x="0" y="54610"/>
                  </a:lnTo>
                  <a:lnTo>
                    <a:pt x="107149" y="54610"/>
                  </a:lnTo>
                  <a:lnTo>
                    <a:pt x="107149" y="4572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5" name="object 2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9312" y="10106536"/>
              <a:ext cx="103815" cy="103816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1175" y="9980292"/>
              <a:ext cx="100483" cy="10048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3012" y="9854042"/>
              <a:ext cx="97176" cy="97176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4869" y="9727792"/>
              <a:ext cx="93842" cy="93842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6746" y="9601555"/>
              <a:ext cx="90495" cy="9049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208583" y="9475298"/>
              <a:ext cx="87189" cy="87189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10440" y="9349054"/>
              <a:ext cx="83856" cy="83856"/>
            </a:xfrm>
            <a:prstGeom prst="rect">
              <a:avLst/>
            </a:prstGeom>
          </p:spPr>
        </p:pic>
      </p:grpSp>
      <p:pic>
        <p:nvPicPr>
          <p:cNvPr id="272" name="object 27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12297" y="9222803"/>
            <a:ext cx="80529" cy="80522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14159" y="9096560"/>
            <a:ext cx="77190" cy="77189"/>
          </a:xfrm>
          <a:prstGeom prst="rect">
            <a:avLst/>
          </a:prstGeom>
        </p:spPr>
      </p:pic>
      <p:pic>
        <p:nvPicPr>
          <p:cNvPr id="274" name="object 27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15998" y="8970309"/>
            <a:ext cx="73882" cy="73882"/>
          </a:xfrm>
          <a:prstGeom prst="rect">
            <a:avLst/>
          </a:prstGeom>
        </p:spPr>
      </p:pic>
      <p:pic>
        <p:nvPicPr>
          <p:cNvPr id="275" name="object 2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7854" y="8844059"/>
            <a:ext cx="70550" cy="70549"/>
          </a:xfrm>
          <a:prstGeom prst="rect">
            <a:avLst/>
          </a:prstGeom>
        </p:spPr>
      </p:pic>
      <p:pic>
        <p:nvPicPr>
          <p:cNvPr id="276" name="object 27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219718" y="8717815"/>
            <a:ext cx="67215" cy="67216"/>
          </a:xfrm>
          <a:prstGeom prst="rect">
            <a:avLst/>
          </a:prstGeom>
        </p:spPr>
      </p:pic>
      <p:pic>
        <p:nvPicPr>
          <p:cNvPr id="277" name="object 27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221561" y="8591571"/>
            <a:ext cx="63902" cy="63883"/>
          </a:xfrm>
          <a:prstGeom prst="rect">
            <a:avLst/>
          </a:prstGeom>
        </p:spPr>
      </p:pic>
      <p:sp>
        <p:nvSpPr>
          <p:cNvPr id="278" name="object 278"/>
          <p:cNvSpPr/>
          <p:nvPr/>
        </p:nvSpPr>
        <p:spPr>
          <a:xfrm>
            <a:off x="2223426" y="8465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225288" y="83390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227146" y="82128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228983" y="80865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230839" y="79603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232703" y="78340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234560" y="770783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236397" y="758158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3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238273" y="74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7" name="object 287"/>
          <p:cNvGrpSpPr/>
          <p:nvPr/>
        </p:nvGrpSpPr>
        <p:grpSpPr>
          <a:xfrm>
            <a:off x="2402962" y="9255027"/>
            <a:ext cx="104139" cy="1032510"/>
            <a:chOff x="2402962" y="9255027"/>
            <a:chExt cx="104139" cy="1032510"/>
          </a:xfrm>
        </p:grpSpPr>
        <p:sp>
          <p:nvSpPr>
            <p:cNvPr id="288" name="object 288"/>
            <p:cNvSpPr/>
            <p:nvPr/>
          </p:nvSpPr>
          <p:spPr>
            <a:xfrm>
              <a:off x="2403246" y="10242993"/>
              <a:ext cx="102870" cy="44450"/>
            </a:xfrm>
            <a:custGeom>
              <a:avLst/>
              <a:gdLst/>
              <a:ahLst/>
              <a:cxnLst/>
              <a:rect l="l" t="t" r="r" b="b"/>
              <a:pathLst>
                <a:path w="102869" h="44450">
                  <a:moveTo>
                    <a:pt x="102857" y="44005"/>
                  </a:moveTo>
                  <a:lnTo>
                    <a:pt x="98971" y="40132"/>
                  </a:lnTo>
                  <a:lnTo>
                    <a:pt x="64897" y="40132"/>
                  </a:lnTo>
                  <a:lnTo>
                    <a:pt x="64897" y="6350"/>
                  </a:lnTo>
                  <a:lnTo>
                    <a:pt x="62026" y="6350"/>
                  </a:lnTo>
                  <a:lnTo>
                    <a:pt x="62026" y="0"/>
                  </a:lnTo>
                  <a:lnTo>
                    <a:pt x="40830" y="0"/>
                  </a:lnTo>
                  <a:lnTo>
                    <a:pt x="40830" y="6350"/>
                  </a:lnTo>
                  <a:lnTo>
                    <a:pt x="37960" y="6350"/>
                  </a:lnTo>
                  <a:lnTo>
                    <a:pt x="37960" y="40132"/>
                  </a:lnTo>
                  <a:lnTo>
                    <a:pt x="3886" y="40132"/>
                  </a:lnTo>
                  <a:lnTo>
                    <a:pt x="0" y="44005"/>
                  </a:lnTo>
                  <a:lnTo>
                    <a:pt x="102857" y="4400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9" name="object 28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02962" y="10119508"/>
              <a:ext cx="103815" cy="103816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04818" y="9996007"/>
              <a:ext cx="100490" cy="10048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406662" y="9872506"/>
              <a:ext cx="97176" cy="97176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08519" y="9749012"/>
              <a:ext cx="93842" cy="93842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10390" y="9625524"/>
              <a:ext cx="90495" cy="90496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2233" y="9502023"/>
              <a:ext cx="87189" cy="87189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4090" y="9378528"/>
              <a:ext cx="83856" cy="83856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5947" y="9255027"/>
              <a:ext cx="80522" cy="80522"/>
            </a:xfrm>
            <a:prstGeom prst="rect">
              <a:avLst/>
            </a:prstGeom>
          </p:spPr>
        </p:pic>
      </p:grpSp>
      <p:pic>
        <p:nvPicPr>
          <p:cNvPr id="297" name="object 29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17803" y="9131533"/>
            <a:ext cx="77190" cy="77189"/>
          </a:xfrm>
          <a:prstGeom prst="rect">
            <a:avLst/>
          </a:prstGeom>
        </p:spPr>
      </p:pic>
      <p:pic>
        <p:nvPicPr>
          <p:cNvPr id="298" name="object 29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19648" y="9008032"/>
            <a:ext cx="73882" cy="73882"/>
          </a:xfrm>
          <a:prstGeom prst="rect">
            <a:avLst/>
          </a:prstGeom>
        </p:spPr>
      </p:pic>
      <p:pic>
        <p:nvPicPr>
          <p:cNvPr id="299" name="object 29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21504" y="8884537"/>
            <a:ext cx="70550" cy="70549"/>
          </a:xfrm>
          <a:prstGeom prst="rect">
            <a:avLst/>
          </a:prstGeom>
        </p:spPr>
      </p:pic>
      <p:pic>
        <p:nvPicPr>
          <p:cNvPr id="300" name="object 30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425212" y="8637541"/>
            <a:ext cx="63902" cy="63883"/>
          </a:xfrm>
          <a:prstGeom prst="rect">
            <a:avLst/>
          </a:prstGeom>
        </p:spPr>
      </p:pic>
      <p:pic>
        <p:nvPicPr>
          <p:cNvPr id="301" name="object 30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423362" y="8761042"/>
            <a:ext cx="67215" cy="67216"/>
          </a:xfrm>
          <a:prstGeom prst="rect">
            <a:avLst/>
          </a:prstGeom>
        </p:spPr>
      </p:pic>
      <p:sp>
        <p:nvSpPr>
          <p:cNvPr id="302" name="object 302"/>
          <p:cNvSpPr/>
          <p:nvPr/>
        </p:nvSpPr>
        <p:spPr>
          <a:xfrm>
            <a:off x="2427076" y="8514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49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428932" y="839055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430789" y="826705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432633" y="81435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434489" y="80200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436347" y="78965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438211" y="777306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440047" y="764956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441917" y="752607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1" name="object 311"/>
          <p:cNvGrpSpPr/>
          <p:nvPr/>
        </p:nvGrpSpPr>
        <p:grpSpPr>
          <a:xfrm>
            <a:off x="2606612" y="9176308"/>
            <a:ext cx="104139" cy="1111250"/>
            <a:chOff x="2606612" y="9176308"/>
            <a:chExt cx="104139" cy="1111250"/>
          </a:xfrm>
        </p:grpSpPr>
        <p:pic>
          <p:nvPicPr>
            <p:cNvPr id="312" name="object 31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06612" y="10135624"/>
              <a:ext cx="103815" cy="151375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8468" y="10015712"/>
              <a:ext cx="100483" cy="100483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306" y="9895787"/>
              <a:ext cx="97176" cy="9717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12169" y="9775875"/>
              <a:ext cx="93843" cy="93842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15877" y="9536051"/>
              <a:ext cx="87189" cy="87189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4040" y="9655969"/>
              <a:ext cx="90495" cy="9049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17740" y="9416132"/>
              <a:ext cx="83856" cy="83856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1453" y="9176308"/>
              <a:ext cx="77197" cy="77189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9597" y="9296220"/>
              <a:ext cx="80522" cy="80522"/>
            </a:xfrm>
            <a:prstGeom prst="rect">
              <a:avLst/>
            </a:prstGeom>
          </p:spPr>
        </p:pic>
      </p:grpSp>
      <p:pic>
        <p:nvPicPr>
          <p:cNvPr id="321" name="object 32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623292" y="9056384"/>
            <a:ext cx="73882" cy="73882"/>
          </a:xfrm>
          <a:prstGeom prst="rect">
            <a:avLst/>
          </a:prstGeom>
        </p:spPr>
      </p:pic>
      <p:pic>
        <p:nvPicPr>
          <p:cNvPr id="322" name="object 3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5154" y="8936471"/>
            <a:ext cx="70550" cy="70550"/>
          </a:xfrm>
          <a:prstGeom prst="rect">
            <a:avLst/>
          </a:prstGeom>
        </p:spPr>
      </p:pic>
      <p:pic>
        <p:nvPicPr>
          <p:cNvPr id="323" name="object 3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27012" y="8816560"/>
            <a:ext cx="67215" cy="67216"/>
          </a:xfrm>
          <a:prstGeom prst="rect">
            <a:avLst/>
          </a:prstGeom>
        </p:spPr>
      </p:pic>
      <p:pic>
        <p:nvPicPr>
          <p:cNvPr id="324" name="object 3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8855" y="8696641"/>
            <a:ext cx="63902" cy="63883"/>
          </a:xfrm>
          <a:prstGeom prst="rect">
            <a:avLst/>
          </a:prstGeom>
        </p:spPr>
      </p:pic>
      <p:sp>
        <p:nvSpPr>
          <p:cNvPr id="325" name="object 325"/>
          <p:cNvSpPr/>
          <p:nvPr/>
        </p:nvSpPr>
        <p:spPr>
          <a:xfrm>
            <a:off x="2630726" y="857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632582" y="845681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634439" y="83368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636277" y="82169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638139" y="80970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639997" y="79771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641854" y="78572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643698" y="773731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645567" y="761740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4" name="object 334"/>
          <p:cNvGrpSpPr/>
          <p:nvPr/>
        </p:nvGrpSpPr>
        <p:grpSpPr>
          <a:xfrm>
            <a:off x="2810256" y="9104742"/>
            <a:ext cx="104139" cy="1182370"/>
            <a:chOff x="2810256" y="9104742"/>
            <a:chExt cx="104139" cy="1182370"/>
          </a:xfrm>
        </p:grpSpPr>
        <p:pic>
          <p:nvPicPr>
            <p:cNvPr id="335" name="object 33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810256" y="10035410"/>
              <a:ext cx="103815" cy="251589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3956" y="9919074"/>
              <a:ext cx="97176" cy="97176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5813" y="9802738"/>
              <a:ext cx="93843" cy="93842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7690" y="9686415"/>
              <a:ext cx="90495" cy="9049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9527" y="9570073"/>
              <a:ext cx="87189" cy="87189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21384" y="9453743"/>
              <a:ext cx="83856" cy="83856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3247" y="9337407"/>
              <a:ext cx="80522" cy="80522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5103" y="9221078"/>
              <a:ext cx="77190" cy="77189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6942" y="9104742"/>
              <a:ext cx="73882" cy="73882"/>
            </a:xfrm>
            <a:prstGeom prst="rect">
              <a:avLst/>
            </a:prstGeom>
          </p:spPr>
        </p:pic>
      </p:grpSp>
      <p:pic>
        <p:nvPicPr>
          <p:cNvPr id="344" name="object 3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8798" y="8988406"/>
            <a:ext cx="70550" cy="70550"/>
          </a:xfrm>
          <a:prstGeom prst="rect">
            <a:avLst/>
          </a:prstGeom>
        </p:spPr>
      </p:pic>
      <p:pic>
        <p:nvPicPr>
          <p:cNvPr id="345" name="object 34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2832505" y="8755741"/>
            <a:ext cx="63902" cy="63883"/>
          </a:xfrm>
          <a:prstGeom prst="rect">
            <a:avLst/>
          </a:prstGeom>
        </p:spPr>
      </p:pic>
      <p:pic>
        <p:nvPicPr>
          <p:cNvPr id="346" name="object 3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30662" y="8872077"/>
            <a:ext cx="67215" cy="67216"/>
          </a:xfrm>
          <a:prstGeom prst="rect">
            <a:avLst/>
          </a:prstGeom>
        </p:spPr>
      </p:pic>
      <p:sp>
        <p:nvSpPr>
          <p:cNvPr id="347" name="object 347"/>
          <p:cNvSpPr/>
          <p:nvPr/>
        </p:nvSpPr>
        <p:spPr>
          <a:xfrm>
            <a:off x="2834370" y="8639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836232" y="85230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38089" y="84067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839927" y="82904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841783" y="8174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843647" y="805774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845504" y="794140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847341" y="782507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5" name="object 355"/>
          <p:cNvGrpSpPr/>
          <p:nvPr/>
        </p:nvGrpSpPr>
        <p:grpSpPr>
          <a:xfrm>
            <a:off x="3013906" y="9052683"/>
            <a:ext cx="104139" cy="1234440"/>
            <a:chOff x="3013906" y="9052683"/>
            <a:chExt cx="104139" cy="1234440"/>
          </a:xfrm>
        </p:grpSpPr>
        <p:pic>
          <p:nvPicPr>
            <p:cNvPr id="356" name="object 35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013906" y="9836247"/>
              <a:ext cx="103815" cy="450751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021334" y="9724314"/>
              <a:ext cx="90495" cy="90496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23177" y="9612375"/>
              <a:ext cx="87189" cy="87189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5034" y="9500435"/>
              <a:ext cx="83856" cy="83856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6891" y="9388495"/>
              <a:ext cx="80522" cy="80522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28747" y="9276562"/>
              <a:ext cx="77190" cy="77189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30592" y="9164616"/>
              <a:ext cx="73882" cy="73882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032448" y="9052683"/>
              <a:ext cx="70550" cy="70550"/>
            </a:xfrm>
            <a:prstGeom prst="rect">
              <a:avLst/>
            </a:prstGeom>
          </p:spPr>
        </p:pic>
      </p:grpSp>
      <p:pic>
        <p:nvPicPr>
          <p:cNvPr id="364" name="object 36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4306" y="8940743"/>
            <a:ext cx="67222" cy="67216"/>
          </a:xfrm>
          <a:prstGeom prst="rect">
            <a:avLst/>
          </a:prstGeom>
        </p:spPr>
      </p:pic>
      <p:pic>
        <p:nvPicPr>
          <p:cNvPr id="365" name="object 36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036156" y="8828803"/>
            <a:ext cx="63902" cy="63883"/>
          </a:xfrm>
          <a:prstGeom prst="rect">
            <a:avLst/>
          </a:prstGeom>
        </p:spPr>
      </p:pic>
      <p:sp>
        <p:nvSpPr>
          <p:cNvPr id="366" name="object 366"/>
          <p:cNvSpPr/>
          <p:nvPr/>
        </p:nvSpPr>
        <p:spPr>
          <a:xfrm>
            <a:off x="3038020" y="871687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039876" y="86049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041740" y="84929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043577" y="838105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045433" y="82691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047291" y="815717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9" y="18910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049155" y="804523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80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050991" y="793329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4" name="object 374"/>
          <p:cNvGrpSpPr/>
          <p:nvPr/>
        </p:nvGrpSpPr>
        <p:grpSpPr>
          <a:xfrm>
            <a:off x="3217556" y="8902555"/>
            <a:ext cx="104139" cy="1384935"/>
            <a:chOff x="3217556" y="8902555"/>
            <a:chExt cx="104139" cy="1384935"/>
          </a:xfrm>
        </p:grpSpPr>
        <p:sp>
          <p:nvSpPr>
            <p:cNvPr id="375" name="object 375"/>
            <p:cNvSpPr/>
            <p:nvPr/>
          </p:nvSpPr>
          <p:spPr>
            <a:xfrm>
              <a:off x="3217545" y="9762324"/>
              <a:ext cx="104139" cy="525145"/>
            </a:xfrm>
            <a:custGeom>
              <a:avLst/>
              <a:gdLst/>
              <a:ahLst/>
              <a:cxnLst/>
              <a:rect l="l" t="t" r="r" b="b"/>
              <a:pathLst>
                <a:path w="104139" h="525145">
                  <a:moveTo>
                    <a:pt x="97929" y="38963"/>
                  </a:moveTo>
                  <a:lnTo>
                    <a:pt x="92837" y="33870"/>
                  </a:lnTo>
                  <a:lnTo>
                    <a:pt x="86563" y="33870"/>
                  </a:lnTo>
                  <a:lnTo>
                    <a:pt x="64046" y="33870"/>
                  </a:lnTo>
                  <a:lnTo>
                    <a:pt x="64046" y="5080"/>
                  </a:lnTo>
                  <a:lnTo>
                    <a:pt x="58966" y="0"/>
                  </a:lnTo>
                  <a:lnTo>
                    <a:pt x="46405" y="0"/>
                  </a:lnTo>
                  <a:lnTo>
                    <a:pt x="41313" y="5080"/>
                  </a:lnTo>
                  <a:lnTo>
                    <a:pt x="41313" y="33870"/>
                  </a:lnTo>
                  <a:lnTo>
                    <a:pt x="12522" y="33870"/>
                  </a:lnTo>
                  <a:lnTo>
                    <a:pt x="7429" y="38963"/>
                  </a:lnTo>
                  <a:lnTo>
                    <a:pt x="7429" y="51523"/>
                  </a:lnTo>
                  <a:lnTo>
                    <a:pt x="12522" y="56616"/>
                  </a:lnTo>
                  <a:lnTo>
                    <a:pt x="41313" y="56616"/>
                  </a:lnTo>
                  <a:lnTo>
                    <a:pt x="41313" y="85394"/>
                  </a:lnTo>
                  <a:lnTo>
                    <a:pt x="46405" y="90487"/>
                  </a:lnTo>
                  <a:lnTo>
                    <a:pt x="58966" y="90487"/>
                  </a:lnTo>
                  <a:lnTo>
                    <a:pt x="64046" y="85394"/>
                  </a:lnTo>
                  <a:lnTo>
                    <a:pt x="64046" y="56616"/>
                  </a:lnTo>
                  <a:lnTo>
                    <a:pt x="92837" y="56616"/>
                  </a:lnTo>
                  <a:lnTo>
                    <a:pt x="97929" y="51523"/>
                  </a:lnTo>
                  <a:lnTo>
                    <a:pt x="97929" y="38963"/>
                  </a:lnTo>
                  <a:close/>
                </a:path>
                <a:path w="104139" h="525145">
                  <a:moveTo>
                    <a:pt x="99402" y="147866"/>
                  </a:moveTo>
                  <a:lnTo>
                    <a:pt x="94119" y="142582"/>
                  </a:lnTo>
                  <a:lnTo>
                    <a:pt x="87617" y="142582"/>
                  </a:lnTo>
                  <a:lnTo>
                    <a:pt x="64274" y="142582"/>
                  </a:lnTo>
                  <a:lnTo>
                    <a:pt x="64274" y="112737"/>
                  </a:lnTo>
                  <a:lnTo>
                    <a:pt x="58991" y="107454"/>
                  </a:lnTo>
                  <a:lnTo>
                    <a:pt x="45974" y="107454"/>
                  </a:lnTo>
                  <a:lnTo>
                    <a:pt x="40690" y="112737"/>
                  </a:lnTo>
                  <a:lnTo>
                    <a:pt x="40690" y="142582"/>
                  </a:lnTo>
                  <a:lnTo>
                    <a:pt x="10845" y="142582"/>
                  </a:lnTo>
                  <a:lnTo>
                    <a:pt x="5562" y="147866"/>
                  </a:lnTo>
                  <a:lnTo>
                    <a:pt x="5562" y="160883"/>
                  </a:lnTo>
                  <a:lnTo>
                    <a:pt x="10845" y="166166"/>
                  </a:lnTo>
                  <a:lnTo>
                    <a:pt x="40690" y="166166"/>
                  </a:lnTo>
                  <a:lnTo>
                    <a:pt x="40690" y="196011"/>
                  </a:lnTo>
                  <a:lnTo>
                    <a:pt x="45974" y="201295"/>
                  </a:lnTo>
                  <a:lnTo>
                    <a:pt x="58991" y="201295"/>
                  </a:lnTo>
                  <a:lnTo>
                    <a:pt x="64274" y="196011"/>
                  </a:lnTo>
                  <a:lnTo>
                    <a:pt x="64274" y="166166"/>
                  </a:lnTo>
                  <a:lnTo>
                    <a:pt x="94119" y="166166"/>
                  </a:lnTo>
                  <a:lnTo>
                    <a:pt x="99402" y="160883"/>
                  </a:lnTo>
                  <a:lnTo>
                    <a:pt x="99402" y="147866"/>
                  </a:lnTo>
                  <a:close/>
                </a:path>
                <a:path w="104139" h="525145">
                  <a:moveTo>
                    <a:pt x="100876" y="256768"/>
                  </a:moveTo>
                  <a:lnTo>
                    <a:pt x="95415" y="251294"/>
                  </a:lnTo>
                  <a:lnTo>
                    <a:pt x="88658" y="251294"/>
                  </a:lnTo>
                  <a:lnTo>
                    <a:pt x="64503" y="251294"/>
                  </a:lnTo>
                  <a:lnTo>
                    <a:pt x="64503" y="220383"/>
                  </a:lnTo>
                  <a:lnTo>
                    <a:pt x="59029" y="214922"/>
                  </a:lnTo>
                  <a:lnTo>
                    <a:pt x="45542" y="214922"/>
                  </a:lnTo>
                  <a:lnTo>
                    <a:pt x="40081" y="220395"/>
                  </a:lnTo>
                  <a:lnTo>
                    <a:pt x="40081" y="251294"/>
                  </a:lnTo>
                  <a:lnTo>
                    <a:pt x="9169" y="251294"/>
                  </a:lnTo>
                  <a:lnTo>
                    <a:pt x="3695" y="256768"/>
                  </a:lnTo>
                  <a:lnTo>
                    <a:pt x="3695" y="270256"/>
                  </a:lnTo>
                  <a:lnTo>
                    <a:pt x="9169" y="275717"/>
                  </a:lnTo>
                  <a:lnTo>
                    <a:pt x="40081" y="275717"/>
                  </a:lnTo>
                  <a:lnTo>
                    <a:pt x="40081" y="306628"/>
                  </a:lnTo>
                  <a:lnTo>
                    <a:pt x="45542" y="312102"/>
                  </a:lnTo>
                  <a:lnTo>
                    <a:pt x="59029" y="312102"/>
                  </a:lnTo>
                  <a:lnTo>
                    <a:pt x="64503" y="306628"/>
                  </a:lnTo>
                  <a:lnTo>
                    <a:pt x="64503" y="275717"/>
                  </a:lnTo>
                  <a:lnTo>
                    <a:pt x="95415" y="275717"/>
                  </a:lnTo>
                  <a:lnTo>
                    <a:pt x="100876" y="270256"/>
                  </a:lnTo>
                  <a:lnTo>
                    <a:pt x="100876" y="256768"/>
                  </a:lnTo>
                  <a:close/>
                </a:path>
                <a:path w="104139" h="525145">
                  <a:moveTo>
                    <a:pt x="102349" y="365671"/>
                  </a:moveTo>
                  <a:lnTo>
                    <a:pt x="96697" y="360006"/>
                  </a:lnTo>
                  <a:lnTo>
                    <a:pt x="89725" y="360006"/>
                  </a:lnTo>
                  <a:lnTo>
                    <a:pt x="64731" y="360006"/>
                  </a:lnTo>
                  <a:lnTo>
                    <a:pt x="64731" y="328041"/>
                  </a:lnTo>
                  <a:lnTo>
                    <a:pt x="59067" y="322389"/>
                  </a:lnTo>
                  <a:lnTo>
                    <a:pt x="45135" y="322389"/>
                  </a:lnTo>
                  <a:lnTo>
                    <a:pt x="39484" y="328053"/>
                  </a:lnTo>
                  <a:lnTo>
                    <a:pt x="39484" y="360006"/>
                  </a:lnTo>
                  <a:lnTo>
                    <a:pt x="7505" y="360006"/>
                  </a:lnTo>
                  <a:lnTo>
                    <a:pt x="1866" y="365671"/>
                  </a:lnTo>
                  <a:lnTo>
                    <a:pt x="1866" y="379603"/>
                  </a:lnTo>
                  <a:lnTo>
                    <a:pt x="7518" y="385267"/>
                  </a:lnTo>
                  <a:lnTo>
                    <a:pt x="39484" y="385267"/>
                  </a:lnTo>
                  <a:lnTo>
                    <a:pt x="39484" y="417233"/>
                  </a:lnTo>
                  <a:lnTo>
                    <a:pt x="45135" y="422884"/>
                  </a:lnTo>
                  <a:lnTo>
                    <a:pt x="59067" y="422884"/>
                  </a:lnTo>
                  <a:lnTo>
                    <a:pt x="64731" y="417220"/>
                  </a:lnTo>
                  <a:lnTo>
                    <a:pt x="64731" y="385267"/>
                  </a:lnTo>
                  <a:lnTo>
                    <a:pt x="96697" y="385267"/>
                  </a:lnTo>
                  <a:lnTo>
                    <a:pt x="102349" y="379603"/>
                  </a:lnTo>
                  <a:lnTo>
                    <a:pt x="102349" y="365671"/>
                  </a:lnTo>
                  <a:close/>
                </a:path>
                <a:path w="104139" h="525145">
                  <a:moveTo>
                    <a:pt x="103822" y="474560"/>
                  </a:moveTo>
                  <a:lnTo>
                    <a:pt x="97980" y="468718"/>
                  </a:lnTo>
                  <a:lnTo>
                    <a:pt x="64960" y="468718"/>
                  </a:lnTo>
                  <a:lnTo>
                    <a:pt x="64960" y="435698"/>
                  </a:lnTo>
                  <a:lnTo>
                    <a:pt x="59118" y="429856"/>
                  </a:lnTo>
                  <a:lnTo>
                    <a:pt x="44704" y="429856"/>
                  </a:lnTo>
                  <a:lnTo>
                    <a:pt x="38874" y="435698"/>
                  </a:lnTo>
                  <a:lnTo>
                    <a:pt x="38874" y="468718"/>
                  </a:lnTo>
                  <a:lnTo>
                    <a:pt x="5842" y="468718"/>
                  </a:lnTo>
                  <a:lnTo>
                    <a:pt x="0" y="474560"/>
                  </a:lnTo>
                  <a:lnTo>
                    <a:pt x="0" y="488975"/>
                  </a:lnTo>
                  <a:lnTo>
                    <a:pt x="5842" y="494817"/>
                  </a:lnTo>
                  <a:lnTo>
                    <a:pt x="38874" y="494817"/>
                  </a:lnTo>
                  <a:lnTo>
                    <a:pt x="38874" y="524675"/>
                  </a:lnTo>
                  <a:lnTo>
                    <a:pt x="64960" y="524675"/>
                  </a:lnTo>
                  <a:lnTo>
                    <a:pt x="64960" y="494817"/>
                  </a:lnTo>
                  <a:lnTo>
                    <a:pt x="97980" y="494817"/>
                  </a:lnTo>
                  <a:lnTo>
                    <a:pt x="103822" y="488975"/>
                  </a:lnTo>
                  <a:lnTo>
                    <a:pt x="103822" y="47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6" name="object 3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26821" y="9654835"/>
              <a:ext cx="87189" cy="87189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541" y="9439905"/>
              <a:ext cx="80522" cy="80522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228684" y="9547370"/>
              <a:ext cx="83856" cy="83856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32397" y="9332434"/>
              <a:ext cx="77190" cy="77189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34236" y="9224962"/>
              <a:ext cx="73882" cy="73882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6098" y="9117498"/>
              <a:ext cx="70550" cy="70550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7956" y="9010027"/>
              <a:ext cx="67215" cy="67215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39799" y="8902555"/>
              <a:ext cx="63902" cy="63895"/>
            </a:xfrm>
            <a:prstGeom prst="rect">
              <a:avLst/>
            </a:prstGeom>
          </p:spPr>
        </p:pic>
      </p:grpSp>
      <p:sp>
        <p:nvSpPr>
          <p:cNvPr id="384" name="object 384"/>
          <p:cNvSpPr/>
          <p:nvPr/>
        </p:nvSpPr>
        <p:spPr>
          <a:xfrm>
            <a:off x="3241670" y="87950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3243526" y="868762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245383" y="85801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247227" y="84726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34" y="18936"/>
                </a:lnTo>
                <a:lnTo>
                  <a:pt x="50582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249083" y="836521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250941" y="82577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252798" y="8150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5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3254642" y="804281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76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2" name="object 392"/>
          <p:cNvGrpSpPr/>
          <p:nvPr/>
        </p:nvGrpSpPr>
        <p:grpSpPr>
          <a:xfrm>
            <a:off x="3421200" y="8883842"/>
            <a:ext cx="104139" cy="1403350"/>
            <a:chOff x="3421200" y="8883842"/>
            <a:chExt cx="104139" cy="1403350"/>
          </a:xfrm>
        </p:grpSpPr>
        <p:sp>
          <p:nvSpPr>
            <p:cNvPr id="393" name="object 393"/>
            <p:cNvSpPr/>
            <p:nvPr/>
          </p:nvSpPr>
          <p:spPr>
            <a:xfrm>
              <a:off x="3421189" y="9600818"/>
              <a:ext cx="104139" cy="686435"/>
            </a:xfrm>
            <a:custGeom>
              <a:avLst/>
              <a:gdLst/>
              <a:ahLst/>
              <a:cxnLst/>
              <a:rect l="l" t="t" r="r" b="b"/>
              <a:pathLst>
                <a:path w="104139" h="686434">
                  <a:moveTo>
                    <a:pt x="94983" y="36106"/>
                  </a:moveTo>
                  <a:lnTo>
                    <a:pt x="90271" y="31394"/>
                  </a:lnTo>
                  <a:lnTo>
                    <a:pt x="84455" y="31394"/>
                  </a:lnTo>
                  <a:lnTo>
                    <a:pt x="63601" y="31394"/>
                  </a:lnTo>
                  <a:lnTo>
                    <a:pt x="63601" y="4724"/>
                  </a:lnTo>
                  <a:lnTo>
                    <a:pt x="58877" y="0"/>
                  </a:lnTo>
                  <a:lnTo>
                    <a:pt x="47244" y="0"/>
                  </a:lnTo>
                  <a:lnTo>
                    <a:pt x="42519" y="4724"/>
                  </a:lnTo>
                  <a:lnTo>
                    <a:pt x="42519" y="31394"/>
                  </a:lnTo>
                  <a:lnTo>
                    <a:pt x="15849" y="31394"/>
                  </a:lnTo>
                  <a:lnTo>
                    <a:pt x="11137" y="36106"/>
                  </a:lnTo>
                  <a:lnTo>
                    <a:pt x="11137" y="47752"/>
                  </a:lnTo>
                  <a:lnTo>
                    <a:pt x="15849" y="52463"/>
                  </a:lnTo>
                  <a:lnTo>
                    <a:pt x="42519" y="52463"/>
                  </a:lnTo>
                  <a:lnTo>
                    <a:pt x="42519" y="79133"/>
                  </a:lnTo>
                  <a:lnTo>
                    <a:pt x="47244" y="83858"/>
                  </a:lnTo>
                  <a:lnTo>
                    <a:pt x="58877" y="83858"/>
                  </a:lnTo>
                  <a:lnTo>
                    <a:pt x="63601" y="79133"/>
                  </a:lnTo>
                  <a:lnTo>
                    <a:pt x="63601" y="52463"/>
                  </a:lnTo>
                  <a:lnTo>
                    <a:pt x="90271" y="52463"/>
                  </a:lnTo>
                  <a:lnTo>
                    <a:pt x="94983" y="47752"/>
                  </a:lnTo>
                  <a:lnTo>
                    <a:pt x="94983" y="36106"/>
                  </a:lnTo>
                  <a:close/>
                </a:path>
                <a:path w="104139" h="686434">
                  <a:moveTo>
                    <a:pt x="96469" y="139966"/>
                  </a:moveTo>
                  <a:lnTo>
                    <a:pt x="91554" y="135064"/>
                  </a:lnTo>
                  <a:lnTo>
                    <a:pt x="85509" y="135064"/>
                  </a:lnTo>
                  <a:lnTo>
                    <a:pt x="63830" y="135064"/>
                  </a:lnTo>
                  <a:lnTo>
                    <a:pt x="63830" y="107340"/>
                  </a:lnTo>
                  <a:lnTo>
                    <a:pt x="58928" y="102425"/>
                  </a:lnTo>
                  <a:lnTo>
                    <a:pt x="46824" y="102425"/>
                  </a:lnTo>
                  <a:lnTo>
                    <a:pt x="41910" y="107327"/>
                  </a:lnTo>
                  <a:lnTo>
                    <a:pt x="41910" y="135064"/>
                  </a:lnTo>
                  <a:lnTo>
                    <a:pt x="14185" y="135064"/>
                  </a:lnTo>
                  <a:lnTo>
                    <a:pt x="9271" y="139966"/>
                  </a:lnTo>
                  <a:lnTo>
                    <a:pt x="9271" y="152082"/>
                  </a:lnTo>
                  <a:lnTo>
                    <a:pt x="14173" y="156984"/>
                  </a:lnTo>
                  <a:lnTo>
                    <a:pt x="41910" y="156984"/>
                  </a:lnTo>
                  <a:lnTo>
                    <a:pt x="41910" y="184708"/>
                  </a:lnTo>
                  <a:lnTo>
                    <a:pt x="46812" y="189611"/>
                  </a:lnTo>
                  <a:lnTo>
                    <a:pt x="58915" y="189611"/>
                  </a:lnTo>
                  <a:lnTo>
                    <a:pt x="63830" y="184708"/>
                  </a:lnTo>
                  <a:lnTo>
                    <a:pt x="63830" y="156984"/>
                  </a:lnTo>
                  <a:lnTo>
                    <a:pt x="91554" y="156984"/>
                  </a:lnTo>
                  <a:lnTo>
                    <a:pt x="96469" y="152082"/>
                  </a:lnTo>
                  <a:lnTo>
                    <a:pt x="96469" y="139966"/>
                  </a:lnTo>
                  <a:close/>
                </a:path>
                <a:path w="104139" h="686434">
                  <a:moveTo>
                    <a:pt x="97929" y="243827"/>
                  </a:moveTo>
                  <a:lnTo>
                    <a:pt x="92837" y="238734"/>
                  </a:lnTo>
                  <a:lnTo>
                    <a:pt x="86563" y="238734"/>
                  </a:lnTo>
                  <a:lnTo>
                    <a:pt x="64058" y="238734"/>
                  </a:lnTo>
                  <a:lnTo>
                    <a:pt x="64058" y="209956"/>
                  </a:lnTo>
                  <a:lnTo>
                    <a:pt x="58966" y="204863"/>
                  </a:lnTo>
                  <a:lnTo>
                    <a:pt x="46405" y="204863"/>
                  </a:lnTo>
                  <a:lnTo>
                    <a:pt x="41313" y="209956"/>
                  </a:lnTo>
                  <a:lnTo>
                    <a:pt x="41313" y="238734"/>
                  </a:lnTo>
                  <a:lnTo>
                    <a:pt x="12534" y="238734"/>
                  </a:lnTo>
                  <a:lnTo>
                    <a:pt x="7442" y="243827"/>
                  </a:lnTo>
                  <a:lnTo>
                    <a:pt x="7442" y="256387"/>
                  </a:lnTo>
                  <a:lnTo>
                    <a:pt x="12534" y="261480"/>
                  </a:lnTo>
                  <a:lnTo>
                    <a:pt x="41313" y="261480"/>
                  </a:lnTo>
                  <a:lnTo>
                    <a:pt x="41313" y="290258"/>
                  </a:lnTo>
                  <a:lnTo>
                    <a:pt x="46405" y="295351"/>
                  </a:lnTo>
                  <a:lnTo>
                    <a:pt x="58966" y="295351"/>
                  </a:lnTo>
                  <a:lnTo>
                    <a:pt x="64058" y="290258"/>
                  </a:lnTo>
                  <a:lnTo>
                    <a:pt x="64058" y="261480"/>
                  </a:lnTo>
                  <a:lnTo>
                    <a:pt x="92837" y="261480"/>
                  </a:lnTo>
                  <a:lnTo>
                    <a:pt x="97929" y="256387"/>
                  </a:lnTo>
                  <a:lnTo>
                    <a:pt x="97929" y="243827"/>
                  </a:lnTo>
                  <a:close/>
                </a:path>
                <a:path w="104139" h="686434">
                  <a:moveTo>
                    <a:pt x="99402" y="347687"/>
                  </a:moveTo>
                  <a:lnTo>
                    <a:pt x="94132" y="342404"/>
                  </a:lnTo>
                  <a:lnTo>
                    <a:pt x="87617" y="342404"/>
                  </a:lnTo>
                  <a:lnTo>
                    <a:pt x="64274" y="342404"/>
                  </a:lnTo>
                  <a:lnTo>
                    <a:pt x="64274" y="312559"/>
                  </a:lnTo>
                  <a:lnTo>
                    <a:pt x="58991" y="307276"/>
                  </a:lnTo>
                  <a:lnTo>
                    <a:pt x="45974" y="307276"/>
                  </a:lnTo>
                  <a:lnTo>
                    <a:pt x="40690" y="312559"/>
                  </a:lnTo>
                  <a:lnTo>
                    <a:pt x="40690" y="342404"/>
                  </a:lnTo>
                  <a:lnTo>
                    <a:pt x="10845" y="342404"/>
                  </a:lnTo>
                  <a:lnTo>
                    <a:pt x="5562" y="347687"/>
                  </a:lnTo>
                  <a:lnTo>
                    <a:pt x="5562" y="360705"/>
                  </a:lnTo>
                  <a:lnTo>
                    <a:pt x="10845" y="365988"/>
                  </a:lnTo>
                  <a:lnTo>
                    <a:pt x="40690" y="365988"/>
                  </a:lnTo>
                  <a:lnTo>
                    <a:pt x="40690" y="395833"/>
                  </a:lnTo>
                  <a:lnTo>
                    <a:pt x="45974" y="401116"/>
                  </a:lnTo>
                  <a:lnTo>
                    <a:pt x="58991" y="401116"/>
                  </a:lnTo>
                  <a:lnTo>
                    <a:pt x="64274" y="395833"/>
                  </a:lnTo>
                  <a:lnTo>
                    <a:pt x="64274" y="365988"/>
                  </a:lnTo>
                  <a:lnTo>
                    <a:pt x="94119" y="365988"/>
                  </a:lnTo>
                  <a:lnTo>
                    <a:pt x="99402" y="360705"/>
                  </a:lnTo>
                  <a:lnTo>
                    <a:pt x="99402" y="347687"/>
                  </a:lnTo>
                  <a:close/>
                </a:path>
                <a:path w="104139" h="686434">
                  <a:moveTo>
                    <a:pt x="100876" y="451548"/>
                  </a:moveTo>
                  <a:lnTo>
                    <a:pt x="95415" y="446074"/>
                  </a:lnTo>
                  <a:lnTo>
                    <a:pt x="88671" y="446074"/>
                  </a:lnTo>
                  <a:lnTo>
                    <a:pt x="64503" y="446074"/>
                  </a:lnTo>
                  <a:lnTo>
                    <a:pt x="64503" y="415163"/>
                  </a:lnTo>
                  <a:lnTo>
                    <a:pt x="59042" y="409702"/>
                  </a:lnTo>
                  <a:lnTo>
                    <a:pt x="45542" y="409702"/>
                  </a:lnTo>
                  <a:lnTo>
                    <a:pt x="40081" y="415163"/>
                  </a:lnTo>
                  <a:lnTo>
                    <a:pt x="40081" y="446074"/>
                  </a:lnTo>
                  <a:lnTo>
                    <a:pt x="9169" y="446074"/>
                  </a:lnTo>
                  <a:lnTo>
                    <a:pt x="3708" y="451548"/>
                  </a:lnTo>
                  <a:lnTo>
                    <a:pt x="3708" y="465035"/>
                  </a:lnTo>
                  <a:lnTo>
                    <a:pt x="9169" y="470496"/>
                  </a:lnTo>
                  <a:lnTo>
                    <a:pt x="40081" y="470496"/>
                  </a:lnTo>
                  <a:lnTo>
                    <a:pt x="40081" y="501408"/>
                  </a:lnTo>
                  <a:lnTo>
                    <a:pt x="45542" y="506882"/>
                  </a:lnTo>
                  <a:lnTo>
                    <a:pt x="59042" y="506882"/>
                  </a:lnTo>
                  <a:lnTo>
                    <a:pt x="64503" y="501408"/>
                  </a:lnTo>
                  <a:lnTo>
                    <a:pt x="64503" y="470496"/>
                  </a:lnTo>
                  <a:lnTo>
                    <a:pt x="95415" y="470496"/>
                  </a:lnTo>
                  <a:lnTo>
                    <a:pt x="100876" y="465035"/>
                  </a:lnTo>
                  <a:lnTo>
                    <a:pt x="100876" y="451548"/>
                  </a:lnTo>
                  <a:close/>
                </a:path>
                <a:path w="104139" h="686434">
                  <a:moveTo>
                    <a:pt x="102349" y="555396"/>
                  </a:moveTo>
                  <a:lnTo>
                    <a:pt x="96697" y="549744"/>
                  </a:lnTo>
                  <a:lnTo>
                    <a:pt x="89725" y="549744"/>
                  </a:lnTo>
                  <a:lnTo>
                    <a:pt x="64731" y="549744"/>
                  </a:lnTo>
                  <a:lnTo>
                    <a:pt x="64731" y="517779"/>
                  </a:lnTo>
                  <a:lnTo>
                    <a:pt x="59080" y="512127"/>
                  </a:lnTo>
                  <a:lnTo>
                    <a:pt x="45135" y="512127"/>
                  </a:lnTo>
                  <a:lnTo>
                    <a:pt x="39484" y="517779"/>
                  </a:lnTo>
                  <a:lnTo>
                    <a:pt x="39484" y="549744"/>
                  </a:lnTo>
                  <a:lnTo>
                    <a:pt x="7518" y="549744"/>
                  </a:lnTo>
                  <a:lnTo>
                    <a:pt x="1866" y="555396"/>
                  </a:lnTo>
                  <a:lnTo>
                    <a:pt x="1866" y="569341"/>
                  </a:lnTo>
                  <a:lnTo>
                    <a:pt x="7518" y="574992"/>
                  </a:lnTo>
                  <a:lnTo>
                    <a:pt x="39484" y="574992"/>
                  </a:lnTo>
                  <a:lnTo>
                    <a:pt x="39484" y="606958"/>
                  </a:lnTo>
                  <a:lnTo>
                    <a:pt x="45135" y="612609"/>
                  </a:lnTo>
                  <a:lnTo>
                    <a:pt x="59080" y="612609"/>
                  </a:lnTo>
                  <a:lnTo>
                    <a:pt x="64731" y="606958"/>
                  </a:lnTo>
                  <a:lnTo>
                    <a:pt x="64731" y="574992"/>
                  </a:lnTo>
                  <a:lnTo>
                    <a:pt x="96697" y="574992"/>
                  </a:lnTo>
                  <a:lnTo>
                    <a:pt x="102349" y="569341"/>
                  </a:lnTo>
                  <a:lnTo>
                    <a:pt x="102349" y="555396"/>
                  </a:lnTo>
                  <a:close/>
                </a:path>
                <a:path w="104139" h="686434">
                  <a:moveTo>
                    <a:pt x="103822" y="659257"/>
                  </a:moveTo>
                  <a:lnTo>
                    <a:pt x="97993" y="653415"/>
                  </a:lnTo>
                  <a:lnTo>
                    <a:pt x="64960" y="653415"/>
                  </a:lnTo>
                  <a:lnTo>
                    <a:pt x="64960" y="620395"/>
                  </a:lnTo>
                  <a:lnTo>
                    <a:pt x="59118" y="614553"/>
                  </a:lnTo>
                  <a:lnTo>
                    <a:pt x="44704" y="614553"/>
                  </a:lnTo>
                  <a:lnTo>
                    <a:pt x="38862" y="620395"/>
                  </a:lnTo>
                  <a:lnTo>
                    <a:pt x="38862" y="653415"/>
                  </a:lnTo>
                  <a:lnTo>
                    <a:pt x="5842" y="653415"/>
                  </a:lnTo>
                  <a:lnTo>
                    <a:pt x="0" y="659257"/>
                  </a:lnTo>
                  <a:lnTo>
                    <a:pt x="0" y="673671"/>
                  </a:lnTo>
                  <a:lnTo>
                    <a:pt x="5842" y="679500"/>
                  </a:lnTo>
                  <a:lnTo>
                    <a:pt x="38862" y="679500"/>
                  </a:lnTo>
                  <a:lnTo>
                    <a:pt x="38862" y="686181"/>
                  </a:lnTo>
                  <a:lnTo>
                    <a:pt x="64960" y="686181"/>
                  </a:lnTo>
                  <a:lnTo>
                    <a:pt x="64960" y="679500"/>
                  </a:lnTo>
                  <a:lnTo>
                    <a:pt x="97980" y="679500"/>
                  </a:lnTo>
                  <a:lnTo>
                    <a:pt x="103822" y="673671"/>
                  </a:lnTo>
                  <a:lnTo>
                    <a:pt x="103822" y="65925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4" name="object 3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4191" y="9498394"/>
              <a:ext cx="80523" cy="80522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6047" y="9395969"/>
              <a:ext cx="77190" cy="77189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37886" y="9293537"/>
              <a:ext cx="73882" cy="73882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39742" y="9191111"/>
              <a:ext cx="70550" cy="70550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1606" y="9088686"/>
              <a:ext cx="67216" cy="672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43450" y="8986267"/>
              <a:ext cx="63902" cy="63896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3445314" y="888384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59">
                  <a:moveTo>
                    <a:pt x="34486" y="60563"/>
                  </a:moveTo>
                  <a:lnTo>
                    <a:pt x="26075" y="60563"/>
                  </a:lnTo>
                  <a:lnTo>
                    <a:pt x="22669" y="57157"/>
                  </a:lnTo>
                  <a:lnTo>
                    <a:pt x="22669" y="37892"/>
                  </a:lnTo>
                  <a:lnTo>
                    <a:pt x="3405" y="37892"/>
                  </a:lnTo>
                  <a:lnTo>
                    <a:pt x="0" y="34487"/>
                  </a:lnTo>
                  <a:lnTo>
                    <a:pt x="0" y="26075"/>
                  </a:lnTo>
                  <a:lnTo>
                    <a:pt x="3405" y="22670"/>
                  </a:lnTo>
                  <a:lnTo>
                    <a:pt x="22669" y="22670"/>
                  </a:lnTo>
                  <a:lnTo>
                    <a:pt x="22669" y="3405"/>
                  </a:lnTo>
                  <a:lnTo>
                    <a:pt x="26075" y="0"/>
                  </a:lnTo>
                  <a:lnTo>
                    <a:pt x="34486" y="0"/>
                  </a:lnTo>
                  <a:lnTo>
                    <a:pt x="37892" y="3405"/>
                  </a:lnTo>
                  <a:lnTo>
                    <a:pt x="37892" y="22670"/>
                  </a:lnTo>
                  <a:lnTo>
                    <a:pt x="52950" y="22670"/>
                  </a:lnTo>
                  <a:lnTo>
                    <a:pt x="57156" y="22670"/>
                  </a:lnTo>
                  <a:lnTo>
                    <a:pt x="60561" y="26075"/>
                  </a:lnTo>
                  <a:lnTo>
                    <a:pt x="60561" y="34487"/>
                  </a:lnTo>
                  <a:lnTo>
                    <a:pt x="57156" y="37892"/>
                  </a:lnTo>
                  <a:lnTo>
                    <a:pt x="37892" y="37892"/>
                  </a:lnTo>
                  <a:lnTo>
                    <a:pt x="37892" y="57157"/>
                  </a:lnTo>
                  <a:lnTo>
                    <a:pt x="34486" y="605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1" name="object 401"/>
          <p:cNvSpPr/>
          <p:nvPr/>
        </p:nvSpPr>
        <p:spPr>
          <a:xfrm>
            <a:off x="3447176" y="87814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449034" y="86789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450871" y="8576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452727" y="84741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454591" y="837171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9" y="16443"/>
                </a:lnTo>
                <a:lnTo>
                  <a:pt x="43922" y="18916"/>
                </a:lnTo>
                <a:lnTo>
                  <a:pt x="43922" y="25005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456449" y="8269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5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7" name="object 407"/>
          <p:cNvGrpSpPr/>
          <p:nvPr/>
        </p:nvGrpSpPr>
        <p:grpSpPr>
          <a:xfrm>
            <a:off x="3624850" y="8781888"/>
            <a:ext cx="104139" cy="1505585"/>
            <a:chOff x="3624850" y="8781888"/>
            <a:chExt cx="104139" cy="1505585"/>
          </a:xfrm>
        </p:grpSpPr>
        <p:sp>
          <p:nvSpPr>
            <p:cNvPr id="408" name="object 408"/>
            <p:cNvSpPr/>
            <p:nvPr/>
          </p:nvSpPr>
          <p:spPr>
            <a:xfrm>
              <a:off x="3624846" y="9559073"/>
              <a:ext cx="104139" cy="728980"/>
            </a:xfrm>
            <a:custGeom>
              <a:avLst/>
              <a:gdLst/>
              <a:ahLst/>
              <a:cxnLst/>
              <a:rect l="l" t="t" r="r" b="b"/>
              <a:pathLst>
                <a:path w="104139" h="728979">
                  <a:moveTo>
                    <a:pt x="93510" y="34683"/>
                  </a:moveTo>
                  <a:lnTo>
                    <a:pt x="88976" y="30149"/>
                  </a:lnTo>
                  <a:lnTo>
                    <a:pt x="83388" y="30149"/>
                  </a:lnTo>
                  <a:lnTo>
                    <a:pt x="63360" y="30149"/>
                  </a:lnTo>
                  <a:lnTo>
                    <a:pt x="63360" y="4533"/>
                  </a:lnTo>
                  <a:lnTo>
                    <a:pt x="58839" y="0"/>
                  </a:lnTo>
                  <a:lnTo>
                    <a:pt x="47650" y="0"/>
                  </a:lnTo>
                  <a:lnTo>
                    <a:pt x="43129" y="4533"/>
                  </a:lnTo>
                  <a:lnTo>
                    <a:pt x="43129" y="30149"/>
                  </a:lnTo>
                  <a:lnTo>
                    <a:pt x="17513" y="30149"/>
                  </a:lnTo>
                  <a:lnTo>
                    <a:pt x="12979" y="34671"/>
                  </a:lnTo>
                  <a:lnTo>
                    <a:pt x="12979" y="45859"/>
                  </a:lnTo>
                  <a:lnTo>
                    <a:pt x="17513" y="50380"/>
                  </a:lnTo>
                  <a:lnTo>
                    <a:pt x="43129" y="50380"/>
                  </a:lnTo>
                  <a:lnTo>
                    <a:pt x="43129" y="75996"/>
                  </a:lnTo>
                  <a:lnTo>
                    <a:pt x="47650" y="80530"/>
                  </a:lnTo>
                  <a:lnTo>
                    <a:pt x="58839" y="80530"/>
                  </a:lnTo>
                  <a:lnTo>
                    <a:pt x="63360" y="75996"/>
                  </a:lnTo>
                  <a:lnTo>
                    <a:pt x="63360" y="50380"/>
                  </a:lnTo>
                  <a:lnTo>
                    <a:pt x="88976" y="50380"/>
                  </a:lnTo>
                  <a:lnTo>
                    <a:pt x="93510" y="45859"/>
                  </a:lnTo>
                  <a:lnTo>
                    <a:pt x="93510" y="34683"/>
                  </a:lnTo>
                  <a:close/>
                </a:path>
                <a:path w="104139" h="728979">
                  <a:moveTo>
                    <a:pt x="94983" y="133261"/>
                  </a:moveTo>
                  <a:lnTo>
                    <a:pt x="90258" y="128536"/>
                  </a:lnTo>
                  <a:lnTo>
                    <a:pt x="84442" y="128536"/>
                  </a:lnTo>
                  <a:lnTo>
                    <a:pt x="63588" y="128536"/>
                  </a:lnTo>
                  <a:lnTo>
                    <a:pt x="63588" y="101866"/>
                  </a:lnTo>
                  <a:lnTo>
                    <a:pt x="58877" y="97155"/>
                  </a:lnTo>
                  <a:lnTo>
                    <a:pt x="47231" y="97155"/>
                  </a:lnTo>
                  <a:lnTo>
                    <a:pt x="42519" y="101866"/>
                  </a:lnTo>
                  <a:lnTo>
                    <a:pt x="42519" y="128536"/>
                  </a:lnTo>
                  <a:lnTo>
                    <a:pt x="15836" y="128536"/>
                  </a:lnTo>
                  <a:lnTo>
                    <a:pt x="11125" y="133261"/>
                  </a:lnTo>
                  <a:lnTo>
                    <a:pt x="11125" y="144894"/>
                  </a:lnTo>
                  <a:lnTo>
                    <a:pt x="15836" y="149618"/>
                  </a:lnTo>
                  <a:lnTo>
                    <a:pt x="42519" y="149618"/>
                  </a:lnTo>
                  <a:lnTo>
                    <a:pt x="42519" y="176288"/>
                  </a:lnTo>
                  <a:lnTo>
                    <a:pt x="47231" y="181013"/>
                  </a:lnTo>
                  <a:lnTo>
                    <a:pt x="58877" y="181013"/>
                  </a:lnTo>
                  <a:lnTo>
                    <a:pt x="63588" y="176288"/>
                  </a:lnTo>
                  <a:lnTo>
                    <a:pt x="63588" y="149618"/>
                  </a:lnTo>
                  <a:lnTo>
                    <a:pt x="90258" y="149618"/>
                  </a:lnTo>
                  <a:lnTo>
                    <a:pt x="94983" y="144894"/>
                  </a:lnTo>
                  <a:lnTo>
                    <a:pt x="94983" y="133261"/>
                  </a:lnTo>
                  <a:close/>
                </a:path>
                <a:path w="104139" h="728979">
                  <a:moveTo>
                    <a:pt x="96456" y="231838"/>
                  </a:moveTo>
                  <a:lnTo>
                    <a:pt x="91554" y="226936"/>
                  </a:lnTo>
                  <a:lnTo>
                    <a:pt x="85496" y="226936"/>
                  </a:lnTo>
                  <a:lnTo>
                    <a:pt x="63817" y="226936"/>
                  </a:lnTo>
                  <a:lnTo>
                    <a:pt x="63817" y="199212"/>
                  </a:lnTo>
                  <a:lnTo>
                    <a:pt x="58915" y="194297"/>
                  </a:lnTo>
                  <a:lnTo>
                    <a:pt x="46812" y="194297"/>
                  </a:lnTo>
                  <a:lnTo>
                    <a:pt x="41910" y="199199"/>
                  </a:lnTo>
                  <a:lnTo>
                    <a:pt x="41910" y="226936"/>
                  </a:lnTo>
                  <a:lnTo>
                    <a:pt x="14173" y="226936"/>
                  </a:lnTo>
                  <a:lnTo>
                    <a:pt x="9271" y="231838"/>
                  </a:lnTo>
                  <a:lnTo>
                    <a:pt x="9271" y="243954"/>
                  </a:lnTo>
                  <a:lnTo>
                    <a:pt x="14173" y="248856"/>
                  </a:lnTo>
                  <a:lnTo>
                    <a:pt x="41910" y="248856"/>
                  </a:lnTo>
                  <a:lnTo>
                    <a:pt x="41910" y="276580"/>
                  </a:lnTo>
                  <a:lnTo>
                    <a:pt x="46812" y="281495"/>
                  </a:lnTo>
                  <a:lnTo>
                    <a:pt x="58915" y="281495"/>
                  </a:lnTo>
                  <a:lnTo>
                    <a:pt x="63817" y="276593"/>
                  </a:lnTo>
                  <a:lnTo>
                    <a:pt x="63817" y="248856"/>
                  </a:lnTo>
                  <a:lnTo>
                    <a:pt x="91554" y="248856"/>
                  </a:lnTo>
                  <a:lnTo>
                    <a:pt x="96456" y="243954"/>
                  </a:lnTo>
                  <a:lnTo>
                    <a:pt x="96456" y="231838"/>
                  </a:lnTo>
                  <a:close/>
                </a:path>
                <a:path w="104139" h="728979">
                  <a:moveTo>
                    <a:pt x="97929" y="330415"/>
                  </a:moveTo>
                  <a:lnTo>
                    <a:pt x="92837" y="325323"/>
                  </a:lnTo>
                  <a:lnTo>
                    <a:pt x="86550" y="325323"/>
                  </a:lnTo>
                  <a:lnTo>
                    <a:pt x="64046" y="325323"/>
                  </a:lnTo>
                  <a:lnTo>
                    <a:pt x="64046" y="296545"/>
                  </a:lnTo>
                  <a:lnTo>
                    <a:pt x="58953" y="291452"/>
                  </a:lnTo>
                  <a:lnTo>
                    <a:pt x="46393" y="291452"/>
                  </a:lnTo>
                  <a:lnTo>
                    <a:pt x="41300" y="296545"/>
                  </a:lnTo>
                  <a:lnTo>
                    <a:pt x="41300" y="325323"/>
                  </a:lnTo>
                  <a:lnTo>
                    <a:pt x="12522" y="325323"/>
                  </a:lnTo>
                  <a:lnTo>
                    <a:pt x="7429" y="330415"/>
                  </a:lnTo>
                  <a:lnTo>
                    <a:pt x="7429" y="342976"/>
                  </a:lnTo>
                  <a:lnTo>
                    <a:pt x="12522" y="348068"/>
                  </a:lnTo>
                  <a:lnTo>
                    <a:pt x="41300" y="348068"/>
                  </a:lnTo>
                  <a:lnTo>
                    <a:pt x="41300" y="376859"/>
                  </a:lnTo>
                  <a:lnTo>
                    <a:pt x="46393" y="381952"/>
                  </a:lnTo>
                  <a:lnTo>
                    <a:pt x="58953" y="381952"/>
                  </a:lnTo>
                  <a:lnTo>
                    <a:pt x="64046" y="376859"/>
                  </a:lnTo>
                  <a:lnTo>
                    <a:pt x="64046" y="348068"/>
                  </a:lnTo>
                  <a:lnTo>
                    <a:pt x="92824" y="348068"/>
                  </a:lnTo>
                  <a:lnTo>
                    <a:pt x="97917" y="342976"/>
                  </a:lnTo>
                  <a:lnTo>
                    <a:pt x="97929" y="330415"/>
                  </a:lnTo>
                  <a:close/>
                </a:path>
                <a:path w="104139" h="728979">
                  <a:moveTo>
                    <a:pt x="99402" y="429006"/>
                  </a:moveTo>
                  <a:lnTo>
                    <a:pt x="94119" y="423722"/>
                  </a:lnTo>
                  <a:lnTo>
                    <a:pt x="87604" y="423722"/>
                  </a:lnTo>
                  <a:lnTo>
                    <a:pt x="64262" y="423722"/>
                  </a:lnTo>
                  <a:lnTo>
                    <a:pt x="64262" y="393877"/>
                  </a:lnTo>
                  <a:lnTo>
                    <a:pt x="58991" y="388594"/>
                  </a:lnTo>
                  <a:lnTo>
                    <a:pt x="45961" y="388594"/>
                  </a:lnTo>
                  <a:lnTo>
                    <a:pt x="40690" y="393877"/>
                  </a:lnTo>
                  <a:lnTo>
                    <a:pt x="40690" y="423722"/>
                  </a:lnTo>
                  <a:lnTo>
                    <a:pt x="10833" y="423722"/>
                  </a:lnTo>
                  <a:lnTo>
                    <a:pt x="5549" y="429006"/>
                  </a:lnTo>
                  <a:lnTo>
                    <a:pt x="5549" y="442023"/>
                  </a:lnTo>
                  <a:lnTo>
                    <a:pt x="10833" y="447306"/>
                  </a:lnTo>
                  <a:lnTo>
                    <a:pt x="40690" y="447306"/>
                  </a:lnTo>
                  <a:lnTo>
                    <a:pt x="40690" y="477151"/>
                  </a:lnTo>
                  <a:lnTo>
                    <a:pt x="45961" y="482434"/>
                  </a:lnTo>
                  <a:lnTo>
                    <a:pt x="58991" y="482434"/>
                  </a:lnTo>
                  <a:lnTo>
                    <a:pt x="64262" y="477151"/>
                  </a:lnTo>
                  <a:lnTo>
                    <a:pt x="64262" y="447306"/>
                  </a:lnTo>
                  <a:lnTo>
                    <a:pt x="94119" y="447306"/>
                  </a:lnTo>
                  <a:lnTo>
                    <a:pt x="99402" y="442023"/>
                  </a:lnTo>
                  <a:lnTo>
                    <a:pt x="99402" y="429006"/>
                  </a:lnTo>
                  <a:close/>
                </a:path>
                <a:path w="104139" h="728979">
                  <a:moveTo>
                    <a:pt x="103809" y="724560"/>
                  </a:moveTo>
                  <a:lnTo>
                    <a:pt x="101092" y="724560"/>
                  </a:lnTo>
                  <a:lnTo>
                    <a:pt x="101092" y="719480"/>
                  </a:lnTo>
                  <a:lnTo>
                    <a:pt x="64947" y="719480"/>
                  </a:lnTo>
                  <a:lnTo>
                    <a:pt x="64947" y="686460"/>
                  </a:lnTo>
                  <a:lnTo>
                    <a:pt x="62357" y="686460"/>
                  </a:lnTo>
                  <a:lnTo>
                    <a:pt x="62357" y="680110"/>
                  </a:lnTo>
                  <a:lnTo>
                    <a:pt x="64731" y="677722"/>
                  </a:lnTo>
                  <a:lnTo>
                    <a:pt x="64731" y="645756"/>
                  </a:lnTo>
                  <a:lnTo>
                    <a:pt x="96697" y="645756"/>
                  </a:lnTo>
                  <a:lnTo>
                    <a:pt x="102349" y="640105"/>
                  </a:lnTo>
                  <a:lnTo>
                    <a:pt x="102349" y="626173"/>
                  </a:lnTo>
                  <a:lnTo>
                    <a:pt x="96685" y="620509"/>
                  </a:lnTo>
                  <a:lnTo>
                    <a:pt x="89725" y="620509"/>
                  </a:lnTo>
                  <a:lnTo>
                    <a:pt x="64731" y="620509"/>
                  </a:lnTo>
                  <a:lnTo>
                    <a:pt x="64731" y="588543"/>
                  </a:lnTo>
                  <a:lnTo>
                    <a:pt x="59067" y="582891"/>
                  </a:lnTo>
                  <a:lnTo>
                    <a:pt x="64503" y="577456"/>
                  </a:lnTo>
                  <a:lnTo>
                    <a:pt x="64503" y="546544"/>
                  </a:lnTo>
                  <a:lnTo>
                    <a:pt x="95402" y="546544"/>
                  </a:lnTo>
                  <a:lnTo>
                    <a:pt x="100876" y="541083"/>
                  </a:lnTo>
                  <a:lnTo>
                    <a:pt x="100876" y="527583"/>
                  </a:lnTo>
                  <a:lnTo>
                    <a:pt x="95402" y="522122"/>
                  </a:lnTo>
                  <a:lnTo>
                    <a:pt x="88658" y="522122"/>
                  </a:lnTo>
                  <a:lnTo>
                    <a:pt x="64503" y="522122"/>
                  </a:lnTo>
                  <a:lnTo>
                    <a:pt x="64503" y="491210"/>
                  </a:lnTo>
                  <a:lnTo>
                    <a:pt x="59029" y="485749"/>
                  </a:lnTo>
                  <a:lnTo>
                    <a:pt x="45542" y="485749"/>
                  </a:lnTo>
                  <a:lnTo>
                    <a:pt x="40081" y="491210"/>
                  </a:lnTo>
                  <a:lnTo>
                    <a:pt x="40081" y="522122"/>
                  </a:lnTo>
                  <a:lnTo>
                    <a:pt x="9169" y="522122"/>
                  </a:lnTo>
                  <a:lnTo>
                    <a:pt x="3695" y="527583"/>
                  </a:lnTo>
                  <a:lnTo>
                    <a:pt x="3695" y="541083"/>
                  </a:lnTo>
                  <a:lnTo>
                    <a:pt x="9169" y="546544"/>
                  </a:lnTo>
                  <a:lnTo>
                    <a:pt x="40081" y="546544"/>
                  </a:lnTo>
                  <a:lnTo>
                    <a:pt x="40081" y="577456"/>
                  </a:lnTo>
                  <a:lnTo>
                    <a:pt x="45516" y="582891"/>
                  </a:lnTo>
                  <a:lnTo>
                    <a:pt x="45135" y="582891"/>
                  </a:lnTo>
                  <a:lnTo>
                    <a:pt x="39471" y="588556"/>
                  </a:lnTo>
                  <a:lnTo>
                    <a:pt x="39471" y="620509"/>
                  </a:lnTo>
                  <a:lnTo>
                    <a:pt x="7505" y="620509"/>
                  </a:lnTo>
                  <a:lnTo>
                    <a:pt x="1854" y="626173"/>
                  </a:lnTo>
                  <a:lnTo>
                    <a:pt x="1854" y="640105"/>
                  </a:lnTo>
                  <a:lnTo>
                    <a:pt x="7518" y="645756"/>
                  </a:lnTo>
                  <a:lnTo>
                    <a:pt x="39471" y="645756"/>
                  </a:lnTo>
                  <a:lnTo>
                    <a:pt x="39471" y="677722"/>
                  </a:lnTo>
                  <a:lnTo>
                    <a:pt x="41859" y="680110"/>
                  </a:lnTo>
                  <a:lnTo>
                    <a:pt x="41452" y="680110"/>
                  </a:lnTo>
                  <a:lnTo>
                    <a:pt x="41452" y="686460"/>
                  </a:lnTo>
                  <a:lnTo>
                    <a:pt x="38862" y="686460"/>
                  </a:lnTo>
                  <a:lnTo>
                    <a:pt x="38862" y="719480"/>
                  </a:lnTo>
                  <a:lnTo>
                    <a:pt x="2717" y="719480"/>
                  </a:lnTo>
                  <a:lnTo>
                    <a:pt x="2717" y="724560"/>
                  </a:lnTo>
                  <a:lnTo>
                    <a:pt x="0" y="724560"/>
                  </a:lnTo>
                  <a:lnTo>
                    <a:pt x="0" y="728370"/>
                  </a:lnTo>
                  <a:lnTo>
                    <a:pt x="103809" y="728370"/>
                  </a:lnTo>
                  <a:lnTo>
                    <a:pt x="103809" y="72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9" name="object 40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9697" y="9461925"/>
              <a:ext cx="77190" cy="77189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41536" y="9364769"/>
              <a:ext cx="73882" cy="73882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43392" y="9267625"/>
              <a:ext cx="70550" cy="70550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645250" y="9170475"/>
              <a:ext cx="67222" cy="67216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7093" y="9073325"/>
              <a:ext cx="63902" cy="63895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3648964" y="8781897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57607" y="23202"/>
                  </a:moveTo>
                  <a:lnTo>
                    <a:pt x="54584" y="20180"/>
                  </a:lnTo>
                  <a:lnTo>
                    <a:pt x="50838" y="20180"/>
                  </a:lnTo>
                  <a:lnTo>
                    <a:pt x="37439" y="20180"/>
                  </a:lnTo>
                  <a:lnTo>
                    <a:pt x="37439" y="3035"/>
                  </a:lnTo>
                  <a:lnTo>
                    <a:pt x="34404" y="0"/>
                  </a:lnTo>
                  <a:lnTo>
                    <a:pt x="26924" y="0"/>
                  </a:lnTo>
                  <a:lnTo>
                    <a:pt x="23888" y="3035"/>
                  </a:lnTo>
                  <a:lnTo>
                    <a:pt x="23888" y="20180"/>
                  </a:lnTo>
                  <a:lnTo>
                    <a:pt x="6743" y="20180"/>
                  </a:lnTo>
                  <a:lnTo>
                    <a:pt x="3708" y="23202"/>
                  </a:lnTo>
                  <a:lnTo>
                    <a:pt x="3708" y="30683"/>
                  </a:lnTo>
                  <a:lnTo>
                    <a:pt x="6743" y="33718"/>
                  </a:lnTo>
                  <a:lnTo>
                    <a:pt x="23888" y="33718"/>
                  </a:lnTo>
                  <a:lnTo>
                    <a:pt x="23888" y="50863"/>
                  </a:lnTo>
                  <a:lnTo>
                    <a:pt x="26924" y="53898"/>
                  </a:lnTo>
                  <a:lnTo>
                    <a:pt x="34404" y="53898"/>
                  </a:lnTo>
                  <a:lnTo>
                    <a:pt x="37439" y="50863"/>
                  </a:lnTo>
                  <a:lnTo>
                    <a:pt x="37439" y="33718"/>
                  </a:lnTo>
                  <a:lnTo>
                    <a:pt x="54584" y="33718"/>
                  </a:lnTo>
                  <a:lnTo>
                    <a:pt x="57607" y="30683"/>
                  </a:lnTo>
                  <a:lnTo>
                    <a:pt x="57607" y="23202"/>
                  </a:lnTo>
                  <a:close/>
                </a:path>
                <a:path w="60960" h="255270">
                  <a:moveTo>
                    <a:pt x="59080" y="121780"/>
                  </a:moveTo>
                  <a:lnTo>
                    <a:pt x="55867" y="118567"/>
                  </a:lnTo>
                  <a:lnTo>
                    <a:pt x="51892" y="118567"/>
                  </a:lnTo>
                  <a:lnTo>
                    <a:pt x="37655" y="118567"/>
                  </a:lnTo>
                  <a:lnTo>
                    <a:pt x="37655" y="100368"/>
                  </a:lnTo>
                  <a:lnTo>
                    <a:pt x="34429" y="97142"/>
                  </a:lnTo>
                  <a:lnTo>
                    <a:pt x="26492" y="97142"/>
                  </a:lnTo>
                  <a:lnTo>
                    <a:pt x="23279" y="100368"/>
                  </a:lnTo>
                  <a:lnTo>
                    <a:pt x="23279" y="118567"/>
                  </a:lnTo>
                  <a:lnTo>
                    <a:pt x="5067" y="118567"/>
                  </a:lnTo>
                  <a:lnTo>
                    <a:pt x="1854" y="121780"/>
                  </a:lnTo>
                  <a:lnTo>
                    <a:pt x="1854" y="129730"/>
                  </a:lnTo>
                  <a:lnTo>
                    <a:pt x="5067" y="132943"/>
                  </a:lnTo>
                  <a:lnTo>
                    <a:pt x="23279" y="132943"/>
                  </a:lnTo>
                  <a:lnTo>
                    <a:pt x="23279" y="151155"/>
                  </a:lnTo>
                  <a:lnTo>
                    <a:pt x="26492" y="154368"/>
                  </a:lnTo>
                  <a:lnTo>
                    <a:pt x="34429" y="154368"/>
                  </a:lnTo>
                  <a:lnTo>
                    <a:pt x="37655" y="151155"/>
                  </a:lnTo>
                  <a:lnTo>
                    <a:pt x="37655" y="132943"/>
                  </a:lnTo>
                  <a:lnTo>
                    <a:pt x="55854" y="132943"/>
                  </a:lnTo>
                  <a:lnTo>
                    <a:pt x="59080" y="129730"/>
                  </a:lnTo>
                  <a:lnTo>
                    <a:pt x="59080" y="121780"/>
                  </a:lnTo>
                  <a:close/>
                </a:path>
                <a:path w="60960" h="255270">
                  <a:moveTo>
                    <a:pt x="60553" y="220370"/>
                  </a:moveTo>
                  <a:lnTo>
                    <a:pt x="57150" y="216966"/>
                  </a:lnTo>
                  <a:lnTo>
                    <a:pt x="52946" y="216966"/>
                  </a:lnTo>
                  <a:lnTo>
                    <a:pt x="37884" y="216966"/>
                  </a:lnTo>
                  <a:lnTo>
                    <a:pt x="37884" y="197700"/>
                  </a:lnTo>
                  <a:lnTo>
                    <a:pt x="34480" y="194297"/>
                  </a:lnTo>
                  <a:lnTo>
                    <a:pt x="26073" y="194297"/>
                  </a:lnTo>
                  <a:lnTo>
                    <a:pt x="22669" y="197700"/>
                  </a:lnTo>
                  <a:lnTo>
                    <a:pt x="22669" y="216966"/>
                  </a:lnTo>
                  <a:lnTo>
                    <a:pt x="3403" y="216966"/>
                  </a:lnTo>
                  <a:lnTo>
                    <a:pt x="0" y="220370"/>
                  </a:lnTo>
                  <a:lnTo>
                    <a:pt x="0" y="228777"/>
                  </a:lnTo>
                  <a:lnTo>
                    <a:pt x="3403" y="232181"/>
                  </a:lnTo>
                  <a:lnTo>
                    <a:pt x="22669" y="232181"/>
                  </a:lnTo>
                  <a:lnTo>
                    <a:pt x="22669" y="251447"/>
                  </a:lnTo>
                  <a:lnTo>
                    <a:pt x="26073" y="254850"/>
                  </a:lnTo>
                  <a:lnTo>
                    <a:pt x="34480" y="254850"/>
                  </a:lnTo>
                  <a:lnTo>
                    <a:pt x="37884" y="251447"/>
                  </a:lnTo>
                  <a:lnTo>
                    <a:pt x="37884" y="232181"/>
                  </a:lnTo>
                  <a:lnTo>
                    <a:pt x="57150" y="232181"/>
                  </a:lnTo>
                  <a:lnTo>
                    <a:pt x="60553" y="228777"/>
                  </a:lnTo>
                  <a:lnTo>
                    <a:pt x="60553" y="22037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5" name="object 415"/>
          <p:cNvSpPr/>
          <p:nvPr/>
        </p:nvSpPr>
        <p:spPr>
          <a:xfrm>
            <a:off x="3654521" y="86847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656377" y="85875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3658241" y="849043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0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660099" y="8393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9" name="object 419"/>
          <p:cNvGrpSpPr/>
          <p:nvPr/>
        </p:nvGrpSpPr>
        <p:grpSpPr>
          <a:xfrm>
            <a:off x="3830356" y="8709377"/>
            <a:ext cx="100965" cy="1577975"/>
            <a:chOff x="3830356" y="8709377"/>
            <a:chExt cx="100965" cy="1577975"/>
          </a:xfrm>
        </p:grpSpPr>
        <p:sp>
          <p:nvSpPr>
            <p:cNvPr id="420" name="object 420"/>
            <p:cNvSpPr/>
            <p:nvPr/>
          </p:nvSpPr>
          <p:spPr>
            <a:xfrm>
              <a:off x="3830345" y="9441408"/>
              <a:ext cx="100965" cy="845819"/>
            </a:xfrm>
            <a:custGeom>
              <a:avLst/>
              <a:gdLst/>
              <a:ahLst/>
              <a:cxnLst/>
              <a:rect l="l" t="t" r="r" b="b"/>
              <a:pathLst>
                <a:path w="100964" h="845820">
                  <a:moveTo>
                    <a:pt x="88722" y="42075"/>
                  </a:moveTo>
                  <a:lnTo>
                    <a:pt x="88709" y="31813"/>
                  </a:lnTo>
                  <a:lnTo>
                    <a:pt x="84556" y="27660"/>
                  </a:lnTo>
                  <a:lnTo>
                    <a:pt x="79438" y="27660"/>
                  </a:lnTo>
                  <a:lnTo>
                    <a:pt x="61061" y="27660"/>
                  </a:lnTo>
                  <a:lnTo>
                    <a:pt x="61061" y="4165"/>
                  </a:lnTo>
                  <a:lnTo>
                    <a:pt x="56908" y="0"/>
                  </a:lnTo>
                  <a:lnTo>
                    <a:pt x="46647" y="0"/>
                  </a:lnTo>
                  <a:lnTo>
                    <a:pt x="42494" y="4165"/>
                  </a:lnTo>
                  <a:lnTo>
                    <a:pt x="42494" y="27660"/>
                  </a:lnTo>
                  <a:lnTo>
                    <a:pt x="18999" y="27660"/>
                  </a:lnTo>
                  <a:lnTo>
                    <a:pt x="14833" y="31813"/>
                  </a:lnTo>
                  <a:lnTo>
                    <a:pt x="14833" y="42075"/>
                  </a:lnTo>
                  <a:lnTo>
                    <a:pt x="18986" y="46228"/>
                  </a:lnTo>
                  <a:lnTo>
                    <a:pt x="42494" y="46228"/>
                  </a:lnTo>
                  <a:lnTo>
                    <a:pt x="42494" y="69723"/>
                  </a:lnTo>
                  <a:lnTo>
                    <a:pt x="46647" y="73888"/>
                  </a:lnTo>
                  <a:lnTo>
                    <a:pt x="56908" y="73888"/>
                  </a:lnTo>
                  <a:lnTo>
                    <a:pt x="61061" y="69735"/>
                  </a:lnTo>
                  <a:lnTo>
                    <a:pt x="61061" y="46228"/>
                  </a:lnTo>
                  <a:lnTo>
                    <a:pt x="84556" y="46228"/>
                  </a:lnTo>
                  <a:lnTo>
                    <a:pt x="88722" y="42075"/>
                  </a:lnTo>
                  <a:close/>
                </a:path>
                <a:path w="100964" h="845820">
                  <a:moveTo>
                    <a:pt x="90182" y="124752"/>
                  </a:moveTo>
                  <a:lnTo>
                    <a:pt x="85839" y="120408"/>
                  </a:lnTo>
                  <a:lnTo>
                    <a:pt x="80479" y="120408"/>
                  </a:lnTo>
                  <a:lnTo>
                    <a:pt x="61277" y="120408"/>
                  </a:lnTo>
                  <a:lnTo>
                    <a:pt x="61277" y="95859"/>
                  </a:lnTo>
                  <a:lnTo>
                    <a:pt x="56934" y="91516"/>
                  </a:lnTo>
                  <a:lnTo>
                    <a:pt x="46228" y="91516"/>
                  </a:lnTo>
                  <a:lnTo>
                    <a:pt x="41884" y="95859"/>
                  </a:lnTo>
                  <a:lnTo>
                    <a:pt x="41884" y="120408"/>
                  </a:lnTo>
                  <a:lnTo>
                    <a:pt x="17322" y="120408"/>
                  </a:lnTo>
                  <a:lnTo>
                    <a:pt x="12992" y="124752"/>
                  </a:lnTo>
                  <a:lnTo>
                    <a:pt x="12992" y="135458"/>
                  </a:lnTo>
                  <a:lnTo>
                    <a:pt x="17335" y="139801"/>
                  </a:lnTo>
                  <a:lnTo>
                    <a:pt x="41884" y="139801"/>
                  </a:lnTo>
                  <a:lnTo>
                    <a:pt x="41884" y="164363"/>
                  </a:lnTo>
                  <a:lnTo>
                    <a:pt x="46228" y="168706"/>
                  </a:lnTo>
                  <a:lnTo>
                    <a:pt x="56946" y="168706"/>
                  </a:lnTo>
                  <a:lnTo>
                    <a:pt x="61277" y="164363"/>
                  </a:lnTo>
                  <a:lnTo>
                    <a:pt x="61277" y="139801"/>
                  </a:lnTo>
                  <a:lnTo>
                    <a:pt x="85839" y="139801"/>
                  </a:lnTo>
                  <a:lnTo>
                    <a:pt x="90182" y="135458"/>
                  </a:lnTo>
                  <a:lnTo>
                    <a:pt x="90182" y="124752"/>
                  </a:lnTo>
                  <a:close/>
                </a:path>
                <a:path w="100964" h="845820">
                  <a:moveTo>
                    <a:pt x="91655" y="217690"/>
                  </a:moveTo>
                  <a:lnTo>
                    <a:pt x="87134" y="213169"/>
                  </a:lnTo>
                  <a:lnTo>
                    <a:pt x="81534" y="213169"/>
                  </a:lnTo>
                  <a:lnTo>
                    <a:pt x="61518" y="213169"/>
                  </a:lnTo>
                  <a:lnTo>
                    <a:pt x="61518" y="187553"/>
                  </a:lnTo>
                  <a:lnTo>
                    <a:pt x="56984" y="183019"/>
                  </a:lnTo>
                  <a:lnTo>
                    <a:pt x="45808" y="183019"/>
                  </a:lnTo>
                  <a:lnTo>
                    <a:pt x="41275" y="187553"/>
                  </a:lnTo>
                  <a:lnTo>
                    <a:pt x="41275" y="213169"/>
                  </a:lnTo>
                  <a:lnTo>
                    <a:pt x="15659" y="213169"/>
                  </a:lnTo>
                  <a:lnTo>
                    <a:pt x="11137" y="217690"/>
                  </a:lnTo>
                  <a:lnTo>
                    <a:pt x="11137" y="228866"/>
                  </a:lnTo>
                  <a:lnTo>
                    <a:pt x="15659" y="233400"/>
                  </a:lnTo>
                  <a:lnTo>
                    <a:pt x="41275" y="233400"/>
                  </a:lnTo>
                  <a:lnTo>
                    <a:pt x="41275" y="259016"/>
                  </a:lnTo>
                  <a:lnTo>
                    <a:pt x="45808" y="263537"/>
                  </a:lnTo>
                  <a:lnTo>
                    <a:pt x="56984" y="263537"/>
                  </a:lnTo>
                  <a:lnTo>
                    <a:pt x="61518" y="259016"/>
                  </a:lnTo>
                  <a:lnTo>
                    <a:pt x="61518" y="233400"/>
                  </a:lnTo>
                  <a:lnTo>
                    <a:pt x="87134" y="233400"/>
                  </a:lnTo>
                  <a:lnTo>
                    <a:pt x="91655" y="228866"/>
                  </a:lnTo>
                  <a:lnTo>
                    <a:pt x="91655" y="217690"/>
                  </a:lnTo>
                  <a:close/>
                </a:path>
                <a:path w="100964" h="845820">
                  <a:moveTo>
                    <a:pt x="93129" y="310629"/>
                  </a:moveTo>
                  <a:lnTo>
                    <a:pt x="88417" y="305904"/>
                  </a:lnTo>
                  <a:lnTo>
                    <a:pt x="82600" y="305904"/>
                  </a:lnTo>
                  <a:lnTo>
                    <a:pt x="61747" y="305904"/>
                  </a:lnTo>
                  <a:lnTo>
                    <a:pt x="61747" y="279234"/>
                  </a:lnTo>
                  <a:lnTo>
                    <a:pt x="57023" y="274523"/>
                  </a:lnTo>
                  <a:lnTo>
                    <a:pt x="45389" y="274523"/>
                  </a:lnTo>
                  <a:lnTo>
                    <a:pt x="40665" y="279234"/>
                  </a:lnTo>
                  <a:lnTo>
                    <a:pt x="40665" y="305904"/>
                  </a:lnTo>
                  <a:lnTo>
                    <a:pt x="13995" y="305904"/>
                  </a:lnTo>
                  <a:lnTo>
                    <a:pt x="9271" y="310629"/>
                  </a:lnTo>
                  <a:lnTo>
                    <a:pt x="9271" y="322262"/>
                  </a:lnTo>
                  <a:lnTo>
                    <a:pt x="13995" y="326986"/>
                  </a:lnTo>
                  <a:lnTo>
                    <a:pt x="40665" y="326986"/>
                  </a:lnTo>
                  <a:lnTo>
                    <a:pt x="40665" y="353656"/>
                  </a:lnTo>
                  <a:lnTo>
                    <a:pt x="45389" y="358381"/>
                  </a:lnTo>
                  <a:lnTo>
                    <a:pt x="57023" y="358381"/>
                  </a:lnTo>
                  <a:lnTo>
                    <a:pt x="61747" y="353656"/>
                  </a:lnTo>
                  <a:lnTo>
                    <a:pt x="61747" y="326986"/>
                  </a:lnTo>
                  <a:lnTo>
                    <a:pt x="88417" y="326986"/>
                  </a:lnTo>
                  <a:lnTo>
                    <a:pt x="93129" y="322262"/>
                  </a:lnTo>
                  <a:lnTo>
                    <a:pt x="93129" y="310629"/>
                  </a:lnTo>
                  <a:close/>
                </a:path>
                <a:path w="100964" h="845820">
                  <a:moveTo>
                    <a:pt x="94602" y="403567"/>
                  </a:moveTo>
                  <a:lnTo>
                    <a:pt x="89700" y="398665"/>
                  </a:lnTo>
                  <a:lnTo>
                    <a:pt x="83642" y="398665"/>
                  </a:lnTo>
                  <a:lnTo>
                    <a:pt x="61963" y="398665"/>
                  </a:lnTo>
                  <a:lnTo>
                    <a:pt x="61963" y="370941"/>
                  </a:lnTo>
                  <a:lnTo>
                    <a:pt x="57061" y="366026"/>
                  </a:lnTo>
                  <a:lnTo>
                    <a:pt x="44958" y="366026"/>
                  </a:lnTo>
                  <a:lnTo>
                    <a:pt x="40055" y="370928"/>
                  </a:lnTo>
                  <a:lnTo>
                    <a:pt x="40055" y="398665"/>
                  </a:lnTo>
                  <a:lnTo>
                    <a:pt x="12319" y="398665"/>
                  </a:lnTo>
                  <a:lnTo>
                    <a:pt x="7416" y="403567"/>
                  </a:lnTo>
                  <a:lnTo>
                    <a:pt x="7416" y="415683"/>
                  </a:lnTo>
                  <a:lnTo>
                    <a:pt x="12319" y="420585"/>
                  </a:lnTo>
                  <a:lnTo>
                    <a:pt x="40055" y="420585"/>
                  </a:lnTo>
                  <a:lnTo>
                    <a:pt x="40055" y="448310"/>
                  </a:lnTo>
                  <a:lnTo>
                    <a:pt x="44958" y="453212"/>
                  </a:lnTo>
                  <a:lnTo>
                    <a:pt x="57061" y="453212"/>
                  </a:lnTo>
                  <a:lnTo>
                    <a:pt x="61963" y="448310"/>
                  </a:lnTo>
                  <a:lnTo>
                    <a:pt x="61963" y="420585"/>
                  </a:lnTo>
                  <a:lnTo>
                    <a:pt x="89700" y="420585"/>
                  </a:lnTo>
                  <a:lnTo>
                    <a:pt x="94602" y="415683"/>
                  </a:lnTo>
                  <a:lnTo>
                    <a:pt x="94602" y="403567"/>
                  </a:lnTo>
                  <a:close/>
                </a:path>
                <a:path w="100964" h="845820">
                  <a:moveTo>
                    <a:pt x="96075" y="496506"/>
                  </a:moveTo>
                  <a:lnTo>
                    <a:pt x="90982" y="491413"/>
                  </a:lnTo>
                  <a:lnTo>
                    <a:pt x="84696" y="491413"/>
                  </a:lnTo>
                  <a:lnTo>
                    <a:pt x="62191" y="491413"/>
                  </a:lnTo>
                  <a:lnTo>
                    <a:pt x="62191" y="462622"/>
                  </a:lnTo>
                  <a:lnTo>
                    <a:pt x="57099" y="457530"/>
                  </a:lnTo>
                  <a:lnTo>
                    <a:pt x="44551" y="457530"/>
                  </a:lnTo>
                  <a:lnTo>
                    <a:pt x="39458" y="462622"/>
                  </a:lnTo>
                  <a:lnTo>
                    <a:pt x="39458" y="491413"/>
                  </a:lnTo>
                  <a:lnTo>
                    <a:pt x="10668" y="491413"/>
                  </a:lnTo>
                  <a:lnTo>
                    <a:pt x="5575" y="496506"/>
                  </a:lnTo>
                  <a:lnTo>
                    <a:pt x="5575" y="509066"/>
                  </a:lnTo>
                  <a:lnTo>
                    <a:pt x="10668" y="514159"/>
                  </a:lnTo>
                  <a:lnTo>
                    <a:pt x="39458" y="514159"/>
                  </a:lnTo>
                  <a:lnTo>
                    <a:pt x="39458" y="542937"/>
                  </a:lnTo>
                  <a:lnTo>
                    <a:pt x="44551" y="548030"/>
                  </a:lnTo>
                  <a:lnTo>
                    <a:pt x="57099" y="548030"/>
                  </a:lnTo>
                  <a:lnTo>
                    <a:pt x="62191" y="542937"/>
                  </a:lnTo>
                  <a:lnTo>
                    <a:pt x="62191" y="514159"/>
                  </a:lnTo>
                  <a:lnTo>
                    <a:pt x="90982" y="514159"/>
                  </a:lnTo>
                  <a:lnTo>
                    <a:pt x="96075" y="509066"/>
                  </a:lnTo>
                  <a:lnTo>
                    <a:pt x="96075" y="496506"/>
                  </a:lnTo>
                  <a:close/>
                </a:path>
                <a:path w="100964" h="845820">
                  <a:moveTo>
                    <a:pt x="100495" y="775322"/>
                  </a:moveTo>
                  <a:lnTo>
                    <a:pt x="94843" y="769658"/>
                  </a:lnTo>
                  <a:lnTo>
                    <a:pt x="87858" y="769658"/>
                  </a:lnTo>
                  <a:lnTo>
                    <a:pt x="62877" y="769658"/>
                  </a:lnTo>
                  <a:lnTo>
                    <a:pt x="62877" y="737692"/>
                  </a:lnTo>
                  <a:lnTo>
                    <a:pt x="60032" y="734860"/>
                  </a:lnTo>
                  <a:lnTo>
                    <a:pt x="62649" y="732243"/>
                  </a:lnTo>
                  <a:lnTo>
                    <a:pt x="62649" y="701332"/>
                  </a:lnTo>
                  <a:lnTo>
                    <a:pt x="93560" y="701332"/>
                  </a:lnTo>
                  <a:lnTo>
                    <a:pt x="99021" y="695871"/>
                  </a:lnTo>
                  <a:lnTo>
                    <a:pt x="99021" y="682383"/>
                  </a:lnTo>
                  <a:lnTo>
                    <a:pt x="93548" y="676910"/>
                  </a:lnTo>
                  <a:lnTo>
                    <a:pt x="86817" y="676910"/>
                  </a:lnTo>
                  <a:lnTo>
                    <a:pt x="62649" y="676910"/>
                  </a:lnTo>
                  <a:lnTo>
                    <a:pt x="62649" y="645998"/>
                  </a:lnTo>
                  <a:lnTo>
                    <a:pt x="58331" y="641680"/>
                  </a:lnTo>
                  <a:lnTo>
                    <a:pt x="62420" y="637590"/>
                  </a:lnTo>
                  <a:lnTo>
                    <a:pt x="62420" y="607745"/>
                  </a:lnTo>
                  <a:lnTo>
                    <a:pt x="92265" y="607745"/>
                  </a:lnTo>
                  <a:lnTo>
                    <a:pt x="97548" y="602462"/>
                  </a:lnTo>
                  <a:lnTo>
                    <a:pt x="97548" y="589445"/>
                  </a:lnTo>
                  <a:lnTo>
                    <a:pt x="92265" y="584161"/>
                  </a:lnTo>
                  <a:lnTo>
                    <a:pt x="85763" y="584161"/>
                  </a:lnTo>
                  <a:lnTo>
                    <a:pt x="62420" y="584161"/>
                  </a:lnTo>
                  <a:lnTo>
                    <a:pt x="62420" y="554316"/>
                  </a:lnTo>
                  <a:lnTo>
                    <a:pt x="57137" y="549033"/>
                  </a:lnTo>
                  <a:lnTo>
                    <a:pt x="44119" y="549033"/>
                  </a:lnTo>
                  <a:lnTo>
                    <a:pt x="38836" y="554316"/>
                  </a:lnTo>
                  <a:lnTo>
                    <a:pt x="38836" y="584161"/>
                  </a:lnTo>
                  <a:lnTo>
                    <a:pt x="8991" y="584161"/>
                  </a:lnTo>
                  <a:lnTo>
                    <a:pt x="3708" y="589445"/>
                  </a:lnTo>
                  <a:lnTo>
                    <a:pt x="3708" y="602462"/>
                  </a:lnTo>
                  <a:lnTo>
                    <a:pt x="8991" y="607745"/>
                  </a:lnTo>
                  <a:lnTo>
                    <a:pt x="38836" y="607745"/>
                  </a:lnTo>
                  <a:lnTo>
                    <a:pt x="38836" y="637590"/>
                  </a:lnTo>
                  <a:lnTo>
                    <a:pt x="42735" y="641489"/>
                  </a:lnTo>
                  <a:lnTo>
                    <a:pt x="38227" y="645998"/>
                  </a:lnTo>
                  <a:lnTo>
                    <a:pt x="38227" y="676910"/>
                  </a:lnTo>
                  <a:lnTo>
                    <a:pt x="7315" y="676910"/>
                  </a:lnTo>
                  <a:lnTo>
                    <a:pt x="1854" y="682383"/>
                  </a:lnTo>
                  <a:lnTo>
                    <a:pt x="1854" y="695871"/>
                  </a:lnTo>
                  <a:lnTo>
                    <a:pt x="7315" y="701332"/>
                  </a:lnTo>
                  <a:lnTo>
                    <a:pt x="38227" y="701332"/>
                  </a:lnTo>
                  <a:lnTo>
                    <a:pt x="38227" y="732243"/>
                  </a:lnTo>
                  <a:lnTo>
                    <a:pt x="40640" y="734669"/>
                  </a:lnTo>
                  <a:lnTo>
                    <a:pt x="37617" y="737704"/>
                  </a:lnTo>
                  <a:lnTo>
                    <a:pt x="37617" y="769658"/>
                  </a:lnTo>
                  <a:lnTo>
                    <a:pt x="5651" y="769658"/>
                  </a:lnTo>
                  <a:lnTo>
                    <a:pt x="0" y="775322"/>
                  </a:lnTo>
                  <a:lnTo>
                    <a:pt x="0" y="789254"/>
                  </a:lnTo>
                  <a:lnTo>
                    <a:pt x="5664" y="794905"/>
                  </a:lnTo>
                  <a:lnTo>
                    <a:pt x="37617" y="794905"/>
                  </a:lnTo>
                  <a:lnTo>
                    <a:pt x="37617" y="826871"/>
                  </a:lnTo>
                  <a:lnTo>
                    <a:pt x="38569" y="827824"/>
                  </a:lnTo>
                  <a:lnTo>
                    <a:pt x="37007" y="829386"/>
                  </a:lnTo>
                  <a:lnTo>
                    <a:pt x="37007" y="845591"/>
                  </a:lnTo>
                  <a:lnTo>
                    <a:pt x="63106" y="845591"/>
                  </a:lnTo>
                  <a:lnTo>
                    <a:pt x="63106" y="829386"/>
                  </a:lnTo>
                  <a:lnTo>
                    <a:pt x="61734" y="828014"/>
                  </a:lnTo>
                  <a:lnTo>
                    <a:pt x="62877" y="826871"/>
                  </a:lnTo>
                  <a:lnTo>
                    <a:pt x="62877" y="794905"/>
                  </a:lnTo>
                  <a:lnTo>
                    <a:pt x="94843" y="794905"/>
                  </a:lnTo>
                  <a:lnTo>
                    <a:pt x="100495" y="789254"/>
                  </a:lnTo>
                  <a:lnTo>
                    <a:pt x="100495" y="77532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1" name="object 42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847042" y="9349907"/>
              <a:ext cx="70550" cy="70550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8900" y="9258400"/>
              <a:ext cx="67215" cy="67216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0737" y="9166893"/>
              <a:ext cx="63902" cy="63895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3852608" y="8709380"/>
              <a:ext cx="60960" cy="426720"/>
            </a:xfrm>
            <a:custGeom>
              <a:avLst/>
              <a:gdLst/>
              <a:ahLst/>
              <a:cxnLst/>
              <a:rect l="l" t="t" r="r" b="b"/>
              <a:pathLst>
                <a:path w="60960" h="426720">
                  <a:moveTo>
                    <a:pt x="54673" y="20345"/>
                  </a:moveTo>
                  <a:lnTo>
                    <a:pt x="52006" y="17691"/>
                  </a:lnTo>
                  <a:lnTo>
                    <a:pt x="48729" y="17691"/>
                  </a:lnTo>
                  <a:lnTo>
                    <a:pt x="36982" y="17691"/>
                  </a:lnTo>
                  <a:lnTo>
                    <a:pt x="36982" y="2667"/>
                  </a:lnTo>
                  <a:lnTo>
                    <a:pt x="34328" y="0"/>
                  </a:lnTo>
                  <a:lnTo>
                    <a:pt x="27762" y="0"/>
                  </a:lnTo>
                  <a:lnTo>
                    <a:pt x="25107" y="2667"/>
                  </a:lnTo>
                  <a:lnTo>
                    <a:pt x="25107" y="17691"/>
                  </a:lnTo>
                  <a:lnTo>
                    <a:pt x="10071" y="17691"/>
                  </a:lnTo>
                  <a:lnTo>
                    <a:pt x="7416" y="20345"/>
                  </a:lnTo>
                  <a:lnTo>
                    <a:pt x="7416" y="26911"/>
                  </a:lnTo>
                  <a:lnTo>
                    <a:pt x="10071" y="29565"/>
                  </a:lnTo>
                  <a:lnTo>
                    <a:pt x="25107" y="29565"/>
                  </a:lnTo>
                  <a:lnTo>
                    <a:pt x="25107" y="44602"/>
                  </a:lnTo>
                  <a:lnTo>
                    <a:pt x="27762" y="47256"/>
                  </a:lnTo>
                  <a:lnTo>
                    <a:pt x="34328" y="47256"/>
                  </a:lnTo>
                  <a:lnTo>
                    <a:pt x="36982" y="44602"/>
                  </a:lnTo>
                  <a:lnTo>
                    <a:pt x="36982" y="29565"/>
                  </a:lnTo>
                  <a:lnTo>
                    <a:pt x="52006" y="29565"/>
                  </a:lnTo>
                  <a:lnTo>
                    <a:pt x="54673" y="26911"/>
                  </a:lnTo>
                  <a:lnTo>
                    <a:pt x="54673" y="20345"/>
                  </a:lnTo>
                  <a:close/>
                </a:path>
                <a:path w="60960" h="426720">
                  <a:moveTo>
                    <a:pt x="56146" y="120307"/>
                  </a:moveTo>
                  <a:lnTo>
                    <a:pt x="56134" y="113284"/>
                  </a:lnTo>
                  <a:lnTo>
                    <a:pt x="53301" y="110439"/>
                  </a:lnTo>
                  <a:lnTo>
                    <a:pt x="49784" y="110439"/>
                  </a:lnTo>
                  <a:lnTo>
                    <a:pt x="37211" y="110439"/>
                  </a:lnTo>
                  <a:lnTo>
                    <a:pt x="37211" y="94348"/>
                  </a:lnTo>
                  <a:lnTo>
                    <a:pt x="34366" y="91503"/>
                  </a:lnTo>
                  <a:lnTo>
                    <a:pt x="27343" y="91503"/>
                  </a:lnTo>
                  <a:lnTo>
                    <a:pt x="24498" y="94348"/>
                  </a:lnTo>
                  <a:lnTo>
                    <a:pt x="24498" y="110439"/>
                  </a:lnTo>
                  <a:lnTo>
                    <a:pt x="8407" y="110439"/>
                  </a:lnTo>
                  <a:lnTo>
                    <a:pt x="5562" y="113284"/>
                  </a:lnTo>
                  <a:lnTo>
                    <a:pt x="5562" y="120307"/>
                  </a:lnTo>
                  <a:lnTo>
                    <a:pt x="8407" y="123151"/>
                  </a:lnTo>
                  <a:lnTo>
                    <a:pt x="24498" y="123151"/>
                  </a:lnTo>
                  <a:lnTo>
                    <a:pt x="24498" y="139242"/>
                  </a:lnTo>
                  <a:lnTo>
                    <a:pt x="27343" y="142087"/>
                  </a:lnTo>
                  <a:lnTo>
                    <a:pt x="34366" y="142087"/>
                  </a:lnTo>
                  <a:lnTo>
                    <a:pt x="37211" y="139242"/>
                  </a:lnTo>
                  <a:lnTo>
                    <a:pt x="37211" y="123151"/>
                  </a:lnTo>
                  <a:lnTo>
                    <a:pt x="53301" y="123151"/>
                  </a:lnTo>
                  <a:lnTo>
                    <a:pt x="56146" y="120307"/>
                  </a:lnTo>
                  <a:close/>
                </a:path>
                <a:path w="60960" h="426720">
                  <a:moveTo>
                    <a:pt x="57619" y="206222"/>
                  </a:moveTo>
                  <a:lnTo>
                    <a:pt x="54571" y="203200"/>
                  </a:lnTo>
                  <a:lnTo>
                    <a:pt x="50838" y="203200"/>
                  </a:lnTo>
                  <a:lnTo>
                    <a:pt x="37426" y="203200"/>
                  </a:lnTo>
                  <a:lnTo>
                    <a:pt x="37426" y="186055"/>
                  </a:lnTo>
                  <a:lnTo>
                    <a:pt x="34404" y="183019"/>
                  </a:lnTo>
                  <a:lnTo>
                    <a:pt x="26924" y="183019"/>
                  </a:lnTo>
                  <a:lnTo>
                    <a:pt x="23888" y="186055"/>
                  </a:lnTo>
                  <a:lnTo>
                    <a:pt x="23888" y="203200"/>
                  </a:lnTo>
                  <a:lnTo>
                    <a:pt x="6743" y="203200"/>
                  </a:lnTo>
                  <a:lnTo>
                    <a:pt x="3708" y="206222"/>
                  </a:lnTo>
                  <a:lnTo>
                    <a:pt x="3708" y="213702"/>
                  </a:lnTo>
                  <a:lnTo>
                    <a:pt x="6743" y="216738"/>
                  </a:lnTo>
                  <a:lnTo>
                    <a:pt x="23888" y="216738"/>
                  </a:lnTo>
                  <a:lnTo>
                    <a:pt x="23888" y="233883"/>
                  </a:lnTo>
                  <a:lnTo>
                    <a:pt x="26924" y="236918"/>
                  </a:lnTo>
                  <a:lnTo>
                    <a:pt x="34404" y="236918"/>
                  </a:lnTo>
                  <a:lnTo>
                    <a:pt x="37426" y="233883"/>
                  </a:lnTo>
                  <a:lnTo>
                    <a:pt x="37426" y="216738"/>
                  </a:lnTo>
                  <a:lnTo>
                    <a:pt x="54571" y="216738"/>
                  </a:lnTo>
                  <a:lnTo>
                    <a:pt x="57607" y="213702"/>
                  </a:lnTo>
                  <a:lnTo>
                    <a:pt x="57619" y="206222"/>
                  </a:lnTo>
                  <a:close/>
                </a:path>
                <a:path w="60960" h="426720">
                  <a:moveTo>
                    <a:pt x="59080" y="299161"/>
                  </a:moveTo>
                  <a:lnTo>
                    <a:pt x="55867" y="295935"/>
                  </a:lnTo>
                  <a:lnTo>
                    <a:pt x="51892" y="295935"/>
                  </a:lnTo>
                  <a:lnTo>
                    <a:pt x="37668" y="295935"/>
                  </a:lnTo>
                  <a:lnTo>
                    <a:pt x="37668" y="277736"/>
                  </a:lnTo>
                  <a:lnTo>
                    <a:pt x="34442" y="274523"/>
                  </a:lnTo>
                  <a:lnTo>
                    <a:pt x="26504" y="274523"/>
                  </a:lnTo>
                  <a:lnTo>
                    <a:pt x="23279" y="277736"/>
                  </a:lnTo>
                  <a:lnTo>
                    <a:pt x="23279" y="295935"/>
                  </a:lnTo>
                  <a:lnTo>
                    <a:pt x="5080" y="295935"/>
                  </a:lnTo>
                  <a:lnTo>
                    <a:pt x="1854" y="299161"/>
                  </a:lnTo>
                  <a:lnTo>
                    <a:pt x="1854" y="307098"/>
                  </a:lnTo>
                  <a:lnTo>
                    <a:pt x="5080" y="310324"/>
                  </a:lnTo>
                  <a:lnTo>
                    <a:pt x="23279" y="310324"/>
                  </a:lnTo>
                  <a:lnTo>
                    <a:pt x="23279" y="328523"/>
                  </a:lnTo>
                  <a:lnTo>
                    <a:pt x="26504" y="331749"/>
                  </a:lnTo>
                  <a:lnTo>
                    <a:pt x="34442" y="331749"/>
                  </a:lnTo>
                  <a:lnTo>
                    <a:pt x="37668" y="328523"/>
                  </a:lnTo>
                  <a:lnTo>
                    <a:pt x="37668" y="310324"/>
                  </a:lnTo>
                  <a:lnTo>
                    <a:pt x="55867" y="310324"/>
                  </a:lnTo>
                  <a:lnTo>
                    <a:pt x="59080" y="307098"/>
                  </a:lnTo>
                  <a:lnTo>
                    <a:pt x="59080" y="299161"/>
                  </a:lnTo>
                  <a:close/>
                </a:path>
                <a:path w="60960" h="426720">
                  <a:moveTo>
                    <a:pt x="60566" y="392099"/>
                  </a:moveTo>
                  <a:lnTo>
                    <a:pt x="57150" y="388683"/>
                  </a:lnTo>
                  <a:lnTo>
                    <a:pt x="52946" y="388683"/>
                  </a:lnTo>
                  <a:lnTo>
                    <a:pt x="37896" y="388683"/>
                  </a:lnTo>
                  <a:lnTo>
                    <a:pt x="37896" y="369430"/>
                  </a:lnTo>
                  <a:lnTo>
                    <a:pt x="34480" y="366014"/>
                  </a:lnTo>
                  <a:lnTo>
                    <a:pt x="26073" y="366014"/>
                  </a:lnTo>
                  <a:lnTo>
                    <a:pt x="22669" y="369430"/>
                  </a:lnTo>
                  <a:lnTo>
                    <a:pt x="22669" y="388683"/>
                  </a:lnTo>
                  <a:lnTo>
                    <a:pt x="3403" y="388683"/>
                  </a:lnTo>
                  <a:lnTo>
                    <a:pt x="0" y="392099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80" y="426580"/>
                  </a:lnTo>
                  <a:lnTo>
                    <a:pt x="37896" y="423176"/>
                  </a:lnTo>
                  <a:lnTo>
                    <a:pt x="37896" y="403910"/>
                  </a:lnTo>
                  <a:lnTo>
                    <a:pt x="57162" y="403910"/>
                  </a:lnTo>
                  <a:lnTo>
                    <a:pt x="60566" y="400507"/>
                  </a:lnTo>
                  <a:lnTo>
                    <a:pt x="60566" y="39209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5" name="object 425"/>
          <p:cNvGrpSpPr/>
          <p:nvPr/>
        </p:nvGrpSpPr>
        <p:grpSpPr>
          <a:xfrm>
            <a:off x="4034006" y="9009284"/>
            <a:ext cx="100965" cy="1278255"/>
            <a:chOff x="4034006" y="9009284"/>
            <a:chExt cx="100965" cy="1278255"/>
          </a:xfrm>
        </p:grpSpPr>
        <p:sp>
          <p:nvSpPr>
            <p:cNvPr id="426" name="object 426"/>
            <p:cNvSpPr/>
            <p:nvPr/>
          </p:nvSpPr>
          <p:spPr>
            <a:xfrm>
              <a:off x="4034002" y="9351327"/>
              <a:ext cx="100965" cy="935990"/>
            </a:xfrm>
            <a:custGeom>
              <a:avLst/>
              <a:gdLst/>
              <a:ahLst/>
              <a:cxnLst/>
              <a:rect l="l" t="t" r="r" b="b"/>
              <a:pathLst>
                <a:path w="100964" h="935990">
                  <a:moveTo>
                    <a:pt x="85763" y="28943"/>
                  </a:moveTo>
                  <a:lnTo>
                    <a:pt x="81978" y="25158"/>
                  </a:lnTo>
                  <a:lnTo>
                    <a:pt x="77317" y="25158"/>
                  </a:lnTo>
                  <a:lnTo>
                    <a:pt x="60591" y="25158"/>
                  </a:lnTo>
                  <a:lnTo>
                    <a:pt x="60591" y="3771"/>
                  </a:lnTo>
                  <a:lnTo>
                    <a:pt x="56819" y="0"/>
                  </a:lnTo>
                  <a:lnTo>
                    <a:pt x="47485" y="0"/>
                  </a:lnTo>
                  <a:lnTo>
                    <a:pt x="43700" y="3771"/>
                  </a:lnTo>
                  <a:lnTo>
                    <a:pt x="43700" y="25158"/>
                  </a:lnTo>
                  <a:lnTo>
                    <a:pt x="22326" y="25158"/>
                  </a:lnTo>
                  <a:lnTo>
                    <a:pt x="18542" y="28943"/>
                  </a:lnTo>
                  <a:lnTo>
                    <a:pt x="18542" y="38265"/>
                  </a:lnTo>
                  <a:lnTo>
                    <a:pt x="22326" y="42049"/>
                  </a:lnTo>
                  <a:lnTo>
                    <a:pt x="43700" y="42049"/>
                  </a:lnTo>
                  <a:lnTo>
                    <a:pt x="43700" y="63436"/>
                  </a:lnTo>
                  <a:lnTo>
                    <a:pt x="47485" y="67208"/>
                  </a:lnTo>
                  <a:lnTo>
                    <a:pt x="56819" y="67208"/>
                  </a:lnTo>
                  <a:lnTo>
                    <a:pt x="60591" y="63436"/>
                  </a:lnTo>
                  <a:lnTo>
                    <a:pt x="60591" y="42049"/>
                  </a:lnTo>
                  <a:lnTo>
                    <a:pt x="81978" y="42049"/>
                  </a:lnTo>
                  <a:lnTo>
                    <a:pt x="85763" y="38265"/>
                  </a:lnTo>
                  <a:lnTo>
                    <a:pt x="85763" y="28943"/>
                  </a:lnTo>
                  <a:close/>
                </a:path>
                <a:path w="100964" h="935990">
                  <a:moveTo>
                    <a:pt x="87236" y="125679"/>
                  </a:moveTo>
                  <a:lnTo>
                    <a:pt x="87223" y="115887"/>
                  </a:lnTo>
                  <a:lnTo>
                    <a:pt x="83261" y="111912"/>
                  </a:lnTo>
                  <a:lnTo>
                    <a:pt x="78371" y="111912"/>
                  </a:lnTo>
                  <a:lnTo>
                    <a:pt x="60820" y="111912"/>
                  </a:lnTo>
                  <a:lnTo>
                    <a:pt x="60820" y="89471"/>
                  </a:lnTo>
                  <a:lnTo>
                    <a:pt x="56857" y="85509"/>
                  </a:lnTo>
                  <a:lnTo>
                    <a:pt x="47066" y="85509"/>
                  </a:lnTo>
                  <a:lnTo>
                    <a:pt x="43091" y="89471"/>
                  </a:lnTo>
                  <a:lnTo>
                    <a:pt x="43091" y="111912"/>
                  </a:lnTo>
                  <a:lnTo>
                    <a:pt x="20650" y="111912"/>
                  </a:lnTo>
                  <a:lnTo>
                    <a:pt x="16687" y="115887"/>
                  </a:lnTo>
                  <a:lnTo>
                    <a:pt x="16687" y="125679"/>
                  </a:lnTo>
                  <a:lnTo>
                    <a:pt x="20650" y="129641"/>
                  </a:lnTo>
                  <a:lnTo>
                    <a:pt x="43091" y="129641"/>
                  </a:lnTo>
                  <a:lnTo>
                    <a:pt x="43091" y="152082"/>
                  </a:lnTo>
                  <a:lnTo>
                    <a:pt x="47066" y="156057"/>
                  </a:lnTo>
                  <a:lnTo>
                    <a:pt x="56857" y="156057"/>
                  </a:lnTo>
                  <a:lnTo>
                    <a:pt x="60820" y="152082"/>
                  </a:lnTo>
                  <a:lnTo>
                    <a:pt x="60820" y="129641"/>
                  </a:lnTo>
                  <a:lnTo>
                    <a:pt x="83261" y="129641"/>
                  </a:lnTo>
                  <a:lnTo>
                    <a:pt x="87236" y="125679"/>
                  </a:lnTo>
                  <a:close/>
                </a:path>
                <a:path w="100964" h="935990">
                  <a:moveTo>
                    <a:pt x="88709" y="202831"/>
                  </a:moveTo>
                  <a:lnTo>
                    <a:pt x="84556" y="198678"/>
                  </a:lnTo>
                  <a:lnTo>
                    <a:pt x="79413" y="198678"/>
                  </a:lnTo>
                  <a:lnTo>
                    <a:pt x="61048" y="198678"/>
                  </a:lnTo>
                  <a:lnTo>
                    <a:pt x="61048" y="175171"/>
                  </a:lnTo>
                  <a:lnTo>
                    <a:pt x="56896" y="171018"/>
                  </a:lnTo>
                  <a:lnTo>
                    <a:pt x="46634" y="171018"/>
                  </a:lnTo>
                  <a:lnTo>
                    <a:pt x="42481" y="175171"/>
                  </a:lnTo>
                  <a:lnTo>
                    <a:pt x="42481" y="198678"/>
                  </a:lnTo>
                  <a:lnTo>
                    <a:pt x="18986" y="198678"/>
                  </a:lnTo>
                  <a:lnTo>
                    <a:pt x="14820" y="202831"/>
                  </a:lnTo>
                  <a:lnTo>
                    <a:pt x="14820" y="213093"/>
                  </a:lnTo>
                  <a:lnTo>
                    <a:pt x="18973" y="217246"/>
                  </a:lnTo>
                  <a:lnTo>
                    <a:pt x="42481" y="217246"/>
                  </a:lnTo>
                  <a:lnTo>
                    <a:pt x="42481" y="240741"/>
                  </a:lnTo>
                  <a:lnTo>
                    <a:pt x="46634" y="244894"/>
                  </a:lnTo>
                  <a:lnTo>
                    <a:pt x="56896" y="244894"/>
                  </a:lnTo>
                  <a:lnTo>
                    <a:pt x="61048" y="240741"/>
                  </a:lnTo>
                  <a:lnTo>
                    <a:pt x="61048" y="217246"/>
                  </a:lnTo>
                  <a:lnTo>
                    <a:pt x="84543" y="217246"/>
                  </a:lnTo>
                  <a:lnTo>
                    <a:pt x="88709" y="213093"/>
                  </a:lnTo>
                  <a:lnTo>
                    <a:pt x="88709" y="202831"/>
                  </a:lnTo>
                  <a:close/>
                </a:path>
                <a:path w="100964" h="935990">
                  <a:moveTo>
                    <a:pt x="90170" y="289775"/>
                  </a:moveTo>
                  <a:lnTo>
                    <a:pt x="85826" y="285432"/>
                  </a:lnTo>
                  <a:lnTo>
                    <a:pt x="80479" y="285432"/>
                  </a:lnTo>
                  <a:lnTo>
                    <a:pt x="61277" y="285432"/>
                  </a:lnTo>
                  <a:lnTo>
                    <a:pt x="61277" y="260870"/>
                  </a:lnTo>
                  <a:lnTo>
                    <a:pt x="56934" y="256527"/>
                  </a:lnTo>
                  <a:lnTo>
                    <a:pt x="46228" y="256527"/>
                  </a:lnTo>
                  <a:lnTo>
                    <a:pt x="41884" y="260870"/>
                  </a:lnTo>
                  <a:lnTo>
                    <a:pt x="41884" y="285432"/>
                  </a:lnTo>
                  <a:lnTo>
                    <a:pt x="17322" y="285432"/>
                  </a:lnTo>
                  <a:lnTo>
                    <a:pt x="12979" y="289775"/>
                  </a:lnTo>
                  <a:lnTo>
                    <a:pt x="12979" y="300494"/>
                  </a:lnTo>
                  <a:lnTo>
                    <a:pt x="17322" y="304825"/>
                  </a:lnTo>
                  <a:lnTo>
                    <a:pt x="41884" y="304825"/>
                  </a:lnTo>
                  <a:lnTo>
                    <a:pt x="41884" y="329374"/>
                  </a:lnTo>
                  <a:lnTo>
                    <a:pt x="46228" y="333717"/>
                  </a:lnTo>
                  <a:lnTo>
                    <a:pt x="56934" y="333717"/>
                  </a:lnTo>
                  <a:lnTo>
                    <a:pt x="61277" y="329374"/>
                  </a:lnTo>
                  <a:lnTo>
                    <a:pt x="61277" y="304825"/>
                  </a:lnTo>
                  <a:lnTo>
                    <a:pt x="85826" y="304825"/>
                  </a:lnTo>
                  <a:lnTo>
                    <a:pt x="90170" y="300482"/>
                  </a:lnTo>
                  <a:lnTo>
                    <a:pt x="90170" y="289775"/>
                  </a:lnTo>
                  <a:close/>
                </a:path>
                <a:path w="100964" h="935990">
                  <a:moveTo>
                    <a:pt x="91655" y="376720"/>
                  </a:moveTo>
                  <a:lnTo>
                    <a:pt x="87122" y="372186"/>
                  </a:lnTo>
                  <a:lnTo>
                    <a:pt x="81534" y="372186"/>
                  </a:lnTo>
                  <a:lnTo>
                    <a:pt x="61506" y="372186"/>
                  </a:lnTo>
                  <a:lnTo>
                    <a:pt x="61506" y="346570"/>
                  </a:lnTo>
                  <a:lnTo>
                    <a:pt x="56984" y="342049"/>
                  </a:lnTo>
                  <a:lnTo>
                    <a:pt x="45796" y="342049"/>
                  </a:lnTo>
                  <a:lnTo>
                    <a:pt x="41275" y="346570"/>
                  </a:lnTo>
                  <a:lnTo>
                    <a:pt x="41275" y="372186"/>
                  </a:lnTo>
                  <a:lnTo>
                    <a:pt x="15659" y="372186"/>
                  </a:lnTo>
                  <a:lnTo>
                    <a:pt x="11125" y="376720"/>
                  </a:lnTo>
                  <a:lnTo>
                    <a:pt x="11125" y="387896"/>
                  </a:lnTo>
                  <a:lnTo>
                    <a:pt x="15659" y="392417"/>
                  </a:lnTo>
                  <a:lnTo>
                    <a:pt x="41275" y="392417"/>
                  </a:lnTo>
                  <a:lnTo>
                    <a:pt x="41275" y="418033"/>
                  </a:lnTo>
                  <a:lnTo>
                    <a:pt x="45796" y="422567"/>
                  </a:lnTo>
                  <a:lnTo>
                    <a:pt x="56984" y="422567"/>
                  </a:lnTo>
                  <a:lnTo>
                    <a:pt x="61506" y="418033"/>
                  </a:lnTo>
                  <a:lnTo>
                    <a:pt x="61506" y="392417"/>
                  </a:lnTo>
                  <a:lnTo>
                    <a:pt x="87122" y="392417"/>
                  </a:lnTo>
                  <a:lnTo>
                    <a:pt x="91655" y="387896"/>
                  </a:lnTo>
                  <a:lnTo>
                    <a:pt x="91655" y="376720"/>
                  </a:lnTo>
                  <a:close/>
                </a:path>
                <a:path w="100964" h="935990">
                  <a:moveTo>
                    <a:pt x="93116" y="463651"/>
                  </a:moveTo>
                  <a:lnTo>
                    <a:pt x="88404" y="458939"/>
                  </a:lnTo>
                  <a:lnTo>
                    <a:pt x="82588" y="458939"/>
                  </a:lnTo>
                  <a:lnTo>
                    <a:pt x="61734" y="458939"/>
                  </a:lnTo>
                  <a:lnTo>
                    <a:pt x="61734" y="432269"/>
                  </a:lnTo>
                  <a:lnTo>
                    <a:pt x="57010" y="427545"/>
                  </a:lnTo>
                  <a:lnTo>
                    <a:pt x="45377" y="427545"/>
                  </a:lnTo>
                  <a:lnTo>
                    <a:pt x="40652" y="432269"/>
                  </a:lnTo>
                  <a:lnTo>
                    <a:pt x="40652" y="458939"/>
                  </a:lnTo>
                  <a:lnTo>
                    <a:pt x="13982" y="458939"/>
                  </a:lnTo>
                  <a:lnTo>
                    <a:pt x="9258" y="463651"/>
                  </a:lnTo>
                  <a:lnTo>
                    <a:pt x="9258" y="475297"/>
                  </a:lnTo>
                  <a:lnTo>
                    <a:pt x="13982" y="480009"/>
                  </a:lnTo>
                  <a:lnTo>
                    <a:pt x="40652" y="480009"/>
                  </a:lnTo>
                  <a:lnTo>
                    <a:pt x="40652" y="506679"/>
                  </a:lnTo>
                  <a:lnTo>
                    <a:pt x="45377" y="511403"/>
                  </a:lnTo>
                  <a:lnTo>
                    <a:pt x="57010" y="511403"/>
                  </a:lnTo>
                  <a:lnTo>
                    <a:pt x="61734" y="506679"/>
                  </a:lnTo>
                  <a:lnTo>
                    <a:pt x="61734" y="480009"/>
                  </a:lnTo>
                  <a:lnTo>
                    <a:pt x="88404" y="480009"/>
                  </a:lnTo>
                  <a:lnTo>
                    <a:pt x="93116" y="475297"/>
                  </a:lnTo>
                  <a:lnTo>
                    <a:pt x="93116" y="463651"/>
                  </a:lnTo>
                  <a:close/>
                </a:path>
                <a:path w="100964" h="935990">
                  <a:moveTo>
                    <a:pt x="100482" y="898372"/>
                  </a:moveTo>
                  <a:lnTo>
                    <a:pt x="94830" y="892708"/>
                  </a:lnTo>
                  <a:lnTo>
                    <a:pt x="62865" y="892708"/>
                  </a:lnTo>
                  <a:lnTo>
                    <a:pt x="62865" y="860742"/>
                  </a:lnTo>
                  <a:lnTo>
                    <a:pt x="62636" y="860513"/>
                  </a:lnTo>
                  <a:lnTo>
                    <a:pt x="62636" y="830376"/>
                  </a:lnTo>
                  <a:lnTo>
                    <a:pt x="93548" y="830376"/>
                  </a:lnTo>
                  <a:lnTo>
                    <a:pt x="99009" y="824915"/>
                  </a:lnTo>
                  <a:lnTo>
                    <a:pt x="99009" y="811428"/>
                  </a:lnTo>
                  <a:lnTo>
                    <a:pt x="93548" y="805954"/>
                  </a:lnTo>
                  <a:lnTo>
                    <a:pt x="86804" y="805954"/>
                  </a:lnTo>
                  <a:lnTo>
                    <a:pt x="62636" y="805954"/>
                  </a:lnTo>
                  <a:lnTo>
                    <a:pt x="62636" y="775042"/>
                  </a:lnTo>
                  <a:lnTo>
                    <a:pt x="61315" y="773734"/>
                  </a:lnTo>
                  <a:lnTo>
                    <a:pt x="62407" y="772642"/>
                  </a:lnTo>
                  <a:lnTo>
                    <a:pt x="62407" y="742784"/>
                  </a:lnTo>
                  <a:lnTo>
                    <a:pt x="92252" y="742784"/>
                  </a:lnTo>
                  <a:lnTo>
                    <a:pt x="97536" y="737501"/>
                  </a:lnTo>
                  <a:lnTo>
                    <a:pt x="97536" y="724484"/>
                  </a:lnTo>
                  <a:lnTo>
                    <a:pt x="92265" y="719201"/>
                  </a:lnTo>
                  <a:lnTo>
                    <a:pt x="85750" y="719201"/>
                  </a:lnTo>
                  <a:lnTo>
                    <a:pt x="62407" y="719201"/>
                  </a:lnTo>
                  <a:lnTo>
                    <a:pt x="62407" y="689356"/>
                  </a:lnTo>
                  <a:lnTo>
                    <a:pt x="59601" y="686562"/>
                  </a:lnTo>
                  <a:lnTo>
                    <a:pt x="62191" y="683971"/>
                  </a:lnTo>
                  <a:lnTo>
                    <a:pt x="62191" y="655193"/>
                  </a:lnTo>
                  <a:lnTo>
                    <a:pt x="90970" y="655193"/>
                  </a:lnTo>
                  <a:lnTo>
                    <a:pt x="96062" y="650100"/>
                  </a:lnTo>
                  <a:lnTo>
                    <a:pt x="96062" y="637540"/>
                  </a:lnTo>
                  <a:lnTo>
                    <a:pt x="90970" y="632447"/>
                  </a:lnTo>
                  <a:lnTo>
                    <a:pt x="84696" y="632447"/>
                  </a:lnTo>
                  <a:lnTo>
                    <a:pt x="62191" y="632447"/>
                  </a:lnTo>
                  <a:lnTo>
                    <a:pt x="62191" y="603669"/>
                  </a:lnTo>
                  <a:lnTo>
                    <a:pt x="57899" y="599389"/>
                  </a:lnTo>
                  <a:lnTo>
                    <a:pt x="61963" y="595350"/>
                  </a:lnTo>
                  <a:lnTo>
                    <a:pt x="61963" y="567613"/>
                  </a:lnTo>
                  <a:lnTo>
                    <a:pt x="89687" y="567613"/>
                  </a:lnTo>
                  <a:lnTo>
                    <a:pt x="94602" y="562711"/>
                  </a:lnTo>
                  <a:lnTo>
                    <a:pt x="94602" y="550595"/>
                  </a:lnTo>
                  <a:lnTo>
                    <a:pt x="89687" y="545693"/>
                  </a:lnTo>
                  <a:lnTo>
                    <a:pt x="83642" y="545693"/>
                  </a:lnTo>
                  <a:lnTo>
                    <a:pt x="61963" y="545693"/>
                  </a:lnTo>
                  <a:lnTo>
                    <a:pt x="61963" y="517969"/>
                  </a:lnTo>
                  <a:lnTo>
                    <a:pt x="57061" y="513054"/>
                  </a:lnTo>
                  <a:lnTo>
                    <a:pt x="44958" y="513054"/>
                  </a:lnTo>
                  <a:lnTo>
                    <a:pt x="40043" y="517956"/>
                  </a:lnTo>
                  <a:lnTo>
                    <a:pt x="40043" y="545693"/>
                  </a:lnTo>
                  <a:lnTo>
                    <a:pt x="12319" y="545693"/>
                  </a:lnTo>
                  <a:lnTo>
                    <a:pt x="7404" y="550595"/>
                  </a:lnTo>
                  <a:lnTo>
                    <a:pt x="7404" y="562711"/>
                  </a:lnTo>
                  <a:lnTo>
                    <a:pt x="12306" y="567613"/>
                  </a:lnTo>
                  <a:lnTo>
                    <a:pt x="40043" y="567613"/>
                  </a:lnTo>
                  <a:lnTo>
                    <a:pt x="40043" y="595337"/>
                  </a:lnTo>
                  <a:lnTo>
                    <a:pt x="43903" y="599211"/>
                  </a:lnTo>
                  <a:lnTo>
                    <a:pt x="39446" y="603669"/>
                  </a:lnTo>
                  <a:lnTo>
                    <a:pt x="39446" y="632447"/>
                  </a:lnTo>
                  <a:lnTo>
                    <a:pt x="10668" y="632447"/>
                  </a:lnTo>
                  <a:lnTo>
                    <a:pt x="5575" y="637540"/>
                  </a:lnTo>
                  <a:lnTo>
                    <a:pt x="5575" y="650100"/>
                  </a:lnTo>
                  <a:lnTo>
                    <a:pt x="10668" y="655193"/>
                  </a:lnTo>
                  <a:lnTo>
                    <a:pt x="39446" y="655193"/>
                  </a:lnTo>
                  <a:lnTo>
                    <a:pt x="39446" y="683971"/>
                  </a:lnTo>
                  <a:lnTo>
                    <a:pt x="41821" y="686358"/>
                  </a:lnTo>
                  <a:lnTo>
                    <a:pt x="38823" y="689356"/>
                  </a:lnTo>
                  <a:lnTo>
                    <a:pt x="38823" y="719201"/>
                  </a:lnTo>
                  <a:lnTo>
                    <a:pt x="8978" y="719201"/>
                  </a:lnTo>
                  <a:lnTo>
                    <a:pt x="3695" y="724484"/>
                  </a:lnTo>
                  <a:lnTo>
                    <a:pt x="3695" y="737501"/>
                  </a:lnTo>
                  <a:lnTo>
                    <a:pt x="8978" y="742784"/>
                  </a:lnTo>
                  <a:lnTo>
                    <a:pt x="38823" y="742784"/>
                  </a:lnTo>
                  <a:lnTo>
                    <a:pt x="38823" y="772642"/>
                  </a:lnTo>
                  <a:lnTo>
                    <a:pt x="39712" y="773544"/>
                  </a:lnTo>
                  <a:lnTo>
                    <a:pt x="38214" y="775042"/>
                  </a:lnTo>
                  <a:lnTo>
                    <a:pt x="38214" y="805954"/>
                  </a:lnTo>
                  <a:lnTo>
                    <a:pt x="7302" y="805954"/>
                  </a:lnTo>
                  <a:lnTo>
                    <a:pt x="1841" y="811428"/>
                  </a:lnTo>
                  <a:lnTo>
                    <a:pt x="1841" y="824915"/>
                  </a:lnTo>
                  <a:lnTo>
                    <a:pt x="7302" y="830376"/>
                  </a:lnTo>
                  <a:lnTo>
                    <a:pt x="38214" y="830376"/>
                  </a:lnTo>
                  <a:lnTo>
                    <a:pt x="38214" y="860145"/>
                  </a:lnTo>
                  <a:lnTo>
                    <a:pt x="37617" y="860742"/>
                  </a:lnTo>
                  <a:lnTo>
                    <a:pt x="37617" y="892708"/>
                  </a:lnTo>
                  <a:lnTo>
                    <a:pt x="5651" y="892708"/>
                  </a:lnTo>
                  <a:lnTo>
                    <a:pt x="0" y="898372"/>
                  </a:lnTo>
                  <a:lnTo>
                    <a:pt x="0" y="912304"/>
                  </a:lnTo>
                  <a:lnTo>
                    <a:pt x="5651" y="917956"/>
                  </a:lnTo>
                  <a:lnTo>
                    <a:pt x="37617" y="917956"/>
                  </a:lnTo>
                  <a:lnTo>
                    <a:pt x="37617" y="935672"/>
                  </a:lnTo>
                  <a:lnTo>
                    <a:pt x="62865" y="935672"/>
                  </a:lnTo>
                  <a:lnTo>
                    <a:pt x="62865" y="917956"/>
                  </a:lnTo>
                  <a:lnTo>
                    <a:pt x="94830" y="917956"/>
                  </a:lnTo>
                  <a:lnTo>
                    <a:pt x="100482" y="912304"/>
                  </a:lnTo>
                  <a:lnTo>
                    <a:pt x="100482" y="89837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7" name="object 42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054387" y="9265808"/>
              <a:ext cx="63909" cy="63896"/>
            </a:xfrm>
            <a:prstGeom prst="rect">
              <a:avLst/>
            </a:prstGeom>
          </p:spPr>
        </p:pic>
        <p:sp>
          <p:nvSpPr>
            <p:cNvPr id="428" name="object 428"/>
            <p:cNvSpPr/>
            <p:nvPr/>
          </p:nvSpPr>
          <p:spPr>
            <a:xfrm>
              <a:off x="4056253" y="9009290"/>
              <a:ext cx="60960" cy="231775"/>
            </a:xfrm>
            <a:custGeom>
              <a:avLst/>
              <a:gdLst/>
              <a:ahLst/>
              <a:cxnLst/>
              <a:rect l="l" t="t" r="r" b="b"/>
              <a:pathLst>
                <a:path w="60960" h="231775">
                  <a:moveTo>
                    <a:pt x="57619" y="23202"/>
                  </a:moveTo>
                  <a:lnTo>
                    <a:pt x="54584" y="20180"/>
                  </a:lnTo>
                  <a:lnTo>
                    <a:pt x="50838" y="20180"/>
                  </a:lnTo>
                  <a:lnTo>
                    <a:pt x="37439" y="20180"/>
                  </a:lnTo>
                  <a:lnTo>
                    <a:pt x="37439" y="3035"/>
                  </a:lnTo>
                  <a:lnTo>
                    <a:pt x="34404" y="0"/>
                  </a:lnTo>
                  <a:lnTo>
                    <a:pt x="26924" y="0"/>
                  </a:lnTo>
                  <a:lnTo>
                    <a:pt x="23901" y="3035"/>
                  </a:lnTo>
                  <a:lnTo>
                    <a:pt x="23901" y="20180"/>
                  </a:lnTo>
                  <a:lnTo>
                    <a:pt x="6743" y="20180"/>
                  </a:lnTo>
                  <a:lnTo>
                    <a:pt x="3721" y="23202"/>
                  </a:lnTo>
                  <a:lnTo>
                    <a:pt x="3721" y="30683"/>
                  </a:lnTo>
                  <a:lnTo>
                    <a:pt x="6743" y="33718"/>
                  </a:lnTo>
                  <a:lnTo>
                    <a:pt x="23901" y="33718"/>
                  </a:lnTo>
                  <a:lnTo>
                    <a:pt x="23901" y="50863"/>
                  </a:lnTo>
                  <a:lnTo>
                    <a:pt x="26924" y="53898"/>
                  </a:lnTo>
                  <a:lnTo>
                    <a:pt x="34404" y="53898"/>
                  </a:lnTo>
                  <a:lnTo>
                    <a:pt x="37439" y="50863"/>
                  </a:lnTo>
                  <a:lnTo>
                    <a:pt x="37439" y="33718"/>
                  </a:lnTo>
                  <a:lnTo>
                    <a:pt x="54584" y="33718"/>
                  </a:lnTo>
                  <a:lnTo>
                    <a:pt x="57619" y="30683"/>
                  </a:lnTo>
                  <a:lnTo>
                    <a:pt x="57619" y="23202"/>
                  </a:lnTo>
                  <a:close/>
                </a:path>
                <a:path w="60960" h="231775">
                  <a:moveTo>
                    <a:pt x="59093" y="110159"/>
                  </a:moveTo>
                  <a:lnTo>
                    <a:pt x="55867" y="106934"/>
                  </a:lnTo>
                  <a:lnTo>
                    <a:pt x="51904" y="106934"/>
                  </a:lnTo>
                  <a:lnTo>
                    <a:pt x="37668" y="106934"/>
                  </a:lnTo>
                  <a:lnTo>
                    <a:pt x="37668" y="88734"/>
                  </a:lnTo>
                  <a:lnTo>
                    <a:pt x="34442" y="85509"/>
                  </a:lnTo>
                  <a:lnTo>
                    <a:pt x="26504" y="85509"/>
                  </a:lnTo>
                  <a:lnTo>
                    <a:pt x="23279" y="88734"/>
                  </a:lnTo>
                  <a:lnTo>
                    <a:pt x="23279" y="106934"/>
                  </a:lnTo>
                  <a:lnTo>
                    <a:pt x="5080" y="106934"/>
                  </a:lnTo>
                  <a:lnTo>
                    <a:pt x="1866" y="110159"/>
                  </a:lnTo>
                  <a:lnTo>
                    <a:pt x="1866" y="118097"/>
                  </a:lnTo>
                  <a:lnTo>
                    <a:pt x="5080" y="121323"/>
                  </a:lnTo>
                  <a:lnTo>
                    <a:pt x="23279" y="121323"/>
                  </a:lnTo>
                  <a:lnTo>
                    <a:pt x="23279" y="139522"/>
                  </a:lnTo>
                  <a:lnTo>
                    <a:pt x="26504" y="142735"/>
                  </a:lnTo>
                  <a:lnTo>
                    <a:pt x="34442" y="142735"/>
                  </a:lnTo>
                  <a:lnTo>
                    <a:pt x="37668" y="139522"/>
                  </a:lnTo>
                  <a:lnTo>
                    <a:pt x="37668" y="121323"/>
                  </a:lnTo>
                  <a:lnTo>
                    <a:pt x="55867" y="121323"/>
                  </a:lnTo>
                  <a:lnTo>
                    <a:pt x="59093" y="118097"/>
                  </a:lnTo>
                  <a:lnTo>
                    <a:pt x="59093" y="110159"/>
                  </a:lnTo>
                  <a:close/>
                </a:path>
                <a:path w="60960" h="231775">
                  <a:moveTo>
                    <a:pt x="60566" y="197091"/>
                  </a:moveTo>
                  <a:lnTo>
                    <a:pt x="57150" y="193687"/>
                  </a:lnTo>
                  <a:lnTo>
                    <a:pt x="52946" y="193687"/>
                  </a:lnTo>
                  <a:lnTo>
                    <a:pt x="37896" y="193687"/>
                  </a:lnTo>
                  <a:lnTo>
                    <a:pt x="37896" y="174421"/>
                  </a:lnTo>
                  <a:lnTo>
                    <a:pt x="34480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511"/>
                  </a:lnTo>
                  <a:lnTo>
                    <a:pt x="3403" y="208915"/>
                  </a:lnTo>
                  <a:lnTo>
                    <a:pt x="22669" y="208915"/>
                  </a:lnTo>
                  <a:lnTo>
                    <a:pt x="22669" y="228180"/>
                  </a:lnTo>
                  <a:lnTo>
                    <a:pt x="26073" y="231584"/>
                  </a:lnTo>
                  <a:lnTo>
                    <a:pt x="34480" y="231584"/>
                  </a:lnTo>
                  <a:lnTo>
                    <a:pt x="37896" y="228180"/>
                  </a:lnTo>
                  <a:lnTo>
                    <a:pt x="37896" y="208915"/>
                  </a:lnTo>
                  <a:lnTo>
                    <a:pt x="57150" y="208915"/>
                  </a:lnTo>
                  <a:lnTo>
                    <a:pt x="60566" y="205511"/>
                  </a:lnTo>
                  <a:lnTo>
                    <a:pt x="60566" y="19709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9" name="object 429"/>
          <p:cNvSpPr/>
          <p:nvPr/>
        </p:nvSpPr>
        <p:spPr>
          <a:xfrm>
            <a:off x="4237647" y="9368332"/>
            <a:ext cx="100965" cy="919480"/>
          </a:xfrm>
          <a:custGeom>
            <a:avLst/>
            <a:gdLst/>
            <a:ahLst/>
            <a:cxnLst/>
            <a:rect l="l" t="t" r="r" b="b"/>
            <a:pathLst>
              <a:path w="100964" h="919479">
                <a:moveTo>
                  <a:pt x="84289" y="27520"/>
                </a:moveTo>
                <a:lnTo>
                  <a:pt x="80695" y="23926"/>
                </a:lnTo>
                <a:lnTo>
                  <a:pt x="76263" y="23926"/>
                </a:lnTo>
                <a:lnTo>
                  <a:pt x="60375" y="23926"/>
                </a:lnTo>
                <a:lnTo>
                  <a:pt x="60375" y="3594"/>
                </a:lnTo>
                <a:lnTo>
                  <a:pt x="56769" y="0"/>
                </a:lnTo>
                <a:lnTo>
                  <a:pt x="47904" y="0"/>
                </a:lnTo>
                <a:lnTo>
                  <a:pt x="44310" y="3606"/>
                </a:lnTo>
                <a:lnTo>
                  <a:pt x="44310" y="23926"/>
                </a:lnTo>
                <a:lnTo>
                  <a:pt x="23977" y="23926"/>
                </a:lnTo>
                <a:lnTo>
                  <a:pt x="20383" y="27520"/>
                </a:lnTo>
                <a:lnTo>
                  <a:pt x="20383" y="36385"/>
                </a:lnTo>
                <a:lnTo>
                  <a:pt x="23977" y="39979"/>
                </a:lnTo>
                <a:lnTo>
                  <a:pt x="44310" y="39979"/>
                </a:lnTo>
                <a:lnTo>
                  <a:pt x="44310" y="60312"/>
                </a:lnTo>
                <a:lnTo>
                  <a:pt x="47904" y="63906"/>
                </a:lnTo>
                <a:lnTo>
                  <a:pt x="56769" y="63906"/>
                </a:lnTo>
                <a:lnTo>
                  <a:pt x="60375" y="60312"/>
                </a:lnTo>
                <a:lnTo>
                  <a:pt x="60375" y="39979"/>
                </a:lnTo>
                <a:lnTo>
                  <a:pt x="80695" y="39979"/>
                </a:lnTo>
                <a:lnTo>
                  <a:pt x="84289" y="36385"/>
                </a:lnTo>
                <a:lnTo>
                  <a:pt x="84289" y="27520"/>
                </a:lnTo>
                <a:close/>
              </a:path>
              <a:path w="100964" h="919479">
                <a:moveTo>
                  <a:pt x="85763" y="108267"/>
                </a:moveTo>
                <a:lnTo>
                  <a:pt x="81978" y="104482"/>
                </a:lnTo>
                <a:lnTo>
                  <a:pt x="77317" y="104482"/>
                </a:lnTo>
                <a:lnTo>
                  <a:pt x="60591" y="104482"/>
                </a:lnTo>
                <a:lnTo>
                  <a:pt x="60591" y="83096"/>
                </a:lnTo>
                <a:lnTo>
                  <a:pt x="56819" y="79324"/>
                </a:lnTo>
                <a:lnTo>
                  <a:pt x="47485" y="79324"/>
                </a:lnTo>
                <a:lnTo>
                  <a:pt x="43700" y="83096"/>
                </a:lnTo>
                <a:lnTo>
                  <a:pt x="43700" y="104482"/>
                </a:lnTo>
                <a:lnTo>
                  <a:pt x="22313" y="104482"/>
                </a:lnTo>
                <a:lnTo>
                  <a:pt x="18542" y="108267"/>
                </a:lnTo>
                <a:lnTo>
                  <a:pt x="18542" y="117589"/>
                </a:lnTo>
                <a:lnTo>
                  <a:pt x="22326" y="121373"/>
                </a:lnTo>
                <a:lnTo>
                  <a:pt x="43700" y="121373"/>
                </a:lnTo>
                <a:lnTo>
                  <a:pt x="43700" y="142760"/>
                </a:lnTo>
                <a:lnTo>
                  <a:pt x="47485" y="146532"/>
                </a:lnTo>
                <a:lnTo>
                  <a:pt x="56819" y="146532"/>
                </a:lnTo>
                <a:lnTo>
                  <a:pt x="60591" y="142760"/>
                </a:lnTo>
                <a:lnTo>
                  <a:pt x="60591" y="121373"/>
                </a:lnTo>
                <a:lnTo>
                  <a:pt x="81978" y="121373"/>
                </a:lnTo>
                <a:lnTo>
                  <a:pt x="85750" y="117589"/>
                </a:lnTo>
                <a:lnTo>
                  <a:pt x="85763" y="108267"/>
                </a:lnTo>
                <a:close/>
              </a:path>
              <a:path w="100964" h="919479">
                <a:moveTo>
                  <a:pt x="87236" y="189026"/>
                </a:moveTo>
                <a:lnTo>
                  <a:pt x="83261" y="185051"/>
                </a:lnTo>
                <a:lnTo>
                  <a:pt x="78371" y="185051"/>
                </a:lnTo>
                <a:lnTo>
                  <a:pt x="60820" y="185051"/>
                </a:lnTo>
                <a:lnTo>
                  <a:pt x="60820" y="162610"/>
                </a:lnTo>
                <a:lnTo>
                  <a:pt x="56857" y="158648"/>
                </a:lnTo>
                <a:lnTo>
                  <a:pt x="47066" y="158648"/>
                </a:lnTo>
                <a:lnTo>
                  <a:pt x="43091" y="162610"/>
                </a:lnTo>
                <a:lnTo>
                  <a:pt x="43091" y="185051"/>
                </a:lnTo>
                <a:lnTo>
                  <a:pt x="20650" y="185051"/>
                </a:lnTo>
                <a:lnTo>
                  <a:pt x="16687" y="189026"/>
                </a:lnTo>
                <a:lnTo>
                  <a:pt x="16687" y="198818"/>
                </a:lnTo>
                <a:lnTo>
                  <a:pt x="20650" y="202780"/>
                </a:lnTo>
                <a:lnTo>
                  <a:pt x="43091" y="202780"/>
                </a:lnTo>
                <a:lnTo>
                  <a:pt x="43091" y="225221"/>
                </a:lnTo>
                <a:lnTo>
                  <a:pt x="47066" y="229196"/>
                </a:lnTo>
                <a:lnTo>
                  <a:pt x="56857" y="229196"/>
                </a:lnTo>
                <a:lnTo>
                  <a:pt x="60820" y="225221"/>
                </a:lnTo>
                <a:lnTo>
                  <a:pt x="60820" y="202780"/>
                </a:lnTo>
                <a:lnTo>
                  <a:pt x="83261" y="202780"/>
                </a:lnTo>
                <a:lnTo>
                  <a:pt x="87236" y="198818"/>
                </a:lnTo>
                <a:lnTo>
                  <a:pt x="87236" y="189026"/>
                </a:lnTo>
                <a:close/>
              </a:path>
              <a:path w="100964" h="919479">
                <a:moveTo>
                  <a:pt x="88709" y="269773"/>
                </a:moveTo>
                <a:lnTo>
                  <a:pt x="84543" y="265620"/>
                </a:lnTo>
                <a:lnTo>
                  <a:pt x="79425" y="265620"/>
                </a:lnTo>
                <a:lnTo>
                  <a:pt x="61048" y="265620"/>
                </a:lnTo>
                <a:lnTo>
                  <a:pt x="61048" y="242125"/>
                </a:lnTo>
                <a:lnTo>
                  <a:pt x="56896" y="237959"/>
                </a:lnTo>
                <a:lnTo>
                  <a:pt x="46647" y="237959"/>
                </a:lnTo>
                <a:lnTo>
                  <a:pt x="42481" y="242112"/>
                </a:lnTo>
                <a:lnTo>
                  <a:pt x="42481" y="265620"/>
                </a:lnTo>
                <a:lnTo>
                  <a:pt x="18986" y="265620"/>
                </a:lnTo>
                <a:lnTo>
                  <a:pt x="14820" y="269773"/>
                </a:lnTo>
                <a:lnTo>
                  <a:pt x="14820" y="280035"/>
                </a:lnTo>
                <a:lnTo>
                  <a:pt x="18973" y="284187"/>
                </a:lnTo>
                <a:lnTo>
                  <a:pt x="42481" y="284187"/>
                </a:lnTo>
                <a:lnTo>
                  <a:pt x="42481" y="307682"/>
                </a:lnTo>
                <a:lnTo>
                  <a:pt x="46634" y="311848"/>
                </a:lnTo>
                <a:lnTo>
                  <a:pt x="56896" y="311848"/>
                </a:lnTo>
                <a:lnTo>
                  <a:pt x="61048" y="307682"/>
                </a:lnTo>
                <a:lnTo>
                  <a:pt x="61048" y="284187"/>
                </a:lnTo>
                <a:lnTo>
                  <a:pt x="84543" y="284187"/>
                </a:lnTo>
                <a:lnTo>
                  <a:pt x="88709" y="280035"/>
                </a:lnTo>
                <a:lnTo>
                  <a:pt x="88709" y="269773"/>
                </a:lnTo>
                <a:close/>
              </a:path>
              <a:path w="100964" h="919479">
                <a:moveTo>
                  <a:pt x="90182" y="350520"/>
                </a:moveTo>
                <a:lnTo>
                  <a:pt x="85839" y="346176"/>
                </a:lnTo>
                <a:lnTo>
                  <a:pt x="80479" y="346176"/>
                </a:lnTo>
                <a:lnTo>
                  <a:pt x="61277" y="346176"/>
                </a:lnTo>
                <a:lnTo>
                  <a:pt x="61277" y="321614"/>
                </a:lnTo>
                <a:lnTo>
                  <a:pt x="56934" y="317284"/>
                </a:lnTo>
                <a:lnTo>
                  <a:pt x="46228" y="317284"/>
                </a:lnTo>
                <a:lnTo>
                  <a:pt x="41884" y="321627"/>
                </a:lnTo>
                <a:lnTo>
                  <a:pt x="41884" y="346176"/>
                </a:lnTo>
                <a:lnTo>
                  <a:pt x="17322" y="346176"/>
                </a:lnTo>
                <a:lnTo>
                  <a:pt x="12992" y="350520"/>
                </a:lnTo>
                <a:lnTo>
                  <a:pt x="12992" y="361226"/>
                </a:lnTo>
                <a:lnTo>
                  <a:pt x="17335" y="365569"/>
                </a:lnTo>
                <a:lnTo>
                  <a:pt x="41884" y="365569"/>
                </a:lnTo>
                <a:lnTo>
                  <a:pt x="41884" y="390131"/>
                </a:lnTo>
                <a:lnTo>
                  <a:pt x="46228" y="394474"/>
                </a:lnTo>
                <a:lnTo>
                  <a:pt x="56934" y="394474"/>
                </a:lnTo>
                <a:lnTo>
                  <a:pt x="61277" y="390131"/>
                </a:lnTo>
                <a:lnTo>
                  <a:pt x="61277" y="365569"/>
                </a:lnTo>
                <a:lnTo>
                  <a:pt x="85839" y="365569"/>
                </a:lnTo>
                <a:lnTo>
                  <a:pt x="90182" y="361226"/>
                </a:lnTo>
                <a:lnTo>
                  <a:pt x="90182" y="350520"/>
                </a:lnTo>
                <a:close/>
              </a:path>
              <a:path w="100964" h="919479">
                <a:moveTo>
                  <a:pt x="100495" y="915301"/>
                </a:moveTo>
                <a:lnTo>
                  <a:pt x="97459" y="915301"/>
                </a:lnTo>
                <a:lnTo>
                  <a:pt x="97459" y="910221"/>
                </a:lnTo>
                <a:lnTo>
                  <a:pt x="62865" y="910221"/>
                </a:lnTo>
                <a:lnTo>
                  <a:pt x="62865" y="878471"/>
                </a:lnTo>
                <a:lnTo>
                  <a:pt x="62636" y="878471"/>
                </a:lnTo>
                <a:lnTo>
                  <a:pt x="62636" y="853998"/>
                </a:lnTo>
                <a:lnTo>
                  <a:pt x="93548" y="853998"/>
                </a:lnTo>
                <a:lnTo>
                  <a:pt x="99021" y="848525"/>
                </a:lnTo>
                <a:lnTo>
                  <a:pt x="99021" y="835037"/>
                </a:lnTo>
                <a:lnTo>
                  <a:pt x="93548" y="829576"/>
                </a:lnTo>
                <a:lnTo>
                  <a:pt x="86804" y="829576"/>
                </a:lnTo>
                <a:lnTo>
                  <a:pt x="62636" y="829576"/>
                </a:lnTo>
                <a:lnTo>
                  <a:pt x="62636" y="798664"/>
                </a:lnTo>
                <a:lnTo>
                  <a:pt x="62407" y="798436"/>
                </a:lnTo>
                <a:lnTo>
                  <a:pt x="62407" y="772591"/>
                </a:lnTo>
                <a:lnTo>
                  <a:pt x="92265" y="772591"/>
                </a:lnTo>
                <a:lnTo>
                  <a:pt x="97536" y="767308"/>
                </a:lnTo>
                <a:lnTo>
                  <a:pt x="97536" y="754291"/>
                </a:lnTo>
                <a:lnTo>
                  <a:pt x="92265" y="749007"/>
                </a:lnTo>
                <a:lnTo>
                  <a:pt x="85750" y="749007"/>
                </a:lnTo>
                <a:lnTo>
                  <a:pt x="62407" y="749007"/>
                </a:lnTo>
                <a:lnTo>
                  <a:pt x="62407" y="719150"/>
                </a:lnTo>
                <a:lnTo>
                  <a:pt x="62179" y="718934"/>
                </a:lnTo>
                <a:lnTo>
                  <a:pt x="62179" y="691184"/>
                </a:lnTo>
                <a:lnTo>
                  <a:pt x="90970" y="691184"/>
                </a:lnTo>
                <a:lnTo>
                  <a:pt x="96062" y="686092"/>
                </a:lnTo>
                <a:lnTo>
                  <a:pt x="96075" y="673531"/>
                </a:lnTo>
                <a:lnTo>
                  <a:pt x="90982" y="668439"/>
                </a:lnTo>
                <a:lnTo>
                  <a:pt x="84696" y="668439"/>
                </a:lnTo>
                <a:lnTo>
                  <a:pt x="62179" y="668439"/>
                </a:lnTo>
                <a:lnTo>
                  <a:pt x="62179" y="639660"/>
                </a:lnTo>
                <a:lnTo>
                  <a:pt x="60998" y="638492"/>
                </a:lnTo>
                <a:lnTo>
                  <a:pt x="61963" y="637527"/>
                </a:lnTo>
                <a:lnTo>
                  <a:pt x="61963" y="609790"/>
                </a:lnTo>
                <a:lnTo>
                  <a:pt x="89700" y="609790"/>
                </a:lnTo>
                <a:lnTo>
                  <a:pt x="94602" y="604888"/>
                </a:lnTo>
                <a:lnTo>
                  <a:pt x="94602" y="592785"/>
                </a:lnTo>
                <a:lnTo>
                  <a:pt x="89700" y="587883"/>
                </a:lnTo>
                <a:lnTo>
                  <a:pt x="83642" y="587883"/>
                </a:lnTo>
                <a:lnTo>
                  <a:pt x="61963" y="587883"/>
                </a:lnTo>
                <a:lnTo>
                  <a:pt x="61963" y="560146"/>
                </a:lnTo>
                <a:lnTo>
                  <a:pt x="59296" y="557491"/>
                </a:lnTo>
                <a:lnTo>
                  <a:pt x="61734" y="555053"/>
                </a:lnTo>
                <a:lnTo>
                  <a:pt x="61734" y="528383"/>
                </a:lnTo>
                <a:lnTo>
                  <a:pt x="88404" y="528383"/>
                </a:lnTo>
                <a:lnTo>
                  <a:pt x="93129" y="523671"/>
                </a:lnTo>
                <a:lnTo>
                  <a:pt x="93129" y="512025"/>
                </a:lnTo>
                <a:lnTo>
                  <a:pt x="88404" y="507314"/>
                </a:lnTo>
                <a:lnTo>
                  <a:pt x="82588" y="507314"/>
                </a:lnTo>
                <a:lnTo>
                  <a:pt x="61734" y="507314"/>
                </a:lnTo>
                <a:lnTo>
                  <a:pt x="61734" y="480644"/>
                </a:lnTo>
                <a:lnTo>
                  <a:pt x="57594" y="476516"/>
                </a:lnTo>
                <a:lnTo>
                  <a:pt x="61506" y="472605"/>
                </a:lnTo>
                <a:lnTo>
                  <a:pt x="61506" y="446989"/>
                </a:lnTo>
                <a:lnTo>
                  <a:pt x="87122" y="446989"/>
                </a:lnTo>
                <a:lnTo>
                  <a:pt x="91643" y="442455"/>
                </a:lnTo>
                <a:lnTo>
                  <a:pt x="91643" y="431279"/>
                </a:lnTo>
                <a:lnTo>
                  <a:pt x="87122" y="426745"/>
                </a:lnTo>
                <a:lnTo>
                  <a:pt x="81534" y="426745"/>
                </a:lnTo>
                <a:lnTo>
                  <a:pt x="61506" y="426745"/>
                </a:lnTo>
                <a:lnTo>
                  <a:pt x="61506" y="401129"/>
                </a:lnTo>
                <a:lnTo>
                  <a:pt x="56984" y="396608"/>
                </a:lnTo>
                <a:lnTo>
                  <a:pt x="45796" y="396608"/>
                </a:lnTo>
                <a:lnTo>
                  <a:pt x="41275" y="401129"/>
                </a:lnTo>
                <a:lnTo>
                  <a:pt x="41275" y="426745"/>
                </a:lnTo>
                <a:lnTo>
                  <a:pt x="15659" y="426745"/>
                </a:lnTo>
                <a:lnTo>
                  <a:pt x="11125" y="431279"/>
                </a:lnTo>
                <a:lnTo>
                  <a:pt x="11125" y="442455"/>
                </a:lnTo>
                <a:lnTo>
                  <a:pt x="15659" y="446989"/>
                </a:lnTo>
                <a:lnTo>
                  <a:pt x="41275" y="446989"/>
                </a:lnTo>
                <a:lnTo>
                  <a:pt x="41275" y="472605"/>
                </a:lnTo>
                <a:lnTo>
                  <a:pt x="44983" y="476326"/>
                </a:lnTo>
                <a:lnTo>
                  <a:pt x="40665" y="480644"/>
                </a:lnTo>
                <a:lnTo>
                  <a:pt x="40665" y="507314"/>
                </a:lnTo>
                <a:lnTo>
                  <a:pt x="13982" y="507314"/>
                </a:lnTo>
                <a:lnTo>
                  <a:pt x="9271" y="512025"/>
                </a:lnTo>
                <a:lnTo>
                  <a:pt x="9271" y="523671"/>
                </a:lnTo>
                <a:lnTo>
                  <a:pt x="13982" y="528383"/>
                </a:lnTo>
                <a:lnTo>
                  <a:pt x="40665" y="528383"/>
                </a:lnTo>
                <a:lnTo>
                  <a:pt x="40665" y="555053"/>
                </a:lnTo>
                <a:lnTo>
                  <a:pt x="42887" y="557301"/>
                </a:lnTo>
                <a:lnTo>
                  <a:pt x="40043" y="560146"/>
                </a:lnTo>
                <a:lnTo>
                  <a:pt x="40043" y="587883"/>
                </a:lnTo>
                <a:lnTo>
                  <a:pt x="12319" y="587883"/>
                </a:lnTo>
                <a:lnTo>
                  <a:pt x="7416" y="592785"/>
                </a:lnTo>
                <a:lnTo>
                  <a:pt x="7416" y="604888"/>
                </a:lnTo>
                <a:lnTo>
                  <a:pt x="12319" y="609790"/>
                </a:lnTo>
                <a:lnTo>
                  <a:pt x="40043" y="609790"/>
                </a:lnTo>
                <a:lnTo>
                  <a:pt x="40043" y="637527"/>
                </a:lnTo>
                <a:lnTo>
                  <a:pt x="40805" y="638289"/>
                </a:lnTo>
                <a:lnTo>
                  <a:pt x="39433" y="639660"/>
                </a:lnTo>
                <a:lnTo>
                  <a:pt x="39433" y="668439"/>
                </a:lnTo>
                <a:lnTo>
                  <a:pt x="10655" y="668439"/>
                </a:lnTo>
                <a:lnTo>
                  <a:pt x="5562" y="673531"/>
                </a:lnTo>
                <a:lnTo>
                  <a:pt x="5562" y="686092"/>
                </a:lnTo>
                <a:lnTo>
                  <a:pt x="10655" y="691184"/>
                </a:lnTo>
                <a:lnTo>
                  <a:pt x="39433" y="691184"/>
                </a:lnTo>
                <a:lnTo>
                  <a:pt x="39433" y="718553"/>
                </a:lnTo>
                <a:lnTo>
                  <a:pt x="38823" y="719150"/>
                </a:lnTo>
                <a:lnTo>
                  <a:pt x="38823" y="749007"/>
                </a:lnTo>
                <a:lnTo>
                  <a:pt x="8978" y="749007"/>
                </a:lnTo>
                <a:lnTo>
                  <a:pt x="3695" y="754291"/>
                </a:lnTo>
                <a:lnTo>
                  <a:pt x="3695" y="767308"/>
                </a:lnTo>
                <a:lnTo>
                  <a:pt x="8978" y="772591"/>
                </a:lnTo>
                <a:lnTo>
                  <a:pt x="38823" y="772591"/>
                </a:lnTo>
                <a:lnTo>
                  <a:pt x="38823" y="798055"/>
                </a:lnTo>
                <a:lnTo>
                  <a:pt x="38214" y="798664"/>
                </a:lnTo>
                <a:lnTo>
                  <a:pt x="38214" y="829576"/>
                </a:lnTo>
                <a:lnTo>
                  <a:pt x="7302" y="829576"/>
                </a:lnTo>
                <a:lnTo>
                  <a:pt x="1841" y="835037"/>
                </a:lnTo>
                <a:lnTo>
                  <a:pt x="1841" y="848525"/>
                </a:lnTo>
                <a:lnTo>
                  <a:pt x="7302" y="853998"/>
                </a:lnTo>
                <a:lnTo>
                  <a:pt x="38214" y="853998"/>
                </a:lnTo>
                <a:lnTo>
                  <a:pt x="38214" y="878471"/>
                </a:lnTo>
                <a:lnTo>
                  <a:pt x="37630" y="878471"/>
                </a:lnTo>
                <a:lnTo>
                  <a:pt x="37630" y="910221"/>
                </a:lnTo>
                <a:lnTo>
                  <a:pt x="3022" y="910221"/>
                </a:lnTo>
                <a:lnTo>
                  <a:pt x="3022" y="915301"/>
                </a:lnTo>
                <a:lnTo>
                  <a:pt x="0" y="915301"/>
                </a:lnTo>
                <a:lnTo>
                  <a:pt x="0" y="919111"/>
                </a:lnTo>
                <a:lnTo>
                  <a:pt x="100495" y="919111"/>
                </a:lnTo>
                <a:lnTo>
                  <a:pt x="100495" y="915301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0" name="object 43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443138" y="9986434"/>
            <a:ext cx="97174" cy="300564"/>
          </a:xfrm>
          <a:prstGeom prst="rect">
            <a:avLst/>
          </a:prstGeom>
        </p:spPr>
      </p:pic>
      <p:sp>
        <p:nvSpPr>
          <p:cNvPr id="431" name="object 431"/>
          <p:cNvSpPr/>
          <p:nvPr/>
        </p:nvSpPr>
        <p:spPr>
          <a:xfrm>
            <a:off x="17998568" y="193649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9" y="596"/>
                </a:moveTo>
                <a:lnTo>
                  <a:pt x="21196" y="0"/>
                </a:lnTo>
                <a:lnTo>
                  <a:pt x="23711" y="2037"/>
                </a:lnTo>
                <a:lnTo>
                  <a:pt x="25077" y="14909"/>
                </a:lnTo>
                <a:lnTo>
                  <a:pt x="37955" y="13542"/>
                </a:lnTo>
                <a:lnTo>
                  <a:pt x="40470" y="15580"/>
                </a:lnTo>
                <a:lnTo>
                  <a:pt x="41065" y="21191"/>
                </a:lnTo>
                <a:lnTo>
                  <a:pt x="39028" y="23712"/>
                </a:lnTo>
                <a:lnTo>
                  <a:pt x="36223" y="24010"/>
                </a:lnTo>
                <a:lnTo>
                  <a:pt x="26157" y="25078"/>
                </a:lnTo>
                <a:lnTo>
                  <a:pt x="27524" y="37956"/>
                </a:lnTo>
                <a:lnTo>
                  <a:pt x="25486" y="40471"/>
                </a:lnTo>
                <a:lnTo>
                  <a:pt x="19869" y="41067"/>
                </a:lnTo>
                <a:lnTo>
                  <a:pt x="17354" y="39029"/>
                </a:lnTo>
                <a:lnTo>
                  <a:pt x="15988" y="26158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6"/>
                </a:lnTo>
                <a:lnTo>
                  <a:pt x="2037" y="17355"/>
                </a:lnTo>
                <a:lnTo>
                  <a:pt x="14908" y="15988"/>
                </a:lnTo>
                <a:lnTo>
                  <a:pt x="13541" y="3111"/>
                </a:lnTo>
                <a:lnTo>
                  <a:pt x="15579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8013660" y="20638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8" y="21911"/>
                </a:lnTo>
                <a:lnTo>
                  <a:pt x="33475" y="22186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5" y="37950"/>
                </a:lnTo>
                <a:lnTo>
                  <a:pt x="16038" y="36069"/>
                </a:lnTo>
                <a:lnTo>
                  <a:pt x="14775" y="24171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6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8028733" y="219126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8" y="17987"/>
                </a:lnTo>
                <a:lnTo>
                  <a:pt x="33128" y="20127"/>
                </a:lnTo>
                <a:lnTo>
                  <a:pt x="30746" y="20380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8043838" y="2318667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8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7987" y="18552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18184404" y="189961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80" y="596"/>
                </a:moveTo>
                <a:lnTo>
                  <a:pt x="21196" y="0"/>
                </a:lnTo>
                <a:lnTo>
                  <a:pt x="23711" y="2037"/>
                </a:lnTo>
                <a:lnTo>
                  <a:pt x="25078" y="14909"/>
                </a:lnTo>
                <a:lnTo>
                  <a:pt x="37955" y="13542"/>
                </a:lnTo>
                <a:lnTo>
                  <a:pt x="40470" y="15580"/>
                </a:lnTo>
                <a:lnTo>
                  <a:pt x="41066" y="21191"/>
                </a:lnTo>
                <a:lnTo>
                  <a:pt x="39035" y="23711"/>
                </a:lnTo>
                <a:lnTo>
                  <a:pt x="36223" y="24010"/>
                </a:lnTo>
                <a:lnTo>
                  <a:pt x="26157" y="25078"/>
                </a:lnTo>
                <a:lnTo>
                  <a:pt x="27524" y="37956"/>
                </a:lnTo>
                <a:lnTo>
                  <a:pt x="25486" y="40471"/>
                </a:lnTo>
                <a:lnTo>
                  <a:pt x="19869" y="41067"/>
                </a:lnTo>
                <a:lnTo>
                  <a:pt x="17354" y="39029"/>
                </a:lnTo>
                <a:lnTo>
                  <a:pt x="15988" y="26157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6"/>
                </a:lnTo>
                <a:lnTo>
                  <a:pt x="2037" y="17355"/>
                </a:lnTo>
                <a:lnTo>
                  <a:pt x="14908" y="15988"/>
                </a:lnTo>
                <a:lnTo>
                  <a:pt x="13542" y="3111"/>
                </a:lnTo>
                <a:lnTo>
                  <a:pt x="15580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18199439" y="20264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1" y="1880"/>
                </a:lnTo>
                <a:lnTo>
                  <a:pt x="23174" y="13778"/>
                </a:lnTo>
                <a:lnTo>
                  <a:pt x="35072" y="12515"/>
                </a:lnTo>
                <a:lnTo>
                  <a:pt x="37399" y="14396"/>
                </a:lnTo>
                <a:lnTo>
                  <a:pt x="37950" y="19583"/>
                </a:lnTo>
                <a:lnTo>
                  <a:pt x="36069" y="21911"/>
                </a:lnTo>
                <a:lnTo>
                  <a:pt x="33475" y="22186"/>
                </a:lnTo>
                <a:lnTo>
                  <a:pt x="24171" y="23173"/>
                </a:lnTo>
                <a:lnTo>
                  <a:pt x="25434" y="35072"/>
                </a:lnTo>
                <a:lnTo>
                  <a:pt x="23553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6" y="24171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6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18214449" y="21531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1" y="13223"/>
                </a:lnTo>
                <a:lnTo>
                  <a:pt x="34857" y="17987"/>
                </a:lnTo>
                <a:lnTo>
                  <a:pt x="33128" y="20127"/>
                </a:lnTo>
                <a:lnTo>
                  <a:pt x="30746" y="20380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3" y="34352"/>
                </a:lnTo>
                <a:lnTo>
                  <a:pt x="16869" y="34857"/>
                </a:lnTo>
                <a:lnTo>
                  <a:pt x="14729" y="33128"/>
                </a:lnTo>
                <a:lnTo>
                  <a:pt x="13570" y="22203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3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18229490" y="227998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4" y="460"/>
                </a:moveTo>
                <a:lnTo>
                  <a:pt x="16375" y="0"/>
                </a:lnTo>
                <a:lnTo>
                  <a:pt x="18321" y="1572"/>
                </a:lnTo>
                <a:lnTo>
                  <a:pt x="19377" y="11517"/>
                </a:lnTo>
                <a:lnTo>
                  <a:pt x="29322" y="10462"/>
                </a:lnTo>
                <a:lnTo>
                  <a:pt x="31268" y="12034"/>
                </a:lnTo>
                <a:lnTo>
                  <a:pt x="31729" y="16375"/>
                </a:lnTo>
                <a:lnTo>
                  <a:pt x="30156" y="18321"/>
                </a:lnTo>
                <a:lnTo>
                  <a:pt x="27986" y="18552"/>
                </a:lnTo>
                <a:lnTo>
                  <a:pt x="20211" y="19377"/>
                </a:lnTo>
                <a:lnTo>
                  <a:pt x="21267" y="29322"/>
                </a:lnTo>
                <a:lnTo>
                  <a:pt x="19694" y="31268"/>
                </a:lnTo>
                <a:lnTo>
                  <a:pt x="15353" y="31729"/>
                </a:lnTo>
                <a:lnTo>
                  <a:pt x="13407" y="30157"/>
                </a:lnTo>
                <a:lnTo>
                  <a:pt x="12352" y="20211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7" y="12352"/>
                </a:lnTo>
                <a:lnTo>
                  <a:pt x="10462" y="2406"/>
                </a:lnTo>
                <a:lnTo>
                  <a:pt x="12034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7792214" y="19412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1" y="27225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17806885" y="20680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0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17821557" y="219489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7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7836233" y="23217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8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7603199" y="194825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1" y="27225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7617820" y="20745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1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1" y="25434"/>
                </a:lnTo>
                <a:lnTo>
                  <a:pt x="544" y="23554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7632429" y="22008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8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7647049" y="232713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8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7412761" y="194185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2" y="27225"/>
                </a:lnTo>
                <a:lnTo>
                  <a:pt x="3116" y="27523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7427261" y="206700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1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7441755" y="21921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7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6" y="21640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7456249" y="231730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7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13" y="21266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7221606" y="192861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1" y="27225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7235944" y="20523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1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7250281" y="217596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8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7264623" y="229965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7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7029527" y="190676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2" y="27225"/>
                </a:lnTo>
                <a:lnTo>
                  <a:pt x="3110" y="27524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7043677" y="20286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1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1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7057813" y="215044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8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12" y="21639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7071962" y="227229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7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6836118" y="187235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5573" y="596"/>
                </a:moveTo>
                <a:lnTo>
                  <a:pt x="21190" y="0"/>
                </a:lnTo>
                <a:lnTo>
                  <a:pt x="23710" y="2031"/>
                </a:lnTo>
                <a:lnTo>
                  <a:pt x="25077" y="14908"/>
                </a:lnTo>
                <a:lnTo>
                  <a:pt x="37949" y="13542"/>
                </a:lnTo>
                <a:lnTo>
                  <a:pt x="40470" y="15579"/>
                </a:lnTo>
                <a:lnTo>
                  <a:pt x="41065" y="21190"/>
                </a:lnTo>
                <a:lnTo>
                  <a:pt x="39034" y="23711"/>
                </a:lnTo>
                <a:lnTo>
                  <a:pt x="26157" y="25077"/>
                </a:lnTo>
                <a:lnTo>
                  <a:pt x="27523" y="37949"/>
                </a:lnTo>
                <a:lnTo>
                  <a:pt x="25492" y="40470"/>
                </a:lnTo>
                <a:lnTo>
                  <a:pt x="19875" y="41066"/>
                </a:lnTo>
                <a:lnTo>
                  <a:pt x="17355" y="39034"/>
                </a:lnTo>
                <a:lnTo>
                  <a:pt x="15988" y="26157"/>
                </a:lnTo>
                <a:lnTo>
                  <a:pt x="5921" y="27225"/>
                </a:lnTo>
                <a:lnTo>
                  <a:pt x="3116" y="27523"/>
                </a:lnTo>
                <a:lnTo>
                  <a:pt x="595" y="25486"/>
                </a:lnTo>
                <a:lnTo>
                  <a:pt x="0" y="19875"/>
                </a:lnTo>
                <a:lnTo>
                  <a:pt x="2031" y="17355"/>
                </a:lnTo>
                <a:lnTo>
                  <a:pt x="14908" y="15988"/>
                </a:lnTo>
                <a:lnTo>
                  <a:pt x="13542" y="3116"/>
                </a:lnTo>
                <a:lnTo>
                  <a:pt x="15573" y="596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6850011" y="19917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0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6863897" y="211120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8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5" y="21640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6877785" y="223065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7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6655987" y="19516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4396" y="550"/>
                </a:moveTo>
                <a:lnTo>
                  <a:pt x="19583" y="0"/>
                </a:lnTo>
                <a:lnTo>
                  <a:pt x="21910" y="1880"/>
                </a:lnTo>
                <a:lnTo>
                  <a:pt x="23173" y="13778"/>
                </a:lnTo>
                <a:lnTo>
                  <a:pt x="35071" y="12515"/>
                </a:lnTo>
                <a:lnTo>
                  <a:pt x="37398" y="14396"/>
                </a:lnTo>
                <a:lnTo>
                  <a:pt x="37949" y="19583"/>
                </a:lnTo>
                <a:lnTo>
                  <a:pt x="36069" y="21911"/>
                </a:lnTo>
                <a:lnTo>
                  <a:pt x="24170" y="23173"/>
                </a:lnTo>
                <a:lnTo>
                  <a:pt x="25433" y="35072"/>
                </a:lnTo>
                <a:lnTo>
                  <a:pt x="23552" y="37399"/>
                </a:lnTo>
                <a:lnTo>
                  <a:pt x="18366" y="37949"/>
                </a:lnTo>
                <a:lnTo>
                  <a:pt x="16038" y="36069"/>
                </a:lnTo>
                <a:lnTo>
                  <a:pt x="14775" y="24171"/>
                </a:lnTo>
                <a:lnTo>
                  <a:pt x="5471" y="25158"/>
                </a:lnTo>
                <a:lnTo>
                  <a:pt x="2877" y="25434"/>
                </a:lnTo>
                <a:lnTo>
                  <a:pt x="550" y="23553"/>
                </a:lnTo>
                <a:lnTo>
                  <a:pt x="0" y="18366"/>
                </a:lnTo>
                <a:lnTo>
                  <a:pt x="1880" y="16038"/>
                </a:lnTo>
                <a:lnTo>
                  <a:pt x="13778" y="14775"/>
                </a:lnTo>
                <a:lnTo>
                  <a:pt x="12515" y="2877"/>
                </a:lnTo>
                <a:lnTo>
                  <a:pt x="14396" y="55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6669604" y="206848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7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6" y="21640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16683228" y="218538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7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1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16473378" y="200754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223" y="505"/>
                </a:moveTo>
                <a:lnTo>
                  <a:pt x="17987" y="0"/>
                </a:lnTo>
                <a:lnTo>
                  <a:pt x="20127" y="1729"/>
                </a:lnTo>
                <a:lnTo>
                  <a:pt x="21287" y="12654"/>
                </a:lnTo>
                <a:lnTo>
                  <a:pt x="32212" y="11494"/>
                </a:lnTo>
                <a:lnTo>
                  <a:pt x="34352" y="13223"/>
                </a:lnTo>
                <a:lnTo>
                  <a:pt x="34857" y="17987"/>
                </a:lnTo>
                <a:lnTo>
                  <a:pt x="33128" y="20127"/>
                </a:lnTo>
                <a:lnTo>
                  <a:pt x="22203" y="21287"/>
                </a:lnTo>
                <a:lnTo>
                  <a:pt x="23363" y="32212"/>
                </a:lnTo>
                <a:lnTo>
                  <a:pt x="21634" y="34352"/>
                </a:lnTo>
                <a:lnTo>
                  <a:pt x="16870" y="34857"/>
                </a:lnTo>
                <a:lnTo>
                  <a:pt x="14730" y="33128"/>
                </a:lnTo>
                <a:lnTo>
                  <a:pt x="13570" y="22203"/>
                </a:lnTo>
                <a:lnTo>
                  <a:pt x="5027" y="23110"/>
                </a:lnTo>
                <a:lnTo>
                  <a:pt x="2645" y="23363"/>
                </a:lnTo>
                <a:lnTo>
                  <a:pt x="505" y="21634"/>
                </a:lnTo>
                <a:lnTo>
                  <a:pt x="0" y="16870"/>
                </a:lnTo>
                <a:lnTo>
                  <a:pt x="1729" y="14730"/>
                </a:lnTo>
                <a:lnTo>
                  <a:pt x="12654" y="13570"/>
                </a:lnTo>
                <a:lnTo>
                  <a:pt x="11494" y="2645"/>
                </a:lnTo>
                <a:lnTo>
                  <a:pt x="13223" y="50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16486652" y="21211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2035" y="460"/>
                </a:moveTo>
                <a:lnTo>
                  <a:pt x="16376" y="0"/>
                </a:lnTo>
                <a:lnTo>
                  <a:pt x="18322" y="1572"/>
                </a:lnTo>
                <a:lnTo>
                  <a:pt x="19378" y="11517"/>
                </a:lnTo>
                <a:lnTo>
                  <a:pt x="29323" y="10462"/>
                </a:lnTo>
                <a:lnTo>
                  <a:pt x="31269" y="12034"/>
                </a:lnTo>
                <a:lnTo>
                  <a:pt x="31730" y="16375"/>
                </a:lnTo>
                <a:lnTo>
                  <a:pt x="30157" y="18321"/>
                </a:lnTo>
                <a:lnTo>
                  <a:pt x="20212" y="19377"/>
                </a:lnTo>
                <a:lnTo>
                  <a:pt x="21267" y="29322"/>
                </a:lnTo>
                <a:lnTo>
                  <a:pt x="19695" y="31268"/>
                </a:lnTo>
                <a:lnTo>
                  <a:pt x="15354" y="31729"/>
                </a:lnTo>
                <a:lnTo>
                  <a:pt x="13408" y="30157"/>
                </a:lnTo>
                <a:lnTo>
                  <a:pt x="12352" y="20211"/>
                </a:lnTo>
                <a:lnTo>
                  <a:pt x="4577" y="21037"/>
                </a:lnTo>
                <a:lnTo>
                  <a:pt x="2406" y="21267"/>
                </a:lnTo>
                <a:lnTo>
                  <a:pt x="460" y="19694"/>
                </a:lnTo>
                <a:lnTo>
                  <a:pt x="0" y="15353"/>
                </a:lnTo>
                <a:lnTo>
                  <a:pt x="1572" y="13407"/>
                </a:lnTo>
                <a:lnTo>
                  <a:pt x="11518" y="12352"/>
                </a:lnTo>
                <a:lnTo>
                  <a:pt x="10462" y="2406"/>
                </a:lnTo>
                <a:lnTo>
                  <a:pt x="12035" y="460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8" name="object 468"/>
          <p:cNvGrpSpPr/>
          <p:nvPr/>
        </p:nvGrpSpPr>
        <p:grpSpPr>
          <a:xfrm>
            <a:off x="14717129" y="0"/>
            <a:ext cx="3571240" cy="1981835"/>
            <a:chOff x="14717129" y="0"/>
            <a:chExt cx="3571240" cy="1981835"/>
          </a:xfrm>
        </p:grpSpPr>
        <p:sp>
          <p:nvSpPr>
            <p:cNvPr id="469" name="object 469"/>
            <p:cNvSpPr/>
            <p:nvPr/>
          </p:nvSpPr>
          <p:spPr>
            <a:xfrm>
              <a:off x="16808336" y="1172158"/>
              <a:ext cx="1405255" cy="694055"/>
            </a:xfrm>
            <a:custGeom>
              <a:avLst/>
              <a:gdLst/>
              <a:ahLst/>
              <a:cxnLst/>
              <a:rect l="l" t="t" r="r" b="b"/>
              <a:pathLst>
                <a:path w="1405255" h="694055">
                  <a:moveTo>
                    <a:pt x="47294" y="485736"/>
                  </a:moveTo>
                  <a:lnTo>
                    <a:pt x="46609" y="479272"/>
                  </a:lnTo>
                  <a:lnTo>
                    <a:pt x="43700" y="476923"/>
                  </a:lnTo>
                  <a:lnTo>
                    <a:pt x="28879" y="478497"/>
                  </a:lnTo>
                  <a:lnTo>
                    <a:pt x="27305" y="463677"/>
                  </a:lnTo>
                  <a:lnTo>
                    <a:pt x="24409" y="461327"/>
                  </a:lnTo>
                  <a:lnTo>
                    <a:pt x="17932" y="462013"/>
                  </a:lnTo>
                  <a:lnTo>
                    <a:pt x="15595" y="464921"/>
                  </a:lnTo>
                  <a:lnTo>
                    <a:pt x="17170" y="479742"/>
                  </a:lnTo>
                  <a:lnTo>
                    <a:pt x="2336" y="481317"/>
                  </a:lnTo>
                  <a:lnTo>
                    <a:pt x="0" y="484212"/>
                  </a:lnTo>
                  <a:lnTo>
                    <a:pt x="685" y="490689"/>
                  </a:lnTo>
                  <a:lnTo>
                    <a:pt x="3581" y="493026"/>
                  </a:lnTo>
                  <a:lnTo>
                    <a:pt x="6819" y="492683"/>
                  </a:lnTo>
                  <a:lnTo>
                    <a:pt x="18415" y="491464"/>
                  </a:lnTo>
                  <a:lnTo>
                    <a:pt x="19977" y="506285"/>
                  </a:lnTo>
                  <a:lnTo>
                    <a:pt x="22885" y="508635"/>
                  </a:lnTo>
                  <a:lnTo>
                    <a:pt x="29349" y="507936"/>
                  </a:lnTo>
                  <a:lnTo>
                    <a:pt x="31699" y="505040"/>
                  </a:lnTo>
                  <a:lnTo>
                    <a:pt x="30124" y="490220"/>
                  </a:lnTo>
                  <a:lnTo>
                    <a:pt x="44945" y="488645"/>
                  </a:lnTo>
                  <a:lnTo>
                    <a:pt x="47294" y="485736"/>
                  </a:lnTo>
                  <a:close/>
                </a:path>
                <a:path w="1405255" h="694055">
                  <a:moveTo>
                    <a:pt x="58077" y="603567"/>
                  </a:moveTo>
                  <a:lnTo>
                    <a:pt x="57429" y="597522"/>
                  </a:lnTo>
                  <a:lnTo>
                    <a:pt x="54724" y="595337"/>
                  </a:lnTo>
                  <a:lnTo>
                    <a:pt x="40868" y="596798"/>
                  </a:lnTo>
                  <a:lnTo>
                    <a:pt x="39395" y="582955"/>
                  </a:lnTo>
                  <a:lnTo>
                    <a:pt x="36690" y="580758"/>
                  </a:lnTo>
                  <a:lnTo>
                    <a:pt x="30645" y="581406"/>
                  </a:lnTo>
                  <a:lnTo>
                    <a:pt x="28460" y="584111"/>
                  </a:lnTo>
                  <a:lnTo>
                    <a:pt x="29933" y="597966"/>
                  </a:lnTo>
                  <a:lnTo>
                    <a:pt x="16078" y="599440"/>
                  </a:lnTo>
                  <a:lnTo>
                    <a:pt x="13893" y="602145"/>
                  </a:lnTo>
                  <a:lnTo>
                    <a:pt x="14528" y="608190"/>
                  </a:lnTo>
                  <a:lnTo>
                    <a:pt x="17233" y="610374"/>
                  </a:lnTo>
                  <a:lnTo>
                    <a:pt x="20256" y="610057"/>
                  </a:lnTo>
                  <a:lnTo>
                    <a:pt x="31089" y="608901"/>
                  </a:lnTo>
                  <a:lnTo>
                    <a:pt x="32562" y="622757"/>
                  </a:lnTo>
                  <a:lnTo>
                    <a:pt x="35267" y="624941"/>
                  </a:lnTo>
                  <a:lnTo>
                    <a:pt x="41313" y="624306"/>
                  </a:lnTo>
                  <a:lnTo>
                    <a:pt x="43497" y="621601"/>
                  </a:lnTo>
                  <a:lnTo>
                    <a:pt x="42037" y="607745"/>
                  </a:lnTo>
                  <a:lnTo>
                    <a:pt x="55880" y="606272"/>
                  </a:lnTo>
                  <a:lnTo>
                    <a:pt x="58077" y="603567"/>
                  </a:lnTo>
                  <a:close/>
                </a:path>
                <a:path w="1405255" h="694055">
                  <a:moveTo>
                    <a:pt x="229146" y="395071"/>
                  </a:moveTo>
                  <a:lnTo>
                    <a:pt x="228409" y="388188"/>
                  </a:lnTo>
                  <a:lnTo>
                    <a:pt x="225323" y="385686"/>
                  </a:lnTo>
                  <a:lnTo>
                    <a:pt x="209524" y="387362"/>
                  </a:lnTo>
                  <a:lnTo>
                    <a:pt x="207848" y="371563"/>
                  </a:lnTo>
                  <a:lnTo>
                    <a:pt x="204762" y="369074"/>
                  </a:lnTo>
                  <a:lnTo>
                    <a:pt x="197866" y="369798"/>
                  </a:lnTo>
                  <a:lnTo>
                    <a:pt x="195364" y="372884"/>
                  </a:lnTo>
                  <a:lnTo>
                    <a:pt x="197040" y="388683"/>
                  </a:lnTo>
                  <a:lnTo>
                    <a:pt x="181241" y="390359"/>
                  </a:lnTo>
                  <a:lnTo>
                    <a:pt x="178752" y="393458"/>
                  </a:lnTo>
                  <a:lnTo>
                    <a:pt x="179476" y="400342"/>
                  </a:lnTo>
                  <a:lnTo>
                    <a:pt x="182575" y="402844"/>
                  </a:lnTo>
                  <a:lnTo>
                    <a:pt x="186016" y="402475"/>
                  </a:lnTo>
                  <a:lnTo>
                    <a:pt x="198374" y="401167"/>
                  </a:lnTo>
                  <a:lnTo>
                    <a:pt x="200050" y="416966"/>
                  </a:lnTo>
                  <a:lnTo>
                    <a:pt x="203136" y="419455"/>
                  </a:lnTo>
                  <a:lnTo>
                    <a:pt x="210032" y="418731"/>
                  </a:lnTo>
                  <a:lnTo>
                    <a:pt x="212521" y="415645"/>
                  </a:lnTo>
                  <a:lnTo>
                    <a:pt x="210845" y="399846"/>
                  </a:lnTo>
                  <a:lnTo>
                    <a:pt x="226644" y="398170"/>
                  </a:lnTo>
                  <a:lnTo>
                    <a:pt x="229146" y="395071"/>
                  </a:lnTo>
                  <a:close/>
                </a:path>
                <a:path w="1405255" h="694055">
                  <a:moveTo>
                    <a:pt x="240195" y="515315"/>
                  </a:moveTo>
                  <a:lnTo>
                    <a:pt x="239509" y="508838"/>
                  </a:lnTo>
                  <a:lnTo>
                    <a:pt x="236601" y="506501"/>
                  </a:lnTo>
                  <a:lnTo>
                    <a:pt x="221780" y="508076"/>
                  </a:lnTo>
                  <a:lnTo>
                    <a:pt x="220205" y="493242"/>
                  </a:lnTo>
                  <a:lnTo>
                    <a:pt x="217297" y="490905"/>
                  </a:lnTo>
                  <a:lnTo>
                    <a:pt x="210832" y="491591"/>
                  </a:lnTo>
                  <a:lnTo>
                    <a:pt x="208483" y="494487"/>
                  </a:lnTo>
                  <a:lnTo>
                    <a:pt x="210058" y="509320"/>
                  </a:lnTo>
                  <a:lnTo>
                    <a:pt x="195237" y="510895"/>
                  </a:lnTo>
                  <a:lnTo>
                    <a:pt x="192887" y="513791"/>
                  </a:lnTo>
                  <a:lnTo>
                    <a:pt x="193573" y="520255"/>
                  </a:lnTo>
                  <a:lnTo>
                    <a:pt x="196481" y="522605"/>
                  </a:lnTo>
                  <a:lnTo>
                    <a:pt x="199720" y="522262"/>
                  </a:lnTo>
                  <a:lnTo>
                    <a:pt x="211302" y="521030"/>
                  </a:lnTo>
                  <a:lnTo>
                    <a:pt x="212877" y="535851"/>
                  </a:lnTo>
                  <a:lnTo>
                    <a:pt x="215785" y="538200"/>
                  </a:lnTo>
                  <a:lnTo>
                    <a:pt x="222250" y="537514"/>
                  </a:lnTo>
                  <a:lnTo>
                    <a:pt x="224599" y="534619"/>
                  </a:lnTo>
                  <a:lnTo>
                    <a:pt x="223024" y="519785"/>
                  </a:lnTo>
                  <a:lnTo>
                    <a:pt x="237845" y="518210"/>
                  </a:lnTo>
                  <a:lnTo>
                    <a:pt x="240195" y="515315"/>
                  </a:lnTo>
                  <a:close/>
                </a:path>
                <a:path w="1405255" h="694055">
                  <a:moveTo>
                    <a:pt x="251218" y="635558"/>
                  </a:moveTo>
                  <a:lnTo>
                    <a:pt x="250583" y="629513"/>
                  </a:lnTo>
                  <a:lnTo>
                    <a:pt x="247865" y="627329"/>
                  </a:lnTo>
                  <a:lnTo>
                    <a:pt x="234022" y="628789"/>
                  </a:lnTo>
                  <a:lnTo>
                    <a:pt x="232549" y="614946"/>
                  </a:lnTo>
                  <a:lnTo>
                    <a:pt x="229844" y="612749"/>
                  </a:lnTo>
                  <a:lnTo>
                    <a:pt x="223799" y="613397"/>
                  </a:lnTo>
                  <a:lnTo>
                    <a:pt x="221602" y="616102"/>
                  </a:lnTo>
                  <a:lnTo>
                    <a:pt x="223075" y="629958"/>
                  </a:lnTo>
                  <a:lnTo>
                    <a:pt x="209219" y="631431"/>
                  </a:lnTo>
                  <a:lnTo>
                    <a:pt x="207035" y="634136"/>
                  </a:lnTo>
                  <a:lnTo>
                    <a:pt x="207683" y="640181"/>
                  </a:lnTo>
                  <a:lnTo>
                    <a:pt x="210388" y="642366"/>
                  </a:lnTo>
                  <a:lnTo>
                    <a:pt x="213410" y="642048"/>
                  </a:lnTo>
                  <a:lnTo>
                    <a:pt x="224231" y="640905"/>
                  </a:lnTo>
                  <a:lnTo>
                    <a:pt x="225704" y="654748"/>
                  </a:lnTo>
                  <a:lnTo>
                    <a:pt x="228422" y="656932"/>
                  </a:lnTo>
                  <a:lnTo>
                    <a:pt x="234467" y="656297"/>
                  </a:lnTo>
                  <a:lnTo>
                    <a:pt x="236651" y="653592"/>
                  </a:lnTo>
                  <a:lnTo>
                    <a:pt x="235178" y="639737"/>
                  </a:lnTo>
                  <a:lnTo>
                    <a:pt x="249034" y="638263"/>
                  </a:lnTo>
                  <a:lnTo>
                    <a:pt x="251218" y="635558"/>
                  </a:lnTo>
                  <a:close/>
                </a:path>
                <a:path w="1405255" h="694055">
                  <a:moveTo>
                    <a:pt x="409409" y="289369"/>
                  </a:moveTo>
                  <a:lnTo>
                    <a:pt x="408635" y="282054"/>
                  </a:lnTo>
                  <a:lnTo>
                    <a:pt x="405345" y="279400"/>
                  </a:lnTo>
                  <a:lnTo>
                    <a:pt x="388581" y="281190"/>
                  </a:lnTo>
                  <a:lnTo>
                    <a:pt x="386803" y="264414"/>
                  </a:lnTo>
                  <a:lnTo>
                    <a:pt x="383514" y="261759"/>
                  </a:lnTo>
                  <a:lnTo>
                    <a:pt x="376199" y="262534"/>
                  </a:lnTo>
                  <a:lnTo>
                    <a:pt x="373545" y="265823"/>
                  </a:lnTo>
                  <a:lnTo>
                    <a:pt x="375323" y="282587"/>
                  </a:lnTo>
                  <a:lnTo>
                    <a:pt x="358559" y="284378"/>
                  </a:lnTo>
                  <a:lnTo>
                    <a:pt x="355904" y="287655"/>
                  </a:lnTo>
                  <a:lnTo>
                    <a:pt x="356679" y="294970"/>
                  </a:lnTo>
                  <a:lnTo>
                    <a:pt x="359956" y="297624"/>
                  </a:lnTo>
                  <a:lnTo>
                    <a:pt x="363626" y="297230"/>
                  </a:lnTo>
                  <a:lnTo>
                    <a:pt x="376732" y="295846"/>
                  </a:lnTo>
                  <a:lnTo>
                    <a:pt x="378510" y="312610"/>
                  </a:lnTo>
                  <a:lnTo>
                    <a:pt x="381800" y="315264"/>
                  </a:lnTo>
                  <a:lnTo>
                    <a:pt x="389115" y="314490"/>
                  </a:lnTo>
                  <a:lnTo>
                    <a:pt x="391769" y="311213"/>
                  </a:lnTo>
                  <a:lnTo>
                    <a:pt x="389991" y="294436"/>
                  </a:lnTo>
                  <a:lnTo>
                    <a:pt x="406755" y="292658"/>
                  </a:lnTo>
                  <a:lnTo>
                    <a:pt x="409409" y="289369"/>
                  </a:lnTo>
                  <a:close/>
                </a:path>
                <a:path w="1405255" h="694055">
                  <a:moveTo>
                    <a:pt x="420636" y="411441"/>
                  </a:moveTo>
                  <a:lnTo>
                    <a:pt x="419900" y="404558"/>
                  </a:lnTo>
                  <a:lnTo>
                    <a:pt x="416814" y="402056"/>
                  </a:lnTo>
                  <a:lnTo>
                    <a:pt x="401015" y="403733"/>
                  </a:lnTo>
                  <a:lnTo>
                    <a:pt x="399338" y="387934"/>
                  </a:lnTo>
                  <a:lnTo>
                    <a:pt x="396252" y="385445"/>
                  </a:lnTo>
                  <a:lnTo>
                    <a:pt x="389356" y="386168"/>
                  </a:lnTo>
                  <a:lnTo>
                    <a:pt x="386867" y="389255"/>
                  </a:lnTo>
                  <a:lnTo>
                    <a:pt x="388543" y="405053"/>
                  </a:lnTo>
                  <a:lnTo>
                    <a:pt x="372745" y="406730"/>
                  </a:lnTo>
                  <a:lnTo>
                    <a:pt x="370243" y="409829"/>
                  </a:lnTo>
                  <a:lnTo>
                    <a:pt x="370979" y="416712"/>
                  </a:lnTo>
                  <a:lnTo>
                    <a:pt x="374065" y="419214"/>
                  </a:lnTo>
                  <a:lnTo>
                    <a:pt x="377507" y="418846"/>
                  </a:lnTo>
                  <a:lnTo>
                    <a:pt x="389864" y="417537"/>
                  </a:lnTo>
                  <a:lnTo>
                    <a:pt x="391541" y="433336"/>
                  </a:lnTo>
                  <a:lnTo>
                    <a:pt x="394627" y="435825"/>
                  </a:lnTo>
                  <a:lnTo>
                    <a:pt x="401523" y="435102"/>
                  </a:lnTo>
                  <a:lnTo>
                    <a:pt x="404025" y="432015"/>
                  </a:lnTo>
                  <a:lnTo>
                    <a:pt x="402348" y="416217"/>
                  </a:lnTo>
                  <a:lnTo>
                    <a:pt x="418134" y="414540"/>
                  </a:lnTo>
                  <a:lnTo>
                    <a:pt x="420636" y="411441"/>
                  </a:lnTo>
                  <a:close/>
                </a:path>
                <a:path w="1405255" h="694055">
                  <a:moveTo>
                    <a:pt x="431876" y="533514"/>
                  </a:moveTo>
                  <a:lnTo>
                    <a:pt x="431190" y="527050"/>
                  </a:lnTo>
                  <a:lnTo>
                    <a:pt x="428282" y="524700"/>
                  </a:lnTo>
                  <a:lnTo>
                    <a:pt x="413461" y="526275"/>
                  </a:lnTo>
                  <a:lnTo>
                    <a:pt x="411886" y="511454"/>
                  </a:lnTo>
                  <a:lnTo>
                    <a:pt x="408990" y="509104"/>
                  </a:lnTo>
                  <a:lnTo>
                    <a:pt x="402513" y="509790"/>
                  </a:lnTo>
                  <a:lnTo>
                    <a:pt x="400177" y="512699"/>
                  </a:lnTo>
                  <a:lnTo>
                    <a:pt x="401751" y="527519"/>
                  </a:lnTo>
                  <a:lnTo>
                    <a:pt x="386918" y="529094"/>
                  </a:lnTo>
                  <a:lnTo>
                    <a:pt x="384581" y="531990"/>
                  </a:lnTo>
                  <a:lnTo>
                    <a:pt x="385267" y="538467"/>
                  </a:lnTo>
                  <a:lnTo>
                    <a:pt x="388162" y="540804"/>
                  </a:lnTo>
                  <a:lnTo>
                    <a:pt x="391401" y="540461"/>
                  </a:lnTo>
                  <a:lnTo>
                    <a:pt x="402996" y="539229"/>
                  </a:lnTo>
                  <a:lnTo>
                    <a:pt x="404558" y="554062"/>
                  </a:lnTo>
                  <a:lnTo>
                    <a:pt x="407466" y="556399"/>
                  </a:lnTo>
                  <a:lnTo>
                    <a:pt x="413931" y="555713"/>
                  </a:lnTo>
                  <a:lnTo>
                    <a:pt x="416280" y="552818"/>
                  </a:lnTo>
                  <a:lnTo>
                    <a:pt x="414705" y="537997"/>
                  </a:lnTo>
                  <a:lnTo>
                    <a:pt x="429526" y="536422"/>
                  </a:lnTo>
                  <a:lnTo>
                    <a:pt x="431876" y="533514"/>
                  </a:lnTo>
                  <a:close/>
                </a:path>
                <a:path w="1405255" h="694055">
                  <a:moveTo>
                    <a:pt x="443103" y="655586"/>
                  </a:moveTo>
                  <a:lnTo>
                    <a:pt x="442468" y="649541"/>
                  </a:lnTo>
                  <a:lnTo>
                    <a:pt x="439750" y="647357"/>
                  </a:lnTo>
                  <a:lnTo>
                    <a:pt x="425907" y="648830"/>
                  </a:lnTo>
                  <a:lnTo>
                    <a:pt x="424434" y="634974"/>
                  </a:lnTo>
                  <a:lnTo>
                    <a:pt x="421728" y="632790"/>
                  </a:lnTo>
                  <a:lnTo>
                    <a:pt x="415683" y="633425"/>
                  </a:lnTo>
                  <a:lnTo>
                    <a:pt x="413486" y="636143"/>
                  </a:lnTo>
                  <a:lnTo>
                    <a:pt x="414959" y="649986"/>
                  </a:lnTo>
                  <a:lnTo>
                    <a:pt x="401104" y="651459"/>
                  </a:lnTo>
                  <a:lnTo>
                    <a:pt x="398919" y="654164"/>
                  </a:lnTo>
                  <a:lnTo>
                    <a:pt x="399567" y="660209"/>
                  </a:lnTo>
                  <a:lnTo>
                    <a:pt x="402272" y="662406"/>
                  </a:lnTo>
                  <a:lnTo>
                    <a:pt x="405295" y="662076"/>
                  </a:lnTo>
                  <a:lnTo>
                    <a:pt x="416115" y="660933"/>
                  </a:lnTo>
                  <a:lnTo>
                    <a:pt x="417588" y="674789"/>
                  </a:lnTo>
                  <a:lnTo>
                    <a:pt x="420306" y="676973"/>
                  </a:lnTo>
                  <a:lnTo>
                    <a:pt x="426351" y="676325"/>
                  </a:lnTo>
                  <a:lnTo>
                    <a:pt x="428536" y="673620"/>
                  </a:lnTo>
                  <a:lnTo>
                    <a:pt x="427062" y="659765"/>
                  </a:lnTo>
                  <a:lnTo>
                    <a:pt x="440918" y="658304"/>
                  </a:lnTo>
                  <a:lnTo>
                    <a:pt x="443103" y="655586"/>
                  </a:lnTo>
                  <a:close/>
                </a:path>
                <a:path w="1405255" h="694055">
                  <a:moveTo>
                    <a:pt x="588568" y="173164"/>
                  </a:moveTo>
                  <a:lnTo>
                    <a:pt x="587743" y="165417"/>
                  </a:lnTo>
                  <a:lnTo>
                    <a:pt x="584263" y="162610"/>
                  </a:lnTo>
                  <a:lnTo>
                    <a:pt x="566521" y="164490"/>
                  </a:lnTo>
                  <a:lnTo>
                    <a:pt x="564629" y="146748"/>
                  </a:lnTo>
                  <a:lnTo>
                    <a:pt x="561162" y="143941"/>
                  </a:lnTo>
                  <a:lnTo>
                    <a:pt x="553415" y="144767"/>
                  </a:lnTo>
                  <a:lnTo>
                    <a:pt x="550608" y="148234"/>
                  </a:lnTo>
                  <a:lnTo>
                    <a:pt x="552488" y="165989"/>
                  </a:lnTo>
                  <a:lnTo>
                    <a:pt x="534746" y="167868"/>
                  </a:lnTo>
                  <a:lnTo>
                    <a:pt x="531939" y="171335"/>
                  </a:lnTo>
                  <a:lnTo>
                    <a:pt x="532765" y="179082"/>
                  </a:lnTo>
                  <a:lnTo>
                    <a:pt x="536232" y="181889"/>
                  </a:lnTo>
                  <a:lnTo>
                    <a:pt x="540105" y="181483"/>
                  </a:lnTo>
                  <a:lnTo>
                    <a:pt x="553986" y="180009"/>
                  </a:lnTo>
                  <a:lnTo>
                    <a:pt x="555866" y="197764"/>
                  </a:lnTo>
                  <a:lnTo>
                    <a:pt x="559333" y="200558"/>
                  </a:lnTo>
                  <a:lnTo>
                    <a:pt x="567093" y="199745"/>
                  </a:lnTo>
                  <a:lnTo>
                    <a:pt x="569887" y="196265"/>
                  </a:lnTo>
                  <a:lnTo>
                    <a:pt x="568007" y="178523"/>
                  </a:lnTo>
                  <a:lnTo>
                    <a:pt x="585762" y="176631"/>
                  </a:lnTo>
                  <a:lnTo>
                    <a:pt x="588568" y="173164"/>
                  </a:lnTo>
                  <a:close/>
                </a:path>
                <a:path w="1405255" h="694055">
                  <a:moveTo>
                    <a:pt x="599948" y="296710"/>
                  </a:moveTo>
                  <a:lnTo>
                    <a:pt x="599173" y="289394"/>
                  </a:lnTo>
                  <a:lnTo>
                    <a:pt x="595884" y="286740"/>
                  </a:lnTo>
                  <a:lnTo>
                    <a:pt x="579120" y="288518"/>
                  </a:lnTo>
                  <a:lnTo>
                    <a:pt x="577329" y="271741"/>
                  </a:lnTo>
                  <a:lnTo>
                    <a:pt x="574052" y="269087"/>
                  </a:lnTo>
                  <a:lnTo>
                    <a:pt x="566737" y="269875"/>
                  </a:lnTo>
                  <a:lnTo>
                    <a:pt x="564083" y="273151"/>
                  </a:lnTo>
                  <a:lnTo>
                    <a:pt x="565861" y="289928"/>
                  </a:lnTo>
                  <a:lnTo>
                    <a:pt x="549097" y="291706"/>
                  </a:lnTo>
                  <a:lnTo>
                    <a:pt x="546442" y="294982"/>
                  </a:lnTo>
                  <a:lnTo>
                    <a:pt x="547204" y="302310"/>
                  </a:lnTo>
                  <a:lnTo>
                    <a:pt x="550494" y="304952"/>
                  </a:lnTo>
                  <a:lnTo>
                    <a:pt x="554151" y="304571"/>
                  </a:lnTo>
                  <a:lnTo>
                    <a:pt x="567270" y="303174"/>
                  </a:lnTo>
                  <a:lnTo>
                    <a:pt x="569048" y="319951"/>
                  </a:lnTo>
                  <a:lnTo>
                    <a:pt x="572338" y="322605"/>
                  </a:lnTo>
                  <a:lnTo>
                    <a:pt x="579653" y="321818"/>
                  </a:lnTo>
                  <a:lnTo>
                    <a:pt x="582307" y="318541"/>
                  </a:lnTo>
                  <a:lnTo>
                    <a:pt x="580517" y="301764"/>
                  </a:lnTo>
                  <a:lnTo>
                    <a:pt x="597293" y="299986"/>
                  </a:lnTo>
                  <a:lnTo>
                    <a:pt x="599948" y="296710"/>
                  </a:lnTo>
                  <a:close/>
                </a:path>
                <a:path w="1405255" h="694055">
                  <a:moveTo>
                    <a:pt x="611327" y="420255"/>
                  </a:moveTo>
                  <a:lnTo>
                    <a:pt x="610590" y="413372"/>
                  </a:lnTo>
                  <a:lnTo>
                    <a:pt x="607504" y="410870"/>
                  </a:lnTo>
                  <a:lnTo>
                    <a:pt x="591705" y="412546"/>
                  </a:lnTo>
                  <a:lnTo>
                    <a:pt x="590029" y="396748"/>
                  </a:lnTo>
                  <a:lnTo>
                    <a:pt x="586943" y="394246"/>
                  </a:lnTo>
                  <a:lnTo>
                    <a:pt x="580047" y="394982"/>
                  </a:lnTo>
                  <a:lnTo>
                    <a:pt x="577545" y="398068"/>
                  </a:lnTo>
                  <a:lnTo>
                    <a:pt x="579221" y="413867"/>
                  </a:lnTo>
                  <a:lnTo>
                    <a:pt x="563435" y="415544"/>
                  </a:lnTo>
                  <a:lnTo>
                    <a:pt x="560933" y="418642"/>
                  </a:lnTo>
                  <a:lnTo>
                    <a:pt x="561670" y="425526"/>
                  </a:lnTo>
                  <a:lnTo>
                    <a:pt x="564756" y="428028"/>
                  </a:lnTo>
                  <a:lnTo>
                    <a:pt x="568198" y="427659"/>
                  </a:lnTo>
                  <a:lnTo>
                    <a:pt x="580555" y="426351"/>
                  </a:lnTo>
                  <a:lnTo>
                    <a:pt x="582231" y="442150"/>
                  </a:lnTo>
                  <a:lnTo>
                    <a:pt x="585317" y="444639"/>
                  </a:lnTo>
                  <a:lnTo>
                    <a:pt x="592213" y="443915"/>
                  </a:lnTo>
                  <a:lnTo>
                    <a:pt x="594702" y="440817"/>
                  </a:lnTo>
                  <a:lnTo>
                    <a:pt x="593026" y="425030"/>
                  </a:lnTo>
                  <a:lnTo>
                    <a:pt x="608825" y="423354"/>
                  </a:lnTo>
                  <a:lnTo>
                    <a:pt x="611327" y="420255"/>
                  </a:lnTo>
                  <a:close/>
                </a:path>
                <a:path w="1405255" h="694055">
                  <a:moveTo>
                    <a:pt x="622719" y="543801"/>
                  </a:moveTo>
                  <a:lnTo>
                    <a:pt x="622033" y="537324"/>
                  </a:lnTo>
                  <a:lnTo>
                    <a:pt x="619137" y="534987"/>
                  </a:lnTo>
                  <a:lnTo>
                    <a:pt x="604316" y="536549"/>
                  </a:lnTo>
                  <a:lnTo>
                    <a:pt x="602742" y="521728"/>
                  </a:lnTo>
                  <a:lnTo>
                    <a:pt x="599833" y="519391"/>
                  </a:lnTo>
                  <a:lnTo>
                    <a:pt x="593369" y="520077"/>
                  </a:lnTo>
                  <a:lnTo>
                    <a:pt x="591019" y="522973"/>
                  </a:lnTo>
                  <a:lnTo>
                    <a:pt x="592594" y="537794"/>
                  </a:lnTo>
                  <a:lnTo>
                    <a:pt x="577773" y="539369"/>
                  </a:lnTo>
                  <a:lnTo>
                    <a:pt x="575424" y="542277"/>
                  </a:lnTo>
                  <a:lnTo>
                    <a:pt x="576110" y="548741"/>
                  </a:lnTo>
                  <a:lnTo>
                    <a:pt x="579018" y="551091"/>
                  </a:lnTo>
                  <a:lnTo>
                    <a:pt x="582244" y="550748"/>
                  </a:lnTo>
                  <a:lnTo>
                    <a:pt x="593839" y="549516"/>
                  </a:lnTo>
                  <a:lnTo>
                    <a:pt x="595414" y="564337"/>
                  </a:lnTo>
                  <a:lnTo>
                    <a:pt x="598309" y="566686"/>
                  </a:lnTo>
                  <a:lnTo>
                    <a:pt x="604786" y="566000"/>
                  </a:lnTo>
                  <a:lnTo>
                    <a:pt x="607123" y="563092"/>
                  </a:lnTo>
                  <a:lnTo>
                    <a:pt x="605561" y="548271"/>
                  </a:lnTo>
                  <a:lnTo>
                    <a:pt x="620382" y="546696"/>
                  </a:lnTo>
                  <a:lnTo>
                    <a:pt x="622719" y="543801"/>
                  </a:lnTo>
                  <a:close/>
                </a:path>
                <a:path w="1405255" h="694055">
                  <a:moveTo>
                    <a:pt x="634111" y="667346"/>
                  </a:moveTo>
                  <a:lnTo>
                    <a:pt x="633463" y="661301"/>
                  </a:lnTo>
                  <a:lnTo>
                    <a:pt x="630758" y="659104"/>
                  </a:lnTo>
                  <a:lnTo>
                    <a:pt x="616902" y="660577"/>
                  </a:lnTo>
                  <a:lnTo>
                    <a:pt x="615442" y="646722"/>
                  </a:lnTo>
                  <a:lnTo>
                    <a:pt x="612724" y="644537"/>
                  </a:lnTo>
                  <a:lnTo>
                    <a:pt x="606679" y="645185"/>
                  </a:lnTo>
                  <a:lnTo>
                    <a:pt x="604494" y="647890"/>
                  </a:lnTo>
                  <a:lnTo>
                    <a:pt x="605967" y="661746"/>
                  </a:lnTo>
                  <a:lnTo>
                    <a:pt x="592112" y="663206"/>
                  </a:lnTo>
                  <a:lnTo>
                    <a:pt x="589927" y="665924"/>
                  </a:lnTo>
                  <a:lnTo>
                    <a:pt x="590562" y="671969"/>
                  </a:lnTo>
                  <a:lnTo>
                    <a:pt x="593280" y="674154"/>
                  </a:lnTo>
                  <a:lnTo>
                    <a:pt x="596303" y="673836"/>
                  </a:lnTo>
                  <a:lnTo>
                    <a:pt x="607123" y="672680"/>
                  </a:lnTo>
                  <a:lnTo>
                    <a:pt x="608596" y="686536"/>
                  </a:lnTo>
                  <a:lnTo>
                    <a:pt x="611301" y="688721"/>
                  </a:lnTo>
                  <a:lnTo>
                    <a:pt x="617347" y="688086"/>
                  </a:lnTo>
                  <a:lnTo>
                    <a:pt x="619544" y="685368"/>
                  </a:lnTo>
                  <a:lnTo>
                    <a:pt x="618070" y="671525"/>
                  </a:lnTo>
                  <a:lnTo>
                    <a:pt x="631926" y="670052"/>
                  </a:lnTo>
                  <a:lnTo>
                    <a:pt x="634111" y="667346"/>
                  </a:lnTo>
                  <a:close/>
                </a:path>
                <a:path w="1405255" h="694055">
                  <a:moveTo>
                    <a:pt x="778395" y="173850"/>
                  </a:moveTo>
                  <a:lnTo>
                    <a:pt x="777570" y="166103"/>
                  </a:lnTo>
                  <a:lnTo>
                    <a:pt x="774103" y="163296"/>
                  </a:lnTo>
                  <a:lnTo>
                    <a:pt x="756348" y="165176"/>
                  </a:lnTo>
                  <a:lnTo>
                    <a:pt x="754468" y="147434"/>
                  </a:lnTo>
                  <a:lnTo>
                    <a:pt x="750989" y="144627"/>
                  </a:lnTo>
                  <a:lnTo>
                    <a:pt x="743242" y="145453"/>
                  </a:lnTo>
                  <a:lnTo>
                    <a:pt x="740435" y="148920"/>
                  </a:lnTo>
                  <a:lnTo>
                    <a:pt x="742327" y="166674"/>
                  </a:lnTo>
                  <a:lnTo>
                    <a:pt x="724573" y="168554"/>
                  </a:lnTo>
                  <a:lnTo>
                    <a:pt x="721766" y="172021"/>
                  </a:lnTo>
                  <a:lnTo>
                    <a:pt x="722591" y="179781"/>
                  </a:lnTo>
                  <a:lnTo>
                    <a:pt x="726059" y="182575"/>
                  </a:lnTo>
                  <a:lnTo>
                    <a:pt x="729932" y="182168"/>
                  </a:lnTo>
                  <a:lnTo>
                    <a:pt x="743813" y="180695"/>
                  </a:lnTo>
                  <a:lnTo>
                    <a:pt x="745693" y="198450"/>
                  </a:lnTo>
                  <a:lnTo>
                    <a:pt x="749173" y="201256"/>
                  </a:lnTo>
                  <a:lnTo>
                    <a:pt x="756920" y="200431"/>
                  </a:lnTo>
                  <a:lnTo>
                    <a:pt x="759726" y="196951"/>
                  </a:lnTo>
                  <a:lnTo>
                    <a:pt x="757834" y="179209"/>
                  </a:lnTo>
                  <a:lnTo>
                    <a:pt x="775589" y="177317"/>
                  </a:lnTo>
                  <a:lnTo>
                    <a:pt x="778395" y="173850"/>
                  </a:lnTo>
                  <a:close/>
                </a:path>
                <a:path w="1405255" h="694055">
                  <a:moveTo>
                    <a:pt x="789889" y="298538"/>
                  </a:moveTo>
                  <a:lnTo>
                    <a:pt x="789114" y="291223"/>
                  </a:lnTo>
                  <a:lnTo>
                    <a:pt x="785837" y="288569"/>
                  </a:lnTo>
                  <a:lnTo>
                    <a:pt x="769061" y="290347"/>
                  </a:lnTo>
                  <a:lnTo>
                    <a:pt x="767283" y="273570"/>
                  </a:lnTo>
                  <a:lnTo>
                    <a:pt x="763993" y="270916"/>
                  </a:lnTo>
                  <a:lnTo>
                    <a:pt x="756678" y="271703"/>
                  </a:lnTo>
                  <a:lnTo>
                    <a:pt x="754024" y="274980"/>
                  </a:lnTo>
                  <a:lnTo>
                    <a:pt x="755815" y="291757"/>
                  </a:lnTo>
                  <a:lnTo>
                    <a:pt x="739038" y="293535"/>
                  </a:lnTo>
                  <a:lnTo>
                    <a:pt x="736384" y="296811"/>
                  </a:lnTo>
                  <a:lnTo>
                    <a:pt x="737158" y="304139"/>
                  </a:lnTo>
                  <a:lnTo>
                    <a:pt x="740448" y="306781"/>
                  </a:lnTo>
                  <a:lnTo>
                    <a:pt x="744105" y="306400"/>
                  </a:lnTo>
                  <a:lnTo>
                    <a:pt x="757212" y="305003"/>
                  </a:lnTo>
                  <a:lnTo>
                    <a:pt x="758990" y="321779"/>
                  </a:lnTo>
                  <a:lnTo>
                    <a:pt x="762279" y="324434"/>
                  </a:lnTo>
                  <a:lnTo>
                    <a:pt x="769594" y="323659"/>
                  </a:lnTo>
                  <a:lnTo>
                    <a:pt x="772248" y="320370"/>
                  </a:lnTo>
                  <a:lnTo>
                    <a:pt x="770470" y="303593"/>
                  </a:lnTo>
                  <a:lnTo>
                    <a:pt x="787234" y="301815"/>
                  </a:lnTo>
                  <a:lnTo>
                    <a:pt x="789889" y="298538"/>
                  </a:lnTo>
                  <a:close/>
                </a:path>
                <a:path w="1405255" h="694055">
                  <a:moveTo>
                    <a:pt x="801395" y="423227"/>
                  </a:moveTo>
                  <a:lnTo>
                    <a:pt x="800671" y="416344"/>
                  </a:lnTo>
                  <a:lnTo>
                    <a:pt x="797572" y="413842"/>
                  </a:lnTo>
                  <a:lnTo>
                    <a:pt x="781773" y="415518"/>
                  </a:lnTo>
                  <a:lnTo>
                    <a:pt x="780097" y="399719"/>
                  </a:lnTo>
                  <a:lnTo>
                    <a:pt x="777011" y="397217"/>
                  </a:lnTo>
                  <a:lnTo>
                    <a:pt x="770115" y="397954"/>
                  </a:lnTo>
                  <a:lnTo>
                    <a:pt x="767626" y="401040"/>
                  </a:lnTo>
                  <a:lnTo>
                    <a:pt x="769302" y="416839"/>
                  </a:lnTo>
                  <a:lnTo>
                    <a:pt x="753503" y="418515"/>
                  </a:lnTo>
                  <a:lnTo>
                    <a:pt x="751001" y="421614"/>
                  </a:lnTo>
                  <a:lnTo>
                    <a:pt x="751738" y="428498"/>
                  </a:lnTo>
                  <a:lnTo>
                    <a:pt x="754824" y="430999"/>
                  </a:lnTo>
                  <a:lnTo>
                    <a:pt x="758278" y="430631"/>
                  </a:lnTo>
                  <a:lnTo>
                    <a:pt x="770623" y="429323"/>
                  </a:lnTo>
                  <a:lnTo>
                    <a:pt x="772299" y="445122"/>
                  </a:lnTo>
                  <a:lnTo>
                    <a:pt x="775385" y="447611"/>
                  </a:lnTo>
                  <a:lnTo>
                    <a:pt x="782281" y="446887"/>
                  </a:lnTo>
                  <a:lnTo>
                    <a:pt x="784783" y="443788"/>
                  </a:lnTo>
                  <a:lnTo>
                    <a:pt x="783107" y="428002"/>
                  </a:lnTo>
                  <a:lnTo>
                    <a:pt x="798906" y="426326"/>
                  </a:lnTo>
                  <a:lnTo>
                    <a:pt x="801395" y="423227"/>
                  </a:lnTo>
                  <a:close/>
                </a:path>
                <a:path w="1405255" h="694055">
                  <a:moveTo>
                    <a:pt x="812914" y="547916"/>
                  </a:moveTo>
                  <a:lnTo>
                    <a:pt x="812228" y="541439"/>
                  </a:lnTo>
                  <a:lnTo>
                    <a:pt x="809332" y="539102"/>
                  </a:lnTo>
                  <a:lnTo>
                    <a:pt x="794512" y="540664"/>
                  </a:lnTo>
                  <a:lnTo>
                    <a:pt x="792937" y="525843"/>
                  </a:lnTo>
                  <a:lnTo>
                    <a:pt x="790028" y="523506"/>
                  </a:lnTo>
                  <a:lnTo>
                    <a:pt x="783564" y="524192"/>
                  </a:lnTo>
                  <a:lnTo>
                    <a:pt x="781215" y="527088"/>
                  </a:lnTo>
                  <a:lnTo>
                    <a:pt x="782789" y="541909"/>
                  </a:lnTo>
                  <a:lnTo>
                    <a:pt x="767969" y="543483"/>
                  </a:lnTo>
                  <a:lnTo>
                    <a:pt x="765619" y="546392"/>
                  </a:lnTo>
                  <a:lnTo>
                    <a:pt x="766305" y="552869"/>
                  </a:lnTo>
                  <a:lnTo>
                    <a:pt x="769213" y="555205"/>
                  </a:lnTo>
                  <a:lnTo>
                    <a:pt x="772439" y="554863"/>
                  </a:lnTo>
                  <a:lnTo>
                    <a:pt x="784034" y="553631"/>
                  </a:lnTo>
                  <a:lnTo>
                    <a:pt x="785609" y="568452"/>
                  </a:lnTo>
                  <a:lnTo>
                    <a:pt x="788504" y="570801"/>
                  </a:lnTo>
                  <a:lnTo>
                    <a:pt x="794981" y="570115"/>
                  </a:lnTo>
                  <a:lnTo>
                    <a:pt x="797318" y="567207"/>
                  </a:lnTo>
                  <a:lnTo>
                    <a:pt x="795743" y="552386"/>
                  </a:lnTo>
                  <a:lnTo>
                    <a:pt x="810577" y="550811"/>
                  </a:lnTo>
                  <a:lnTo>
                    <a:pt x="812914" y="547916"/>
                  </a:lnTo>
                  <a:close/>
                </a:path>
                <a:path w="1405255" h="694055">
                  <a:moveTo>
                    <a:pt x="824420" y="672604"/>
                  </a:moveTo>
                  <a:lnTo>
                    <a:pt x="823772" y="666559"/>
                  </a:lnTo>
                  <a:lnTo>
                    <a:pt x="821067" y="664375"/>
                  </a:lnTo>
                  <a:lnTo>
                    <a:pt x="807224" y="665848"/>
                  </a:lnTo>
                  <a:lnTo>
                    <a:pt x="805751" y="651992"/>
                  </a:lnTo>
                  <a:lnTo>
                    <a:pt x="803046" y="649808"/>
                  </a:lnTo>
                  <a:lnTo>
                    <a:pt x="796988" y="650443"/>
                  </a:lnTo>
                  <a:lnTo>
                    <a:pt x="794804" y="653148"/>
                  </a:lnTo>
                  <a:lnTo>
                    <a:pt x="796277" y="667004"/>
                  </a:lnTo>
                  <a:lnTo>
                    <a:pt x="782421" y="668477"/>
                  </a:lnTo>
                  <a:lnTo>
                    <a:pt x="780237" y="671182"/>
                  </a:lnTo>
                  <a:lnTo>
                    <a:pt x="780872" y="677227"/>
                  </a:lnTo>
                  <a:lnTo>
                    <a:pt x="783590" y="679411"/>
                  </a:lnTo>
                  <a:lnTo>
                    <a:pt x="786612" y="679094"/>
                  </a:lnTo>
                  <a:lnTo>
                    <a:pt x="797433" y="677951"/>
                  </a:lnTo>
                  <a:lnTo>
                    <a:pt x="798906" y="691794"/>
                  </a:lnTo>
                  <a:lnTo>
                    <a:pt x="801611" y="693991"/>
                  </a:lnTo>
                  <a:lnTo>
                    <a:pt x="807656" y="693343"/>
                  </a:lnTo>
                  <a:lnTo>
                    <a:pt x="809853" y="690638"/>
                  </a:lnTo>
                  <a:lnTo>
                    <a:pt x="808380" y="676783"/>
                  </a:lnTo>
                  <a:lnTo>
                    <a:pt x="822236" y="675309"/>
                  </a:lnTo>
                  <a:lnTo>
                    <a:pt x="824420" y="672604"/>
                  </a:lnTo>
                  <a:close/>
                </a:path>
                <a:path w="1405255" h="694055">
                  <a:moveTo>
                    <a:pt x="967117" y="164185"/>
                  </a:moveTo>
                  <a:lnTo>
                    <a:pt x="966292" y="156438"/>
                  </a:lnTo>
                  <a:lnTo>
                    <a:pt x="962825" y="153631"/>
                  </a:lnTo>
                  <a:lnTo>
                    <a:pt x="945070" y="155511"/>
                  </a:lnTo>
                  <a:lnTo>
                    <a:pt x="943190" y="137769"/>
                  </a:lnTo>
                  <a:lnTo>
                    <a:pt x="939723" y="134962"/>
                  </a:lnTo>
                  <a:lnTo>
                    <a:pt x="931964" y="135788"/>
                  </a:lnTo>
                  <a:lnTo>
                    <a:pt x="929170" y="139255"/>
                  </a:lnTo>
                  <a:lnTo>
                    <a:pt x="931049" y="157010"/>
                  </a:lnTo>
                  <a:lnTo>
                    <a:pt x="913295" y="158889"/>
                  </a:lnTo>
                  <a:lnTo>
                    <a:pt x="910488" y="162356"/>
                  </a:lnTo>
                  <a:lnTo>
                    <a:pt x="911313" y="170116"/>
                  </a:lnTo>
                  <a:lnTo>
                    <a:pt x="914793" y="172910"/>
                  </a:lnTo>
                  <a:lnTo>
                    <a:pt x="918667" y="172504"/>
                  </a:lnTo>
                  <a:lnTo>
                    <a:pt x="932535" y="171030"/>
                  </a:lnTo>
                  <a:lnTo>
                    <a:pt x="934427" y="188785"/>
                  </a:lnTo>
                  <a:lnTo>
                    <a:pt x="937895" y="191592"/>
                  </a:lnTo>
                  <a:lnTo>
                    <a:pt x="945642" y="190766"/>
                  </a:lnTo>
                  <a:lnTo>
                    <a:pt x="948448" y="187299"/>
                  </a:lnTo>
                  <a:lnTo>
                    <a:pt x="946569" y="169545"/>
                  </a:lnTo>
                  <a:lnTo>
                    <a:pt x="964311" y="167665"/>
                  </a:lnTo>
                  <a:lnTo>
                    <a:pt x="967117" y="164185"/>
                  </a:lnTo>
                  <a:close/>
                </a:path>
                <a:path w="1405255" h="694055">
                  <a:moveTo>
                    <a:pt x="978687" y="289407"/>
                  </a:moveTo>
                  <a:lnTo>
                    <a:pt x="977900" y="282092"/>
                  </a:lnTo>
                  <a:lnTo>
                    <a:pt x="974623" y="279438"/>
                  </a:lnTo>
                  <a:lnTo>
                    <a:pt x="957846" y="281216"/>
                  </a:lnTo>
                  <a:lnTo>
                    <a:pt x="956068" y="264452"/>
                  </a:lnTo>
                  <a:lnTo>
                    <a:pt x="952792" y="261797"/>
                  </a:lnTo>
                  <a:lnTo>
                    <a:pt x="945476" y="262572"/>
                  </a:lnTo>
                  <a:lnTo>
                    <a:pt x="942822" y="265861"/>
                  </a:lnTo>
                  <a:lnTo>
                    <a:pt x="944600" y="282625"/>
                  </a:lnTo>
                  <a:lnTo>
                    <a:pt x="927823" y="284403"/>
                  </a:lnTo>
                  <a:lnTo>
                    <a:pt x="925169" y="287693"/>
                  </a:lnTo>
                  <a:lnTo>
                    <a:pt x="925944" y="295008"/>
                  </a:lnTo>
                  <a:lnTo>
                    <a:pt x="929233" y="297662"/>
                  </a:lnTo>
                  <a:lnTo>
                    <a:pt x="932891" y="297268"/>
                  </a:lnTo>
                  <a:lnTo>
                    <a:pt x="946010" y="295884"/>
                  </a:lnTo>
                  <a:lnTo>
                    <a:pt x="947788" y="312648"/>
                  </a:lnTo>
                  <a:lnTo>
                    <a:pt x="951064" y="315302"/>
                  </a:lnTo>
                  <a:lnTo>
                    <a:pt x="958380" y="314528"/>
                  </a:lnTo>
                  <a:lnTo>
                    <a:pt x="961034" y="311238"/>
                  </a:lnTo>
                  <a:lnTo>
                    <a:pt x="959256" y="294474"/>
                  </a:lnTo>
                  <a:lnTo>
                    <a:pt x="976033" y="292696"/>
                  </a:lnTo>
                  <a:lnTo>
                    <a:pt x="978687" y="289407"/>
                  </a:lnTo>
                  <a:close/>
                </a:path>
                <a:path w="1405255" h="694055">
                  <a:moveTo>
                    <a:pt x="990244" y="414629"/>
                  </a:moveTo>
                  <a:lnTo>
                    <a:pt x="989507" y="407733"/>
                  </a:lnTo>
                  <a:lnTo>
                    <a:pt x="986421" y="405244"/>
                  </a:lnTo>
                  <a:lnTo>
                    <a:pt x="970622" y="406920"/>
                  </a:lnTo>
                  <a:lnTo>
                    <a:pt x="968946" y="391121"/>
                  </a:lnTo>
                  <a:lnTo>
                    <a:pt x="965860" y="388620"/>
                  </a:lnTo>
                  <a:lnTo>
                    <a:pt x="958964" y="389356"/>
                  </a:lnTo>
                  <a:lnTo>
                    <a:pt x="956462" y="392442"/>
                  </a:lnTo>
                  <a:lnTo>
                    <a:pt x="958151" y="408241"/>
                  </a:lnTo>
                  <a:lnTo>
                    <a:pt x="942352" y="409917"/>
                  </a:lnTo>
                  <a:lnTo>
                    <a:pt x="939850" y="413004"/>
                  </a:lnTo>
                  <a:lnTo>
                    <a:pt x="940587" y="419900"/>
                  </a:lnTo>
                  <a:lnTo>
                    <a:pt x="943660" y="422402"/>
                  </a:lnTo>
                  <a:lnTo>
                    <a:pt x="947115" y="422033"/>
                  </a:lnTo>
                  <a:lnTo>
                    <a:pt x="959472" y="420725"/>
                  </a:lnTo>
                  <a:lnTo>
                    <a:pt x="961148" y="436524"/>
                  </a:lnTo>
                  <a:lnTo>
                    <a:pt x="964234" y="439013"/>
                  </a:lnTo>
                  <a:lnTo>
                    <a:pt x="971130" y="438289"/>
                  </a:lnTo>
                  <a:lnTo>
                    <a:pt x="973620" y="435190"/>
                  </a:lnTo>
                  <a:lnTo>
                    <a:pt x="971943" y="419392"/>
                  </a:lnTo>
                  <a:lnTo>
                    <a:pt x="987742" y="417715"/>
                  </a:lnTo>
                  <a:lnTo>
                    <a:pt x="990244" y="414629"/>
                  </a:lnTo>
                  <a:close/>
                </a:path>
                <a:path w="1405255" h="694055">
                  <a:moveTo>
                    <a:pt x="1001814" y="539838"/>
                  </a:moveTo>
                  <a:lnTo>
                    <a:pt x="1001128" y="533374"/>
                  </a:lnTo>
                  <a:lnTo>
                    <a:pt x="998220" y="531025"/>
                  </a:lnTo>
                  <a:lnTo>
                    <a:pt x="983399" y="532599"/>
                  </a:lnTo>
                  <a:lnTo>
                    <a:pt x="981824" y="517779"/>
                  </a:lnTo>
                  <a:lnTo>
                    <a:pt x="978928" y="515429"/>
                  </a:lnTo>
                  <a:lnTo>
                    <a:pt x="972451" y="516115"/>
                  </a:lnTo>
                  <a:lnTo>
                    <a:pt x="970114" y="519023"/>
                  </a:lnTo>
                  <a:lnTo>
                    <a:pt x="971689" y="533844"/>
                  </a:lnTo>
                  <a:lnTo>
                    <a:pt x="956856" y="535419"/>
                  </a:lnTo>
                  <a:lnTo>
                    <a:pt x="954519" y="538327"/>
                  </a:lnTo>
                  <a:lnTo>
                    <a:pt x="955205" y="544791"/>
                  </a:lnTo>
                  <a:lnTo>
                    <a:pt x="958100" y="547141"/>
                  </a:lnTo>
                  <a:lnTo>
                    <a:pt x="961339" y="546798"/>
                  </a:lnTo>
                  <a:lnTo>
                    <a:pt x="972934" y="545566"/>
                  </a:lnTo>
                  <a:lnTo>
                    <a:pt x="974496" y="560387"/>
                  </a:lnTo>
                  <a:lnTo>
                    <a:pt x="977404" y="562737"/>
                  </a:lnTo>
                  <a:lnTo>
                    <a:pt x="983869" y="562051"/>
                  </a:lnTo>
                  <a:lnTo>
                    <a:pt x="986218" y="559142"/>
                  </a:lnTo>
                  <a:lnTo>
                    <a:pt x="984643" y="544322"/>
                  </a:lnTo>
                  <a:lnTo>
                    <a:pt x="999464" y="542747"/>
                  </a:lnTo>
                  <a:lnTo>
                    <a:pt x="1001814" y="539838"/>
                  </a:lnTo>
                  <a:close/>
                </a:path>
                <a:path w="1405255" h="694055">
                  <a:moveTo>
                    <a:pt x="1013383" y="665073"/>
                  </a:moveTo>
                  <a:lnTo>
                    <a:pt x="1012736" y="659028"/>
                  </a:lnTo>
                  <a:lnTo>
                    <a:pt x="1010031" y="656831"/>
                  </a:lnTo>
                  <a:lnTo>
                    <a:pt x="996175" y="658304"/>
                  </a:lnTo>
                  <a:lnTo>
                    <a:pt x="994702" y="644461"/>
                  </a:lnTo>
                  <a:lnTo>
                    <a:pt x="991997" y="642264"/>
                  </a:lnTo>
                  <a:lnTo>
                    <a:pt x="985951" y="642912"/>
                  </a:lnTo>
                  <a:lnTo>
                    <a:pt x="983767" y="645617"/>
                  </a:lnTo>
                  <a:lnTo>
                    <a:pt x="985227" y="659472"/>
                  </a:lnTo>
                  <a:lnTo>
                    <a:pt x="971384" y="660933"/>
                  </a:lnTo>
                  <a:lnTo>
                    <a:pt x="969187" y="663651"/>
                  </a:lnTo>
                  <a:lnTo>
                    <a:pt x="969835" y="669696"/>
                  </a:lnTo>
                  <a:lnTo>
                    <a:pt x="972540" y="671880"/>
                  </a:lnTo>
                  <a:lnTo>
                    <a:pt x="975563" y="671563"/>
                  </a:lnTo>
                  <a:lnTo>
                    <a:pt x="986396" y="670407"/>
                  </a:lnTo>
                  <a:lnTo>
                    <a:pt x="987869" y="684263"/>
                  </a:lnTo>
                  <a:lnTo>
                    <a:pt x="990574" y="686447"/>
                  </a:lnTo>
                  <a:lnTo>
                    <a:pt x="996619" y="685812"/>
                  </a:lnTo>
                  <a:lnTo>
                    <a:pt x="998804" y="683094"/>
                  </a:lnTo>
                  <a:lnTo>
                    <a:pt x="997343" y="669251"/>
                  </a:lnTo>
                  <a:lnTo>
                    <a:pt x="1011186" y="667778"/>
                  </a:lnTo>
                  <a:lnTo>
                    <a:pt x="1013383" y="665073"/>
                  </a:lnTo>
                  <a:close/>
                </a:path>
                <a:path w="1405255" h="694055">
                  <a:moveTo>
                    <a:pt x="1159408" y="30822"/>
                  </a:moveTo>
                  <a:lnTo>
                    <a:pt x="1158557" y="22656"/>
                  </a:lnTo>
                  <a:lnTo>
                    <a:pt x="1154887" y="19697"/>
                  </a:lnTo>
                  <a:lnTo>
                    <a:pt x="1136167" y="21678"/>
                  </a:lnTo>
                  <a:lnTo>
                    <a:pt x="1134173" y="2959"/>
                  </a:lnTo>
                  <a:lnTo>
                    <a:pt x="1130515" y="0"/>
                  </a:lnTo>
                  <a:lnTo>
                    <a:pt x="1122337" y="863"/>
                  </a:lnTo>
                  <a:lnTo>
                    <a:pt x="1119378" y="4521"/>
                  </a:lnTo>
                  <a:lnTo>
                    <a:pt x="1121359" y="23253"/>
                  </a:lnTo>
                  <a:lnTo>
                    <a:pt x="1102626" y="25234"/>
                  </a:lnTo>
                  <a:lnTo>
                    <a:pt x="1099667" y="28892"/>
                  </a:lnTo>
                  <a:lnTo>
                    <a:pt x="1100543" y="37071"/>
                  </a:lnTo>
                  <a:lnTo>
                    <a:pt x="1104201" y="40030"/>
                  </a:lnTo>
                  <a:lnTo>
                    <a:pt x="1122934" y="38036"/>
                  </a:lnTo>
                  <a:lnTo>
                    <a:pt x="1124915" y="56769"/>
                  </a:lnTo>
                  <a:lnTo>
                    <a:pt x="1128585" y="59728"/>
                  </a:lnTo>
                  <a:lnTo>
                    <a:pt x="1136764" y="58851"/>
                  </a:lnTo>
                  <a:lnTo>
                    <a:pt x="1139723" y="55194"/>
                  </a:lnTo>
                  <a:lnTo>
                    <a:pt x="1137729" y="36474"/>
                  </a:lnTo>
                  <a:lnTo>
                    <a:pt x="1152372" y="34912"/>
                  </a:lnTo>
                  <a:lnTo>
                    <a:pt x="1156462" y="34480"/>
                  </a:lnTo>
                  <a:lnTo>
                    <a:pt x="1159408" y="30822"/>
                  </a:lnTo>
                  <a:close/>
                </a:path>
                <a:path w="1405255" h="694055">
                  <a:moveTo>
                    <a:pt x="1171397" y="156603"/>
                  </a:moveTo>
                  <a:lnTo>
                    <a:pt x="1170571" y="148856"/>
                  </a:lnTo>
                  <a:lnTo>
                    <a:pt x="1167104" y="146050"/>
                  </a:lnTo>
                  <a:lnTo>
                    <a:pt x="1149350" y="147929"/>
                  </a:lnTo>
                  <a:lnTo>
                    <a:pt x="1147470" y="130187"/>
                  </a:lnTo>
                  <a:lnTo>
                    <a:pt x="1143990" y="127381"/>
                  </a:lnTo>
                  <a:lnTo>
                    <a:pt x="1136243" y="128206"/>
                  </a:lnTo>
                  <a:lnTo>
                    <a:pt x="1133436" y="131673"/>
                  </a:lnTo>
                  <a:lnTo>
                    <a:pt x="1135329" y="149428"/>
                  </a:lnTo>
                  <a:lnTo>
                    <a:pt x="1117574" y="151307"/>
                  </a:lnTo>
                  <a:lnTo>
                    <a:pt x="1114767" y="154774"/>
                  </a:lnTo>
                  <a:lnTo>
                    <a:pt x="1115593" y="162521"/>
                  </a:lnTo>
                  <a:lnTo>
                    <a:pt x="1119060" y="165328"/>
                  </a:lnTo>
                  <a:lnTo>
                    <a:pt x="1136815" y="163449"/>
                  </a:lnTo>
                  <a:lnTo>
                    <a:pt x="1138694" y="181203"/>
                  </a:lnTo>
                  <a:lnTo>
                    <a:pt x="1142161" y="184010"/>
                  </a:lnTo>
                  <a:lnTo>
                    <a:pt x="1149921" y="183184"/>
                  </a:lnTo>
                  <a:lnTo>
                    <a:pt x="1152728" y="179705"/>
                  </a:lnTo>
                  <a:lnTo>
                    <a:pt x="1150835" y="161963"/>
                  </a:lnTo>
                  <a:lnTo>
                    <a:pt x="1164717" y="160489"/>
                  </a:lnTo>
                  <a:lnTo>
                    <a:pt x="1168590" y="160070"/>
                  </a:lnTo>
                  <a:lnTo>
                    <a:pt x="1171397" y="156603"/>
                  </a:lnTo>
                  <a:close/>
                </a:path>
                <a:path w="1405255" h="694055">
                  <a:moveTo>
                    <a:pt x="1183373" y="282384"/>
                  </a:moveTo>
                  <a:lnTo>
                    <a:pt x="1182598" y="275069"/>
                  </a:lnTo>
                  <a:lnTo>
                    <a:pt x="1179309" y="272415"/>
                  </a:lnTo>
                  <a:lnTo>
                    <a:pt x="1162532" y="274193"/>
                  </a:lnTo>
                  <a:lnTo>
                    <a:pt x="1160754" y="257429"/>
                  </a:lnTo>
                  <a:lnTo>
                    <a:pt x="1157478" y="254774"/>
                  </a:lnTo>
                  <a:lnTo>
                    <a:pt x="1150162" y="255549"/>
                  </a:lnTo>
                  <a:lnTo>
                    <a:pt x="1147508" y="258838"/>
                  </a:lnTo>
                  <a:lnTo>
                    <a:pt x="1149286" y="275602"/>
                  </a:lnTo>
                  <a:lnTo>
                    <a:pt x="1132509" y="277380"/>
                  </a:lnTo>
                  <a:lnTo>
                    <a:pt x="1129855" y="280670"/>
                  </a:lnTo>
                  <a:lnTo>
                    <a:pt x="1130642" y="287985"/>
                  </a:lnTo>
                  <a:lnTo>
                    <a:pt x="1133919" y="290639"/>
                  </a:lnTo>
                  <a:lnTo>
                    <a:pt x="1150696" y="288861"/>
                  </a:lnTo>
                  <a:lnTo>
                    <a:pt x="1152474" y="305625"/>
                  </a:lnTo>
                  <a:lnTo>
                    <a:pt x="1155750" y="308279"/>
                  </a:lnTo>
                  <a:lnTo>
                    <a:pt x="1163066" y="307505"/>
                  </a:lnTo>
                  <a:lnTo>
                    <a:pt x="1165720" y="304215"/>
                  </a:lnTo>
                  <a:lnTo>
                    <a:pt x="1163942" y="287451"/>
                  </a:lnTo>
                  <a:lnTo>
                    <a:pt x="1177061" y="286054"/>
                  </a:lnTo>
                  <a:lnTo>
                    <a:pt x="1180719" y="285673"/>
                  </a:lnTo>
                  <a:lnTo>
                    <a:pt x="1183373" y="282384"/>
                  </a:lnTo>
                  <a:close/>
                </a:path>
                <a:path w="1405255" h="694055">
                  <a:moveTo>
                    <a:pt x="1195349" y="408178"/>
                  </a:moveTo>
                  <a:lnTo>
                    <a:pt x="1194625" y="401281"/>
                  </a:lnTo>
                  <a:lnTo>
                    <a:pt x="1191526" y="398780"/>
                  </a:lnTo>
                  <a:lnTo>
                    <a:pt x="1175727" y="400469"/>
                  </a:lnTo>
                  <a:lnTo>
                    <a:pt x="1174051" y="384670"/>
                  </a:lnTo>
                  <a:lnTo>
                    <a:pt x="1170965" y="382168"/>
                  </a:lnTo>
                  <a:lnTo>
                    <a:pt x="1164069" y="382905"/>
                  </a:lnTo>
                  <a:lnTo>
                    <a:pt x="1161580" y="385991"/>
                  </a:lnTo>
                  <a:lnTo>
                    <a:pt x="1163256" y="401789"/>
                  </a:lnTo>
                  <a:lnTo>
                    <a:pt x="1147457" y="403466"/>
                  </a:lnTo>
                  <a:lnTo>
                    <a:pt x="1144955" y="406552"/>
                  </a:lnTo>
                  <a:lnTo>
                    <a:pt x="1145692" y="413448"/>
                  </a:lnTo>
                  <a:lnTo>
                    <a:pt x="1148778" y="415937"/>
                  </a:lnTo>
                  <a:lnTo>
                    <a:pt x="1164577" y="414261"/>
                  </a:lnTo>
                  <a:lnTo>
                    <a:pt x="1166253" y="430060"/>
                  </a:lnTo>
                  <a:lnTo>
                    <a:pt x="1169339" y="432562"/>
                  </a:lnTo>
                  <a:lnTo>
                    <a:pt x="1176235" y="431825"/>
                  </a:lnTo>
                  <a:lnTo>
                    <a:pt x="1178737" y="428739"/>
                  </a:lnTo>
                  <a:lnTo>
                    <a:pt x="1177061" y="412940"/>
                  </a:lnTo>
                  <a:lnTo>
                    <a:pt x="1189405" y="411632"/>
                  </a:lnTo>
                  <a:lnTo>
                    <a:pt x="1192860" y="411264"/>
                  </a:lnTo>
                  <a:lnTo>
                    <a:pt x="1195349" y="408178"/>
                  </a:lnTo>
                  <a:close/>
                </a:path>
                <a:path w="1405255" h="694055">
                  <a:moveTo>
                    <a:pt x="1207338" y="533958"/>
                  </a:moveTo>
                  <a:lnTo>
                    <a:pt x="1206652" y="527481"/>
                  </a:lnTo>
                  <a:lnTo>
                    <a:pt x="1203744" y="525145"/>
                  </a:lnTo>
                  <a:lnTo>
                    <a:pt x="1188923" y="526719"/>
                  </a:lnTo>
                  <a:lnTo>
                    <a:pt x="1187348" y="511886"/>
                  </a:lnTo>
                  <a:lnTo>
                    <a:pt x="1184440" y="509549"/>
                  </a:lnTo>
                  <a:lnTo>
                    <a:pt x="1177975" y="510235"/>
                  </a:lnTo>
                  <a:lnTo>
                    <a:pt x="1175626" y="513130"/>
                  </a:lnTo>
                  <a:lnTo>
                    <a:pt x="1177201" y="527964"/>
                  </a:lnTo>
                  <a:lnTo>
                    <a:pt x="1162380" y="529526"/>
                  </a:lnTo>
                  <a:lnTo>
                    <a:pt x="1160030" y="532434"/>
                  </a:lnTo>
                  <a:lnTo>
                    <a:pt x="1160716" y="538899"/>
                  </a:lnTo>
                  <a:lnTo>
                    <a:pt x="1163624" y="541248"/>
                  </a:lnTo>
                  <a:lnTo>
                    <a:pt x="1178445" y="539673"/>
                  </a:lnTo>
                  <a:lnTo>
                    <a:pt x="1180020" y="554494"/>
                  </a:lnTo>
                  <a:lnTo>
                    <a:pt x="1182928" y="556844"/>
                  </a:lnTo>
                  <a:lnTo>
                    <a:pt x="1189393" y="556158"/>
                  </a:lnTo>
                  <a:lnTo>
                    <a:pt x="1191742" y="553262"/>
                  </a:lnTo>
                  <a:lnTo>
                    <a:pt x="1190167" y="538429"/>
                  </a:lnTo>
                  <a:lnTo>
                    <a:pt x="1201750" y="537197"/>
                  </a:lnTo>
                  <a:lnTo>
                    <a:pt x="1204988" y="536854"/>
                  </a:lnTo>
                  <a:lnTo>
                    <a:pt x="1207338" y="533958"/>
                  </a:lnTo>
                  <a:close/>
                </a:path>
                <a:path w="1405255" h="694055">
                  <a:moveTo>
                    <a:pt x="1219314" y="659739"/>
                  </a:moveTo>
                  <a:lnTo>
                    <a:pt x="1218666" y="653694"/>
                  </a:lnTo>
                  <a:lnTo>
                    <a:pt x="1215961" y="651510"/>
                  </a:lnTo>
                  <a:lnTo>
                    <a:pt x="1202105" y="652983"/>
                  </a:lnTo>
                  <a:lnTo>
                    <a:pt x="1200632" y="639127"/>
                  </a:lnTo>
                  <a:lnTo>
                    <a:pt x="1197927" y="636943"/>
                  </a:lnTo>
                  <a:lnTo>
                    <a:pt x="1191882" y="637578"/>
                  </a:lnTo>
                  <a:lnTo>
                    <a:pt x="1189697" y="640295"/>
                  </a:lnTo>
                  <a:lnTo>
                    <a:pt x="1191171" y="654138"/>
                  </a:lnTo>
                  <a:lnTo>
                    <a:pt x="1177315" y="655612"/>
                  </a:lnTo>
                  <a:lnTo>
                    <a:pt x="1175131" y="658317"/>
                  </a:lnTo>
                  <a:lnTo>
                    <a:pt x="1175766" y="664362"/>
                  </a:lnTo>
                  <a:lnTo>
                    <a:pt x="1178471" y="666559"/>
                  </a:lnTo>
                  <a:lnTo>
                    <a:pt x="1192326" y="665086"/>
                  </a:lnTo>
                  <a:lnTo>
                    <a:pt x="1193800" y="678942"/>
                  </a:lnTo>
                  <a:lnTo>
                    <a:pt x="1196505" y="681126"/>
                  </a:lnTo>
                  <a:lnTo>
                    <a:pt x="1202550" y="680478"/>
                  </a:lnTo>
                  <a:lnTo>
                    <a:pt x="1204734" y="677773"/>
                  </a:lnTo>
                  <a:lnTo>
                    <a:pt x="1203274" y="663917"/>
                  </a:lnTo>
                  <a:lnTo>
                    <a:pt x="1214094" y="662774"/>
                  </a:lnTo>
                  <a:lnTo>
                    <a:pt x="1217117" y="662457"/>
                  </a:lnTo>
                  <a:lnTo>
                    <a:pt x="1219314" y="659739"/>
                  </a:lnTo>
                  <a:close/>
                </a:path>
                <a:path w="1405255" h="694055">
                  <a:moveTo>
                    <a:pt x="1357553" y="122745"/>
                  </a:moveTo>
                  <a:lnTo>
                    <a:pt x="1356741" y="114998"/>
                  </a:lnTo>
                  <a:lnTo>
                    <a:pt x="1353261" y="112191"/>
                  </a:lnTo>
                  <a:lnTo>
                    <a:pt x="1335519" y="114071"/>
                  </a:lnTo>
                  <a:lnTo>
                    <a:pt x="1333627" y="96329"/>
                  </a:lnTo>
                  <a:lnTo>
                    <a:pt x="1330159" y="93522"/>
                  </a:lnTo>
                  <a:lnTo>
                    <a:pt x="1322412" y="94348"/>
                  </a:lnTo>
                  <a:lnTo>
                    <a:pt x="1319606" y="97815"/>
                  </a:lnTo>
                  <a:lnTo>
                    <a:pt x="1321485" y="115557"/>
                  </a:lnTo>
                  <a:lnTo>
                    <a:pt x="1303731" y="117449"/>
                  </a:lnTo>
                  <a:lnTo>
                    <a:pt x="1300937" y="120916"/>
                  </a:lnTo>
                  <a:lnTo>
                    <a:pt x="1301750" y="128663"/>
                  </a:lnTo>
                  <a:lnTo>
                    <a:pt x="1305229" y="131470"/>
                  </a:lnTo>
                  <a:lnTo>
                    <a:pt x="1322971" y="129590"/>
                  </a:lnTo>
                  <a:lnTo>
                    <a:pt x="1324864" y="147345"/>
                  </a:lnTo>
                  <a:lnTo>
                    <a:pt x="1328331" y="150139"/>
                  </a:lnTo>
                  <a:lnTo>
                    <a:pt x="1336078" y="149326"/>
                  </a:lnTo>
                  <a:lnTo>
                    <a:pt x="1338884" y="145846"/>
                  </a:lnTo>
                  <a:lnTo>
                    <a:pt x="1337005" y="128104"/>
                  </a:lnTo>
                  <a:lnTo>
                    <a:pt x="1350873" y="126631"/>
                  </a:lnTo>
                  <a:lnTo>
                    <a:pt x="1354747" y="126212"/>
                  </a:lnTo>
                  <a:lnTo>
                    <a:pt x="1357553" y="122745"/>
                  </a:lnTo>
                  <a:close/>
                </a:path>
                <a:path w="1405255" h="694055">
                  <a:moveTo>
                    <a:pt x="1369466" y="247929"/>
                  </a:moveTo>
                  <a:lnTo>
                    <a:pt x="1368691" y="240614"/>
                  </a:lnTo>
                  <a:lnTo>
                    <a:pt x="1365415" y="237959"/>
                  </a:lnTo>
                  <a:lnTo>
                    <a:pt x="1348638" y="239737"/>
                  </a:lnTo>
                  <a:lnTo>
                    <a:pt x="1346860" y="222973"/>
                  </a:lnTo>
                  <a:lnTo>
                    <a:pt x="1343571" y="220319"/>
                  </a:lnTo>
                  <a:lnTo>
                    <a:pt x="1336255" y="221094"/>
                  </a:lnTo>
                  <a:lnTo>
                    <a:pt x="1333601" y="224370"/>
                  </a:lnTo>
                  <a:lnTo>
                    <a:pt x="1335392" y="241147"/>
                  </a:lnTo>
                  <a:lnTo>
                    <a:pt x="1318615" y="242925"/>
                  </a:lnTo>
                  <a:lnTo>
                    <a:pt x="1315961" y="246214"/>
                  </a:lnTo>
                  <a:lnTo>
                    <a:pt x="1316736" y="253530"/>
                  </a:lnTo>
                  <a:lnTo>
                    <a:pt x="1320025" y="256184"/>
                  </a:lnTo>
                  <a:lnTo>
                    <a:pt x="1336789" y="254406"/>
                  </a:lnTo>
                  <a:lnTo>
                    <a:pt x="1338567" y="271170"/>
                  </a:lnTo>
                  <a:lnTo>
                    <a:pt x="1341856" y="273824"/>
                  </a:lnTo>
                  <a:lnTo>
                    <a:pt x="1349171" y="273050"/>
                  </a:lnTo>
                  <a:lnTo>
                    <a:pt x="1351826" y="269760"/>
                  </a:lnTo>
                  <a:lnTo>
                    <a:pt x="1350048" y="252996"/>
                  </a:lnTo>
                  <a:lnTo>
                    <a:pt x="1363154" y="251599"/>
                  </a:lnTo>
                  <a:lnTo>
                    <a:pt x="1366812" y="251218"/>
                  </a:lnTo>
                  <a:lnTo>
                    <a:pt x="1369466" y="247929"/>
                  </a:lnTo>
                  <a:close/>
                </a:path>
                <a:path w="1405255" h="694055">
                  <a:moveTo>
                    <a:pt x="1381379" y="373113"/>
                  </a:moveTo>
                  <a:lnTo>
                    <a:pt x="1380655" y="366217"/>
                  </a:lnTo>
                  <a:lnTo>
                    <a:pt x="1377556" y="363728"/>
                  </a:lnTo>
                  <a:lnTo>
                    <a:pt x="1361757" y="365404"/>
                  </a:lnTo>
                  <a:lnTo>
                    <a:pt x="1360081" y="349605"/>
                  </a:lnTo>
                  <a:lnTo>
                    <a:pt x="1356995" y="347103"/>
                  </a:lnTo>
                  <a:lnTo>
                    <a:pt x="1350098" y="347840"/>
                  </a:lnTo>
                  <a:lnTo>
                    <a:pt x="1347609" y="350926"/>
                  </a:lnTo>
                  <a:lnTo>
                    <a:pt x="1349286" y="366725"/>
                  </a:lnTo>
                  <a:lnTo>
                    <a:pt x="1333487" y="368401"/>
                  </a:lnTo>
                  <a:lnTo>
                    <a:pt x="1330985" y="371487"/>
                  </a:lnTo>
                  <a:lnTo>
                    <a:pt x="1331722" y="378383"/>
                  </a:lnTo>
                  <a:lnTo>
                    <a:pt x="1334808" y="380885"/>
                  </a:lnTo>
                  <a:lnTo>
                    <a:pt x="1350606" y="379209"/>
                  </a:lnTo>
                  <a:lnTo>
                    <a:pt x="1352283" y="395008"/>
                  </a:lnTo>
                  <a:lnTo>
                    <a:pt x="1355369" y="397497"/>
                  </a:lnTo>
                  <a:lnTo>
                    <a:pt x="1362265" y="396773"/>
                  </a:lnTo>
                  <a:lnTo>
                    <a:pt x="1364767" y="393674"/>
                  </a:lnTo>
                  <a:lnTo>
                    <a:pt x="1363091" y="377875"/>
                  </a:lnTo>
                  <a:lnTo>
                    <a:pt x="1375435" y="376567"/>
                  </a:lnTo>
                  <a:lnTo>
                    <a:pt x="1378889" y="376199"/>
                  </a:lnTo>
                  <a:lnTo>
                    <a:pt x="1381379" y="373113"/>
                  </a:lnTo>
                  <a:close/>
                </a:path>
                <a:path w="1405255" h="694055">
                  <a:moveTo>
                    <a:pt x="1393304" y="498284"/>
                  </a:moveTo>
                  <a:lnTo>
                    <a:pt x="1392618" y="491820"/>
                  </a:lnTo>
                  <a:lnTo>
                    <a:pt x="1389710" y="489470"/>
                  </a:lnTo>
                  <a:lnTo>
                    <a:pt x="1374889" y="491045"/>
                  </a:lnTo>
                  <a:lnTo>
                    <a:pt x="1373314" y="476224"/>
                  </a:lnTo>
                  <a:lnTo>
                    <a:pt x="1370418" y="473875"/>
                  </a:lnTo>
                  <a:lnTo>
                    <a:pt x="1363941" y="474560"/>
                  </a:lnTo>
                  <a:lnTo>
                    <a:pt x="1361605" y="477469"/>
                  </a:lnTo>
                  <a:lnTo>
                    <a:pt x="1363179" y="492290"/>
                  </a:lnTo>
                  <a:lnTo>
                    <a:pt x="1348346" y="493864"/>
                  </a:lnTo>
                  <a:lnTo>
                    <a:pt x="1346009" y="496773"/>
                  </a:lnTo>
                  <a:lnTo>
                    <a:pt x="1346695" y="503237"/>
                  </a:lnTo>
                  <a:lnTo>
                    <a:pt x="1349590" y="505587"/>
                  </a:lnTo>
                  <a:lnTo>
                    <a:pt x="1364424" y="504012"/>
                  </a:lnTo>
                  <a:lnTo>
                    <a:pt x="1365986" y="518833"/>
                  </a:lnTo>
                  <a:lnTo>
                    <a:pt x="1368894" y="521182"/>
                  </a:lnTo>
                  <a:lnTo>
                    <a:pt x="1375359" y="520496"/>
                  </a:lnTo>
                  <a:lnTo>
                    <a:pt x="1377708" y="517588"/>
                  </a:lnTo>
                  <a:lnTo>
                    <a:pt x="1376133" y="502767"/>
                  </a:lnTo>
                  <a:lnTo>
                    <a:pt x="1387729" y="501535"/>
                  </a:lnTo>
                  <a:lnTo>
                    <a:pt x="1390954" y="501192"/>
                  </a:lnTo>
                  <a:lnTo>
                    <a:pt x="1393304" y="498284"/>
                  </a:lnTo>
                  <a:close/>
                </a:path>
                <a:path w="1405255" h="694055">
                  <a:moveTo>
                    <a:pt x="1405216" y="623481"/>
                  </a:moveTo>
                  <a:lnTo>
                    <a:pt x="1404581" y="617435"/>
                  </a:lnTo>
                  <a:lnTo>
                    <a:pt x="1401864" y="615238"/>
                  </a:lnTo>
                  <a:lnTo>
                    <a:pt x="1388021" y="616712"/>
                  </a:lnTo>
                  <a:lnTo>
                    <a:pt x="1386547" y="602869"/>
                  </a:lnTo>
                  <a:lnTo>
                    <a:pt x="1383842" y="600671"/>
                  </a:lnTo>
                  <a:lnTo>
                    <a:pt x="1377797" y="601319"/>
                  </a:lnTo>
                  <a:lnTo>
                    <a:pt x="1375600" y="604024"/>
                  </a:lnTo>
                  <a:lnTo>
                    <a:pt x="1377073" y="617880"/>
                  </a:lnTo>
                  <a:lnTo>
                    <a:pt x="1363218" y="619340"/>
                  </a:lnTo>
                  <a:lnTo>
                    <a:pt x="1361033" y="622058"/>
                  </a:lnTo>
                  <a:lnTo>
                    <a:pt x="1361681" y="628103"/>
                  </a:lnTo>
                  <a:lnTo>
                    <a:pt x="1364386" y="630288"/>
                  </a:lnTo>
                  <a:lnTo>
                    <a:pt x="1378229" y="628815"/>
                  </a:lnTo>
                  <a:lnTo>
                    <a:pt x="1379702" y="642670"/>
                  </a:lnTo>
                  <a:lnTo>
                    <a:pt x="1382420" y="644855"/>
                  </a:lnTo>
                  <a:lnTo>
                    <a:pt x="1388465" y="644220"/>
                  </a:lnTo>
                  <a:lnTo>
                    <a:pt x="1390650" y="641515"/>
                  </a:lnTo>
                  <a:lnTo>
                    <a:pt x="1389176" y="627659"/>
                  </a:lnTo>
                  <a:lnTo>
                    <a:pt x="1400009" y="626503"/>
                  </a:lnTo>
                  <a:lnTo>
                    <a:pt x="1403032" y="626186"/>
                  </a:lnTo>
                  <a:lnTo>
                    <a:pt x="1405216" y="623481"/>
                  </a:lnTo>
                  <a:close/>
                </a:path>
              </a:pathLst>
            </a:custGeom>
            <a:solidFill>
              <a:srgbClr val="0070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0" name="object 47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717129" y="0"/>
              <a:ext cx="3570871" cy="1820671"/>
            </a:xfrm>
            <a:prstGeom prst="rect">
              <a:avLst/>
            </a:prstGeom>
          </p:spPr>
        </p:pic>
        <p:sp>
          <p:nvSpPr>
            <p:cNvPr id="471" name="object 471"/>
            <p:cNvSpPr/>
            <p:nvPr/>
          </p:nvSpPr>
          <p:spPr>
            <a:xfrm>
              <a:off x="16078924" y="1717801"/>
              <a:ext cx="604520" cy="264160"/>
            </a:xfrm>
            <a:custGeom>
              <a:avLst/>
              <a:gdLst/>
              <a:ahLst/>
              <a:cxnLst/>
              <a:rect l="l" t="t" r="r" b="b"/>
              <a:pathLst>
                <a:path w="604519" h="264160">
                  <a:moveTo>
                    <a:pt x="34861" y="166992"/>
                  </a:moveTo>
                  <a:lnTo>
                    <a:pt x="34353" y="162229"/>
                  </a:lnTo>
                  <a:lnTo>
                    <a:pt x="32207" y="160502"/>
                  </a:lnTo>
                  <a:lnTo>
                    <a:pt x="21285" y="161658"/>
                  </a:lnTo>
                  <a:lnTo>
                    <a:pt x="20129" y="150736"/>
                  </a:lnTo>
                  <a:lnTo>
                    <a:pt x="17983" y="149009"/>
                  </a:lnTo>
                  <a:lnTo>
                    <a:pt x="13220" y="149517"/>
                  </a:lnTo>
                  <a:lnTo>
                    <a:pt x="11493" y="151650"/>
                  </a:lnTo>
                  <a:lnTo>
                    <a:pt x="12649" y="162572"/>
                  </a:lnTo>
                  <a:lnTo>
                    <a:pt x="1727" y="163741"/>
                  </a:lnTo>
                  <a:lnTo>
                    <a:pt x="0" y="165874"/>
                  </a:lnTo>
                  <a:lnTo>
                    <a:pt x="508" y="170637"/>
                  </a:lnTo>
                  <a:lnTo>
                    <a:pt x="2641" y="172364"/>
                  </a:lnTo>
                  <a:lnTo>
                    <a:pt x="5029" y="172110"/>
                  </a:lnTo>
                  <a:lnTo>
                    <a:pt x="13576" y="171208"/>
                  </a:lnTo>
                  <a:lnTo>
                    <a:pt x="14732" y="182130"/>
                  </a:lnTo>
                  <a:lnTo>
                    <a:pt x="16865" y="183857"/>
                  </a:lnTo>
                  <a:lnTo>
                    <a:pt x="21628" y="183362"/>
                  </a:lnTo>
                  <a:lnTo>
                    <a:pt x="23368" y="181216"/>
                  </a:lnTo>
                  <a:lnTo>
                    <a:pt x="22199" y="170294"/>
                  </a:lnTo>
                  <a:lnTo>
                    <a:pt x="33134" y="169138"/>
                  </a:lnTo>
                  <a:lnTo>
                    <a:pt x="34861" y="166992"/>
                  </a:lnTo>
                  <a:close/>
                </a:path>
                <a:path w="604519" h="264160">
                  <a:moveTo>
                    <a:pt x="223266" y="138112"/>
                  </a:moveTo>
                  <a:lnTo>
                    <a:pt x="222707" y="132918"/>
                  </a:lnTo>
                  <a:lnTo>
                    <a:pt x="220383" y="131038"/>
                  </a:lnTo>
                  <a:lnTo>
                    <a:pt x="208483" y="132308"/>
                  </a:lnTo>
                  <a:lnTo>
                    <a:pt x="207225" y="120408"/>
                  </a:lnTo>
                  <a:lnTo>
                    <a:pt x="204901" y="118529"/>
                  </a:lnTo>
                  <a:lnTo>
                    <a:pt x="199707" y="119075"/>
                  </a:lnTo>
                  <a:lnTo>
                    <a:pt x="197827" y="121399"/>
                  </a:lnTo>
                  <a:lnTo>
                    <a:pt x="199085" y="133299"/>
                  </a:lnTo>
                  <a:lnTo>
                    <a:pt x="187198" y="134569"/>
                  </a:lnTo>
                  <a:lnTo>
                    <a:pt x="185318" y="136893"/>
                  </a:lnTo>
                  <a:lnTo>
                    <a:pt x="185851" y="142087"/>
                  </a:lnTo>
                  <a:lnTo>
                    <a:pt x="188188" y="143967"/>
                  </a:lnTo>
                  <a:lnTo>
                    <a:pt x="190779" y="143687"/>
                  </a:lnTo>
                  <a:lnTo>
                    <a:pt x="200088" y="142697"/>
                  </a:lnTo>
                  <a:lnTo>
                    <a:pt x="201345" y="154597"/>
                  </a:lnTo>
                  <a:lnTo>
                    <a:pt x="203682" y="156476"/>
                  </a:lnTo>
                  <a:lnTo>
                    <a:pt x="208864" y="155930"/>
                  </a:lnTo>
                  <a:lnTo>
                    <a:pt x="210743" y="153593"/>
                  </a:lnTo>
                  <a:lnTo>
                    <a:pt x="209486" y="141706"/>
                  </a:lnTo>
                  <a:lnTo>
                    <a:pt x="221386" y="140436"/>
                  </a:lnTo>
                  <a:lnTo>
                    <a:pt x="223266" y="138112"/>
                  </a:lnTo>
                  <a:close/>
                </a:path>
                <a:path w="604519" h="264160">
                  <a:moveTo>
                    <a:pt x="233083" y="246799"/>
                  </a:moveTo>
                  <a:lnTo>
                    <a:pt x="232575" y="242036"/>
                  </a:lnTo>
                  <a:lnTo>
                    <a:pt x="230441" y="240296"/>
                  </a:lnTo>
                  <a:lnTo>
                    <a:pt x="219519" y="241465"/>
                  </a:lnTo>
                  <a:lnTo>
                    <a:pt x="218351" y="230530"/>
                  </a:lnTo>
                  <a:lnTo>
                    <a:pt x="216217" y="228803"/>
                  </a:lnTo>
                  <a:lnTo>
                    <a:pt x="211455" y="229311"/>
                  </a:lnTo>
                  <a:lnTo>
                    <a:pt x="209727" y="231457"/>
                  </a:lnTo>
                  <a:lnTo>
                    <a:pt x="210883" y="242379"/>
                  </a:lnTo>
                  <a:lnTo>
                    <a:pt x="199961" y="243535"/>
                  </a:lnTo>
                  <a:lnTo>
                    <a:pt x="198234" y="245681"/>
                  </a:lnTo>
                  <a:lnTo>
                    <a:pt x="198729" y="250444"/>
                  </a:lnTo>
                  <a:lnTo>
                    <a:pt x="200875" y="252171"/>
                  </a:lnTo>
                  <a:lnTo>
                    <a:pt x="203250" y="251917"/>
                  </a:lnTo>
                  <a:lnTo>
                    <a:pt x="211797" y="251015"/>
                  </a:lnTo>
                  <a:lnTo>
                    <a:pt x="212953" y="261937"/>
                  </a:lnTo>
                  <a:lnTo>
                    <a:pt x="215099" y="263664"/>
                  </a:lnTo>
                  <a:lnTo>
                    <a:pt x="219862" y="263156"/>
                  </a:lnTo>
                  <a:lnTo>
                    <a:pt x="221589" y="261023"/>
                  </a:lnTo>
                  <a:lnTo>
                    <a:pt x="220433" y="250101"/>
                  </a:lnTo>
                  <a:lnTo>
                    <a:pt x="231355" y="248932"/>
                  </a:lnTo>
                  <a:lnTo>
                    <a:pt x="233083" y="246799"/>
                  </a:lnTo>
                  <a:close/>
                </a:path>
                <a:path w="604519" h="264160">
                  <a:moveTo>
                    <a:pt x="408978" y="83756"/>
                  </a:moveTo>
                  <a:lnTo>
                    <a:pt x="408381" y="78143"/>
                  </a:lnTo>
                  <a:lnTo>
                    <a:pt x="405866" y="76111"/>
                  </a:lnTo>
                  <a:lnTo>
                    <a:pt x="392988" y="77470"/>
                  </a:lnTo>
                  <a:lnTo>
                    <a:pt x="391629" y="64592"/>
                  </a:lnTo>
                  <a:lnTo>
                    <a:pt x="389102" y="62560"/>
                  </a:lnTo>
                  <a:lnTo>
                    <a:pt x="383489" y="63157"/>
                  </a:lnTo>
                  <a:lnTo>
                    <a:pt x="381457" y="65684"/>
                  </a:lnTo>
                  <a:lnTo>
                    <a:pt x="382828" y="78549"/>
                  </a:lnTo>
                  <a:lnTo>
                    <a:pt x="369951" y="79921"/>
                  </a:lnTo>
                  <a:lnTo>
                    <a:pt x="367919" y="82448"/>
                  </a:lnTo>
                  <a:lnTo>
                    <a:pt x="368515" y="88049"/>
                  </a:lnTo>
                  <a:lnTo>
                    <a:pt x="371030" y="90093"/>
                  </a:lnTo>
                  <a:lnTo>
                    <a:pt x="373837" y="89789"/>
                  </a:lnTo>
                  <a:lnTo>
                    <a:pt x="383908" y="88722"/>
                  </a:lnTo>
                  <a:lnTo>
                    <a:pt x="385267" y="101600"/>
                  </a:lnTo>
                  <a:lnTo>
                    <a:pt x="387794" y="103632"/>
                  </a:lnTo>
                  <a:lnTo>
                    <a:pt x="393395" y="103035"/>
                  </a:lnTo>
                  <a:lnTo>
                    <a:pt x="395439" y="100520"/>
                  </a:lnTo>
                  <a:lnTo>
                    <a:pt x="394068" y="87642"/>
                  </a:lnTo>
                  <a:lnTo>
                    <a:pt x="406946" y="86283"/>
                  </a:lnTo>
                  <a:lnTo>
                    <a:pt x="408978" y="83756"/>
                  </a:lnTo>
                  <a:close/>
                </a:path>
                <a:path w="604519" h="264160">
                  <a:moveTo>
                    <a:pt x="419138" y="195745"/>
                  </a:moveTo>
                  <a:lnTo>
                    <a:pt x="418592" y="190563"/>
                  </a:lnTo>
                  <a:lnTo>
                    <a:pt x="416255" y="188683"/>
                  </a:lnTo>
                  <a:lnTo>
                    <a:pt x="404355" y="189941"/>
                  </a:lnTo>
                  <a:lnTo>
                    <a:pt x="403098" y="178041"/>
                  </a:lnTo>
                  <a:lnTo>
                    <a:pt x="400773" y="176161"/>
                  </a:lnTo>
                  <a:lnTo>
                    <a:pt x="395579" y="176720"/>
                  </a:lnTo>
                  <a:lnTo>
                    <a:pt x="393700" y="179044"/>
                  </a:lnTo>
                  <a:lnTo>
                    <a:pt x="394970" y="190944"/>
                  </a:lnTo>
                  <a:lnTo>
                    <a:pt x="383070" y="192201"/>
                  </a:lnTo>
                  <a:lnTo>
                    <a:pt x="381190" y="194525"/>
                  </a:lnTo>
                  <a:lnTo>
                    <a:pt x="381736" y="199720"/>
                  </a:lnTo>
                  <a:lnTo>
                    <a:pt x="384060" y="201599"/>
                  </a:lnTo>
                  <a:lnTo>
                    <a:pt x="386664" y="201320"/>
                  </a:lnTo>
                  <a:lnTo>
                    <a:pt x="395960" y="200342"/>
                  </a:lnTo>
                  <a:lnTo>
                    <a:pt x="397230" y="212229"/>
                  </a:lnTo>
                  <a:lnTo>
                    <a:pt x="399554" y="214122"/>
                  </a:lnTo>
                  <a:lnTo>
                    <a:pt x="404736" y="213563"/>
                  </a:lnTo>
                  <a:lnTo>
                    <a:pt x="406615" y="211239"/>
                  </a:lnTo>
                  <a:lnTo>
                    <a:pt x="405358" y="199339"/>
                  </a:lnTo>
                  <a:lnTo>
                    <a:pt x="417258" y="198081"/>
                  </a:lnTo>
                  <a:lnTo>
                    <a:pt x="419138" y="195745"/>
                  </a:lnTo>
                  <a:close/>
                </a:path>
                <a:path w="604519" h="264160">
                  <a:moveTo>
                    <a:pt x="594004" y="22809"/>
                  </a:moveTo>
                  <a:lnTo>
                    <a:pt x="593356" y="16764"/>
                  </a:lnTo>
                  <a:lnTo>
                    <a:pt x="590651" y="14566"/>
                  </a:lnTo>
                  <a:lnTo>
                    <a:pt x="576795" y="16040"/>
                  </a:lnTo>
                  <a:lnTo>
                    <a:pt x="575322" y="2197"/>
                  </a:lnTo>
                  <a:lnTo>
                    <a:pt x="572617" y="0"/>
                  </a:lnTo>
                  <a:lnTo>
                    <a:pt x="566572" y="647"/>
                  </a:lnTo>
                  <a:lnTo>
                    <a:pt x="564388" y="3352"/>
                  </a:lnTo>
                  <a:lnTo>
                    <a:pt x="565861" y="17208"/>
                  </a:lnTo>
                  <a:lnTo>
                    <a:pt x="552005" y="18669"/>
                  </a:lnTo>
                  <a:lnTo>
                    <a:pt x="549821" y="21386"/>
                  </a:lnTo>
                  <a:lnTo>
                    <a:pt x="550456" y="27432"/>
                  </a:lnTo>
                  <a:lnTo>
                    <a:pt x="553161" y="29616"/>
                  </a:lnTo>
                  <a:lnTo>
                    <a:pt x="556183" y="29298"/>
                  </a:lnTo>
                  <a:lnTo>
                    <a:pt x="567016" y="28143"/>
                  </a:lnTo>
                  <a:lnTo>
                    <a:pt x="568490" y="41998"/>
                  </a:lnTo>
                  <a:lnTo>
                    <a:pt x="571195" y="44183"/>
                  </a:lnTo>
                  <a:lnTo>
                    <a:pt x="577240" y="43548"/>
                  </a:lnTo>
                  <a:lnTo>
                    <a:pt x="579424" y="40830"/>
                  </a:lnTo>
                  <a:lnTo>
                    <a:pt x="577964" y="26987"/>
                  </a:lnTo>
                  <a:lnTo>
                    <a:pt x="591807" y="25514"/>
                  </a:lnTo>
                  <a:lnTo>
                    <a:pt x="594004" y="22809"/>
                  </a:lnTo>
                  <a:close/>
                </a:path>
                <a:path w="604519" h="264160">
                  <a:moveTo>
                    <a:pt x="604507" y="138099"/>
                  </a:moveTo>
                  <a:lnTo>
                    <a:pt x="603910" y="132486"/>
                  </a:lnTo>
                  <a:lnTo>
                    <a:pt x="601383" y="130441"/>
                  </a:lnTo>
                  <a:lnTo>
                    <a:pt x="588518" y="131813"/>
                  </a:lnTo>
                  <a:lnTo>
                    <a:pt x="587146" y="118935"/>
                  </a:lnTo>
                  <a:lnTo>
                    <a:pt x="584631" y="116903"/>
                  </a:lnTo>
                  <a:lnTo>
                    <a:pt x="579018" y="117500"/>
                  </a:lnTo>
                  <a:lnTo>
                    <a:pt x="576986" y="120015"/>
                  </a:lnTo>
                  <a:lnTo>
                    <a:pt x="578345" y="132892"/>
                  </a:lnTo>
                  <a:lnTo>
                    <a:pt x="565467" y="134264"/>
                  </a:lnTo>
                  <a:lnTo>
                    <a:pt x="563435" y="136779"/>
                  </a:lnTo>
                  <a:lnTo>
                    <a:pt x="564032" y="142392"/>
                  </a:lnTo>
                  <a:lnTo>
                    <a:pt x="566547" y="144424"/>
                  </a:lnTo>
                  <a:lnTo>
                    <a:pt x="569366" y="144132"/>
                  </a:lnTo>
                  <a:lnTo>
                    <a:pt x="579424" y="143065"/>
                  </a:lnTo>
                  <a:lnTo>
                    <a:pt x="580796" y="155943"/>
                  </a:lnTo>
                  <a:lnTo>
                    <a:pt x="583311" y="157975"/>
                  </a:lnTo>
                  <a:lnTo>
                    <a:pt x="588937" y="157378"/>
                  </a:lnTo>
                  <a:lnTo>
                    <a:pt x="590969" y="154851"/>
                  </a:lnTo>
                  <a:lnTo>
                    <a:pt x="589597" y="141986"/>
                  </a:lnTo>
                  <a:lnTo>
                    <a:pt x="602475" y="140614"/>
                  </a:lnTo>
                  <a:lnTo>
                    <a:pt x="604507" y="138099"/>
                  </a:lnTo>
                  <a:close/>
                </a:path>
              </a:pathLst>
            </a:custGeom>
            <a:solidFill>
              <a:srgbClr val="0070C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72" name="object 47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4532857" y="0"/>
            <a:ext cx="90170" cy="149375"/>
          </a:xfrm>
          <a:prstGeom prst="rect">
            <a:avLst/>
          </a:prstGeom>
        </p:spPr>
      </p:pic>
      <p:sp>
        <p:nvSpPr>
          <p:cNvPr id="473" name="object 4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90"/>
              </a:spcBef>
            </a:pPr>
            <a:r>
              <a:rPr sz="5700" dirty="0">
                <a:solidFill>
                  <a:srgbClr val="FFFAFA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5700" spc="-440" dirty="0">
                <a:solidFill>
                  <a:srgbClr val="FFFAF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700" spc="-10" dirty="0">
                <a:solidFill>
                  <a:srgbClr val="FFFAFA"/>
                </a:solidFill>
                <a:latin typeface="Verdana" panose="020B0604030504040204"/>
                <a:cs typeface="Verdana" panose="020B0604030504040204"/>
              </a:rPr>
              <a:t>Stack</a:t>
            </a:r>
            <a:endParaRPr sz="5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7627464" y="5851185"/>
            <a:ext cx="275018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b="1" spc="-10" dirty="0">
                <a:solidFill>
                  <a:srgbClr val="FFFAFA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11783579" y="4375584"/>
            <a:ext cx="5772150" cy="844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90"/>
              </a:spcBef>
            </a:pP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HTML</a:t>
            </a:r>
            <a:r>
              <a:rPr sz="2350" spc="4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:</a:t>
            </a:r>
            <a:r>
              <a:rPr sz="2350" spc="5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It</a:t>
            </a:r>
            <a:r>
              <a:rPr sz="2350" spc="5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defines</a:t>
            </a:r>
            <a:r>
              <a:rPr sz="2350" spc="45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the</a:t>
            </a:r>
            <a:r>
              <a:rPr sz="2350" spc="5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content</a:t>
            </a:r>
            <a:r>
              <a:rPr sz="2350" spc="5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and</a:t>
            </a:r>
            <a:r>
              <a:rPr sz="2350" spc="5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FFFAFA"/>
                </a:solidFill>
                <a:latin typeface="Arial MT"/>
                <a:cs typeface="Arial MT"/>
              </a:rPr>
              <a:t>structure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of</a:t>
            </a:r>
            <a:r>
              <a:rPr sz="2350" spc="25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AFA"/>
                </a:solidFill>
                <a:latin typeface="Arial MT"/>
                <a:cs typeface="Arial MT"/>
              </a:rPr>
              <a:t>web</a:t>
            </a:r>
            <a:r>
              <a:rPr sz="2350" spc="40" dirty="0">
                <a:solidFill>
                  <a:srgbClr val="FFFAFA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FFFAFA"/>
                </a:solidFill>
                <a:latin typeface="Arial MT"/>
                <a:cs typeface="Arial MT"/>
              </a:rPr>
              <a:t>content.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589907" y="5503369"/>
            <a:ext cx="5107940" cy="1473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90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20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open-source</a:t>
            </a:r>
            <a:r>
              <a:rPr sz="20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programming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language.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designed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web-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centric</a:t>
            </a:r>
            <a:r>
              <a:rPr sz="20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applications.JavaScript</a:t>
            </a:r>
            <a:r>
              <a:rPr sz="20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integrated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CSS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12203425" y="6999551"/>
            <a:ext cx="5300345" cy="1254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90"/>
              </a:spcBef>
              <a:tabLst>
                <a:tab pos="804545" algn="l"/>
              </a:tabLst>
            </a:pPr>
            <a:r>
              <a:rPr sz="235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23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:</a:t>
            </a:r>
            <a:r>
              <a:rPr sz="235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3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3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3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styling</a:t>
            </a:r>
            <a:r>
              <a:rPr sz="23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3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3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Arial MT"/>
                <a:cs typeface="Arial MT"/>
              </a:rPr>
              <a:t>document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written</a:t>
            </a:r>
            <a:r>
              <a:rPr sz="23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3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3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markup</a:t>
            </a:r>
            <a:r>
              <a:rPr sz="23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sz="23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3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350" spc="-2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35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350" spc="-20" dirty="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18231752" y="9796957"/>
            <a:ext cx="56515" cy="490220"/>
          </a:xfrm>
          <a:custGeom>
            <a:avLst/>
            <a:gdLst/>
            <a:ahLst/>
            <a:cxnLst/>
            <a:rect l="l" t="t" r="r" b="b"/>
            <a:pathLst>
              <a:path w="56515" h="490220">
                <a:moveTo>
                  <a:pt x="56235" y="404774"/>
                </a:moveTo>
                <a:lnTo>
                  <a:pt x="43268" y="404774"/>
                </a:lnTo>
                <a:lnTo>
                  <a:pt x="37617" y="410413"/>
                </a:lnTo>
                <a:lnTo>
                  <a:pt x="37617" y="442391"/>
                </a:lnTo>
                <a:lnTo>
                  <a:pt x="5651" y="442391"/>
                </a:lnTo>
                <a:lnTo>
                  <a:pt x="0" y="448043"/>
                </a:lnTo>
                <a:lnTo>
                  <a:pt x="0" y="461975"/>
                </a:lnTo>
                <a:lnTo>
                  <a:pt x="5638" y="467639"/>
                </a:lnTo>
                <a:lnTo>
                  <a:pt x="37617" y="467639"/>
                </a:lnTo>
                <a:lnTo>
                  <a:pt x="37617" y="490042"/>
                </a:lnTo>
                <a:lnTo>
                  <a:pt x="56235" y="490042"/>
                </a:lnTo>
                <a:lnTo>
                  <a:pt x="56235" y="404774"/>
                </a:lnTo>
                <a:close/>
              </a:path>
              <a:path w="56515" h="490220">
                <a:moveTo>
                  <a:pt x="56235" y="269836"/>
                </a:moveTo>
                <a:lnTo>
                  <a:pt x="43307" y="269836"/>
                </a:lnTo>
                <a:lnTo>
                  <a:pt x="37846" y="275297"/>
                </a:lnTo>
                <a:lnTo>
                  <a:pt x="37846" y="306209"/>
                </a:lnTo>
                <a:lnTo>
                  <a:pt x="6934" y="306209"/>
                </a:lnTo>
                <a:lnTo>
                  <a:pt x="1460" y="311683"/>
                </a:lnTo>
                <a:lnTo>
                  <a:pt x="1460" y="325170"/>
                </a:lnTo>
                <a:lnTo>
                  <a:pt x="6934" y="330631"/>
                </a:lnTo>
                <a:lnTo>
                  <a:pt x="37846" y="330631"/>
                </a:lnTo>
                <a:lnTo>
                  <a:pt x="37846" y="361543"/>
                </a:lnTo>
                <a:lnTo>
                  <a:pt x="43307" y="367017"/>
                </a:lnTo>
                <a:lnTo>
                  <a:pt x="56235" y="367017"/>
                </a:lnTo>
                <a:lnTo>
                  <a:pt x="56235" y="269836"/>
                </a:lnTo>
                <a:close/>
              </a:path>
              <a:path w="56515" h="490220">
                <a:moveTo>
                  <a:pt x="56235" y="134912"/>
                </a:moveTo>
                <a:lnTo>
                  <a:pt x="43357" y="134912"/>
                </a:lnTo>
                <a:lnTo>
                  <a:pt x="38074" y="140195"/>
                </a:lnTo>
                <a:lnTo>
                  <a:pt x="38074" y="170040"/>
                </a:lnTo>
                <a:lnTo>
                  <a:pt x="8216" y="170040"/>
                </a:lnTo>
                <a:lnTo>
                  <a:pt x="2946" y="175323"/>
                </a:lnTo>
                <a:lnTo>
                  <a:pt x="2946" y="188341"/>
                </a:lnTo>
                <a:lnTo>
                  <a:pt x="8229" y="193624"/>
                </a:lnTo>
                <a:lnTo>
                  <a:pt x="38074" y="193624"/>
                </a:lnTo>
                <a:lnTo>
                  <a:pt x="38074" y="223469"/>
                </a:lnTo>
                <a:lnTo>
                  <a:pt x="43357" y="228752"/>
                </a:lnTo>
                <a:lnTo>
                  <a:pt x="56235" y="228752"/>
                </a:lnTo>
                <a:lnTo>
                  <a:pt x="56235" y="134912"/>
                </a:lnTo>
                <a:close/>
              </a:path>
              <a:path w="56515" h="490220">
                <a:moveTo>
                  <a:pt x="56235" y="292"/>
                </a:moveTo>
                <a:lnTo>
                  <a:pt x="55943" y="0"/>
                </a:lnTo>
                <a:lnTo>
                  <a:pt x="43383" y="0"/>
                </a:lnTo>
                <a:lnTo>
                  <a:pt x="38290" y="5080"/>
                </a:lnTo>
                <a:lnTo>
                  <a:pt x="38290" y="33870"/>
                </a:lnTo>
                <a:lnTo>
                  <a:pt x="9499" y="33870"/>
                </a:lnTo>
                <a:lnTo>
                  <a:pt x="4406" y="38963"/>
                </a:lnTo>
                <a:lnTo>
                  <a:pt x="4419" y="51523"/>
                </a:lnTo>
                <a:lnTo>
                  <a:pt x="9512" y="56616"/>
                </a:lnTo>
                <a:lnTo>
                  <a:pt x="38290" y="56616"/>
                </a:lnTo>
                <a:lnTo>
                  <a:pt x="38290" y="85394"/>
                </a:lnTo>
                <a:lnTo>
                  <a:pt x="43383" y="90487"/>
                </a:lnTo>
                <a:lnTo>
                  <a:pt x="55943" y="90487"/>
                </a:lnTo>
                <a:lnTo>
                  <a:pt x="56235" y="90195"/>
                </a:lnTo>
                <a:lnTo>
                  <a:pt x="56235" y="29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18237638" y="9662007"/>
            <a:ext cx="50800" cy="87630"/>
          </a:xfrm>
          <a:custGeom>
            <a:avLst/>
            <a:gdLst/>
            <a:ahLst/>
            <a:cxnLst/>
            <a:rect l="l" t="t" r="r" b="b"/>
            <a:pathLst>
              <a:path w="50800" h="87629">
                <a:moveTo>
                  <a:pt x="49650" y="87189"/>
                </a:moveTo>
                <a:lnTo>
                  <a:pt x="37538" y="87189"/>
                </a:lnTo>
                <a:lnTo>
                  <a:pt x="32637" y="82288"/>
                </a:lnTo>
                <a:lnTo>
                  <a:pt x="32637" y="54552"/>
                </a:lnTo>
                <a:lnTo>
                  <a:pt x="4907" y="54552"/>
                </a:lnTo>
                <a:lnTo>
                  <a:pt x="0" y="49651"/>
                </a:lnTo>
                <a:lnTo>
                  <a:pt x="0" y="37538"/>
                </a:lnTo>
                <a:lnTo>
                  <a:pt x="4907" y="32636"/>
                </a:lnTo>
                <a:lnTo>
                  <a:pt x="32637" y="32636"/>
                </a:lnTo>
                <a:lnTo>
                  <a:pt x="32637" y="4908"/>
                </a:lnTo>
                <a:lnTo>
                  <a:pt x="37538" y="0"/>
                </a:lnTo>
                <a:lnTo>
                  <a:pt x="49650" y="0"/>
                </a:lnTo>
                <a:lnTo>
                  <a:pt x="50359" y="708"/>
                </a:lnTo>
                <a:lnTo>
                  <a:pt x="50359" y="86480"/>
                </a:lnTo>
                <a:lnTo>
                  <a:pt x="49650" y="87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18239114" y="9527082"/>
            <a:ext cx="48895" cy="84455"/>
          </a:xfrm>
          <a:custGeom>
            <a:avLst/>
            <a:gdLst/>
            <a:ahLst/>
            <a:cxnLst/>
            <a:rect l="l" t="t" r="r" b="b"/>
            <a:pathLst>
              <a:path w="48894" h="84454">
                <a:moveTo>
                  <a:pt x="47748" y="83856"/>
                </a:moveTo>
                <a:lnTo>
                  <a:pt x="36108" y="83856"/>
                </a:lnTo>
                <a:lnTo>
                  <a:pt x="31390" y="79138"/>
                </a:lnTo>
                <a:lnTo>
                  <a:pt x="31390" y="52465"/>
                </a:lnTo>
                <a:lnTo>
                  <a:pt x="4717" y="52465"/>
                </a:lnTo>
                <a:lnTo>
                  <a:pt x="0" y="47748"/>
                </a:lnTo>
                <a:lnTo>
                  <a:pt x="0" y="36108"/>
                </a:lnTo>
                <a:lnTo>
                  <a:pt x="4718" y="31390"/>
                </a:lnTo>
                <a:lnTo>
                  <a:pt x="31390" y="31390"/>
                </a:lnTo>
                <a:lnTo>
                  <a:pt x="31390" y="4717"/>
                </a:lnTo>
                <a:lnTo>
                  <a:pt x="36108" y="0"/>
                </a:lnTo>
                <a:lnTo>
                  <a:pt x="47748" y="0"/>
                </a:lnTo>
                <a:lnTo>
                  <a:pt x="48883" y="1134"/>
                </a:lnTo>
                <a:lnTo>
                  <a:pt x="48883" y="82721"/>
                </a:lnTo>
                <a:lnTo>
                  <a:pt x="47748" y="838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18240592" y="9392158"/>
            <a:ext cx="47625" cy="80645"/>
          </a:xfrm>
          <a:custGeom>
            <a:avLst/>
            <a:gdLst/>
            <a:ahLst/>
            <a:cxnLst/>
            <a:rect l="l" t="t" r="r" b="b"/>
            <a:pathLst>
              <a:path w="47625" h="80645">
                <a:moveTo>
                  <a:pt x="45851" y="80522"/>
                </a:moveTo>
                <a:lnTo>
                  <a:pt x="34671" y="80522"/>
                </a:lnTo>
                <a:lnTo>
                  <a:pt x="30143" y="75995"/>
                </a:lnTo>
                <a:lnTo>
                  <a:pt x="30143" y="50379"/>
                </a:lnTo>
                <a:lnTo>
                  <a:pt x="4527" y="50379"/>
                </a:lnTo>
                <a:lnTo>
                  <a:pt x="0" y="45851"/>
                </a:lnTo>
                <a:lnTo>
                  <a:pt x="0" y="34677"/>
                </a:lnTo>
                <a:lnTo>
                  <a:pt x="4527" y="30143"/>
                </a:lnTo>
                <a:lnTo>
                  <a:pt x="30143" y="30143"/>
                </a:lnTo>
                <a:lnTo>
                  <a:pt x="30143" y="4527"/>
                </a:lnTo>
                <a:lnTo>
                  <a:pt x="34671" y="0"/>
                </a:lnTo>
                <a:lnTo>
                  <a:pt x="45851" y="0"/>
                </a:lnTo>
                <a:lnTo>
                  <a:pt x="47406" y="1554"/>
                </a:lnTo>
                <a:lnTo>
                  <a:pt x="47406" y="78968"/>
                </a:lnTo>
                <a:lnTo>
                  <a:pt x="45851" y="805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18242061" y="9257233"/>
            <a:ext cx="46355" cy="77470"/>
          </a:xfrm>
          <a:custGeom>
            <a:avLst/>
            <a:gdLst/>
            <a:ahLst/>
            <a:cxnLst/>
            <a:rect l="l" t="t" r="r" b="b"/>
            <a:pathLst>
              <a:path w="46355" h="77470">
                <a:moveTo>
                  <a:pt x="43949" y="77189"/>
                </a:moveTo>
                <a:lnTo>
                  <a:pt x="33234" y="77189"/>
                </a:lnTo>
                <a:lnTo>
                  <a:pt x="28897" y="72846"/>
                </a:lnTo>
                <a:lnTo>
                  <a:pt x="28897" y="48292"/>
                </a:lnTo>
                <a:lnTo>
                  <a:pt x="4344" y="48292"/>
                </a:lnTo>
                <a:lnTo>
                  <a:pt x="0" y="43949"/>
                </a:lnTo>
                <a:lnTo>
                  <a:pt x="0" y="33240"/>
                </a:lnTo>
                <a:lnTo>
                  <a:pt x="4344" y="28896"/>
                </a:lnTo>
                <a:lnTo>
                  <a:pt x="28897" y="28896"/>
                </a:lnTo>
                <a:lnTo>
                  <a:pt x="28897" y="4343"/>
                </a:lnTo>
                <a:lnTo>
                  <a:pt x="33240" y="0"/>
                </a:lnTo>
                <a:lnTo>
                  <a:pt x="43949" y="0"/>
                </a:lnTo>
                <a:lnTo>
                  <a:pt x="45937" y="1987"/>
                </a:lnTo>
                <a:lnTo>
                  <a:pt x="45937" y="75205"/>
                </a:lnTo>
                <a:lnTo>
                  <a:pt x="43949" y="77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18243531" y="9122302"/>
            <a:ext cx="45085" cy="74295"/>
          </a:xfrm>
          <a:custGeom>
            <a:avLst/>
            <a:gdLst/>
            <a:ahLst/>
            <a:cxnLst/>
            <a:rect l="l" t="t" r="r" b="b"/>
            <a:pathLst>
              <a:path w="45084" h="74295">
                <a:moveTo>
                  <a:pt x="42072" y="73882"/>
                </a:moveTo>
                <a:lnTo>
                  <a:pt x="31810" y="73882"/>
                </a:lnTo>
                <a:lnTo>
                  <a:pt x="27656" y="69729"/>
                </a:lnTo>
                <a:lnTo>
                  <a:pt x="27656" y="46225"/>
                </a:lnTo>
                <a:lnTo>
                  <a:pt x="4159" y="46225"/>
                </a:lnTo>
                <a:lnTo>
                  <a:pt x="0" y="42072"/>
                </a:lnTo>
                <a:lnTo>
                  <a:pt x="0" y="31816"/>
                </a:lnTo>
                <a:lnTo>
                  <a:pt x="4159" y="27656"/>
                </a:lnTo>
                <a:lnTo>
                  <a:pt x="27656" y="27656"/>
                </a:lnTo>
                <a:lnTo>
                  <a:pt x="27656" y="4159"/>
                </a:lnTo>
                <a:lnTo>
                  <a:pt x="31810" y="0"/>
                </a:lnTo>
                <a:lnTo>
                  <a:pt x="42072" y="0"/>
                </a:lnTo>
                <a:lnTo>
                  <a:pt x="44466" y="2394"/>
                </a:lnTo>
                <a:lnTo>
                  <a:pt x="44466" y="71484"/>
                </a:lnTo>
                <a:lnTo>
                  <a:pt x="42072" y="738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18245007" y="8987377"/>
            <a:ext cx="43180" cy="71120"/>
          </a:xfrm>
          <a:custGeom>
            <a:avLst/>
            <a:gdLst/>
            <a:ahLst/>
            <a:cxnLst/>
            <a:rect l="l" t="t" r="r" b="b"/>
            <a:pathLst>
              <a:path w="43180" h="71120">
                <a:moveTo>
                  <a:pt x="40170" y="70549"/>
                </a:moveTo>
                <a:lnTo>
                  <a:pt x="30379" y="70549"/>
                </a:lnTo>
                <a:lnTo>
                  <a:pt x="26410" y="66579"/>
                </a:lnTo>
                <a:lnTo>
                  <a:pt x="26410" y="44139"/>
                </a:lnTo>
                <a:lnTo>
                  <a:pt x="3970" y="44139"/>
                </a:lnTo>
                <a:lnTo>
                  <a:pt x="0" y="40169"/>
                </a:lnTo>
                <a:lnTo>
                  <a:pt x="0" y="30379"/>
                </a:lnTo>
                <a:lnTo>
                  <a:pt x="3970" y="26410"/>
                </a:lnTo>
                <a:lnTo>
                  <a:pt x="26410" y="26410"/>
                </a:lnTo>
                <a:lnTo>
                  <a:pt x="26410" y="3969"/>
                </a:lnTo>
                <a:lnTo>
                  <a:pt x="30379" y="0"/>
                </a:lnTo>
                <a:lnTo>
                  <a:pt x="40170" y="0"/>
                </a:lnTo>
                <a:lnTo>
                  <a:pt x="42990" y="2820"/>
                </a:lnTo>
                <a:lnTo>
                  <a:pt x="42990" y="67728"/>
                </a:lnTo>
                <a:lnTo>
                  <a:pt x="40170" y="705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18246484" y="8852452"/>
            <a:ext cx="41910" cy="67310"/>
          </a:xfrm>
          <a:custGeom>
            <a:avLst/>
            <a:gdLst/>
            <a:ahLst/>
            <a:cxnLst/>
            <a:rect l="l" t="t" r="r" b="b"/>
            <a:pathLst>
              <a:path w="41909" h="67309">
                <a:moveTo>
                  <a:pt x="38273" y="67216"/>
                </a:moveTo>
                <a:lnTo>
                  <a:pt x="28942" y="67216"/>
                </a:lnTo>
                <a:lnTo>
                  <a:pt x="25163" y="63436"/>
                </a:lnTo>
                <a:lnTo>
                  <a:pt x="25163" y="42052"/>
                </a:lnTo>
                <a:lnTo>
                  <a:pt x="3779" y="42052"/>
                </a:lnTo>
                <a:lnTo>
                  <a:pt x="0" y="38273"/>
                </a:lnTo>
                <a:lnTo>
                  <a:pt x="0" y="28942"/>
                </a:lnTo>
                <a:lnTo>
                  <a:pt x="3779" y="25163"/>
                </a:lnTo>
                <a:lnTo>
                  <a:pt x="25163" y="25163"/>
                </a:lnTo>
                <a:lnTo>
                  <a:pt x="25163" y="3779"/>
                </a:lnTo>
                <a:lnTo>
                  <a:pt x="28942" y="0"/>
                </a:lnTo>
                <a:lnTo>
                  <a:pt x="38273" y="0"/>
                </a:lnTo>
                <a:lnTo>
                  <a:pt x="41514" y="3241"/>
                </a:lnTo>
                <a:lnTo>
                  <a:pt x="41514" y="63975"/>
                </a:lnTo>
                <a:lnTo>
                  <a:pt x="38273" y="672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18247946" y="8717528"/>
            <a:ext cx="40640" cy="64135"/>
          </a:xfrm>
          <a:custGeom>
            <a:avLst/>
            <a:gdLst/>
            <a:ahLst/>
            <a:cxnLst/>
            <a:rect l="l" t="t" r="r" b="b"/>
            <a:pathLst>
              <a:path w="40640" h="64134">
                <a:moveTo>
                  <a:pt x="39979" y="23916"/>
                </a:moveTo>
                <a:lnTo>
                  <a:pt x="23916" y="23916"/>
                </a:lnTo>
                <a:lnTo>
                  <a:pt x="23916" y="3589"/>
                </a:lnTo>
                <a:lnTo>
                  <a:pt x="27512" y="0"/>
                </a:lnTo>
                <a:lnTo>
                  <a:pt x="36384" y="0"/>
                </a:lnTo>
                <a:lnTo>
                  <a:pt x="39973" y="3589"/>
                </a:lnTo>
                <a:lnTo>
                  <a:pt x="39979" y="23916"/>
                </a:lnTo>
                <a:close/>
              </a:path>
              <a:path w="40640" h="64134">
                <a:moveTo>
                  <a:pt x="40051" y="39966"/>
                </a:moveTo>
                <a:lnTo>
                  <a:pt x="3595" y="39966"/>
                </a:lnTo>
                <a:lnTo>
                  <a:pt x="0" y="36370"/>
                </a:lnTo>
                <a:lnTo>
                  <a:pt x="6" y="27512"/>
                </a:lnTo>
                <a:lnTo>
                  <a:pt x="3595" y="23916"/>
                </a:lnTo>
                <a:lnTo>
                  <a:pt x="40051" y="23916"/>
                </a:lnTo>
                <a:lnTo>
                  <a:pt x="40051" y="39966"/>
                </a:lnTo>
                <a:close/>
              </a:path>
              <a:path w="40640" h="64134">
                <a:moveTo>
                  <a:pt x="36384" y="63883"/>
                </a:moveTo>
                <a:lnTo>
                  <a:pt x="27512" y="63883"/>
                </a:lnTo>
                <a:lnTo>
                  <a:pt x="23923" y="60293"/>
                </a:lnTo>
                <a:lnTo>
                  <a:pt x="23916" y="39966"/>
                </a:lnTo>
                <a:lnTo>
                  <a:pt x="39979" y="39966"/>
                </a:lnTo>
                <a:lnTo>
                  <a:pt x="39979" y="60293"/>
                </a:lnTo>
                <a:lnTo>
                  <a:pt x="36384" y="6388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18249424" y="8582603"/>
            <a:ext cx="38735" cy="60960"/>
          </a:xfrm>
          <a:custGeom>
            <a:avLst/>
            <a:gdLst/>
            <a:ahLst/>
            <a:cxnLst/>
            <a:rect l="l" t="t" r="r" b="b"/>
            <a:pathLst>
              <a:path w="38734" h="60959">
                <a:moveTo>
                  <a:pt x="37892" y="22670"/>
                </a:move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close/>
              </a:path>
              <a:path w="38734" h="60959">
                <a:moveTo>
                  <a:pt x="38574" y="37892"/>
                </a:move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38574" y="22670"/>
                </a:lnTo>
                <a:lnTo>
                  <a:pt x="38574" y="37892"/>
                </a:lnTo>
                <a:close/>
              </a:path>
              <a:path w="38734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18250899" y="8447678"/>
            <a:ext cx="37465" cy="57785"/>
          </a:xfrm>
          <a:custGeom>
            <a:avLst/>
            <a:gdLst/>
            <a:ahLst/>
            <a:cxnLst/>
            <a:rect l="l" t="t" r="r" b="b"/>
            <a:pathLst>
              <a:path w="37465" h="57784">
                <a:moveTo>
                  <a:pt x="35806" y="21423"/>
                </a:move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close/>
              </a:path>
              <a:path w="37465" h="57784">
                <a:moveTo>
                  <a:pt x="37098" y="35806"/>
                </a:move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37098" y="21423"/>
                </a:lnTo>
                <a:lnTo>
                  <a:pt x="37098" y="35806"/>
                </a:lnTo>
                <a:close/>
              </a:path>
              <a:path w="3746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18252369" y="8312753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4" h="53975">
                <a:moveTo>
                  <a:pt x="33719" y="20176"/>
                </a:move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close/>
              </a:path>
              <a:path w="36194" h="53975">
                <a:moveTo>
                  <a:pt x="35628" y="33719"/>
                </a:move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35628" y="20176"/>
                </a:lnTo>
                <a:lnTo>
                  <a:pt x="35628" y="33719"/>
                </a:lnTo>
                <a:close/>
              </a:path>
              <a:path w="36194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18253839" y="8177822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90" h="50800">
                <a:moveTo>
                  <a:pt x="31652" y="18936"/>
                </a:move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close/>
              </a:path>
              <a:path w="34290" h="50800">
                <a:moveTo>
                  <a:pt x="34158" y="31652"/>
                </a:move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34158" y="18936"/>
                </a:lnTo>
                <a:lnTo>
                  <a:pt x="34158" y="31652"/>
                </a:lnTo>
                <a:close/>
              </a:path>
              <a:path w="3429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8255315" y="8042898"/>
            <a:ext cx="33020" cy="47625"/>
          </a:xfrm>
          <a:custGeom>
            <a:avLst/>
            <a:gdLst/>
            <a:ahLst/>
            <a:cxnLst/>
            <a:rect l="l" t="t" r="r" b="b"/>
            <a:pathLst>
              <a:path w="33019" h="47625">
                <a:moveTo>
                  <a:pt x="29566" y="17689"/>
                </a:move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close/>
              </a:path>
              <a:path w="33019" h="47625">
                <a:moveTo>
                  <a:pt x="32682" y="29566"/>
                </a:move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32682" y="17689"/>
                </a:lnTo>
                <a:lnTo>
                  <a:pt x="32682" y="29566"/>
                </a:lnTo>
                <a:close/>
              </a:path>
              <a:path w="33019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8256784" y="7907966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27479" y="16443"/>
                </a:move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3" y="2467"/>
                </a:lnTo>
                <a:lnTo>
                  <a:pt x="27479" y="16443"/>
                </a:lnTo>
                <a:close/>
              </a:path>
              <a:path w="31750" h="44450">
                <a:moveTo>
                  <a:pt x="31212" y="27479"/>
                </a:moveTo>
                <a:lnTo>
                  <a:pt x="2466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31212" y="16443"/>
                </a:lnTo>
                <a:lnTo>
                  <a:pt x="31212" y="27479"/>
                </a:lnTo>
                <a:close/>
              </a:path>
              <a:path w="31750" h="44450">
                <a:moveTo>
                  <a:pt x="25005" y="43922"/>
                </a:moveTo>
                <a:lnTo>
                  <a:pt x="18910" y="43922"/>
                </a:lnTo>
                <a:lnTo>
                  <a:pt x="16449" y="41455"/>
                </a:lnTo>
                <a:lnTo>
                  <a:pt x="16443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8258262" y="7773041"/>
            <a:ext cx="29845" cy="40640"/>
          </a:xfrm>
          <a:custGeom>
            <a:avLst/>
            <a:gdLst/>
            <a:ahLst/>
            <a:cxnLst/>
            <a:rect l="l" t="t" r="r" b="b"/>
            <a:pathLst>
              <a:path w="29844" h="40640">
                <a:moveTo>
                  <a:pt x="25392" y="15196"/>
                </a:move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close/>
              </a:path>
              <a:path w="29844" h="40640">
                <a:moveTo>
                  <a:pt x="29736" y="25393"/>
                </a:move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29736" y="15196"/>
                </a:lnTo>
                <a:lnTo>
                  <a:pt x="29736" y="25393"/>
                </a:lnTo>
                <a:close/>
              </a:path>
              <a:path w="29844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8259731" y="7638110"/>
            <a:ext cx="28575" cy="37465"/>
          </a:xfrm>
          <a:custGeom>
            <a:avLst/>
            <a:gdLst/>
            <a:ahLst/>
            <a:cxnLst/>
            <a:rect l="l" t="t" r="r" b="b"/>
            <a:pathLst>
              <a:path w="28575" h="37465">
                <a:moveTo>
                  <a:pt x="23326" y="13956"/>
                </a:move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close/>
              </a:path>
              <a:path w="28575" h="37465">
                <a:moveTo>
                  <a:pt x="28266" y="23326"/>
                </a:move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28266" y="13956"/>
                </a:lnTo>
                <a:lnTo>
                  <a:pt x="28266" y="23326"/>
                </a:lnTo>
                <a:close/>
              </a:path>
              <a:path w="2857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8261207" y="7503192"/>
            <a:ext cx="27305" cy="34290"/>
          </a:xfrm>
          <a:custGeom>
            <a:avLst/>
            <a:gdLst/>
            <a:ahLst/>
            <a:cxnLst/>
            <a:rect l="l" t="t" r="r" b="b"/>
            <a:pathLst>
              <a:path w="27305" h="34290">
                <a:moveTo>
                  <a:pt x="21233" y="12703"/>
                </a:move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close/>
              </a:path>
              <a:path w="27305" h="34290">
                <a:moveTo>
                  <a:pt x="26790" y="21233"/>
                </a:move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26790" y="12703"/>
                </a:lnTo>
                <a:lnTo>
                  <a:pt x="26790" y="21233"/>
                </a:lnTo>
                <a:close/>
              </a:path>
              <a:path w="27305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6" name="object 496"/>
          <p:cNvGrpSpPr/>
          <p:nvPr/>
        </p:nvGrpSpPr>
        <p:grpSpPr>
          <a:xfrm>
            <a:off x="18028102" y="9806184"/>
            <a:ext cx="100965" cy="481330"/>
            <a:chOff x="18028102" y="9806184"/>
            <a:chExt cx="100965" cy="481330"/>
          </a:xfrm>
        </p:grpSpPr>
        <p:pic>
          <p:nvPicPr>
            <p:cNvPr id="497" name="object 49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8028102" y="10208996"/>
              <a:ext cx="100490" cy="78003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8029573" y="10074714"/>
              <a:ext cx="97176" cy="97176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031049" y="9940446"/>
              <a:ext cx="93843" cy="93842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32526" y="9806184"/>
              <a:ext cx="90496" cy="90496"/>
            </a:xfrm>
            <a:prstGeom prst="rect">
              <a:avLst/>
            </a:prstGeom>
          </p:spPr>
        </p:pic>
      </p:grpSp>
      <p:pic>
        <p:nvPicPr>
          <p:cNvPr id="501" name="object 50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33996" y="9671902"/>
            <a:ext cx="87189" cy="87189"/>
          </a:xfrm>
          <a:prstGeom prst="rect">
            <a:avLst/>
          </a:prstGeom>
        </p:spPr>
      </p:pic>
      <p:pic>
        <p:nvPicPr>
          <p:cNvPr id="502" name="object 50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035466" y="9537634"/>
            <a:ext cx="83856" cy="83856"/>
          </a:xfrm>
          <a:prstGeom prst="rect">
            <a:avLst/>
          </a:prstGeom>
        </p:spPr>
      </p:pic>
      <p:pic>
        <p:nvPicPr>
          <p:cNvPr id="503" name="object 50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36942" y="9403365"/>
            <a:ext cx="80522" cy="80522"/>
          </a:xfrm>
          <a:prstGeom prst="rect">
            <a:avLst/>
          </a:prstGeom>
        </p:spPr>
      </p:pic>
      <p:pic>
        <p:nvPicPr>
          <p:cNvPr id="504" name="object 50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038419" y="9269090"/>
            <a:ext cx="77189" cy="77189"/>
          </a:xfrm>
          <a:prstGeom prst="rect">
            <a:avLst/>
          </a:prstGeom>
        </p:spPr>
      </p:pic>
      <p:pic>
        <p:nvPicPr>
          <p:cNvPr id="505" name="object 50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8039881" y="9134815"/>
            <a:ext cx="73882" cy="73882"/>
          </a:xfrm>
          <a:prstGeom prst="rect">
            <a:avLst/>
          </a:prstGeom>
        </p:spPr>
      </p:pic>
      <p:pic>
        <p:nvPicPr>
          <p:cNvPr id="506" name="object 50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041359" y="9000546"/>
            <a:ext cx="70550" cy="70549"/>
          </a:xfrm>
          <a:prstGeom prst="rect">
            <a:avLst/>
          </a:prstGeom>
        </p:spPr>
      </p:pic>
      <p:pic>
        <p:nvPicPr>
          <p:cNvPr id="507" name="object 50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8042835" y="8866271"/>
            <a:ext cx="67216" cy="67216"/>
          </a:xfrm>
          <a:prstGeom prst="rect">
            <a:avLst/>
          </a:prstGeom>
        </p:spPr>
      </p:pic>
      <p:pic>
        <p:nvPicPr>
          <p:cNvPr id="508" name="object 508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8044304" y="8732002"/>
            <a:ext cx="63902" cy="63883"/>
          </a:xfrm>
          <a:prstGeom prst="rect">
            <a:avLst/>
          </a:prstGeom>
        </p:spPr>
      </p:pic>
      <p:sp>
        <p:nvSpPr>
          <p:cNvPr id="509" name="object 509"/>
          <p:cNvSpPr/>
          <p:nvPr/>
        </p:nvSpPr>
        <p:spPr>
          <a:xfrm>
            <a:off x="18045774" y="85977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18047250" y="846345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2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18048727" y="83291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18050191" y="81949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18051667" y="80606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18053143" y="79263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18054612" y="779210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8056082" y="765782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8057559" y="75235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18" name="object 518"/>
          <p:cNvGrpSpPr/>
          <p:nvPr/>
        </p:nvGrpSpPr>
        <p:grpSpPr>
          <a:xfrm>
            <a:off x="17824459" y="9812122"/>
            <a:ext cx="100965" cy="474980"/>
            <a:chOff x="17824459" y="9812122"/>
            <a:chExt cx="100965" cy="474980"/>
          </a:xfrm>
        </p:grpSpPr>
        <p:pic>
          <p:nvPicPr>
            <p:cNvPr id="519" name="object 5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7824459" y="10213202"/>
              <a:ext cx="100483" cy="73797"/>
            </a:xfrm>
            <a:prstGeom prst="rect">
              <a:avLst/>
            </a:prstGeom>
          </p:spPr>
        </p:pic>
        <p:pic>
          <p:nvPicPr>
            <p:cNvPr id="520" name="object 52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825930" y="10079505"/>
              <a:ext cx="97176" cy="97176"/>
            </a:xfrm>
            <a:prstGeom prst="rect">
              <a:avLst/>
            </a:prstGeom>
          </p:spPr>
        </p:pic>
        <p:pic>
          <p:nvPicPr>
            <p:cNvPr id="521" name="object 5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827399" y="9945807"/>
              <a:ext cx="93842" cy="93842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28876" y="9812122"/>
              <a:ext cx="90496" cy="90496"/>
            </a:xfrm>
            <a:prstGeom prst="rect">
              <a:avLst/>
            </a:prstGeom>
          </p:spPr>
        </p:pic>
      </p:grpSp>
      <p:pic>
        <p:nvPicPr>
          <p:cNvPr id="523" name="object 5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830347" y="9678418"/>
            <a:ext cx="87189" cy="87189"/>
          </a:xfrm>
          <a:prstGeom prst="rect">
            <a:avLst/>
          </a:prstGeom>
        </p:spPr>
      </p:pic>
      <p:pic>
        <p:nvPicPr>
          <p:cNvPr id="524" name="object 5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831823" y="9544726"/>
            <a:ext cx="83856" cy="83856"/>
          </a:xfrm>
          <a:prstGeom prst="rect">
            <a:avLst/>
          </a:prstGeom>
        </p:spPr>
      </p:pic>
      <p:pic>
        <p:nvPicPr>
          <p:cNvPr id="525" name="object 52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833292" y="9411035"/>
            <a:ext cx="80522" cy="80522"/>
          </a:xfrm>
          <a:prstGeom prst="rect">
            <a:avLst/>
          </a:prstGeom>
        </p:spPr>
      </p:pic>
      <p:pic>
        <p:nvPicPr>
          <p:cNvPr id="526" name="object 52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834768" y="9277338"/>
            <a:ext cx="77189" cy="77189"/>
          </a:xfrm>
          <a:prstGeom prst="rect">
            <a:avLst/>
          </a:prstGeom>
        </p:spPr>
      </p:pic>
      <p:pic>
        <p:nvPicPr>
          <p:cNvPr id="527" name="object 527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7836238" y="9143640"/>
            <a:ext cx="73882" cy="73882"/>
          </a:xfrm>
          <a:prstGeom prst="rect">
            <a:avLst/>
          </a:prstGeom>
        </p:spPr>
      </p:pic>
      <p:pic>
        <p:nvPicPr>
          <p:cNvPr id="528" name="object 52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837708" y="9009943"/>
            <a:ext cx="70550" cy="70549"/>
          </a:xfrm>
          <a:prstGeom prst="rect">
            <a:avLst/>
          </a:prstGeom>
        </p:spPr>
      </p:pic>
      <p:pic>
        <p:nvPicPr>
          <p:cNvPr id="529" name="object 52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839185" y="8876252"/>
            <a:ext cx="67215" cy="67216"/>
          </a:xfrm>
          <a:prstGeom prst="rect">
            <a:avLst/>
          </a:prstGeom>
        </p:spPr>
      </p:pic>
      <p:pic>
        <p:nvPicPr>
          <p:cNvPr id="530" name="object 53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840655" y="8742553"/>
            <a:ext cx="63902" cy="63883"/>
          </a:xfrm>
          <a:prstGeom prst="rect">
            <a:avLst/>
          </a:prstGeom>
        </p:spPr>
      </p:pic>
      <p:sp>
        <p:nvSpPr>
          <p:cNvPr id="531" name="object 531"/>
          <p:cNvSpPr/>
          <p:nvPr/>
        </p:nvSpPr>
        <p:spPr>
          <a:xfrm>
            <a:off x="17842131" y="86088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17843600" y="847517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17845076" y="834147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7846546" y="82077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7848016" y="807407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4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7849493" y="794038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7850963" y="78066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6"/>
                </a:lnTo>
                <a:lnTo>
                  <a:pt x="15203" y="25393"/>
                </a:lnTo>
                <a:lnTo>
                  <a:pt x="2290" y="25393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3" y="25393"/>
                </a:lnTo>
                <a:lnTo>
                  <a:pt x="25399" y="25393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7852432" y="767299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7853908" y="753930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0" name="object 540"/>
          <p:cNvGrpSpPr/>
          <p:nvPr/>
        </p:nvGrpSpPr>
        <p:grpSpPr>
          <a:xfrm>
            <a:off x="17620809" y="9823316"/>
            <a:ext cx="100965" cy="464184"/>
            <a:chOff x="17620809" y="9823316"/>
            <a:chExt cx="100965" cy="464184"/>
          </a:xfrm>
        </p:grpSpPr>
        <p:pic>
          <p:nvPicPr>
            <p:cNvPr id="541" name="object 54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7620809" y="10220676"/>
              <a:ext cx="100483" cy="66323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622280" y="10088218"/>
              <a:ext cx="97176" cy="9717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623757" y="9955767"/>
              <a:ext cx="93842" cy="93843"/>
            </a:xfrm>
            <a:prstGeom prst="rect">
              <a:avLst/>
            </a:prstGeom>
          </p:spPr>
        </p:pic>
        <p:pic>
          <p:nvPicPr>
            <p:cNvPr id="544" name="object 5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25226" y="9823316"/>
              <a:ext cx="90496" cy="90496"/>
            </a:xfrm>
            <a:prstGeom prst="rect">
              <a:avLst/>
            </a:prstGeom>
          </p:spPr>
        </p:pic>
      </p:grpSp>
      <p:pic>
        <p:nvPicPr>
          <p:cNvPr id="545" name="object 5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626696" y="9690858"/>
            <a:ext cx="87189" cy="87189"/>
          </a:xfrm>
          <a:prstGeom prst="rect">
            <a:avLst/>
          </a:prstGeom>
        </p:spPr>
      </p:pic>
      <p:pic>
        <p:nvPicPr>
          <p:cNvPr id="546" name="object 5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628173" y="9558401"/>
            <a:ext cx="83856" cy="83856"/>
          </a:xfrm>
          <a:prstGeom prst="rect">
            <a:avLst/>
          </a:prstGeom>
        </p:spPr>
      </p:pic>
      <p:pic>
        <p:nvPicPr>
          <p:cNvPr id="547" name="object 5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29641" y="9425950"/>
            <a:ext cx="80529" cy="80522"/>
          </a:xfrm>
          <a:prstGeom prst="rect">
            <a:avLst/>
          </a:prstGeom>
        </p:spPr>
      </p:pic>
      <p:pic>
        <p:nvPicPr>
          <p:cNvPr id="548" name="object 5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631119" y="9293499"/>
            <a:ext cx="77189" cy="77189"/>
          </a:xfrm>
          <a:prstGeom prst="rect">
            <a:avLst/>
          </a:prstGeom>
        </p:spPr>
      </p:pic>
      <p:pic>
        <p:nvPicPr>
          <p:cNvPr id="549" name="object 54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632588" y="9161035"/>
            <a:ext cx="73882" cy="73882"/>
          </a:xfrm>
          <a:prstGeom prst="rect">
            <a:avLst/>
          </a:prstGeom>
        </p:spPr>
      </p:pic>
      <p:pic>
        <p:nvPicPr>
          <p:cNvPr id="550" name="object 550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634064" y="9028583"/>
            <a:ext cx="70550" cy="70549"/>
          </a:xfrm>
          <a:prstGeom prst="rect">
            <a:avLst/>
          </a:prstGeom>
        </p:spPr>
      </p:pic>
      <p:pic>
        <p:nvPicPr>
          <p:cNvPr id="551" name="object 551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635534" y="8896132"/>
            <a:ext cx="67216" cy="67216"/>
          </a:xfrm>
          <a:prstGeom prst="rect">
            <a:avLst/>
          </a:prstGeom>
        </p:spPr>
      </p:pic>
      <p:pic>
        <p:nvPicPr>
          <p:cNvPr id="552" name="object 5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637011" y="8763675"/>
            <a:ext cx="63896" cy="63883"/>
          </a:xfrm>
          <a:prstGeom prst="rect">
            <a:avLst/>
          </a:prstGeom>
        </p:spPr>
      </p:pic>
      <p:sp>
        <p:nvSpPr>
          <p:cNvPr id="553" name="object 553"/>
          <p:cNvSpPr/>
          <p:nvPr/>
        </p:nvSpPr>
        <p:spPr>
          <a:xfrm>
            <a:off x="17638481" y="863122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7639951" y="84987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7641427" y="836631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7642896" y="823385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7644372" y="810140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7645842" y="79689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7647319" y="783649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17648789" y="770404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17650259" y="757158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62" name="object 562"/>
          <p:cNvGrpSpPr/>
          <p:nvPr/>
        </p:nvGrpSpPr>
        <p:grpSpPr>
          <a:xfrm>
            <a:off x="17417166" y="9706048"/>
            <a:ext cx="100965" cy="581025"/>
            <a:chOff x="17417166" y="9706048"/>
            <a:chExt cx="100965" cy="581025"/>
          </a:xfrm>
        </p:grpSpPr>
        <p:sp>
          <p:nvSpPr>
            <p:cNvPr id="563" name="object 563"/>
            <p:cNvSpPr/>
            <p:nvPr/>
          </p:nvSpPr>
          <p:spPr>
            <a:xfrm>
              <a:off x="17417162" y="10229849"/>
              <a:ext cx="100965" cy="57150"/>
            </a:xfrm>
            <a:custGeom>
              <a:avLst/>
              <a:gdLst/>
              <a:ahLst/>
              <a:cxnLst/>
              <a:rect l="l" t="t" r="r" b="b"/>
              <a:pathLst>
                <a:path w="100965" h="57150">
                  <a:moveTo>
                    <a:pt x="100482" y="43180"/>
                  </a:moveTo>
                  <a:lnTo>
                    <a:pt x="97599" y="43180"/>
                  </a:lnTo>
                  <a:lnTo>
                    <a:pt x="97599" y="36830"/>
                  </a:lnTo>
                  <a:lnTo>
                    <a:pt x="62865" y="36830"/>
                  </a:lnTo>
                  <a:lnTo>
                    <a:pt x="62865" y="5080"/>
                  </a:lnTo>
                  <a:lnTo>
                    <a:pt x="60134" y="5080"/>
                  </a:lnTo>
                  <a:lnTo>
                    <a:pt x="60134" y="0"/>
                  </a:lnTo>
                  <a:lnTo>
                    <a:pt x="40347" y="0"/>
                  </a:lnTo>
                  <a:lnTo>
                    <a:pt x="40347" y="5080"/>
                  </a:lnTo>
                  <a:lnTo>
                    <a:pt x="37617" y="5080"/>
                  </a:lnTo>
                  <a:lnTo>
                    <a:pt x="37617" y="36830"/>
                  </a:lnTo>
                  <a:lnTo>
                    <a:pt x="2882" y="36830"/>
                  </a:lnTo>
                  <a:lnTo>
                    <a:pt x="2882" y="43180"/>
                  </a:lnTo>
                  <a:lnTo>
                    <a:pt x="0" y="43180"/>
                  </a:lnTo>
                  <a:lnTo>
                    <a:pt x="0" y="57150"/>
                  </a:lnTo>
                  <a:lnTo>
                    <a:pt x="100482" y="57150"/>
                  </a:lnTo>
                  <a:lnTo>
                    <a:pt x="100482" y="4318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4" name="object 56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7418630" y="10098611"/>
              <a:ext cx="97176" cy="97176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420106" y="9967755"/>
              <a:ext cx="93842" cy="93842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1583" y="9836905"/>
              <a:ext cx="90496" cy="9049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3046" y="9706048"/>
              <a:ext cx="87189" cy="87189"/>
            </a:xfrm>
            <a:prstGeom prst="rect">
              <a:avLst/>
            </a:prstGeom>
          </p:spPr>
        </p:pic>
      </p:grpSp>
      <p:pic>
        <p:nvPicPr>
          <p:cNvPr id="568" name="object 56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424522" y="9575192"/>
            <a:ext cx="83856" cy="83856"/>
          </a:xfrm>
          <a:prstGeom prst="rect">
            <a:avLst/>
          </a:prstGeom>
        </p:spPr>
      </p:pic>
      <p:pic>
        <p:nvPicPr>
          <p:cNvPr id="569" name="object 5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425998" y="9444335"/>
            <a:ext cx="80522" cy="80522"/>
          </a:xfrm>
          <a:prstGeom prst="rect">
            <a:avLst/>
          </a:prstGeom>
        </p:spPr>
      </p:pic>
      <p:pic>
        <p:nvPicPr>
          <p:cNvPr id="570" name="object 570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7427475" y="9313479"/>
            <a:ext cx="77189" cy="77189"/>
          </a:xfrm>
          <a:prstGeom prst="rect">
            <a:avLst/>
          </a:prstGeom>
        </p:spPr>
      </p:pic>
      <p:pic>
        <p:nvPicPr>
          <p:cNvPr id="571" name="object 57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428939" y="9182622"/>
            <a:ext cx="73882" cy="73882"/>
          </a:xfrm>
          <a:prstGeom prst="rect">
            <a:avLst/>
          </a:prstGeom>
        </p:spPr>
      </p:pic>
      <p:pic>
        <p:nvPicPr>
          <p:cNvPr id="572" name="object 572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430415" y="9051766"/>
            <a:ext cx="70550" cy="70549"/>
          </a:xfrm>
          <a:prstGeom prst="rect">
            <a:avLst/>
          </a:prstGeom>
        </p:spPr>
      </p:pic>
      <p:pic>
        <p:nvPicPr>
          <p:cNvPr id="573" name="object 573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431891" y="8920909"/>
            <a:ext cx="67216" cy="67216"/>
          </a:xfrm>
          <a:prstGeom prst="rect">
            <a:avLst/>
          </a:prstGeom>
        </p:spPr>
      </p:pic>
      <p:pic>
        <p:nvPicPr>
          <p:cNvPr id="574" name="object 5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433360" y="8790059"/>
            <a:ext cx="63896" cy="63883"/>
          </a:xfrm>
          <a:prstGeom prst="rect">
            <a:avLst/>
          </a:prstGeom>
        </p:spPr>
      </p:pic>
      <p:sp>
        <p:nvSpPr>
          <p:cNvPr id="575" name="object 575"/>
          <p:cNvSpPr/>
          <p:nvPr/>
        </p:nvSpPr>
        <p:spPr>
          <a:xfrm>
            <a:off x="17434830" y="86592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17436307" y="852834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17437783" y="839749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17439247" y="82666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17440723" y="813577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17442198" y="80049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17443668" y="787406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17445138" y="774320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17446615" y="761236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4" name="object 584"/>
          <p:cNvGrpSpPr/>
          <p:nvPr/>
        </p:nvGrpSpPr>
        <p:grpSpPr>
          <a:xfrm>
            <a:off x="17213515" y="9725549"/>
            <a:ext cx="100965" cy="561975"/>
            <a:chOff x="17213515" y="9725549"/>
            <a:chExt cx="100965" cy="561975"/>
          </a:xfrm>
        </p:grpSpPr>
        <p:sp>
          <p:nvSpPr>
            <p:cNvPr id="585" name="object 585"/>
            <p:cNvSpPr/>
            <p:nvPr/>
          </p:nvSpPr>
          <p:spPr>
            <a:xfrm>
              <a:off x="17213503" y="10241279"/>
              <a:ext cx="100965" cy="45720"/>
            </a:xfrm>
            <a:custGeom>
              <a:avLst/>
              <a:gdLst/>
              <a:ahLst/>
              <a:cxnLst/>
              <a:rect l="l" t="t" r="r" b="b"/>
              <a:pathLst>
                <a:path w="100965" h="45720">
                  <a:moveTo>
                    <a:pt x="100482" y="43180"/>
                  </a:moveTo>
                  <a:lnTo>
                    <a:pt x="97472" y="43180"/>
                  </a:lnTo>
                  <a:lnTo>
                    <a:pt x="97472" y="36830"/>
                  </a:lnTo>
                  <a:lnTo>
                    <a:pt x="62865" y="36830"/>
                  </a:lnTo>
                  <a:lnTo>
                    <a:pt x="62865" y="5080"/>
                  </a:lnTo>
                  <a:lnTo>
                    <a:pt x="60007" y="5080"/>
                  </a:lnTo>
                  <a:lnTo>
                    <a:pt x="60007" y="0"/>
                  </a:lnTo>
                  <a:lnTo>
                    <a:pt x="40487" y="0"/>
                  </a:lnTo>
                  <a:lnTo>
                    <a:pt x="40487" y="5080"/>
                  </a:lnTo>
                  <a:lnTo>
                    <a:pt x="37617" y="5080"/>
                  </a:lnTo>
                  <a:lnTo>
                    <a:pt x="37617" y="36830"/>
                  </a:lnTo>
                  <a:lnTo>
                    <a:pt x="3022" y="36830"/>
                  </a:lnTo>
                  <a:lnTo>
                    <a:pt x="3022" y="43180"/>
                  </a:lnTo>
                  <a:lnTo>
                    <a:pt x="0" y="43180"/>
                  </a:lnTo>
                  <a:lnTo>
                    <a:pt x="0" y="45720"/>
                  </a:lnTo>
                  <a:lnTo>
                    <a:pt x="100482" y="45720"/>
                  </a:lnTo>
                  <a:lnTo>
                    <a:pt x="100482" y="4318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6" name="object 58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214986" y="10112154"/>
              <a:ext cx="97176" cy="97176"/>
            </a:xfrm>
            <a:prstGeom prst="rect">
              <a:avLst/>
            </a:prstGeom>
          </p:spPr>
        </p:pic>
        <p:pic>
          <p:nvPicPr>
            <p:cNvPr id="587" name="object 58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16455" y="9983286"/>
              <a:ext cx="93842" cy="93843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17932" y="9854424"/>
              <a:ext cx="90496" cy="90496"/>
            </a:xfrm>
            <a:prstGeom prst="rect">
              <a:avLst/>
            </a:prstGeom>
          </p:spPr>
        </p:pic>
        <p:pic>
          <p:nvPicPr>
            <p:cNvPr id="589" name="object 58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19401" y="9725549"/>
              <a:ext cx="87189" cy="87189"/>
            </a:xfrm>
            <a:prstGeom prst="rect">
              <a:avLst/>
            </a:prstGeom>
          </p:spPr>
        </p:pic>
      </p:grpSp>
      <p:pic>
        <p:nvPicPr>
          <p:cNvPr id="590" name="object 59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220879" y="9596687"/>
            <a:ext cx="83856" cy="83856"/>
          </a:xfrm>
          <a:prstGeom prst="rect">
            <a:avLst/>
          </a:prstGeom>
        </p:spPr>
      </p:pic>
      <p:pic>
        <p:nvPicPr>
          <p:cNvPr id="591" name="object 59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2348" y="9467819"/>
            <a:ext cx="80523" cy="80522"/>
          </a:xfrm>
          <a:prstGeom prst="rect">
            <a:avLst/>
          </a:prstGeom>
        </p:spPr>
      </p:pic>
      <p:pic>
        <p:nvPicPr>
          <p:cNvPr id="592" name="object 59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223824" y="9338950"/>
            <a:ext cx="77189" cy="77189"/>
          </a:xfrm>
          <a:prstGeom prst="rect">
            <a:avLst/>
          </a:prstGeom>
        </p:spPr>
      </p:pic>
      <p:pic>
        <p:nvPicPr>
          <p:cNvPr id="593" name="object 59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7225294" y="9210075"/>
            <a:ext cx="73882" cy="73882"/>
          </a:xfrm>
          <a:prstGeom prst="rect">
            <a:avLst/>
          </a:prstGeom>
        </p:spPr>
      </p:pic>
      <p:pic>
        <p:nvPicPr>
          <p:cNvPr id="594" name="object 59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6764" y="9081207"/>
            <a:ext cx="70550" cy="70549"/>
          </a:xfrm>
          <a:prstGeom prst="rect">
            <a:avLst/>
          </a:prstGeom>
        </p:spPr>
      </p:pic>
      <p:pic>
        <p:nvPicPr>
          <p:cNvPr id="595" name="object 595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7228241" y="8952345"/>
            <a:ext cx="67216" cy="67216"/>
          </a:xfrm>
          <a:prstGeom prst="rect">
            <a:avLst/>
          </a:prstGeom>
        </p:spPr>
      </p:pic>
      <p:pic>
        <p:nvPicPr>
          <p:cNvPr id="596" name="object 59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229711" y="8823476"/>
            <a:ext cx="63902" cy="63883"/>
          </a:xfrm>
          <a:prstGeom prst="rect">
            <a:avLst/>
          </a:prstGeom>
        </p:spPr>
      </p:pic>
      <p:sp>
        <p:nvSpPr>
          <p:cNvPr id="597" name="object 597"/>
          <p:cNvSpPr/>
          <p:nvPr/>
        </p:nvSpPr>
        <p:spPr>
          <a:xfrm>
            <a:off x="17231180" y="86946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17232656" y="856574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17234132" y="8436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17235603" y="830800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17237073" y="817913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17238549" y="80502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17240025" y="792139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7241488" y="779252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17242964" y="766366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06" name="object 606"/>
          <p:cNvGrpSpPr/>
          <p:nvPr/>
        </p:nvGrpSpPr>
        <p:grpSpPr>
          <a:xfrm>
            <a:off x="17011336" y="9624200"/>
            <a:ext cx="97790" cy="662940"/>
            <a:chOff x="17011336" y="9624200"/>
            <a:chExt cx="97790" cy="662940"/>
          </a:xfrm>
        </p:grpSpPr>
        <p:sp>
          <p:nvSpPr>
            <p:cNvPr id="607" name="object 607"/>
            <p:cNvSpPr/>
            <p:nvPr/>
          </p:nvSpPr>
          <p:spPr>
            <a:xfrm>
              <a:off x="17047483" y="10255438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>
                  <a:moveTo>
                    <a:pt x="25248" y="31560"/>
                  </a:moveTo>
                  <a:lnTo>
                    <a:pt x="0" y="31560"/>
                  </a:lnTo>
                  <a:lnTo>
                    <a:pt x="0" y="5649"/>
                  </a:lnTo>
                  <a:lnTo>
                    <a:pt x="5656" y="0"/>
                  </a:lnTo>
                  <a:lnTo>
                    <a:pt x="19592" y="0"/>
                  </a:lnTo>
                  <a:lnTo>
                    <a:pt x="25242" y="5649"/>
                  </a:lnTo>
                  <a:lnTo>
                    <a:pt x="25248" y="31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8" name="object 60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11336" y="10129188"/>
              <a:ext cx="97176" cy="9717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12813" y="10002938"/>
              <a:ext cx="93842" cy="938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14283" y="9876701"/>
              <a:ext cx="90496" cy="90496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015752" y="9750444"/>
              <a:ext cx="87189" cy="87189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17229" y="9624200"/>
              <a:ext cx="83856" cy="83856"/>
            </a:xfrm>
            <a:prstGeom prst="rect">
              <a:avLst/>
            </a:prstGeom>
          </p:spPr>
        </p:pic>
      </p:grpSp>
      <p:pic>
        <p:nvPicPr>
          <p:cNvPr id="613" name="object 6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18699" y="9497949"/>
            <a:ext cx="80529" cy="80522"/>
          </a:xfrm>
          <a:prstGeom prst="rect">
            <a:avLst/>
          </a:prstGeom>
        </p:spPr>
      </p:pic>
      <p:pic>
        <p:nvPicPr>
          <p:cNvPr id="614" name="object 61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020175" y="9371706"/>
            <a:ext cx="77189" cy="77189"/>
          </a:xfrm>
          <a:prstGeom prst="rect">
            <a:avLst/>
          </a:prstGeom>
        </p:spPr>
      </p:pic>
      <p:pic>
        <p:nvPicPr>
          <p:cNvPr id="615" name="object 61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021644" y="9245455"/>
            <a:ext cx="73882" cy="73882"/>
          </a:xfrm>
          <a:prstGeom prst="rect">
            <a:avLst/>
          </a:prstGeom>
        </p:spPr>
      </p:pic>
      <p:pic>
        <p:nvPicPr>
          <p:cNvPr id="616" name="object 616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023120" y="9119205"/>
            <a:ext cx="70550" cy="70549"/>
          </a:xfrm>
          <a:prstGeom prst="rect">
            <a:avLst/>
          </a:prstGeom>
        </p:spPr>
      </p:pic>
      <p:pic>
        <p:nvPicPr>
          <p:cNvPr id="617" name="object 61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024590" y="8992961"/>
            <a:ext cx="67216" cy="67216"/>
          </a:xfrm>
          <a:prstGeom prst="rect">
            <a:avLst/>
          </a:prstGeom>
        </p:spPr>
      </p:pic>
      <p:pic>
        <p:nvPicPr>
          <p:cNvPr id="618" name="object 6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026059" y="8866717"/>
            <a:ext cx="63896" cy="63883"/>
          </a:xfrm>
          <a:prstGeom prst="rect">
            <a:avLst/>
          </a:prstGeom>
        </p:spPr>
      </p:pic>
      <p:sp>
        <p:nvSpPr>
          <p:cNvPr id="619" name="object 619"/>
          <p:cNvSpPr/>
          <p:nvPr/>
        </p:nvSpPr>
        <p:spPr>
          <a:xfrm>
            <a:off x="17027537" y="87404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7029007" y="86142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17030482" y="848797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17031952" y="83617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17033428" y="823547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17034899" y="810922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17036375" y="798297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17037845" y="785672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17039314" y="773048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8" name="object 628"/>
          <p:cNvGrpSpPr/>
          <p:nvPr/>
        </p:nvGrpSpPr>
        <p:grpSpPr>
          <a:xfrm>
            <a:off x="16807687" y="9530173"/>
            <a:ext cx="97790" cy="756920"/>
            <a:chOff x="16807687" y="9530173"/>
            <a:chExt cx="97790" cy="756920"/>
          </a:xfrm>
        </p:grpSpPr>
        <p:sp>
          <p:nvSpPr>
            <p:cNvPr id="629" name="object 629"/>
            <p:cNvSpPr/>
            <p:nvPr/>
          </p:nvSpPr>
          <p:spPr>
            <a:xfrm>
              <a:off x="16843840" y="10271153"/>
              <a:ext cx="25400" cy="15875"/>
            </a:xfrm>
            <a:custGeom>
              <a:avLst/>
              <a:gdLst/>
              <a:ahLst/>
              <a:cxnLst/>
              <a:rect l="l" t="t" r="r" b="b"/>
              <a:pathLst>
                <a:path w="25400" h="15875">
                  <a:moveTo>
                    <a:pt x="25248" y="15845"/>
                  </a:moveTo>
                  <a:lnTo>
                    <a:pt x="0" y="15845"/>
                  </a:lnTo>
                  <a:lnTo>
                    <a:pt x="0" y="5649"/>
                  </a:lnTo>
                  <a:lnTo>
                    <a:pt x="5655" y="0"/>
                  </a:lnTo>
                  <a:lnTo>
                    <a:pt x="19592" y="0"/>
                  </a:lnTo>
                  <a:lnTo>
                    <a:pt x="25242" y="5649"/>
                  </a:lnTo>
                  <a:lnTo>
                    <a:pt x="25248" y="1584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0" name="object 6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807687" y="10147652"/>
              <a:ext cx="97176" cy="97176"/>
            </a:xfrm>
            <a:prstGeom prst="rect">
              <a:avLst/>
            </a:prstGeom>
          </p:spPr>
        </p:pic>
        <p:pic>
          <p:nvPicPr>
            <p:cNvPr id="631" name="object 63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809163" y="10024158"/>
              <a:ext cx="93842" cy="93842"/>
            </a:xfrm>
            <a:prstGeom prst="rect">
              <a:avLst/>
            </a:prstGeom>
          </p:spPr>
        </p:pic>
        <p:pic>
          <p:nvPicPr>
            <p:cNvPr id="632" name="object 63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6810639" y="9900670"/>
              <a:ext cx="90496" cy="90496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12102" y="9777169"/>
              <a:ext cx="87189" cy="87189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13579" y="9653674"/>
              <a:ext cx="83856" cy="8385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15055" y="9530173"/>
              <a:ext cx="80523" cy="80522"/>
            </a:xfrm>
            <a:prstGeom prst="rect">
              <a:avLst/>
            </a:prstGeom>
          </p:spPr>
        </p:pic>
      </p:grpSp>
      <p:pic>
        <p:nvPicPr>
          <p:cNvPr id="636" name="object 63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816531" y="9406679"/>
            <a:ext cx="77189" cy="77189"/>
          </a:xfrm>
          <a:prstGeom prst="rect">
            <a:avLst/>
          </a:prstGeom>
        </p:spPr>
      </p:pic>
      <p:pic>
        <p:nvPicPr>
          <p:cNvPr id="637" name="object 6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6817995" y="9283178"/>
            <a:ext cx="73882" cy="73882"/>
          </a:xfrm>
          <a:prstGeom prst="rect">
            <a:avLst/>
          </a:prstGeom>
        </p:spPr>
      </p:pic>
      <p:pic>
        <p:nvPicPr>
          <p:cNvPr id="638" name="object 638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6819471" y="9159683"/>
            <a:ext cx="70550" cy="70549"/>
          </a:xfrm>
          <a:prstGeom prst="rect">
            <a:avLst/>
          </a:prstGeom>
        </p:spPr>
      </p:pic>
      <p:pic>
        <p:nvPicPr>
          <p:cNvPr id="639" name="object 63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6820946" y="9036188"/>
            <a:ext cx="67216" cy="67216"/>
          </a:xfrm>
          <a:prstGeom prst="rect">
            <a:avLst/>
          </a:prstGeom>
        </p:spPr>
      </p:pic>
      <p:pic>
        <p:nvPicPr>
          <p:cNvPr id="640" name="object 640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6822410" y="8912687"/>
            <a:ext cx="63896" cy="63883"/>
          </a:xfrm>
          <a:prstGeom prst="rect">
            <a:avLst/>
          </a:prstGeom>
        </p:spPr>
      </p:pic>
      <p:sp>
        <p:nvSpPr>
          <p:cNvPr id="641" name="object 641"/>
          <p:cNvSpPr/>
          <p:nvPr/>
        </p:nvSpPr>
        <p:spPr>
          <a:xfrm>
            <a:off x="16823886" y="87891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6825363" y="86656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6826839" y="854220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16828303" y="841870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16829778" y="82952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16831254" y="817170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16832724" y="804821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16834187" y="792471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105" y="13956"/>
                </a:lnTo>
                <a:lnTo>
                  <a:pt x="4691" y="13956"/>
                </a:lnTo>
                <a:lnTo>
                  <a:pt x="13962" y="13956"/>
                </a:lnTo>
                <a:lnTo>
                  <a:pt x="13962" y="2099"/>
                </a:lnTo>
                <a:lnTo>
                  <a:pt x="16062" y="0"/>
                </a:lnTo>
                <a:lnTo>
                  <a:pt x="21232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16835671" y="780122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0" name="object 650"/>
          <p:cNvGrpSpPr/>
          <p:nvPr/>
        </p:nvGrpSpPr>
        <p:grpSpPr>
          <a:xfrm>
            <a:off x="16604042" y="9451454"/>
            <a:ext cx="97790" cy="817244"/>
            <a:chOff x="16604042" y="9451454"/>
            <a:chExt cx="97790" cy="817244"/>
          </a:xfrm>
        </p:grpSpPr>
        <p:pic>
          <p:nvPicPr>
            <p:cNvPr id="651" name="object 6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04042" y="10170933"/>
              <a:ext cx="97176" cy="97176"/>
            </a:xfrm>
            <a:prstGeom prst="rect">
              <a:avLst/>
            </a:prstGeom>
          </p:spPr>
        </p:pic>
        <p:pic>
          <p:nvPicPr>
            <p:cNvPr id="652" name="object 6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605512" y="10051021"/>
              <a:ext cx="93843" cy="93842"/>
            </a:xfrm>
            <a:prstGeom prst="rect">
              <a:avLst/>
            </a:prstGeom>
          </p:spPr>
        </p:pic>
        <p:pic>
          <p:nvPicPr>
            <p:cNvPr id="653" name="object 6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06988" y="9931115"/>
              <a:ext cx="90496" cy="9049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08458" y="9811197"/>
              <a:ext cx="87189" cy="87189"/>
            </a:xfrm>
            <a:prstGeom prst="rect">
              <a:avLst/>
            </a:prstGeom>
          </p:spPr>
        </p:pic>
        <p:pic>
          <p:nvPicPr>
            <p:cNvPr id="655" name="object 6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09928" y="9691278"/>
              <a:ext cx="83856" cy="83856"/>
            </a:xfrm>
            <a:prstGeom prst="rect">
              <a:avLst/>
            </a:prstGeom>
          </p:spPr>
        </p:pic>
        <p:pic>
          <p:nvPicPr>
            <p:cNvPr id="656" name="object 6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11404" y="9571366"/>
              <a:ext cx="80522" cy="80522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612874" y="9451454"/>
              <a:ext cx="77196" cy="77189"/>
            </a:xfrm>
            <a:prstGeom prst="rect">
              <a:avLst/>
            </a:prstGeom>
          </p:spPr>
        </p:pic>
      </p:grpSp>
      <p:pic>
        <p:nvPicPr>
          <p:cNvPr id="658" name="object 65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6614350" y="9331530"/>
            <a:ext cx="73882" cy="73882"/>
          </a:xfrm>
          <a:prstGeom prst="rect">
            <a:avLst/>
          </a:prstGeom>
        </p:spPr>
      </p:pic>
      <p:pic>
        <p:nvPicPr>
          <p:cNvPr id="659" name="object 6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15819" y="9211617"/>
            <a:ext cx="70550" cy="70550"/>
          </a:xfrm>
          <a:prstGeom prst="rect">
            <a:avLst/>
          </a:prstGeom>
        </p:spPr>
      </p:pic>
      <p:pic>
        <p:nvPicPr>
          <p:cNvPr id="660" name="object 66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6617297" y="9091706"/>
            <a:ext cx="67216" cy="67216"/>
          </a:xfrm>
          <a:prstGeom prst="rect">
            <a:avLst/>
          </a:prstGeom>
        </p:spPr>
      </p:pic>
      <p:pic>
        <p:nvPicPr>
          <p:cNvPr id="661" name="object 66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18767" y="8971787"/>
            <a:ext cx="63896" cy="63883"/>
          </a:xfrm>
          <a:prstGeom prst="rect">
            <a:avLst/>
          </a:prstGeom>
        </p:spPr>
      </p:pic>
      <p:sp>
        <p:nvSpPr>
          <p:cNvPr id="662" name="object 662"/>
          <p:cNvSpPr/>
          <p:nvPr/>
        </p:nvSpPr>
        <p:spPr>
          <a:xfrm>
            <a:off x="16620236" y="885187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16621712" y="873196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16623189" y="8612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16624659" y="849212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16626129" y="837221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16627605" y="825229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16629081" y="813238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16630544" y="801246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16632020" y="789255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1" name="object 671"/>
          <p:cNvGrpSpPr/>
          <p:nvPr/>
        </p:nvGrpSpPr>
        <p:grpSpPr>
          <a:xfrm>
            <a:off x="16400391" y="9379888"/>
            <a:ext cx="97790" cy="907415"/>
            <a:chOff x="16400391" y="9379888"/>
            <a:chExt cx="97790" cy="907415"/>
          </a:xfrm>
        </p:grpSpPr>
        <p:pic>
          <p:nvPicPr>
            <p:cNvPr id="672" name="object 67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6400391" y="10194220"/>
              <a:ext cx="97176" cy="92779"/>
            </a:xfrm>
            <a:prstGeom prst="rect">
              <a:avLst/>
            </a:prstGeom>
          </p:spPr>
        </p:pic>
        <p:pic>
          <p:nvPicPr>
            <p:cNvPr id="673" name="object 6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01868" y="10077884"/>
              <a:ext cx="93843" cy="93842"/>
            </a:xfrm>
            <a:prstGeom prst="rect">
              <a:avLst/>
            </a:prstGeom>
          </p:spPr>
        </p:pic>
        <p:pic>
          <p:nvPicPr>
            <p:cNvPr id="674" name="object 6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03338" y="9961561"/>
              <a:ext cx="90496" cy="9049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04808" y="9845219"/>
              <a:ext cx="87189" cy="87189"/>
            </a:xfrm>
            <a:prstGeom prst="rect">
              <a:avLst/>
            </a:prstGeom>
          </p:spPr>
        </p:pic>
        <p:pic>
          <p:nvPicPr>
            <p:cNvPr id="676" name="object 6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06284" y="9728889"/>
              <a:ext cx="83856" cy="83856"/>
            </a:xfrm>
            <a:prstGeom prst="rect">
              <a:avLst/>
            </a:prstGeom>
          </p:spPr>
        </p:pic>
        <p:pic>
          <p:nvPicPr>
            <p:cNvPr id="677" name="object 6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07754" y="9612553"/>
              <a:ext cx="80523" cy="80522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409230" y="9496224"/>
              <a:ext cx="77189" cy="77189"/>
            </a:xfrm>
            <a:prstGeom prst="rect">
              <a:avLst/>
            </a:prstGeom>
          </p:spPr>
        </p:pic>
        <p:pic>
          <p:nvPicPr>
            <p:cNvPr id="679" name="object 6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410700" y="9379888"/>
              <a:ext cx="73882" cy="73882"/>
            </a:xfrm>
            <a:prstGeom prst="rect">
              <a:avLst/>
            </a:prstGeom>
          </p:spPr>
        </p:pic>
      </p:grpSp>
      <p:pic>
        <p:nvPicPr>
          <p:cNvPr id="680" name="object 68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2176" y="9263552"/>
            <a:ext cx="70549" cy="70550"/>
          </a:xfrm>
          <a:prstGeom prst="rect">
            <a:avLst/>
          </a:prstGeom>
        </p:spPr>
      </p:pic>
      <p:pic>
        <p:nvPicPr>
          <p:cNvPr id="681" name="object 681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6413646" y="9147223"/>
            <a:ext cx="67216" cy="67216"/>
          </a:xfrm>
          <a:prstGeom prst="rect">
            <a:avLst/>
          </a:prstGeom>
        </p:spPr>
      </p:pic>
      <p:pic>
        <p:nvPicPr>
          <p:cNvPr id="682" name="object 68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6415123" y="9030887"/>
            <a:ext cx="63889" cy="63883"/>
          </a:xfrm>
          <a:prstGeom prst="rect">
            <a:avLst/>
          </a:prstGeom>
        </p:spPr>
      </p:pic>
      <p:sp>
        <p:nvSpPr>
          <p:cNvPr id="683" name="object 683"/>
          <p:cNvSpPr/>
          <p:nvPr/>
        </p:nvSpPr>
        <p:spPr>
          <a:xfrm>
            <a:off x="16416593" y="891455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6418062" y="87982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6419538" y="868189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6421008" y="85655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6422485" y="84492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6423955" y="833289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6425431" y="821655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6426901" y="810021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3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91" name="object 691"/>
          <p:cNvGrpSpPr/>
          <p:nvPr/>
        </p:nvGrpSpPr>
        <p:grpSpPr>
          <a:xfrm>
            <a:off x="16196741" y="9327829"/>
            <a:ext cx="97790" cy="959485"/>
            <a:chOff x="16196741" y="9327829"/>
            <a:chExt cx="97790" cy="959485"/>
          </a:xfrm>
        </p:grpSpPr>
        <p:pic>
          <p:nvPicPr>
            <p:cNvPr id="692" name="object 69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6196741" y="10111393"/>
              <a:ext cx="97176" cy="175605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201158" y="9887521"/>
              <a:ext cx="87189" cy="87189"/>
            </a:xfrm>
            <a:prstGeom prst="rect">
              <a:avLst/>
            </a:prstGeom>
          </p:spPr>
        </p:pic>
        <p:pic>
          <p:nvPicPr>
            <p:cNvPr id="694" name="object 69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6199695" y="9999460"/>
              <a:ext cx="90496" cy="90496"/>
            </a:xfrm>
            <a:prstGeom prst="rect">
              <a:avLst/>
            </a:prstGeom>
          </p:spPr>
        </p:pic>
        <p:pic>
          <p:nvPicPr>
            <p:cNvPr id="695" name="object 6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202634" y="9775581"/>
              <a:ext cx="83856" cy="8385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4111" y="9663641"/>
              <a:ext cx="80523" cy="80522"/>
            </a:xfrm>
            <a:prstGeom prst="rect">
              <a:avLst/>
            </a:prstGeom>
          </p:spPr>
        </p:pic>
        <p:pic>
          <p:nvPicPr>
            <p:cNvPr id="697" name="object 69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05587" y="9551708"/>
              <a:ext cx="77189" cy="77189"/>
            </a:xfrm>
            <a:prstGeom prst="rect">
              <a:avLst/>
            </a:prstGeom>
          </p:spPr>
        </p:pic>
        <p:pic>
          <p:nvPicPr>
            <p:cNvPr id="698" name="object 6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6207050" y="9439762"/>
              <a:ext cx="73882" cy="73882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08527" y="9327829"/>
              <a:ext cx="70549" cy="70550"/>
            </a:xfrm>
            <a:prstGeom prst="rect">
              <a:avLst/>
            </a:prstGeom>
          </p:spPr>
        </p:pic>
      </p:grpSp>
      <p:pic>
        <p:nvPicPr>
          <p:cNvPr id="700" name="object 70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6209996" y="9215889"/>
            <a:ext cx="67223" cy="67216"/>
          </a:xfrm>
          <a:prstGeom prst="rect">
            <a:avLst/>
          </a:prstGeom>
        </p:spPr>
      </p:pic>
      <p:pic>
        <p:nvPicPr>
          <p:cNvPr id="701" name="object 7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6211472" y="9103949"/>
            <a:ext cx="63883" cy="63883"/>
          </a:xfrm>
          <a:prstGeom prst="rect">
            <a:avLst/>
          </a:prstGeom>
        </p:spPr>
      </p:pic>
      <p:sp>
        <p:nvSpPr>
          <p:cNvPr id="702" name="object 702"/>
          <p:cNvSpPr/>
          <p:nvPr/>
        </p:nvSpPr>
        <p:spPr>
          <a:xfrm>
            <a:off x="16212942" y="899201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16214419" y="88800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16215889" y="876814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16217358" y="86561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16218834" y="854425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16220304" y="843232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9" y="41449"/>
                </a:lnTo>
                <a:lnTo>
                  <a:pt x="16449" y="27479"/>
                </a:lnTo>
                <a:lnTo>
                  <a:pt x="2473" y="27479"/>
                </a:lnTo>
                <a:lnTo>
                  <a:pt x="6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24" y="16443"/>
                </a:lnTo>
                <a:lnTo>
                  <a:pt x="16449" y="16443"/>
                </a:lnTo>
                <a:lnTo>
                  <a:pt x="16449" y="2467"/>
                </a:lnTo>
                <a:lnTo>
                  <a:pt x="18923" y="0"/>
                </a:lnTo>
                <a:lnTo>
                  <a:pt x="25019" y="0"/>
                </a:lnTo>
                <a:lnTo>
                  <a:pt x="27486" y="2473"/>
                </a:lnTo>
                <a:lnTo>
                  <a:pt x="27486" y="16443"/>
                </a:lnTo>
                <a:lnTo>
                  <a:pt x="41462" y="16443"/>
                </a:lnTo>
                <a:lnTo>
                  <a:pt x="43929" y="18916"/>
                </a:lnTo>
                <a:lnTo>
                  <a:pt x="43929" y="25012"/>
                </a:lnTo>
                <a:lnTo>
                  <a:pt x="41455" y="27479"/>
                </a:lnTo>
                <a:lnTo>
                  <a:pt x="27486" y="27479"/>
                </a:lnTo>
                <a:lnTo>
                  <a:pt x="27486" y="41455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16221781" y="832038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96"/>
                </a:moveTo>
                <a:lnTo>
                  <a:pt x="17479" y="40596"/>
                </a:lnTo>
                <a:lnTo>
                  <a:pt x="15196" y="38312"/>
                </a:lnTo>
                <a:lnTo>
                  <a:pt x="15196" y="25399"/>
                </a:lnTo>
                <a:lnTo>
                  <a:pt x="2283" y="25399"/>
                </a:lnTo>
                <a:lnTo>
                  <a:pt x="0" y="23116"/>
                </a:lnTo>
                <a:lnTo>
                  <a:pt x="0" y="17486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12" y="25399"/>
                </a:lnTo>
                <a:lnTo>
                  <a:pt x="25392" y="25399"/>
                </a:lnTo>
                <a:lnTo>
                  <a:pt x="25392" y="38312"/>
                </a:lnTo>
                <a:lnTo>
                  <a:pt x="23109" y="405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16223251" y="820844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10" name="object 710"/>
          <p:cNvGrpSpPr/>
          <p:nvPr/>
        </p:nvGrpSpPr>
        <p:grpSpPr>
          <a:xfrm>
            <a:off x="15994567" y="9177701"/>
            <a:ext cx="93980" cy="1109345"/>
            <a:chOff x="15994567" y="9177701"/>
            <a:chExt cx="93980" cy="1109345"/>
          </a:xfrm>
        </p:grpSpPr>
        <p:pic>
          <p:nvPicPr>
            <p:cNvPr id="711" name="object 71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5994567" y="10037458"/>
              <a:ext cx="93843" cy="249540"/>
            </a:xfrm>
            <a:prstGeom prst="rect">
              <a:avLst/>
            </a:prstGeom>
          </p:spPr>
        </p:pic>
        <p:pic>
          <p:nvPicPr>
            <p:cNvPr id="712" name="object 71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97514" y="9929980"/>
              <a:ext cx="87189" cy="87189"/>
            </a:xfrm>
            <a:prstGeom prst="rect">
              <a:avLst/>
            </a:prstGeom>
          </p:spPr>
        </p:pic>
        <p:pic>
          <p:nvPicPr>
            <p:cNvPr id="713" name="object 71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5998983" y="9822516"/>
              <a:ext cx="83856" cy="83856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0460" y="9715051"/>
              <a:ext cx="80523" cy="80522"/>
            </a:xfrm>
            <a:prstGeom prst="rect">
              <a:avLst/>
            </a:prstGeom>
          </p:spPr>
        </p:pic>
        <p:pic>
          <p:nvPicPr>
            <p:cNvPr id="715" name="object 71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001936" y="9607580"/>
              <a:ext cx="77189" cy="77189"/>
            </a:xfrm>
            <a:prstGeom prst="rect">
              <a:avLst/>
            </a:prstGeom>
          </p:spPr>
        </p:pic>
        <p:pic>
          <p:nvPicPr>
            <p:cNvPr id="716" name="object 71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6003406" y="9500108"/>
              <a:ext cx="73882" cy="73882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6004876" y="9392644"/>
              <a:ext cx="70549" cy="70550"/>
            </a:xfrm>
            <a:prstGeom prst="rect">
              <a:avLst/>
            </a:prstGeom>
          </p:spPr>
        </p:pic>
        <p:pic>
          <p:nvPicPr>
            <p:cNvPr id="718" name="object 7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006352" y="9285173"/>
              <a:ext cx="67216" cy="67215"/>
            </a:xfrm>
            <a:prstGeom prst="rect">
              <a:avLst/>
            </a:prstGeom>
          </p:spPr>
        </p:pic>
        <p:pic>
          <p:nvPicPr>
            <p:cNvPr id="719" name="object 7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6007828" y="9177701"/>
              <a:ext cx="63883" cy="63895"/>
            </a:xfrm>
            <a:prstGeom prst="rect">
              <a:avLst/>
            </a:prstGeom>
          </p:spPr>
        </p:pic>
      </p:grpSp>
      <p:sp>
        <p:nvSpPr>
          <p:cNvPr id="720" name="object 720"/>
          <p:cNvSpPr/>
          <p:nvPr/>
        </p:nvSpPr>
        <p:spPr>
          <a:xfrm>
            <a:off x="16009292" y="907024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16010768" y="896277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16012245" y="88553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16013709" y="874783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6" y="21777"/>
                </a:lnTo>
                <a:lnTo>
                  <a:pt x="2854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16015185" y="86403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16016661" y="853290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16018130" y="842543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5"/>
                </a:lnTo>
                <a:lnTo>
                  <a:pt x="15203" y="25392"/>
                </a:lnTo>
                <a:lnTo>
                  <a:pt x="2289" y="25392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2" y="25392"/>
                </a:lnTo>
                <a:lnTo>
                  <a:pt x="25399" y="25392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16019600" y="831795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8" name="object 728"/>
          <p:cNvGrpSpPr/>
          <p:nvPr/>
        </p:nvGrpSpPr>
        <p:grpSpPr>
          <a:xfrm>
            <a:off x="15790924" y="9158988"/>
            <a:ext cx="93980" cy="1128395"/>
            <a:chOff x="15790924" y="9158988"/>
            <a:chExt cx="93980" cy="1128395"/>
          </a:xfrm>
        </p:grpSpPr>
        <p:pic>
          <p:nvPicPr>
            <p:cNvPr id="729" name="object 72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5790924" y="9875959"/>
              <a:ext cx="93842" cy="411039"/>
            </a:xfrm>
            <a:prstGeom prst="rect">
              <a:avLst/>
            </a:prstGeom>
          </p:spPr>
        </p:pic>
        <p:pic>
          <p:nvPicPr>
            <p:cNvPr id="730" name="object 7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6810" y="9773540"/>
              <a:ext cx="80523" cy="80522"/>
            </a:xfrm>
            <a:prstGeom prst="rect">
              <a:avLst/>
            </a:prstGeom>
          </p:spPr>
        </p:pic>
        <p:pic>
          <p:nvPicPr>
            <p:cNvPr id="731" name="object 7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798286" y="9671115"/>
              <a:ext cx="77189" cy="77189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99756" y="9568683"/>
              <a:ext cx="73882" cy="73882"/>
            </a:xfrm>
            <a:prstGeom prst="rect">
              <a:avLst/>
            </a:prstGeom>
          </p:spPr>
        </p:pic>
        <p:pic>
          <p:nvPicPr>
            <p:cNvPr id="733" name="object 73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5801232" y="9466257"/>
              <a:ext cx="70549" cy="70550"/>
            </a:xfrm>
            <a:prstGeom prst="rect">
              <a:avLst/>
            </a:prstGeom>
          </p:spPr>
        </p:pic>
        <p:pic>
          <p:nvPicPr>
            <p:cNvPr id="734" name="object 73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5802702" y="9363832"/>
              <a:ext cx="67216" cy="67216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804178" y="9261413"/>
              <a:ext cx="63883" cy="63896"/>
            </a:xfrm>
            <a:prstGeom prst="rect">
              <a:avLst/>
            </a:prstGeom>
          </p:spPr>
        </p:pic>
        <p:sp>
          <p:nvSpPr>
            <p:cNvPr id="736" name="object 736"/>
            <p:cNvSpPr/>
            <p:nvPr/>
          </p:nvSpPr>
          <p:spPr>
            <a:xfrm>
              <a:off x="15805648" y="915898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34487" y="60563"/>
                  </a:moveTo>
                  <a:lnTo>
                    <a:pt x="26075" y="60563"/>
                  </a:lnTo>
                  <a:lnTo>
                    <a:pt x="22670" y="57157"/>
                  </a:lnTo>
                  <a:lnTo>
                    <a:pt x="22670" y="37892"/>
                  </a:lnTo>
                  <a:lnTo>
                    <a:pt x="3405" y="37892"/>
                  </a:lnTo>
                  <a:lnTo>
                    <a:pt x="0" y="34487"/>
                  </a:lnTo>
                  <a:lnTo>
                    <a:pt x="0" y="26075"/>
                  </a:lnTo>
                  <a:lnTo>
                    <a:pt x="3405" y="22670"/>
                  </a:lnTo>
                  <a:lnTo>
                    <a:pt x="7611" y="22670"/>
                  </a:lnTo>
                  <a:lnTo>
                    <a:pt x="22670" y="22670"/>
                  </a:lnTo>
                  <a:lnTo>
                    <a:pt x="22670" y="3405"/>
                  </a:lnTo>
                  <a:lnTo>
                    <a:pt x="26075" y="0"/>
                  </a:lnTo>
                  <a:lnTo>
                    <a:pt x="34487" y="0"/>
                  </a:lnTo>
                  <a:lnTo>
                    <a:pt x="37892" y="3405"/>
                  </a:lnTo>
                  <a:lnTo>
                    <a:pt x="37892" y="22670"/>
                  </a:lnTo>
                  <a:lnTo>
                    <a:pt x="57157" y="22670"/>
                  </a:lnTo>
                  <a:lnTo>
                    <a:pt x="60562" y="26075"/>
                  </a:lnTo>
                  <a:lnTo>
                    <a:pt x="60562" y="34487"/>
                  </a:lnTo>
                  <a:lnTo>
                    <a:pt x="57157" y="37892"/>
                  </a:lnTo>
                  <a:lnTo>
                    <a:pt x="37892" y="37892"/>
                  </a:lnTo>
                  <a:lnTo>
                    <a:pt x="37892" y="57157"/>
                  </a:lnTo>
                  <a:lnTo>
                    <a:pt x="34487" y="605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7" name="object 737"/>
          <p:cNvSpPr/>
          <p:nvPr/>
        </p:nvSpPr>
        <p:spPr>
          <a:xfrm>
            <a:off x="15807118" y="90565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15808594" y="895413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15810064" y="88517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15811534" y="874928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15813011" y="864686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5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15814487" y="854443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5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2" y="25392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43" name="object 743"/>
          <p:cNvGrpSpPr/>
          <p:nvPr/>
        </p:nvGrpSpPr>
        <p:grpSpPr>
          <a:xfrm>
            <a:off x="15587273" y="9057034"/>
            <a:ext cx="93980" cy="1229995"/>
            <a:chOff x="15587273" y="9057034"/>
            <a:chExt cx="93980" cy="1229995"/>
          </a:xfrm>
        </p:grpSpPr>
        <p:pic>
          <p:nvPicPr>
            <p:cNvPr id="744" name="object 744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5587273" y="9834215"/>
              <a:ext cx="93842" cy="452784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94636" y="9737071"/>
              <a:ext cx="77189" cy="77189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96106" y="9639915"/>
              <a:ext cx="73882" cy="73882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5597582" y="9542771"/>
              <a:ext cx="70549" cy="70550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5599052" y="9445621"/>
              <a:ext cx="67223" cy="67216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00528" y="9348471"/>
              <a:ext cx="63883" cy="63895"/>
            </a:xfrm>
            <a:prstGeom prst="rect">
              <a:avLst/>
            </a:prstGeom>
          </p:spPr>
        </p:pic>
        <p:sp>
          <p:nvSpPr>
            <p:cNvPr id="750" name="object 750"/>
            <p:cNvSpPr/>
            <p:nvPr/>
          </p:nvSpPr>
          <p:spPr>
            <a:xfrm>
              <a:off x="15601988" y="9057042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59" h="255270">
                  <a:moveTo>
                    <a:pt x="56845" y="23202"/>
                  </a:moveTo>
                  <a:lnTo>
                    <a:pt x="53809" y="20180"/>
                  </a:lnTo>
                  <a:lnTo>
                    <a:pt x="36664" y="20180"/>
                  </a:lnTo>
                  <a:lnTo>
                    <a:pt x="36664" y="3035"/>
                  </a:lnTo>
                  <a:lnTo>
                    <a:pt x="33642" y="0"/>
                  </a:lnTo>
                  <a:lnTo>
                    <a:pt x="26162" y="0"/>
                  </a:lnTo>
                  <a:lnTo>
                    <a:pt x="23126" y="3035"/>
                  </a:lnTo>
                  <a:lnTo>
                    <a:pt x="23126" y="20180"/>
                  </a:lnTo>
                  <a:lnTo>
                    <a:pt x="9728" y="20180"/>
                  </a:lnTo>
                  <a:lnTo>
                    <a:pt x="5981" y="20180"/>
                  </a:lnTo>
                  <a:lnTo>
                    <a:pt x="2946" y="23202"/>
                  </a:lnTo>
                  <a:lnTo>
                    <a:pt x="2946" y="30683"/>
                  </a:lnTo>
                  <a:lnTo>
                    <a:pt x="5981" y="33718"/>
                  </a:lnTo>
                  <a:lnTo>
                    <a:pt x="23126" y="33718"/>
                  </a:lnTo>
                  <a:lnTo>
                    <a:pt x="23126" y="50863"/>
                  </a:lnTo>
                  <a:lnTo>
                    <a:pt x="26162" y="53898"/>
                  </a:lnTo>
                  <a:lnTo>
                    <a:pt x="33642" y="53898"/>
                  </a:lnTo>
                  <a:lnTo>
                    <a:pt x="36664" y="50863"/>
                  </a:lnTo>
                  <a:lnTo>
                    <a:pt x="36664" y="33718"/>
                  </a:lnTo>
                  <a:lnTo>
                    <a:pt x="53809" y="33718"/>
                  </a:lnTo>
                  <a:lnTo>
                    <a:pt x="56845" y="30683"/>
                  </a:lnTo>
                  <a:lnTo>
                    <a:pt x="56845" y="23202"/>
                  </a:lnTo>
                  <a:close/>
                </a:path>
                <a:path w="60959" h="255270">
                  <a:moveTo>
                    <a:pt x="58712" y="121793"/>
                  </a:moveTo>
                  <a:lnTo>
                    <a:pt x="55486" y="118567"/>
                  </a:lnTo>
                  <a:lnTo>
                    <a:pt x="37287" y="118567"/>
                  </a:lnTo>
                  <a:lnTo>
                    <a:pt x="37287" y="100368"/>
                  </a:lnTo>
                  <a:lnTo>
                    <a:pt x="34061" y="97142"/>
                  </a:lnTo>
                  <a:lnTo>
                    <a:pt x="26123" y="97142"/>
                  </a:lnTo>
                  <a:lnTo>
                    <a:pt x="22898" y="100368"/>
                  </a:lnTo>
                  <a:lnTo>
                    <a:pt x="22898" y="118567"/>
                  </a:lnTo>
                  <a:lnTo>
                    <a:pt x="8674" y="118567"/>
                  </a:lnTo>
                  <a:lnTo>
                    <a:pt x="4699" y="118567"/>
                  </a:lnTo>
                  <a:lnTo>
                    <a:pt x="1485" y="121793"/>
                  </a:lnTo>
                  <a:lnTo>
                    <a:pt x="1485" y="129730"/>
                  </a:lnTo>
                  <a:lnTo>
                    <a:pt x="4699" y="132943"/>
                  </a:lnTo>
                  <a:lnTo>
                    <a:pt x="22898" y="132943"/>
                  </a:lnTo>
                  <a:lnTo>
                    <a:pt x="22898" y="151155"/>
                  </a:lnTo>
                  <a:lnTo>
                    <a:pt x="26123" y="154368"/>
                  </a:lnTo>
                  <a:lnTo>
                    <a:pt x="34061" y="154368"/>
                  </a:lnTo>
                  <a:lnTo>
                    <a:pt x="37287" y="151155"/>
                  </a:lnTo>
                  <a:lnTo>
                    <a:pt x="37287" y="132943"/>
                  </a:lnTo>
                  <a:lnTo>
                    <a:pt x="55486" y="132943"/>
                  </a:lnTo>
                  <a:lnTo>
                    <a:pt x="58712" y="129730"/>
                  </a:lnTo>
                  <a:lnTo>
                    <a:pt x="58712" y="121793"/>
                  </a:lnTo>
                  <a:close/>
                </a:path>
                <a:path w="60959" h="255270">
                  <a:moveTo>
                    <a:pt x="60566" y="220370"/>
                  </a:moveTo>
                  <a:lnTo>
                    <a:pt x="57162" y="216966"/>
                  </a:lnTo>
                  <a:lnTo>
                    <a:pt x="37896" y="216966"/>
                  </a:lnTo>
                  <a:lnTo>
                    <a:pt x="37896" y="197700"/>
                  </a:lnTo>
                  <a:lnTo>
                    <a:pt x="34493" y="194297"/>
                  </a:lnTo>
                  <a:lnTo>
                    <a:pt x="26085" y="194297"/>
                  </a:lnTo>
                  <a:lnTo>
                    <a:pt x="22669" y="197700"/>
                  </a:lnTo>
                  <a:lnTo>
                    <a:pt x="22669" y="216966"/>
                  </a:lnTo>
                  <a:lnTo>
                    <a:pt x="7620" y="216966"/>
                  </a:lnTo>
                  <a:lnTo>
                    <a:pt x="3416" y="216966"/>
                  </a:lnTo>
                  <a:lnTo>
                    <a:pt x="0" y="220370"/>
                  </a:lnTo>
                  <a:lnTo>
                    <a:pt x="0" y="228777"/>
                  </a:lnTo>
                  <a:lnTo>
                    <a:pt x="3416" y="232181"/>
                  </a:lnTo>
                  <a:lnTo>
                    <a:pt x="22669" y="232181"/>
                  </a:lnTo>
                  <a:lnTo>
                    <a:pt x="22669" y="251447"/>
                  </a:lnTo>
                  <a:lnTo>
                    <a:pt x="26085" y="254850"/>
                  </a:lnTo>
                  <a:lnTo>
                    <a:pt x="34493" y="254850"/>
                  </a:lnTo>
                  <a:lnTo>
                    <a:pt x="37896" y="251447"/>
                  </a:lnTo>
                  <a:lnTo>
                    <a:pt x="37896" y="232181"/>
                  </a:lnTo>
                  <a:lnTo>
                    <a:pt x="57162" y="232181"/>
                  </a:lnTo>
                  <a:lnTo>
                    <a:pt x="60566" y="228777"/>
                  </a:lnTo>
                  <a:lnTo>
                    <a:pt x="60566" y="22037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1" name="object 751"/>
          <p:cNvSpPr/>
          <p:nvPr/>
        </p:nvSpPr>
        <p:spPr>
          <a:xfrm>
            <a:off x="15606414" y="895987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15607890" y="886272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15609360" y="876558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15610837" y="866843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80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3" y="25392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55" name="object 755"/>
          <p:cNvGrpSpPr/>
          <p:nvPr/>
        </p:nvGrpSpPr>
        <p:grpSpPr>
          <a:xfrm>
            <a:off x="15385101" y="8984523"/>
            <a:ext cx="90805" cy="1303020"/>
            <a:chOff x="15385101" y="8984523"/>
            <a:chExt cx="90805" cy="1303020"/>
          </a:xfrm>
        </p:grpSpPr>
        <p:sp>
          <p:nvSpPr>
            <p:cNvPr id="756" name="object 756"/>
            <p:cNvSpPr/>
            <p:nvPr/>
          </p:nvSpPr>
          <p:spPr>
            <a:xfrm>
              <a:off x="15385098" y="9716566"/>
              <a:ext cx="90805" cy="570865"/>
            </a:xfrm>
            <a:custGeom>
              <a:avLst/>
              <a:gdLst/>
              <a:ahLst/>
              <a:cxnLst/>
              <a:rect l="l" t="t" r="r" b="b"/>
              <a:pathLst>
                <a:path w="90805" h="570865">
                  <a:moveTo>
                    <a:pt x="57226" y="554304"/>
                  </a:moveTo>
                  <a:lnTo>
                    <a:pt x="51955" y="549021"/>
                  </a:lnTo>
                  <a:lnTo>
                    <a:pt x="38938" y="549021"/>
                  </a:lnTo>
                  <a:lnTo>
                    <a:pt x="33655" y="554304"/>
                  </a:lnTo>
                  <a:lnTo>
                    <a:pt x="33655" y="570433"/>
                  </a:lnTo>
                  <a:lnTo>
                    <a:pt x="57226" y="570433"/>
                  </a:lnTo>
                  <a:lnTo>
                    <a:pt x="57226" y="554304"/>
                  </a:lnTo>
                  <a:close/>
                </a:path>
                <a:path w="90805" h="570865">
                  <a:moveTo>
                    <a:pt x="81241" y="31800"/>
                  </a:moveTo>
                  <a:lnTo>
                    <a:pt x="77076" y="27647"/>
                  </a:lnTo>
                  <a:lnTo>
                    <a:pt x="53581" y="27647"/>
                  </a:lnTo>
                  <a:lnTo>
                    <a:pt x="53581" y="4152"/>
                  </a:lnTo>
                  <a:lnTo>
                    <a:pt x="49428" y="0"/>
                  </a:lnTo>
                  <a:lnTo>
                    <a:pt x="39166" y="0"/>
                  </a:lnTo>
                  <a:lnTo>
                    <a:pt x="35013" y="4152"/>
                  </a:lnTo>
                  <a:lnTo>
                    <a:pt x="35013" y="27647"/>
                  </a:lnTo>
                  <a:lnTo>
                    <a:pt x="16637" y="27647"/>
                  </a:lnTo>
                  <a:lnTo>
                    <a:pt x="11518" y="27647"/>
                  </a:lnTo>
                  <a:lnTo>
                    <a:pt x="7353" y="31800"/>
                  </a:lnTo>
                  <a:lnTo>
                    <a:pt x="7353" y="42062"/>
                  </a:lnTo>
                  <a:lnTo>
                    <a:pt x="11518" y="46215"/>
                  </a:lnTo>
                  <a:lnTo>
                    <a:pt x="35013" y="46215"/>
                  </a:lnTo>
                  <a:lnTo>
                    <a:pt x="35013" y="69723"/>
                  </a:lnTo>
                  <a:lnTo>
                    <a:pt x="39166" y="73875"/>
                  </a:lnTo>
                  <a:lnTo>
                    <a:pt x="49428" y="73875"/>
                  </a:lnTo>
                  <a:lnTo>
                    <a:pt x="53581" y="69710"/>
                  </a:lnTo>
                  <a:lnTo>
                    <a:pt x="53581" y="46215"/>
                  </a:lnTo>
                  <a:lnTo>
                    <a:pt x="77076" y="46215"/>
                  </a:lnTo>
                  <a:lnTo>
                    <a:pt x="81241" y="42062"/>
                  </a:lnTo>
                  <a:lnTo>
                    <a:pt x="81241" y="31800"/>
                  </a:lnTo>
                  <a:close/>
                </a:path>
                <a:path w="90805" h="570865">
                  <a:moveTo>
                    <a:pt x="83083" y="124739"/>
                  </a:moveTo>
                  <a:lnTo>
                    <a:pt x="78740" y="120396"/>
                  </a:lnTo>
                  <a:lnTo>
                    <a:pt x="54178" y="120396"/>
                  </a:lnTo>
                  <a:lnTo>
                    <a:pt x="54178" y="95846"/>
                  </a:lnTo>
                  <a:lnTo>
                    <a:pt x="49847" y="91503"/>
                  </a:lnTo>
                  <a:lnTo>
                    <a:pt x="39128" y="91503"/>
                  </a:lnTo>
                  <a:lnTo>
                    <a:pt x="34785" y="95846"/>
                  </a:lnTo>
                  <a:lnTo>
                    <a:pt x="34785" y="120396"/>
                  </a:lnTo>
                  <a:lnTo>
                    <a:pt x="15582" y="120396"/>
                  </a:lnTo>
                  <a:lnTo>
                    <a:pt x="10223" y="120396"/>
                  </a:lnTo>
                  <a:lnTo>
                    <a:pt x="5880" y="124739"/>
                  </a:lnTo>
                  <a:lnTo>
                    <a:pt x="5892" y="135445"/>
                  </a:lnTo>
                  <a:lnTo>
                    <a:pt x="10223" y="139788"/>
                  </a:lnTo>
                  <a:lnTo>
                    <a:pt x="34785" y="139788"/>
                  </a:lnTo>
                  <a:lnTo>
                    <a:pt x="34785" y="164350"/>
                  </a:lnTo>
                  <a:lnTo>
                    <a:pt x="39128" y="168694"/>
                  </a:lnTo>
                  <a:lnTo>
                    <a:pt x="49834" y="168694"/>
                  </a:lnTo>
                  <a:lnTo>
                    <a:pt x="54178" y="164350"/>
                  </a:lnTo>
                  <a:lnTo>
                    <a:pt x="54178" y="139788"/>
                  </a:lnTo>
                  <a:lnTo>
                    <a:pt x="78740" y="139788"/>
                  </a:lnTo>
                  <a:lnTo>
                    <a:pt x="83083" y="135445"/>
                  </a:lnTo>
                  <a:lnTo>
                    <a:pt x="83083" y="124739"/>
                  </a:lnTo>
                  <a:close/>
                </a:path>
                <a:path w="90805" h="570865">
                  <a:moveTo>
                    <a:pt x="84937" y="217678"/>
                  </a:moveTo>
                  <a:lnTo>
                    <a:pt x="80403" y="213156"/>
                  </a:lnTo>
                  <a:lnTo>
                    <a:pt x="54787" y="213156"/>
                  </a:lnTo>
                  <a:lnTo>
                    <a:pt x="54787" y="187540"/>
                  </a:lnTo>
                  <a:lnTo>
                    <a:pt x="50266" y="183007"/>
                  </a:lnTo>
                  <a:lnTo>
                    <a:pt x="39090" y="183007"/>
                  </a:lnTo>
                  <a:lnTo>
                    <a:pt x="34556" y="187540"/>
                  </a:lnTo>
                  <a:lnTo>
                    <a:pt x="34556" y="213156"/>
                  </a:lnTo>
                  <a:lnTo>
                    <a:pt x="14528" y="213156"/>
                  </a:lnTo>
                  <a:lnTo>
                    <a:pt x="8940" y="213156"/>
                  </a:lnTo>
                  <a:lnTo>
                    <a:pt x="4406" y="217678"/>
                  </a:lnTo>
                  <a:lnTo>
                    <a:pt x="4406" y="228854"/>
                  </a:lnTo>
                  <a:lnTo>
                    <a:pt x="8940" y="233387"/>
                  </a:lnTo>
                  <a:lnTo>
                    <a:pt x="34556" y="233387"/>
                  </a:lnTo>
                  <a:lnTo>
                    <a:pt x="34556" y="259003"/>
                  </a:lnTo>
                  <a:lnTo>
                    <a:pt x="39090" y="263525"/>
                  </a:lnTo>
                  <a:lnTo>
                    <a:pt x="50266" y="263525"/>
                  </a:lnTo>
                  <a:lnTo>
                    <a:pt x="54787" y="259003"/>
                  </a:lnTo>
                  <a:lnTo>
                    <a:pt x="54787" y="233387"/>
                  </a:lnTo>
                  <a:lnTo>
                    <a:pt x="80403" y="233387"/>
                  </a:lnTo>
                  <a:lnTo>
                    <a:pt x="84937" y="228854"/>
                  </a:lnTo>
                  <a:lnTo>
                    <a:pt x="84937" y="217678"/>
                  </a:lnTo>
                  <a:close/>
                </a:path>
                <a:path w="90805" h="570865">
                  <a:moveTo>
                    <a:pt x="86791" y="310616"/>
                  </a:moveTo>
                  <a:lnTo>
                    <a:pt x="82080" y="305904"/>
                  </a:lnTo>
                  <a:lnTo>
                    <a:pt x="55397" y="305904"/>
                  </a:lnTo>
                  <a:lnTo>
                    <a:pt x="55397" y="279222"/>
                  </a:lnTo>
                  <a:lnTo>
                    <a:pt x="50685" y="274510"/>
                  </a:lnTo>
                  <a:lnTo>
                    <a:pt x="39039" y="274510"/>
                  </a:lnTo>
                  <a:lnTo>
                    <a:pt x="34328" y="279222"/>
                  </a:lnTo>
                  <a:lnTo>
                    <a:pt x="34328" y="305904"/>
                  </a:lnTo>
                  <a:lnTo>
                    <a:pt x="13474" y="305904"/>
                  </a:lnTo>
                  <a:lnTo>
                    <a:pt x="7658" y="305904"/>
                  </a:lnTo>
                  <a:lnTo>
                    <a:pt x="2933" y="310616"/>
                  </a:lnTo>
                  <a:lnTo>
                    <a:pt x="2933" y="322262"/>
                  </a:lnTo>
                  <a:lnTo>
                    <a:pt x="7658" y="326974"/>
                  </a:lnTo>
                  <a:lnTo>
                    <a:pt x="34328" y="326974"/>
                  </a:lnTo>
                  <a:lnTo>
                    <a:pt x="34328" y="353644"/>
                  </a:lnTo>
                  <a:lnTo>
                    <a:pt x="39039" y="358368"/>
                  </a:lnTo>
                  <a:lnTo>
                    <a:pt x="50685" y="358368"/>
                  </a:lnTo>
                  <a:lnTo>
                    <a:pt x="55397" y="353644"/>
                  </a:lnTo>
                  <a:lnTo>
                    <a:pt x="55397" y="326974"/>
                  </a:lnTo>
                  <a:lnTo>
                    <a:pt x="82080" y="326974"/>
                  </a:lnTo>
                  <a:lnTo>
                    <a:pt x="86791" y="322262"/>
                  </a:lnTo>
                  <a:lnTo>
                    <a:pt x="86791" y="310616"/>
                  </a:lnTo>
                  <a:close/>
                </a:path>
                <a:path w="90805" h="570865">
                  <a:moveTo>
                    <a:pt x="88658" y="403555"/>
                  </a:moveTo>
                  <a:lnTo>
                    <a:pt x="83743" y="398653"/>
                  </a:lnTo>
                  <a:lnTo>
                    <a:pt x="56019" y="398653"/>
                  </a:lnTo>
                  <a:lnTo>
                    <a:pt x="56019" y="370916"/>
                  </a:lnTo>
                  <a:lnTo>
                    <a:pt x="51117" y="366014"/>
                  </a:lnTo>
                  <a:lnTo>
                    <a:pt x="39001" y="366014"/>
                  </a:lnTo>
                  <a:lnTo>
                    <a:pt x="34099" y="370928"/>
                  </a:lnTo>
                  <a:lnTo>
                    <a:pt x="34099" y="398653"/>
                  </a:lnTo>
                  <a:lnTo>
                    <a:pt x="12420" y="398653"/>
                  </a:lnTo>
                  <a:lnTo>
                    <a:pt x="6375" y="398653"/>
                  </a:lnTo>
                  <a:lnTo>
                    <a:pt x="1473" y="403555"/>
                  </a:lnTo>
                  <a:lnTo>
                    <a:pt x="1473" y="415671"/>
                  </a:lnTo>
                  <a:lnTo>
                    <a:pt x="6375" y="420573"/>
                  </a:lnTo>
                  <a:lnTo>
                    <a:pt x="34099" y="420573"/>
                  </a:lnTo>
                  <a:lnTo>
                    <a:pt x="34099" y="448310"/>
                  </a:lnTo>
                  <a:lnTo>
                    <a:pt x="39001" y="453199"/>
                  </a:lnTo>
                  <a:lnTo>
                    <a:pt x="51117" y="453199"/>
                  </a:lnTo>
                  <a:lnTo>
                    <a:pt x="56019" y="448297"/>
                  </a:lnTo>
                  <a:lnTo>
                    <a:pt x="56019" y="420573"/>
                  </a:lnTo>
                  <a:lnTo>
                    <a:pt x="83756" y="420573"/>
                  </a:lnTo>
                  <a:lnTo>
                    <a:pt x="88658" y="415671"/>
                  </a:lnTo>
                  <a:lnTo>
                    <a:pt x="88658" y="403555"/>
                  </a:lnTo>
                  <a:close/>
                </a:path>
                <a:path w="90805" h="570865">
                  <a:moveTo>
                    <a:pt x="90500" y="496493"/>
                  </a:moveTo>
                  <a:lnTo>
                    <a:pt x="85407" y="491401"/>
                  </a:lnTo>
                  <a:lnTo>
                    <a:pt x="56616" y="491401"/>
                  </a:lnTo>
                  <a:lnTo>
                    <a:pt x="56616" y="462610"/>
                  </a:lnTo>
                  <a:lnTo>
                    <a:pt x="51523" y="457517"/>
                  </a:lnTo>
                  <a:lnTo>
                    <a:pt x="38963" y="457517"/>
                  </a:lnTo>
                  <a:lnTo>
                    <a:pt x="33870" y="462610"/>
                  </a:lnTo>
                  <a:lnTo>
                    <a:pt x="33870" y="491401"/>
                  </a:lnTo>
                  <a:lnTo>
                    <a:pt x="11366" y="491401"/>
                  </a:lnTo>
                  <a:lnTo>
                    <a:pt x="5092" y="491401"/>
                  </a:lnTo>
                  <a:lnTo>
                    <a:pt x="0" y="496493"/>
                  </a:lnTo>
                  <a:lnTo>
                    <a:pt x="0" y="509054"/>
                  </a:lnTo>
                  <a:lnTo>
                    <a:pt x="5092" y="514146"/>
                  </a:lnTo>
                  <a:lnTo>
                    <a:pt x="33870" y="514146"/>
                  </a:lnTo>
                  <a:lnTo>
                    <a:pt x="33870" y="542925"/>
                  </a:lnTo>
                  <a:lnTo>
                    <a:pt x="38963" y="548017"/>
                  </a:lnTo>
                  <a:lnTo>
                    <a:pt x="51523" y="548017"/>
                  </a:lnTo>
                  <a:lnTo>
                    <a:pt x="56616" y="542925"/>
                  </a:lnTo>
                  <a:lnTo>
                    <a:pt x="56616" y="514146"/>
                  </a:lnTo>
                  <a:lnTo>
                    <a:pt x="85407" y="514146"/>
                  </a:lnTo>
                  <a:lnTo>
                    <a:pt x="90500" y="509054"/>
                  </a:lnTo>
                  <a:lnTo>
                    <a:pt x="90500" y="49649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7" name="object 75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5393933" y="9625053"/>
              <a:ext cx="70549" cy="7055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5395409" y="9533546"/>
              <a:ext cx="67216" cy="67216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396885" y="9442039"/>
              <a:ext cx="63896" cy="63895"/>
            </a:xfrm>
            <a:prstGeom prst="rect">
              <a:avLst/>
            </a:prstGeom>
          </p:spPr>
        </p:pic>
        <p:sp>
          <p:nvSpPr>
            <p:cNvPr id="760" name="object 760"/>
            <p:cNvSpPr/>
            <p:nvPr/>
          </p:nvSpPr>
          <p:spPr>
            <a:xfrm>
              <a:off x="15398344" y="8984525"/>
              <a:ext cx="60960" cy="426720"/>
            </a:xfrm>
            <a:custGeom>
              <a:avLst/>
              <a:gdLst/>
              <a:ahLst/>
              <a:cxnLst/>
              <a:rect l="l" t="t" r="r" b="b"/>
              <a:pathLst>
                <a:path w="60959" h="426720">
                  <a:moveTo>
                    <a:pt x="53149" y="20345"/>
                  </a:moveTo>
                  <a:lnTo>
                    <a:pt x="50495" y="17691"/>
                  </a:lnTo>
                  <a:lnTo>
                    <a:pt x="35458" y="17691"/>
                  </a:lnTo>
                  <a:lnTo>
                    <a:pt x="35458" y="2667"/>
                  </a:lnTo>
                  <a:lnTo>
                    <a:pt x="32804" y="0"/>
                  </a:lnTo>
                  <a:lnTo>
                    <a:pt x="26238" y="0"/>
                  </a:lnTo>
                  <a:lnTo>
                    <a:pt x="23583" y="2667"/>
                  </a:lnTo>
                  <a:lnTo>
                    <a:pt x="23583" y="17691"/>
                  </a:lnTo>
                  <a:lnTo>
                    <a:pt x="11823" y="17691"/>
                  </a:lnTo>
                  <a:lnTo>
                    <a:pt x="8547" y="17691"/>
                  </a:lnTo>
                  <a:lnTo>
                    <a:pt x="5892" y="20345"/>
                  </a:lnTo>
                  <a:lnTo>
                    <a:pt x="5892" y="26911"/>
                  </a:lnTo>
                  <a:lnTo>
                    <a:pt x="8547" y="29565"/>
                  </a:lnTo>
                  <a:lnTo>
                    <a:pt x="23583" y="29565"/>
                  </a:lnTo>
                  <a:lnTo>
                    <a:pt x="23583" y="44602"/>
                  </a:lnTo>
                  <a:lnTo>
                    <a:pt x="26238" y="47256"/>
                  </a:lnTo>
                  <a:lnTo>
                    <a:pt x="32804" y="47256"/>
                  </a:lnTo>
                  <a:lnTo>
                    <a:pt x="35458" y="44602"/>
                  </a:lnTo>
                  <a:lnTo>
                    <a:pt x="35458" y="29565"/>
                  </a:lnTo>
                  <a:lnTo>
                    <a:pt x="50495" y="29565"/>
                  </a:lnTo>
                  <a:lnTo>
                    <a:pt x="53149" y="26911"/>
                  </a:lnTo>
                  <a:lnTo>
                    <a:pt x="53149" y="20345"/>
                  </a:lnTo>
                  <a:close/>
                </a:path>
                <a:path w="60959" h="426720">
                  <a:moveTo>
                    <a:pt x="55003" y="113284"/>
                  </a:moveTo>
                  <a:lnTo>
                    <a:pt x="52158" y="110439"/>
                  </a:lnTo>
                  <a:lnTo>
                    <a:pt x="36068" y="110439"/>
                  </a:lnTo>
                  <a:lnTo>
                    <a:pt x="36068" y="94348"/>
                  </a:lnTo>
                  <a:lnTo>
                    <a:pt x="33223" y="91503"/>
                  </a:lnTo>
                  <a:lnTo>
                    <a:pt x="26200" y="91503"/>
                  </a:lnTo>
                  <a:lnTo>
                    <a:pt x="23355" y="94348"/>
                  </a:lnTo>
                  <a:lnTo>
                    <a:pt x="23355" y="110439"/>
                  </a:lnTo>
                  <a:lnTo>
                    <a:pt x="10769" y="110439"/>
                  </a:lnTo>
                  <a:lnTo>
                    <a:pt x="7264" y="110439"/>
                  </a:lnTo>
                  <a:lnTo>
                    <a:pt x="4419" y="113284"/>
                  </a:lnTo>
                  <a:lnTo>
                    <a:pt x="4419" y="120307"/>
                  </a:lnTo>
                  <a:lnTo>
                    <a:pt x="7264" y="123151"/>
                  </a:lnTo>
                  <a:lnTo>
                    <a:pt x="23355" y="123151"/>
                  </a:lnTo>
                  <a:lnTo>
                    <a:pt x="23355" y="139242"/>
                  </a:lnTo>
                  <a:lnTo>
                    <a:pt x="26200" y="142087"/>
                  </a:lnTo>
                  <a:lnTo>
                    <a:pt x="33223" y="142087"/>
                  </a:lnTo>
                  <a:lnTo>
                    <a:pt x="36068" y="139242"/>
                  </a:lnTo>
                  <a:lnTo>
                    <a:pt x="36068" y="123151"/>
                  </a:lnTo>
                  <a:lnTo>
                    <a:pt x="52158" y="123151"/>
                  </a:lnTo>
                  <a:lnTo>
                    <a:pt x="55003" y="120307"/>
                  </a:lnTo>
                  <a:lnTo>
                    <a:pt x="55003" y="113284"/>
                  </a:lnTo>
                  <a:close/>
                </a:path>
                <a:path w="60959" h="426720">
                  <a:moveTo>
                    <a:pt x="56845" y="206222"/>
                  </a:moveTo>
                  <a:lnTo>
                    <a:pt x="53822" y="203200"/>
                  </a:lnTo>
                  <a:lnTo>
                    <a:pt x="36664" y="203200"/>
                  </a:lnTo>
                  <a:lnTo>
                    <a:pt x="36664" y="186055"/>
                  </a:lnTo>
                  <a:lnTo>
                    <a:pt x="33642" y="183019"/>
                  </a:lnTo>
                  <a:lnTo>
                    <a:pt x="26162" y="183019"/>
                  </a:lnTo>
                  <a:lnTo>
                    <a:pt x="23126" y="186055"/>
                  </a:lnTo>
                  <a:lnTo>
                    <a:pt x="23126" y="203200"/>
                  </a:lnTo>
                  <a:lnTo>
                    <a:pt x="9728" y="203200"/>
                  </a:lnTo>
                  <a:lnTo>
                    <a:pt x="5981" y="203200"/>
                  </a:lnTo>
                  <a:lnTo>
                    <a:pt x="2946" y="206222"/>
                  </a:lnTo>
                  <a:lnTo>
                    <a:pt x="2946" y="213702"/>
                  </a:lnTo>
                  <a:lnTo>
                    <a:pt x="5981" y="216738"/>
                  </a:lnTo>
                  <a:lnTo>
                    <a:pt x="23126" y="216738"/>
                  </a:lnTo>
                  <a:lnTo>
                    <a:pt x="23126" y="233883"/>
                  </a:lnTo>
                  <a:lnTo>
                    <a:pt x="26162" y="236918"/>
                  </a:lnTo>
                  <a:lnTo>
                    <a:pt x="33642" y="236918"/>
                  </a:lnTo>
                  <a:lnTo>
                    <a:pt x="36664" y="233883"/>
                  </a:lnTo>
                  <a:lnTo>
                    <a:pt x="36664" y="216738"/>
                  </a:lnTo>
                  <a:lnTo>
                    <a:pt x="53822" y="216738"/>
                  </a:lnTo>
                  <a:lnTo>
                    <a:pt x="56845" y="213702"/>
                  </a:lnTo>
                  <a:lnTo>
                    <a:pt x="56845" y="206222"/>
                  </a:lnTo>
                  <a:close/>
                </a:path>
                <a:path w="60959" h="426720">
                  <a:moveTo>
                    <a:pt x="58699" y="299161"/>
                  </a:moveTo>
                  <a:lnTo>
                    <a:pt x="55486" y="295948"/>
                  </a:lnTo>
                  <a:lnTo>
                    <a:pt x="37287" y="295948"/>
                  </a:lnTo>
                  <a:lnTo>
                    <a:pt x="37287" y="277736"/>
                  </a:lnTo>
                  <a:lnTo>
                    <a:pt x="34061" y="274523"/>
                  </a:lnTo>
                  <a:lnTo>
                    <a:pt x="26123" y="274523"/>
                  </a:lnTo>
                  <a:lnTo>
                    <a:pt x="22898" y="277736"/>
                  </a:lnTo>
                  <a:lnTo>
                    <a:pt x="22898" y="295948"/>
                  </a:lnTo>
                  <a:lnTo>
                    <a:pt x="8661" y="295948"/>
                  </a:lnTo>
                  <a:lnTo>
                    <a:pt x="4699" y="295948"/>
                  </a:lnTo>
                  <a:lnTo>
                    <a:pt x="1473" y="299161"/>
                  </a:lnTo>
                  <a:lnTo>
                    <a:pt x="1473" y="307098"/>
                  </a:lnTo>
                  <a:lnTo>
                    <a:pt x="4699" y="310324"/>
                  </a:lnTo>
                  <a:lnTo>
                    <a:pt x="22898" y="310324"/>
                  </a:lnTo>
                  <a:lnTo>
                    <a:pt x="22898" y="328523"/>
                  </a:lnTo>
                  <a:lnTo>
                    <a:pt x="26123" y="331749"/>
                  </a:lnTo>
                  <a:lnTo>
                    <a:pt x="34061" y="331749"/>
                  </a:lnTo>
                  <a:lnTo>
                    <a:pt x="37287" y="328523"/>
                  </a:lnTo>
                  <a:lnTo>
                    <a:pt x="37287" y="310324"/>
                  </a:lnTo>
                  <a:lnTo>
                    <a:pt x="55486" y="310324"/>
                  </a:lnTo>
                  <a:lnTo>
                    <a:pt x="58699" y="307098"/>
                  </a:lnTo>
                  <a:lnTo>
                    <a:pt x="58699" y="299161"/>
                  </a:lnTo>
                  <a:close/>
                </a:path>
                <a:path w="60959" h="426720">
                  <a:moveTo>
                    <a:pt x="60566" y="392099"/>
                  </a:moveTo>
                  <a:lnTo>
                    <a:pt x="57162" y="388683"/>
                  </a:lnTo>
                  <a:lnTo>
                    <a:pt x="37896" y="388683"/>
                  </a:lnTo>
                  <a:lnTo>
                    <a:pt x="37896" y="369430"/>
                  </a:lnTo>
                  <a:lnTo>
                    <a:pt x="34480" y="366014"/>
                  </a:lnTo>
                  <a:lnTo>
                    <a:pt x="26073" y="366014"/>
                  </a:lnTo>
                  <a:lnTo>
                    <a:pt x="22669" y="369430"/>
                  </a:lnTo>
                  <a:lnTo>
                    <a:pt x="22669" y="388683"/>
                  </a:lnTo>
                  <a:lnTo>
                    <a:pt x="7607" y="388683"/>
                  </a:lnTo>
                  <a:lnTo>
                    <a:pt x="3416" y="388683"/>
                  </a:lnTo>
                  <a:lnTo>
                    <a:pt x="0" y="392099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80" y="426580"/>
                  </a:lnTo>
                  <a:lnTo>
                    <a:pt x="37896" y="423176"/>
                  </a:lnTo>
                  <a:lnTo>
                    <a:pt x="37896" y="403910"/>
                  </a:lnTo>
                  <a:lnTo>
                    <a:pt x="57162" y="403910"/>
                  </a:lnTo>
                  <a:lnTo>
                    <a:pt x="60566" y="400507"/>
                  </a:lnTo>
                  <a:lnTo>
                    <a:pt x="60566" y="39209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1" name="object 761"/>
          <p:cNvGrpSpPr/>
          <p:nvPr/>
        </p:nvGrpSpPr>
        <p:grpSpPr>
          <a:xfrm>
            <a:off x="15181450" y="9284430"/>
            <a:ext cx="90805" cy="1002665"/>
            <a:chOff x="15181450" y="9284430"/>
            <a:chExt cx="90805" cy="1002665"/>
          </a:xfrm>
        </p:grpSpPr>
        <p:sp>
          <p:nvSpPr>
            <p:cNvPr id="762" name="object 762"/>
            <p:cNvSpPr/>
            <p:nvPr/>
          </p:nvSpPr>
          <p:spPr>
            <a:xfrm>
              <a:off x="15181441" y="9626472"/>
              <a:ext cx="90805" cy="661035"/>
            </a:xfrm>
            <a:custGeom>
              <a:avLst/>
              <a:gdLst/>
              <a:ahLst/>
              <a:cxnLst/>
              <a:rect l="l" t="t" r="r" b="b"/>
              <a:pathLst>
                <a:path w="90805" h="661034">
                  <a:moveTo>
                    <a:pt x="77533" y="28943"/>
                  </a:moveTo>
                  <a:lnTo>
                    <a:pt x="73748" y="25158"/>
                  </a:lnTo>
                  <a:lnTo>
                    <a:pt x="52362" y="25158"/>
                  </a:lnTo>
                  <a:lnTo>
                    <a:pt x="52362" y="3771"/>
                  </a:lnTo>
                  <a:lnTo>
                    <a:pt x="48590" y="0"/>
                  </a:lnTo>
                  <a:lnTo>
                    <a:pt x="39255" y="0"/>
                  </a:lnTo>
                  <a:lnTo>
                    <a:pt x="35471" y="3771"/>
                  </a:lnTo>
                  <a:lnTo>
                    <a:pt x="35471" y="25158"/>
                  </a:lnTo>
                  <a:lnTo>
                    <a:pt x="18757" y="25158"/>
                  </a:lnTo>
                  <a:lnTo>
                    <a:pt x="14097" y="25158"/>
                  </a:lnTo>
                  <a:lnTo>
                    <a:pt x="10312" y="28943"/>
                  </a:lnTo>
                  <a:lnTo>
                    <a:pt x="10312" y="38265"/>
                  </a:lnTo>
                  <a:lnTo>
                    <a:pt x="14097" y="42049"/>
                  </a:lnTo>
                  <a:lnTo>
                    <a:pt x="35471" y="42049"/>
                  </a:lnTo>
                  <a:lnTo>
                    <a:pt x="35471" y="63436"/>
                  </a:lnTo>
                  <a:lnTo>
                    <a:pt x="39255" y="67208"/>
                  </a:lnTo>
                  <a:lnTo>
                    <a:pt x="48590" y="67208"/>
                  </a:lnTo>
                  <a:lnTo>
                    <a:pt x="52362" y="63436"/>
                  </a:lnTo>
                  <a:lnTo>
                    <a:pt x="52362" y="42049"/>
                  </a:lnTo>
                  <a:lnTo>
                    <a:pt x="73748" y="42049"/>
                  </a:lnTo>
                  <a:lnTo>
                    <a:pt x="77533" y="38265"/>
                  </a:lnTo>
                  <a:lnTo>
                    <a:pt x="77533" y="28943"/>
                  </a:lnTo>
                  <a:close/>
                </a:path>
                <a:path w="90805" h="661034">
                  <a:moveTo>
                    <a:pt x="79387" y="115887"/>
                  </a:moveTo>
                  <a:lnTo>
                    <a:pt x="75412" y="111912"/>
                  </a:lnTo>
                  <a:lnTo>
                    <a:pt x="52971" y="111912"/>
                  </a:lnTo>
                  <a:lnTo>
                    <a:pt x="52971" y="89471"/>
                  </a:lnTo>
                  <a:lnTo>
                    <a:pt x="49009" y="85509"/>
                  </a:lnTo>
                  <a:lnTo>
                    <a:pt x="39217" y="85509"/>
                  </a:lnTo>
                  <a:lnTo>
                    <a:pt x="35242" y="89471"/>
                  </a:lnTo>
                  <a:lnTo>
                    <a:pt x="35242" y="111912"/>
                  </a:lnTo>
                  <a:lnTo>
                    <a:pt x="17703" y="111912"/>
                  </a:lnTo>
                  <a:lnTo>
                    <a:pt x="12801" y="111912"/>
                  </a:lnTo>
                  <a:lnTo>
                    <a:pt x="8839" y="115887"/>
                  </a:lnTo>
                  <a:lnTo>
                    <a:pt x="8839" y="125679"/>
                  </a:lnTo>
                  <a:lnTo>
                    <a:pt x="12801" y="129641"/>
                  </a:lnTo>
                  <a:lnTo>
                    <a:pt x="35242" y="129641"/>
                  </a:lnTo>
                  <a:lnTo>
                    <a:pt x="35242" y="152082"/>
                  </a:lnTo>
                  <a:lnTo>
                    <a:pt x="39217" y="156057"/>
                  </a:lnTo>
                  <a:lnTo>
                    <a:pt x="49009" y="156057"/>
                  </a:lnTo>
                  <a:lnTo>
                    <a:pt x="52971" y="152082"/>
                  </a:lnTo>
                  <a:lnTo>
                    <a:pt x="52971" y="129641"/>
                  </a:lnTo>
                  <a:lnTo>
                    <a:pt x="75412" y="129641"/>
                  </a:lnTo>
                  <a:lnTo>
                    <a:pt x="79387" y="125679"/>
                  </a:lnTo>
                  <a:lnTo>
                    <a:pt x="79387" y="115887"/>
                  </a:lnTo>
                  <a:close/>
                </a:path>
                <a:path w="90805" h="661034">
                  <a:moveTo>
                    <a:pt x="81254" y="202831"/>
                  </a:moveTo>
                  <a:lnTo>
                    <a:pt x="77089" y="198678"/>
                  </a:lnTo>
                  <a:lnTo>
                    <a:pt x="53594" y="198678"/>
                  </a:lnTo>
                  <a:lnTo>
                    <a:pt x="53594" y="175171"/>
                  </a:lnTo>
                  <a:lnTo>
                    <a:pt x="49441" y="171018"/>
                  </a:lnTo>
                  <a:lnTo>
                    <a:pt x="39179" y="171018"/>
                  </a:lnTo>
                  <a:lnTo>
                    <a:pt x="35026" y="175183"/>
                  </a:lnTo>
                  <a:lnTo>
                    <a:pt x="35026" y="198678"/>
                  </a:lnTo>
                  <a:lnTo>
                    <a:pt x="16649" y="198678"/>
                  </a:lnTo>
                  <a:lnTo>
                    <a:pt x="11518" y="198678"/>
                  </a:lnTo>
                  <a:lnTo>
                    <a:pt x="7366" y="202831"/>
                  </a:lnTo>
                  <a:lnTo>
                    <a:pt x="7366" y="213093"/>
                  </a:lnTo>
                  <a:lnTo>
                    <a:pt x="11531" y="217246"/>
                  </a:lnTo>
                  <a:lnTo>
                    <a:pt x="35026" y="217246"/>
                  </a:lnTo>
                  <a:lnTo>
                    <a:pt x="35026" y="240741"/>
                  </a:lnTo>
                  <a:lnTo>
                    <a:pt x="39179" y="244894"/>
                  </a:lnTo>
                  <a:lnTo>
                    <a:pt x="49441" y="244894"/>
                  </a:lnTo>
                  <a:lnTo>
                    <a:pt x="53594" y="240741"/>
                  </a:lnTo>
                  <a:lnTo>
                    <a:pt x="53594" y="217246"/>
                  </a:lnTo>
                  <a:lnTo>
                    <a:pt x="77101" y="217246"/>
                  </a:lnTo>
                  <a:lnTo>
                    <a:pt x="81254" y="213093"/>
                  </a:lnTo>
                  <a:lnTo>
                    <a:pt x="81254" y="202831"/>
                  </a:lnTo>
                  <a:close/>
                </a:path>
                <a:path w="90805" h="661034">
                  <a:moveTo>
                    <a:pt x="83083" y="289775"/>
                  </a:moveTo>
                  <a:lnTo>
                    <a:pt x="78740" y="285432"/>
                  </a:lnTo>
                  <a:lnTo>
                    <a:pt x="54190" y="285432"/>
                  </a:lnTo>
                  <a:lnTo>
                    <a:pt x="54190" y="260883"/>
                  </a:lnTo>
                  <a:lnTo>
                    <a:pt x="49847" y="256540"/>
                  </a:lnTo>
                  <a:lnTo>
                    <a:pt x="39141" y="256540"/>
                  </a:lnTo>
                  <a:lnTo>
                    <a:pt x="34798" y="260883"/>
                  </a:lnTo>
                  <a:lnTo>
                    <a:pt x="34798" y="285432"/>
                  </a:lnTo>
                  <a:lnTo>
                    <a:pt x="15595" y="285432"/>
                  </a:lnTo>
                  <a:lnTo>
                    <a:pt x="10236" y="285432"/>
                  </a:lnTo>
                  <a:lnTo>
                    <a:pt x="5892" y="289775"/>
                  </a:lnTo>
                  <a:lnTo>
                    <a:pt x="5892" y="300482"/>
                  </a:lnTo>
                  <a:lnTo>
                    <a:pt x="10236" y="304825"/>
                  </a:lnTo>
                  <a:lnTo>
                    <a:pt x="34798" y="304825"/>
                  </a:lnTo>
                  <a:lnTo>
                    <a:pt x="34798" y="329374"/>
                  </a:lnTo>
                  <a:lnTo>
                    <a:pt x="39141" y="333717"/>
                  </a:lnTo>
                  <a:lnTo>
                    <a:pt x="49847" y="333717"/>
                  </a:lnTo>
                  <a:lnTo>
                    <a:pt x="54190" y="329374"/>
                  </a:lnTo>
                  <a:lnTo>
                    <a:pt x="54190" y="304825"/>
                  </a:lnTo>
                  <a:lnTo>
                    <a:pt x="78740" y="304825"/>
                  </a:lnTo>
                  <a:lnTo>
                    <a:pt x="83083" y="300494"/>
                  </a:lnTo>
                  <a:lnTo>
                    <a:pt x="83083" y="289775"/>
                  </a:lnTo>
                  <a:close/>
                </a:path>
                <a:path w="90805" h="661034">
                  <a:moveTo>
                    <a:pt x="84937" y="376720"/>
                  </a:moveTo>
                  <a:lnTo>
                    <a:pt x="80416" y="372186"/>
                  </a:lnTo>
                  <a:lnTo>
                    <a:pt x="54800" y="372186"/>
                  </a:lnTo>
                  <a:lnTo>
                    <a:pt x="54800" y="346570"/>
                  </a:lnTo>
                  <a:lnTo>
                    <a:pt x="50266" y="342049"/>
                  </a:lnTo>
                  <a:lnTo>
                    <a:pt x="39090" y="342049"/>
                  </a:lnTo>
                  <a:lnTo>
                    <a:pt x="34569" y="346570"/>
                  </a:lnTo>
                  <a:lnTo>
                    <a:pt x="34569" y="372186"/>
                  </a:lnTo>
                  <a:lnTo>
                    <a:pt x="14541" y="372186"/>
                  </a:lnTo>
                  <a:lnTo>
                    <a:pt x="8953" y="372186"/>
                  </a:lnTo>
                  <a:lnTo>
                    <a:pt x="4419" y="376720"/>
                  </a:lnTo>
                  <a:lnTo>
                    <a:pt x="4419" y="387896"/>
                  </a:lnTo>
                  <a:lnTo>
                    <a:pt x="8953" y="392417"/>
                  </a:lnTo>
                  <a:lnTo>
                    <a:pt x="34569" y="392417"/>
                  </a:lnTo>
                  <a:lnTo>
                    <a:pt x="34569" y="418033"/>
                  </a:lnTo>
                  <a:lnTo>
                    <a:pt x="39090" y="422567"/>
                  </a:lnTo>
                  <a:lnTo>
                    <a:pt x="50266" y="422567"/>
                  </a:lnTo>
                  <a:lnTo>
                    <a:pt x="54800" y="418033"/>
                  </a:lnTo>
                  <a:lnTo>
                    <a:pt x="54800" y="392417"/>
                  </a:lnTo>
                  <a:lnTo>
                    <a:pt x="80416" y="392417"/>
                  </a:lnTo>
                  <a:lnTo>
                    <a:pt x="84937" y="387896"/>
                  </a:lnTo>
                  <a:lnTo>
                    <a:pt x="84937" y="376720"/>
                  </a:lnTo>
                  <a:close/>
                </a:path>
                <a:path w="90805" h="661034">
                  <a:moveTo>
                    <a:pt x="86804" y="463651"/>
                  </a:moveTo>
                  <a:lnTo>
                    <a:pt x="82092" y="458939"/>
                  </a:lnTo>
                  <a:lnTo>
                    <a:pt x="55410" y="458939"/>
                  </a:lnTo>
                  <a:lnTo>
                    <a:pt x="55410" y="432269"/>
                  </a:lnTo>
                  <a:lnTo>
                    <a:pt x="50698" y="427545"/>
                  </a:lnTo>
                  <a:lnTo>
                    <a:pt x="39052" y="427545"/>
                  </a:lnTo>
                  <a:lnTo>
                    <a:pt x="34340" y="432269"/>
                  </a:lnTo>
                  <a:lnTo>
                    <a:pt x="34340" y="458939"/>
                  </a:lnTo>
                  <a:lnTo>
                    <a:pt x="13487" y="458939"/>
                  </a:lnTo>
                  <a:lnTo>
                    <a:pt x="7670" y="458939"/>
                  </a:lnTo>
                  <a:lnTo>
                    <a:pt x="2946" y="463651"/>
                  </a:lnTo>
                  <a:lnTo>
                    <a:pt x="2946" y="475297"/>
                  </a:lnTo>
                  <a:lnTo>
                    <a:pt x="7670" y="480009"/>
                  </a:lnTo>
                  <a:lnTo>
                    <a:pt x="34340" y="480009"/>
                  </a:lnTo>
                  <a:lnTo>
                    <a:pt x="34340" y="506679"/>
                  </a:lnTo>
                  <a:lnTo>
                    <a:pt x="39052" y="511403"/>
                  </a:lnTo>
                  <a:lnTo>
                    <a:pt x="50698" y="511403"/>
                  </a:lnTo>
                  <a:lnTo>
                    <a:pt x="55410" y="506679"/>
                  </a:lnTo>
                  <a:lnTo>
                    <a:pt x="55410" y="480009"/>
                  </a:lnTo>
                  <a:lnTo>
                    <a:pt x="82092" y="480009"/>
                  </a:lnTo>
                  <a:lnTo>
                    <a:pt x="86804" y="475297"/>
                  </a:lnTo>
                  <a:lnTo>
                    <a:pt x="86804" y="463651"/>
                  </a:lnTo>
                  <a:close/>
                </a:path>
                <a:path w="90805" h="661034">
                  <a:moveTo>
                    <a:pt x="90500" y="637540"/>
                  </a:moveTo>
                  <a:lnTo>
                    <a:pt x="85407" y="632447"/>
                  </a:lnTo>
                  <a:lnTo>
                    <a:pt x="56616" y="632447"/>
                  </a:lnTo>
                  <a:lnTo>
                    <a:pt x="56616" y="603669"/>
                  </a:lnTo>
                  <a:lnTo>
                    <a:pt x="52158" y="599211"/>
                  </a:lnTo>
                  <a:lnTo>
                    <a:pt x="56032" y="595337"/>
                  </a:lnTo>
                  <a:lnTo>
                    <a:pt x="56032" y="567613"/>
                  </a:lnTo>
                  <a:lnTo>
                    <a:pt x="83756" y="567613"/>
                  </a:lnTo>
                  <a:lnTo>
                    <a:pt x="88658" y="562711"/>
                  </a:lnTo>
                  <a:lnTo>
                    <a:pt x="88658" y="550595"/>
                  </a:lnTo>
                  <a:lnTo>
                    <a:pt x="83756" y="545693"/>
                  </a:lnTo>
                  <a:lnTo>
                    <a:pt x="56032" y="545693"/>
                  </a:lnTo>
                  <a:lnTo>
                    <a:pt x="56032" y="517956"/>
                  </a:lnTo>
                  <a:lnTo>
                    <a:pt x="51117" y="513054"/>
                  </a:lnTo>
                  <a:lnTo>
                    <a:pt x="39014" y="513054"/>
                  </a:lnTo>
                  <a:lnTo>
                    <a:pt x="34112" y="517969"/>
                  </a:lnTo>
                  <a:lnTo>
                    <a:pt x="34112" y="545693"/>
                  </a:lnTo>
                  <a:lnTo>
                    <a:pt x="12433" y="545693"/>
                  </a:lnTo>
                  <a:lnTo>
                    <a:pt x="6388" y="545693"/>
                  </a:lnTo>
                  <a:lnTo>
                    <a:pt x="1473" y="550595"/>
                  </a:lnTo>
                  <a:lnTo>
                    <a:pt x="1473" y="562711"/>
                  </a:lnTo>
                  <a:lnTo>
                    <a:pt x="6388" y="567613"/>
                  </a:lnTo>
                  <a:lnTo>
                    <a:pt x="34112" y="567613"/>
                  </a:lnTo>
                  <a:lnTo>
                    <a:pt x="34112" y="595350"/>
                  </a:lnTo>
                  <a:lnTo>
                    <a:pt x="38150" y="599401"/>
                  </a:lnTo>
                  <a:lnTo>
                    <a:pt x="33883" y="603669"/>
                  </a:lnTo>
                  <a:lnTo>
                    <a:pt x="33883" y="632447"/>
                  </a:lnTo>
                  <a:lnTo>
                    <a:pt x="5092" y="632447"/>
                  </a:lnTo>
                  <a:lnTo>
                    <a:pt x="0" y="637540"/>
                  </a:lnTo>
                  <a:lnTo>
                    <a:pt x="0" y="650100"/>
                  </a:lnTo>
                  <a:lnTo>
                    <a:pt x="5092" y="655193"/>
                  </a:lnTo>
                  <a:lnTo>
                    <a:pt x="33883" y="655193"/>
                  </a:lnTo>
                  <a:lnTo>
                    <a:pt x="33883" y="660527"/>
                  </a:lnTo>
                  <a:lnTo>
                    <a:pt x="56616" y="660527"/>
                  </a:lnTo>
                  <a:lnTo>
                    <a:pt x="56616" y="655193"/>
                  </a:lnTo>
                  <a:lnTo>
                    <a:pt x="85407" y="655193"/>
                  </a:lnTo>
                  <a:lnTo>
                    <a:pt x="90500" y="650100"/>
                  </a:lnTo>
                  <a:lnTo>
                    <a:pt x="90500" y="63754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3" name="object 76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5193229" y="9540954"/>
              <a:ext cx="63889" cy="63896"/>
            </a:xfrm>
            <a:prstGeom prst="rect">
              <a:avLst/>
            </a:prstGeom>
          </p:spPr>
        </p:pic>
        <p:sp>
          <p:nvSpPr>
            <p:cNvPr id="764" name="object 764"/>
            <p:cNvSpPr/>
            <p:nvPr/>
          </p:nvSpPr>
          <p:spPr>
            <a:xfrm>
              <a:off x="15194700" y="9284436"/>
              <a:ext cx="60960" cy="231775"/>
            </a:xfrm>
            <a:custGeom>
              <a:avLst/>
              <a:gdLst/>
              <a:ahLst/>
              <a:cxnLst/>
              <a:rect l="l" t="t" r="r" b="b"/>
              <a:pathLst>
                <a:path w="60959" h="231775">
                  <a:moveTo>
                    <a:pt x="56845" y="23215"/>
                  </a:moveTo>
                  <a:lnTo>
                    <a:pt x="53809" y="20180"/>
                  </a:lnTo>
                  <a:lnTo>
                    <a:pt x="36664" y="20180"/>
                  </a:lnTo>
                  <a:lnTo>
                    <a:pt x="36664" y="3035"/>
                  </a:lnTo>
                  <a:lnTo>
                    <a:pt x="33629" y="0"/>
                  </a:lnTo>
                  <a:lnTo>
                    <a:pt x="26149" y="0"/>
                  </a:lnTo>
                  <a:lnTo>
                    <a:pt x="23126" y="3035"/>
                  </a:lnTo>
                  <a:lnTo>
                    <a:pt x="23126" y="20180"/>
                  </a:lnTo>
                  <a:lnTo>
                    <a:pt x="9715" y="20180"/>
                  </a:lnTo>
                  <a:lnTo>
                    <a:pt x="5981" y="20180"/>
                  </a:lnTo>
                  <a:lnTo>
                    <a:pt x="2946" y="23215"/>
                  </a:lnTo>
                  <a:lnTo>
                    <a:pt x="2946" y="30695"/>
                  </a:lnTo>
                  <a:lnTo>
                    <a:pt x="5981" y="33718"/>
                  </a:lnTo>
                  <a:lnTo>
                    <a:pt x="23126" y="33718"/>
                  </a:lnTo>
                  <a:lnTo>
                    <a:pt x="23126" y="50863"/>
                  </a:lnTo>
                  <a:lnTo>
                    <a:pt x="26149" y="53898"/>
                  </a:lnTo>
                  <a:lnTo>
                    <a:pt x="33629" y="53898"/>
                  </a:lnTo>
                  <a:lnTo>
                    <a:pt x="36664" y="50863"/>
                  </a:lnTo>
                  <a:lnTo>
                    <a:pt x="36664" y="33718"/>
                  </a:lnTo>
                  <a:lnTo>
                    <a:pt x="53809" y="33718"/>
                  </a:lnTo>
                  <a:lnTo>
                    <a:pt x="56845" y="30695"/>
                  </a:lnTo>
                  <a:lnTo>
                    <a:pt x="56845" y="23215"/>
                  </a:lnTo>
                  <a:close/>
                </a:path>
                <a:path w="60959" h="231775">
                  <a:moveTo>
                    <a:pt x="58699" y="110159"/>
                  </a:moveTo>
                  <a:lnTo>
                    <a:pt x="55473" y="106934"/>
                  </a:lnTo>
                  <a:lnTo>
                    <a:pt x="37274" y="106934"/>
                  </a:lnTo>
                  <a:lnTo>
                    <a:pt x="37274" y="88734"/>
                  </a:lnTo>
                  <a:lnTo>
                    <a:pt x="34048" y="85509"/>
                  </a:lnTo>
                  <a:lnTo>
                    <a:pt x="26111" y="85509"/>
                  </a:lnTo>
                  <a:lnTo>
                    <a:pt x="22898" y="88734"/>
                  </a:lnTo>
                  <a:lnTo>
                    <a:pt x="22898" y="106934"/>
                  </a:lnTo>
                  <a:lnTo>
                    <a:pt x="8661" y="106934"/>
                  </a:lnTo>
                  <a:lnTo>
                    <a:pt x="4686" y="106934"/>
                  </a:lnTo>
                  <a:lnTo>
                    <a:pt x="1473" y="110159"/>
                  </a:lnTo>
                  <a:lnTo>
                    <a:pt x="1473" y="118097"/>
                  </a:lnTo>
                  <a:lnTo>
                    <a:pt x="4686" y="121323"/>
                  </a:lnTo>
                  <a:lnTo>
                    <a:pt x="22898" y="121323"/>
                  </a:lnTo>
                  <a:lnTo>
                    <a:pt x="22898" y="139522"/>
                  </a:lnTo>
                  <a:lnTo>
                    <a:pt x="26111" y="142735"/>
                  </a:lnTo>
                  <a:lnTo>
                    <a:pt x="34048" y="142735"/>
                  </a:lnTo>
                  <a:lnTo>
                    <a:pt x="37274" y="139522"/>
                  </a:lnTo>
                  <a:lnTo>
                    <a:pt x="37274" y="121323"/>
                  </a:lnTo>
                  <a:lnTo>
                    <a:pt x="55473" y="121323"/>
                  </a:lnTo>
                  <a:lnTo>
                    <a:pt x="58699" y="118097"/>
                  </a:lnTo>
                  <a:lnTo>
                    <a:pt x="58699" y="110159"/>
                  </a:lnTo>
                  <a:close/>
                </a:path>
                <a:path w="60959" h="231775">
                  <a:moveTo>
                    <a:pt x="60566" y="197091"/>
                  </a:moveTo>
                  <a:lnTo>
                    <a:pt x="57162" y="193687"/>
                  </a:lnTo>
                  <a:lnTo>
                    <a:pt x="37896" y="193687"/>
                  </a:lnTo>
                  <a:lnTo>
                    <a:pt x="37896" y="174421"/>
                  </a:lnTo>
                  <a:lnTo>
                    <a:pt x="34493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7607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511"/>
                  </a:lnTo>
                  <a:lnTo>
                    <a:pt x="3403" y="208915"/>
                  </a:lnTo>
                  <a:lnTo>
                    <a:pt x="22669" y="208915"/>
                  </a:lnTo>
                  <a:lnTo>
                    <a:pt x="22669" y="228180"/>
                  </a:lnTo>
                  <a:lnTo>
                    <a:pt x="26073" y="231584"/>
                  </a:lnTo>
                  <a:lnTo>
                    <a:pt x="34493" y="231584"/>
                  </a:lnTo>
                  <a:lnTo>
                    <a:pt x="37896" y="228180"/>
                  </a:lnTo>
                  <a:lnTo>
                    <a:pt x="37896" y="208915"/>
                  </a:lnTo>
                  <a:lnTo>
                    <a:pt x="57162" y="208915"/>
                  </a:lnTo>
                  <a:lnTo>
                    <a:pt x="60566" y="205511"/>
                  </a:lnTo>
                  <a:lnTo>
                    <a:pt x="60566" y="19709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5" name="object 765"/>
          <p:cNvSpPr/>
          <p:nvPr/>
        </p:nvSpPr>
        <p:spPr>
          <a:xfrm>
            <a:off x="14979270" y="9643490"/>
            <a:ext cx="87630" cy="643890"/>
          </a:xfrm>
          <a:custGeom>
            <a:avLst/>
            <a:gdLst/>
            <a:ahLst/>
            <a:cxnLst/>
            <a:rect l="l" t="t" r="r" b="b"/>
            <a:pathLst>
              <a:path w="87630" h="643890">
                <a:moveTo>
                  <a:pt x="74193" y="27508"/>
                </a:moveTo>
                <a:lnTo>
                  <a:pt x="70599" y="23914"/>
                </a:lnTo>
                <a:lnTo>
                  <a:pt x="50279" y="23914"/>
                </a:lnTo>
                <a:lnTo>
                  <a:pt x="50279" y="3594"/>
                </a:lnTo>
                <a:lnTo>
                  <a:pt x="46685" y="0"/>
                </a:lnTo>
                <a:lnTo>
                  <a:pt x="37820" y="0"/>
                </a:lnTo>
                <a:lnTo>
                  <a:pt x="34226" y="3581"/>
                </a:lnTo>
                <a:lnTo>
                  <a:pt x="34226" y="23914"/>
                </a:lnTo>
                <a:lnTo>
                  <a:pt x="18338" y="23914"/>
                </a:lnTo>
                <a:lnTo>
                  <a:pt x="13893" y="23914"/>
                </a:lnTo>
                <a:lnTo>
                  <a:pt x="10312" y="27508"/>
                </a:lnTo>
                <a:lnTo>
                  <a:pt x="10312" y="36372"/>
                </a:lnTo>
                <a:lnTo>
                  <a:pt x="13893" y="39966"/>
                </a:lnTo>
                <a:lnTo>
                  <a:pt x="34226" y="39966"/>
                </a:lnTo>
                <a:lnTo>
                  <a:pt x="34226" y="60299"/>
                </a:lnTo>
                <a:lnTo>
                  <a:pt x="37820" y="63893"/>
                </a:lnTo>
                <a:lnTo>
                  <a:pt x="46685" y="63893"/>
                </a:lnTo>
                <a:lnTo>
                  <a:pt x="50279" y="60299"/>
                </a:lnTo>
                <a:lnTo>
                  <a:pt x="50279" y="39966"/>
                </a:lnTo>
                <a:lnTo>
                  <a:pt x="70599" y="39966"/>
                </a:lnTo>
                <a:lnTo>
                  <a:pt x="74193" y="36372"/>
                </a:lnTo>
                <a:lnTo>
                  <a:pt x="74193" y="27508"/>
                </a:lnTo>
                <a:close/>
              </a:path>
              <a:path w="87630" h="643890">
                <a:moveTo>
                  <a:pt x="76060" y="108254"/>
                </a:moveTo>
                <a:lnTo>
                  <a:pt x="72275" y="104470"/>
                </a:lnTo>
                <a:lnTo>
                  <a:pt x="50888" y="104470"/>
                </a:lnTo>
                <a:lnTo>
                  <a:pt x="50888" y="83083"/>
                </a:lnTo>
                <a:lnTo>
                  <a:pt x="47117" y="79311"/>
                </a:lnTo>
                <a:lnTo>
                  <a:pt x="37782" y="79311"/>
                </a:lnTo>
                <a:lnTo>
                  <a:pt x="33997" y="83083"/>
                </a:lnTo>
                <a:lnTo>
                  <a:pt x="33997" y="104470"/>
                </a:lnTo>
                <a:lnTo>
                  <a:pt x="17284" y="104470"/>
                </a:lnTo>
                <a:lnTo>
                  <a:pt x="12623" y="104470"/>
                </a:lnTo>
                <a:lnTo>
                  <a:pt x="8839" y="108254"/>
                </a:lnTo>
                <a:lnTo>
                  <a:pt x="8839" y="117576"/>
                </a:lnTo>
                <a:lnTo>
                  <a:pt x="12623" y="121361"/>
                </a:lnTo>
                <a:lnTo>
                  <a:pt x="33997" y="121361"/>
                </a:lnTo>
                <a:lnTo>
                  <a:pt x="33997" y="142748"/>
                </a:lnTo>
                <a:lnTo>
                  <a:pt x="37782" y="146519"/>
                </a:lnTo>
                <a:lnTo>
                  <a:pt x="47117" y="146519"/>
                </a:lnTo>
                <a:lnTo>
                  <a:pt x="50888" y="142748"/>
                </a:lnTo>
                <a:lnTo>
                  <a:pt x="50888" y="121361"/>
                </a:lnTo>
                <a:lnTo>
                  <a:pt x="72275" y="121361"/>
                </a:lnTo>
                <a:lnTo>
                  <a:pt x="76060" y="117576"/>
                </a:lnTo>
                <a:lnTo>
                  <a:pt x="76060" y="108254"/>
                </a:lnTo>
                <a:close/>
              </a:path>
              <a:path w="87630" h="643890">
                <a:moveTo>
                  <a:pt x="77914" y="189014"/>
                </a:moveTo>
                <a:lnTo>
                  <a:pt x="73939" y="185039"/>
                </a:lnTo>
                <a:lnTo>
                  <a:pt x="51498" y="185039"/>
                </a:lnTo>
                <a:lnTo>
                  <a:pt x="51498" y="162598"/>
                </a:lnTo>
                <a:lnTo>
                  <a:pt x="47536" y="158635"/>
                </a:lnTo>
                <a:lnTo>
                  <a:pt x="37744" y="158635"/>
                </a:lnTo>
                <a:lnTo>
                  <a:pt x="33769" y="162598"/>
                </a:lnTo>
                <a:lnTo>
                  <a:pt x="33769" y="185039"/>
                </a:lnTo>
                <a:lnTo>
                  <a:pt x="16230" y="185039"/>
                </a:lnTo>
                <a:lnTo>
                  <a:pt x="11328" y="185039"/>
                </a:lnTo>
                <a:lnTo>
                  <a:pt x="7366" y="189014"/>
                </a:lnTo>
                <a:lnTo>
                  <a:pt x="7366" y="198805"/>
                </a:lnTo>
                <a:lnTo>
                  <a:pt x="11328" y="202768"/>
                </a:lnTo>
                <a:lnTo>
                  <a:pt x="33769" y="202768"/>
                </a:lnTo>
                <a:lnTo>
                  <a:pt x="33769" y="225209"/>
                </a:lnTo>
                <a:lnTo>
                  <a:pt x="37744" y="229184"/>
                </a:lnTo>
                <a:lnTo>
                  <a:pt x="47536" y="229184"/>
                </a:lnTo>
                <a:lnTo>
                  <a:pt x="51498" y="225209"/>
                </a:lnTo>
                <a:lnTo>
                  <a:pt x="51498" y="202768"/>
                </a:lnTo>
                <a:lnTo>
                  <a:pt x="73939" y="202768"/>
                </a:lnTo>
                <a:lnTo>
                  <a:pt x="77914" y="198805"/>
                </a:lnTo>
                <a:lnTo>
                  <a:pt x="77914" y="189014"/>
                </a:lnTo>
                <a:close/>
              </a:path>
              <a:path w="87630" h="643890">
                <a:moveTo>
                  <a:pt x="79768" y="269760"/>
                </a:moveTo>
                <a:lnTo>
                  <a:pt x="75615" y="265607"/>
                </a:lnTo>
                <a:lnTo>
                  <a:pt x="52108" y="265607"/>
                </a:lnTo>
                <a:lnTo>
                  <a:pt x="52108" y="242100"/>
                </a:lnTo>
                <a:lnTo>
                  <a:pt x="47955" y="237947"/>
                </a:lnTo>
                <a:lnTo>
                  <a:pt x="37693" y="237947"/>
                </a:lnTo>
                <a:lnTo>
                  <a:pt x="33540" y="242112"/>
                </a:lnTo>
                <a:lnTo>
                  <a:pt x="33540" y="265607"/>
                </a:lnTo>
                <a:lnTo>
                  <a:pt x="15176" y="265607"/>
                </a:lnTo>
                <a:lnTo>
                  <a:pt x="10045" y="265607"/>
                </a:lnTo>
                <a:lnTo>
                  <a:pt x="5892" y="269760"/>
                </a:lnTo>
                <a:lnTo>
                  <a:pt x="5892" y="280022"/>
                </a:lnTo>
                <a:lnTo>
                  <a:pt x="10045" y="284175"/>
                </a:lnTo>
                <a:lnTo>
                  <a:pt x="33540" y="284175"/>
                </a:lnTo>
                <a:lnTo>
                  <a:pt x="33540" y="307682"/>
                </a:lnTo>
                <a:lnTo>
                  <a:pt x="37706" y="311835"/>
                </a:lnTo>
                <a:lnTo>
                  <a:pt x="47955" y="311835"/>
                </a:lnTo>
                <a:lnTo>
                  <a:pt x="52108" y="307670"/>
                </a:lnTo>
                <a:lnTo>
                  <a:pt x="52108" y="284175"/>
                </a:lnTo>
                <a:lnTo>
                  <a:pt x="75615" y="284175"/>
                </a:lnTo>
                <a:lnTo>
                  <a:pt x="79768" y="280022"/>
                </a:lnTo>
                <a:lnTo>
                  <a:pt x="79768" y="269760"/>
                </a:lnTo>
                <a:close/>
              </a:path>
              <a:path w="87630" h="643890">
                <a:moveTo>
                  <a:pt x="81610" y="350507"/>
                </a:moveTo>
                <a:lnTo>
                  <a:pt x="77266" y="346163"/>
                </a:lnTo>
                <a:lnTo>
                  <a:pt x="52705" y="346163"/>
                </a:lnTo>
                <a:lnTo>
                  <a:pt x="52705" y="321614"/>
                </a:lnTo>
                <a:lnTo>
                  <a:pt x="48374" y="317271"/>
                </a:lnTo>
                <a:lnTo>
                  <a:pt x="37655" y="317271"/>
                </a:lnTo>
                <a:lnTo>
                  <a:pt x="33312" y="321602"/>
                </a:lnTo>
                <a:lnTo>
                  <a:pt x="33312" y="346163"/>
                </a:lnTo>
                <a:lnTo>
                  <a:pt x="14109" y="346163"/>
                </a:lnTo>
                <a:lnTo>
                  <a:pt x="8763" y="346163"/>
                </a:lnTo>
                <a:lnTo>
                  <a:pt x="4419" y="350507"/>
                </a:lnTo>
                <a:lnTo>
                  <a:pt x="4419" y="361213"/>
                </a:lnTo>
                <a:lnTo>
                  <a:pt x="8750" y="365556"/>
                </a:lnTo>
                <a:lnTo>
                  <a:pt x="33312" y="365556"/>
                </a:lnTo>
                <a:lnTo>
                  <a:pt x="33312" y="390118"/>
                </a:lnTo>
                <a:lnTo>
                  <a:pt x="37655" y="394462"/>
                </a:lnTo>
                <a:lnTo>
                  <a:pt x="48361" y="394462"/>
                </a:lnTo>
                <a:lnTo>
                  <a:pt x="52705" y="390118"/>
                </a:lnTo>
                <a:lnTo>
                  <a:pt x="52705" y="365556"/>
                </a:lnTo>
                <a:lnTo>
                  <a:pt x="77266" y="365556"/>
                </a:lnTo>
                <a:lnTo>
                  <a:pt x="81610" y="361213"/>
                </a:lnTo>
                <a:lnTo>
                  <a:pt x="81610" y="350507"/>
                </a:lnTo>
                <a:close/>
              </a:path>
              <a:path w="87630" h="643890">
                <a:moveTo>
                  <a:pt x="87185" y="592772"/>
                </a:moveTo>
                <a:lnTo>
                  <a:pt x="82270" y="587870"/>
                </a:lnTo>
                <a:lnTo>
                  <a:pt x="54546" y="587870"/>
                </a:lnTo>
                <a:lnTo>
                  <a:pt x="54546" y="560133"/>
                </a:lnTo>
                <a:lnTo>
                  <a:pt x="51689" y="557288"/>
                </a:lnTo>
                <a:lnTo>
                  <a:pt x="53936" y="555040"/>
                </a:lnTo>
                <a:lnTo>
                  <a:pt x="53936" y="528370"/>
                </a:lnTo>
                <a:lnTo>
                  <a:pt x="80606" y="528370"/>
                </a:lnTo>
                <a:lnTo>
                  <a:pt x="85331" y="523659"/>
                </a:lnTo>
                <a:lnTo>
                  <a:pt x="85331" y="512013"/>
                </a:lnTo>
                <a:lnTo>
                  <a:pt x="80606" y="507301"/>
                </a:lnTo>
                <a:lnTo>
                  <a:pt x="53936" y="507301"/>
                </a:lnTo>
                <a:lnTo>
                  <a:pt x="53936" y="480631"/>
                </a:lnTo>
                <a:lnTo>
                  <a:pt x="49606" y="476313"/>
                </a:lnTo>
                <a:lnTo>
                  <a:pt x="53327" y="472592"/>
                </a:lnTo>
                <a:lnTo>
                  <a:pt x="53327" y="446976"/>
                </a:lnTo>
                <a:lnTo>
                  <a:pt x="78943" y="446976"/>
                </a:lnTo>
                <a:lnTo>
                  <a:pt x="83477" y="442442"/>
                </a:lnTo>
                <a:lnTo>
                  <a:pt x="83477" y="431266"/>
                </a:lnTo>
                <a:lnTo>
                  <a:pt x="78943" y="426732"/>
                </a:lnTo>
                <a:lnTo>
                  <a:pt x="53327" y="426732"/>
                </a:lnTo>
                <a:lnTo>
                  <a:pt x="53327" y="401116"/>
                </a:lnTo>
                <a:lnTo>
                  <a:pt x="48806" y="396595"/>
                </a:lnTo>
                <a:lnTo>
                  <a:pt x="37617" y="396595"/>
                </a:lnTo>
                <a:lnTo>
                  <a:pt x="33096" y="401116"/>
                </a:lnTo>
                <a:lnTo>
                  <a:pt x="33096" y="426732"/>
                </a:lnTo>
                <a:lnTo>
                  <a:pt x="13068" y="426732"/>
                </a:lnTo>
                <a:lnTo>
                  <a:pt x="7480" y="426732"/>
                </a:lnTo>
                <a:lnTo>
                  <a:pt x="2946" y="431266"/>
                </a:lnTo>
                <a:lnTo>
                  <a:pt x="2946" y="442442"/>
                </a:lnTo>
                <a:lnTo>
                  <a:pt x="7480" y="446976"/>
                </a:lnTo>
                <a:lnTo>
                  <a:pt x="33096" y="446976"/>
                </a:lnTo>
                <a:lnTo>
                  <a:pt x="33096" y="472592"/>
                </a:lnTo>
                <a:lnTo>
                  <a:pt x="36995" y="476504"/>
                </a:lnTo>
                <a:lnTo>
                  <a:pt x="32867" y="480631"/>
                </a:lnTo>
                <a:lnTo>
                  <a:pt x="32867" y="507301"/>
                </a:lnTo>
                <a:lnTo>
                  <a:pt x="12014" y="507301"/>
                </a:lnTo>
                <a:lnTo>
                  <a:pt x="6184" y="507301"/>
                </a:lnTo>
                <a:lnTo>
                  <a:pt x="1473" y="512013"/>
                </a:lnTo>
                <a:lnTo>
                  <a:pt x="1473" y="523659"/>
                </a:lnTo>
                <a:lnTo>
                  <a:pt x="6184" y="528370"/>
                </a:lnTo>
                <a:lnTo>
                  <a:pt x="32867" y="528370"/>
                </a:lnTo>
                <a:lnTo>
                  <a:pt x="32867" y="555040"/>
                </a:lnTo>
                <a:lnTo>
                  <a:pt x="35280" y="557479"/>
                </a:lnTo>
                <a:lnTo>
                  <a:pt x="32626" y="560133"/>
                </a:lnTo>
                <a:lnTo>
                  <a:pt x="32626" y="587870"/>
                </a:lnTo>
                <a:lnTo>
                  <a:pt x="10947" y="587870"/>
                </a:lnTo>
                <a:lnTo>
                  <a:pt x="4902" y="587870"/>
                </a:lnTo>
                <a:lnTo>
                  <a:pt x="0" y="592772"/>
                </a:lnTo>
                <a:lnTo>
                  <a:pt x="0" y="604875"/>
                </a:lnTo>
                <a:lnTo>
                  <a:pt x="4902" y="609777"/>
                </a:lnTo>
                <a:lnTo>
                  <a:pt x="32626" y="609777"/>
                </a:lnTo>
                <a:lnTo>
                  <a:pt x="32626" y="637514"/>
                </a:lnTo>
                <a:lnTo>
                  <a:pt x="33578" y="638479"/>
                </a:lnTo>
                <a:lnTo>
                  <a:pt x="32410" y="639648"/>
                </a:lnTo>
                <a:lnTo>
                  <a:pt x="32410" y="643509"/>
                </a:lnTo>
                <a:lnTo>
                  <a:pt x="55156" y="643509"/>
                </a:lnTo>
                <a:lnTo>
                  <a:pt x="55156" y="639648"/>
                </a:lnTo>
                <a:lnTo>
                  <a:pt x="53784" y="638276"/>
                </a:lnTo>
                <a:lnTo>
                  <a:pt x="54546" y="637514"/>
                </a:lnTo>
                <a:lnTo>
                  <a:pt x="54546" y="609777"/>
                </a:lnTo>
                <a:lnTo>
                  <a:pt x="82283" y="609777"/>
                </a:lnTo>
                <a:lnTo>
                  <a:pt x="87185" y="604875"/>
                </a:lnTo>
                <a:lnTo>
                  <a:pt x="87185" y="59277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4808263" y="10261580"/>
            <a:ext cx="22225" cy="26034"/>
          </a:xfrm>
          <a:custGeom>
            <a:avLst/>
            <a:gdLst/>
            <a:ahLst/>
            <a:cxnLst/>
            <a:rect l="l" t="t" r="r" b="b"/>
            <a:pathLst>
              <a:path w="22225" h="26034">
                <a:moveTo>
                  <a:pt x="21915" y="25419"/>
                </a:moveTo>
                <a:lnTo>
                  <a:pt x="0" y="25419"/>
                </a:lnTo>
                <a:lnTo>
                  <a:pt x="6" y="4901"/>
                </a:lnTo>
                <a:lnTo>
                  <a:pt x="4901" y="0"/>
                </a:lnTo>
                <a:lnTo>
                  <a:pt x="17007" y="0"/>
                </a:lnTo>
                <a:lnTo>
                  <a:pt x="21915" y="4901"/>
                </a:lnTo>
                <a:lnTo>
                  <a:pt x="21915" y="2541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17911" y="2681949"/>
            <a:ext cx="13458822" cy="6391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470" y="74930"/>
            <a:ext cx="13738225" cy="2292985"/>
          </a:xfrm>
          <a:prstGeom prst="rect">
            <a:avLst/>
          </a:prstGeom>
        </p:spPr>
        <p:txBody>
          <a:bodyPr vert="horz" wrap="square" lIns="0" tIns="608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5" dirty="0"/>
              <a:t>U</a:t>
            </a:r>
            <a:r>
              <a:rPr lang="en-US" spc="-1205" dirty="0"/>
              <a:t> </a:t>
            </a:r>
            <a:r>
              <a:rPr spc="-1205" dirty="0"/>
              <a:t>S</a:t>
            </a:r>
            <a:r>
              <a:rPr lang="en-US" spc="-1205" dirty="0"/>
              <a:t> </a:t>
            </a:r>
            <a:r>
              <a:rPr spc="-1205" dirty="0"/>
              <a:t>E</a:t>
            </a:r>
            <a:r>
              <a:rPr lang="en-US" spc="-1205" dirty="0"/>
              <a:t> </a:t>
            </a:r>
            <a:r>
              <a:rPr spc="-1205" dirty="0"/>
              <a:t>R</a:t>
            </a:r>
            <a:r>
              <a:rPr spc="-735" dirty="0"/>
              <a:t> </a:t>
            </a:r>
            <a:r>
              <a:rPr spc="-1365" dirty="0"/>
              <a:t>I</a:t>
            </a:r>
            <a:r>
              <a:rPr lang="en-US" spc="-1365" dirty="0"/>
              <a:t> </a:t>
            </a:r>
            <a:r>
              <a:rPr spc="-1365" dirty="0"/>
              <a:t>N</a:t>
            </a:r>
            <a:r>
              <a:rPr lang="en-US" spc="-1365" dirty="0"/>
              <a:t> </a:t>
            </a:r>
            <a:r>
              <a:rPr spc="-1365" dirty="0"/>
              <a:t>T</a:t>
            </a:r>
            <a:r>
              <a:rPr lang="en-US" spc="-1365" dirty="0"/>
              <a:t> </a:t>
            </a:r>
            <a:r>
              <a:rPr spc="-1365" dirty="0"/>
              <a:t>E</a:t>
            </a:r>
            <a:r>
              <a:rPr lang="en-US" spc="-1365" dirty="0"/>
              <a:t> </a:t>
            </a:r>
            <a:r>
              <a:rPr spc="-1365" dirty="0"/>
              <a:t>R</a:t>
            </a:r>
            <a:r>
              <a:rPr lang="en-US" spc="-1365" dirty="0"/>
              <a:t> </a:t>
            </a:r>
            <a:r>
              <a:rPr spc="-1365" dirty="0"/>
              <a:t>F</a:t>
            </a:r>
            <a:r>
              <a:rPr lang="en-US" spc="-1365" dirty="0"/>
              <a:t> </a:t>
            </a:r>
            <a:r>
              <a:rPr spc="-1365" dirty="0"/>
              <a:t>A</a:t>
            </a:r>
            <a:r>
              <a:rPr lang="en-US" spc="-1365" dirty="0"/>
              <a:t> </a:t>
            </a:r>
            <a:r>
              <a:rPr spc="-1365" dirty="0"/>
              <a:t>C</a:t>
            </a:r>
            <a:r>
              <a:rPr lang="en-US" spc="-1365" dirty="0"/>
              <a:t> </a:t>
            </a:r>
            <a:r>
              <a:rPr spc="-1365" dirty="0"/>
              <a:t>E</a:t>
            </a:r>
            <a:r>
              <a:rPr lang="en-US" spc="-1365" dirty="0"/>
              <a:t> </a:t>
            </a:r>
            <a:r>
              <a:rPr spc="-720" dirty="0"/>
              <a:t> </a:t>
            </a:r>
            <a:r>
              <a:rPr spc="-1070" dirty="0"/>
              <a:t>(U</a:t>
            </a:r>
            <a:r>
              <a:rPr lang="en-US" spc="-1070" dirty="0"/>
              <a:t> </a:t>
            </a:r>
            <a:r>
              <a:rPr spc="-1070" dirty="0"/>
              <a:t>I)</a:t>
            </a:r>
            <a:endParaRPr spc="-107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8700" y="2341645"/>
            <a:ext cx="7896224" cy="6972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4799" y="2398620"/>
            <a:ext cx="7877174" cy="6915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9385" y="74917"/>
            <a:ext cx="10244455" cy="2000885"/>
          </a:xfrm>
          <a:prstGeom prst="rect">
            <a:avLst/>
          </a:prstGeom>
        </p:spPr>
        <p:txBody>
          <a:bodyPr vert="horz" wrap="square" lIns="0" tIns="316283" rIns="0" bIns="0" rtlCol="0">
            <a:spAutoFit/>
          </a:bodyPr>
          <a:lstStyle/>
          <a:p>
            <a:pPr marL="3480435">
              <a:lnSpc>
                <a:spcPct val="100000"/>
              </a:lnSpc>
              <a:spcBef>
                <a:spcPts val="90"/>
              </a:spcBef>
            </a:pPr>
            <a:r>
              <a:rPr spc="-2000" dirty="0">
                <a:latin typeface="Arial MT"/>
                <a:cs typeface="Arial MT"/>
              </a:rPr>
              <a:t>V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I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S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U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A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L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S</a:t>
            </a:r>
            <a:endParaRPr spc="-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0569" y="2341645"/>
            <a:ext cx="7429499" cy="7258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2241" y="2341645"/>
            <a:ext cx="7515224" cy="7258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9385" y="74917"/>
            <a:ext cx="10244455" cy="2292985"/>
          </a:xfrm>
          <a:prstGeom prst="rect">
            <a:avLst/>
          </a:prstGeom>
        </p:spPr>
        <p:txBody>
          <a:bodyPr vert="horz" wrap="square" lIns="0" tIns="608598" rIns="0" bIns="0" rtlCol="0">
            <a:spAutoFit/>
          </a:bodyPr>
          <a:lstStyle/>
          <a:p>
            <a:pPr marL="3055620">
              <a:lnSpc>
                <a:spcPct val="100000"/>
              </a:lnSpc>
              <a:spcBef>
                <a:spcPts val="90"/>
              </a:spcBef>
            </a:pPr>
            <a:r>
              <a:rPr spc="-2000" dirty="0">
                <a:latin typeface="Arial MT"/>
                <a:cs typeface="Arial MT"/>
              </a:rPr>
              <a:t>V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I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S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U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A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L</a:t>
            </a:r>
            <a:r>
              <a:rPr lang="en-US" spc="-2000" dirty="0">
                <a:latin typeface="Arial MT"/>
                <a:cs typeface="Arial MT"/>
              </a:rPr>
              <a:t>  </a:t>
            </a:r>
            <a:r>
              <a:rPr spc="-2000" dirty="0">
                <a:latin typeface="Arial MT"/>
                <a:cs typeface="Arial MT"/>
              </a:rPr>
              <a:t>S</a:t>
            </a:r>
            <a:endParaRPr spc="-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632" y="2655058"/>
            <a:ext cx="6953249" cy="63912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77574" y="3592033"/>
            <a:ext cx="11850370" cy="4238625"/>
            <a:chOff x="5877574" y="3592033"/>
            <a:chExt cx="11850370" cy="4238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940" y="3592033"/>
              <a:ext cx="8867774" cy="42386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77574" y="5143499"/>
              <a:ext cx="3814445" cy="2033905"/>
            </a:xfrm>
            <a:custGeom>
              <a:avLst/>
              <a:gdLst/>
              <a:ahLst/>
              <a:cxnLst/>
              <a:rect l="l" t="t" r="r" b="b"/>
              <a:pathLst>
                <a:path w="3814445" h="2033904">
                  <a:moveTo>
                    <a:pt x="0" y="2033587"/>
                  </a:moveTo>
                  <a:lnTo>
                    <a:pt x="0" y="1523623"/>
                  </a:lnTo>
                  <a:lnTo>
                    <a:pt x="656265" y="1017838"/>
                  </a:lnTo>
                  <a:lnTo>
                    <a:pt x="0" y="509964"/>
                  </a:lnTo>
                  <a:lnTo>
                    <a:pt x="0" y="0"/>
                  </a:lnTo>
                  <a:lnTo>
                    <a:pt x="1314621" y="1015748"/>
                  </a:lnTo>
                  <a:lnTo>
                    <a:pt x="0" y="2033587"/>
                  </a:lnTo>
                  <a:close/>
                </a:path>
                <a:path w="3814445" h="2033904">
                  <a:moveTo>
                    <a:pt x="1249830" y="2033587"/>
                  </a:moveTo>
                  <a:lnTo>
                    <a:pt x="1249830" y="1523623"/>
                  </a:lnTo>
                  <a:lnTo>
                    <a:pt x="1906096" y="1017838"/>
                  </a:lnTo>
                  <a:lnTo>
                    <a:pt x="1249830" y="509964"/>
                  </a:lnTo>
                  <a:lnTo>
                    <a:pt x="1249830" y="0"/>
                  </a:lnTo>
                  <a:lnTo>
                    <a:pt x="2564451" y="1015748"/>
                  </a:lnTo>
                  <a:lnTo>
                    <a:pt x="1249830" y="2033587"/>
                  </a:lnTo>
                  <a:close/>
                </a:path>
                <a:path w="3814445" h="2033904">
                  <a:moveTo>
                    <a:pt x="2499661" y="2033587"/>
                  </a:moveTo>
                  <a:lnTo>
                    <a:pt x="2499661" y="1523623"/>
                  </a:lnTo>
                  <a:lnTo>
                    <a:pt x="3155927" y="1017838"/>
                  </a:lnTo>
                  <a:lnTo>
                    <a:pt x="2499661" y="509964"/>
                  </a:lnTo>
                  <a:lnTo>
                    <a:pt x="2499661" y="0"/>
                  </a:lnTo>
                  <a:lnTo>
                    <a:pt x="3814282" y="1015748"/>
                  </a:lnTo>
                  <a:lnTo>
                    <a:pt x="2499661" y="203358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640292" y="7827603"/>
            <a:ext cx="847090" cy="905510"/>
            <a:chOff x="4640292" y="7827603"/>
            <a:chExt cx="847090" cy="905510"/>
          </a:xfrm>
        </p:grpSpPr>
        <p:sp>
          <p:nvSpPr>
            <p:cNvPr id="7" name="object 7"/>
            <p:cNvSpPr/>
            <p:nvPr/>
          </p:nvSpPr>
          <p:spPr>
            <a:xfrm>
              <a:off x="4666323" y="7853634"/>
              <a:ext cx="795020" cy="853440"/>
            </a:xfrm>
            <a:custGeom>
              <a:avLst/>
              <a:gdLst/>
              <a:ahLst/>
              <a:cxnLst/>
              <a:rect l="l" t="t" r="r" b="b"/>
              <a:pathLst>
                <a:path w="795020" h="853440">
                  <a:moveTo>
                    <a:pt x="794529" y="361995"/>
                  </a:moveTo>
                  <a:lnTo>
                    <a:pt x="327216" y="404938"/>
                  </a:lnTo>
                  <a:lnTo>
                    <a:pt x="187120" y="852820"/>
                  </a:lnTo>
                  <a:lnTo>
                    <a:pt x="0" y="0"/>
                  </a:lnTo>
                  <a:lnTo>
                    <a:pt x="794529" y="361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66323" y="7853634"/>
              <a:ext cx="795020" cy="853440"/>
            </a:xfrm>
            <a:custGeom>
              <a:avLst/>
              <a:gdLst/>
              <a:ahLst/>
              <a:cxnLst/>
              <a:rect l="l" t="t" r="r" b="b"/>
              <a:pathLst>
                <a:path w="795020" h="853440">
                  <a:moveTo>
                    <a:pt x="187120" y="852820"/>
                  </a:moveTo>
                  <a:lnTo>
                    <a:pt x="0" y="0"/>
                  </a:lnTo>
                  <a:lnTo>
                    <a:pt x="794529" y="361995"/>
                  </a:lnTo>
                  <a:lnTo>
                    <a:pt x="327216" y="404938"/>
                  </a:lnTo>
                  <a:lnTo>
                    <a:pt x="187120" y="852820"/>
                  </a:lnTo>
                </a:path>
              </a:pathLst>
            </a:custGeom>
            <a:ln w="520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9470" y="74930"/>
            <a:ext cx="12403455" cy="2314575"/>
          </a:xfrm>
          <a:prstGeom prst="rect">
            <a:avLst/>
          </a:prstGeom>
        </p:spPr>
        <p:txBody>
          <a:bodyPr vert="horz" wrap="square" lIns="0" tIns="630398" rIns="0" bIns="0" rtlCol="0">
            <a:spAutoFit/>
          </a:bodyPr>
          <a:lstStyle/>
          <a:p>
            <a:pPr marL="1726565">
              <a:lnSpc>
                <a:spcPct val="100000"/>
              </a:lnSpc>
              <a:spcBef>
                <a:spcPts val="90"/>
              </a:spcBef>
            </a:pPr>
            <a:r>
              <a:rPr spc="-1480" dirty="0"/>
              <a:t>F</a:t>
            </a:r>
            <a:r>
              <a:rPr lang="en-US" spc="-1480" dirty="0"/>
              <a:t> </a:t>
            </a:r>
            <a:r>
              <a:rPr spc="-1480" dirty="0"/>
              <a:t>U</a:t>
            </a:r>
            <a:r>
              <a:rPr lang="en-US" spc="-1480" dirty="0"/>
              <a:t> </a:t>
            </a:r>
            <a:r>
              <a:rPr spc="-1480" dirty="0"/>
              <a:t>N</a:t>
            </a:r>
            <a:r>
              <a:rPr lang="en-US" spc="-1480" dirty="0"/>
              <a:t> </a:t>
            </a:r>
            <a:r>
              <a:rPr spc="-1480" dirty="0"/>
              <a:t>C</a:t>
            </a:r>
            <a:r>
              <a:rPr lang="en-US" spc="-1480" dirty="0"/>
              <a:t> </a:t>
            </a:r>
            <a:r>
              <a:rPr spc="-1480" dirty="0"/>
              <a:t>T</a:t>
            </a:r>
            <a:r>
              <a:rPr lang="en-US" spc="-1480" dirty="0"/>
              <a:t> </a:t>
            </a:r>
            <a:r>
              <a:rPr spc="-1480" dirty="0"/>
              <a:t>I</a:t>
            </a:r>
            <a:r>
              <a:rPr lang="en-US" spc="-1480" dirty="0"/>
              <a:t> </a:t>
            </a:r>
            <a:r>
              <a:rPr spc="-1480" dirty="0"/>
              <a:t>O</a:t>
            </a:r>
            <a:r>
              <a:rPr lang="en-US" spc="-1480" dirty="0"/>
              <a:t> </a:t>
            </a:r>
            <a:r>
              <a:rPr spc="-1480" dirty="0"/>
              <a:t>N</a:t>
            </a:r>
            <a:r>
              <a:rPr lang="en-US" spc="-1480" dirty="0"/>
              <a:t> </a:t>
            </a:r>
            <a:r>
              <a:rPr spc="-1480" dirty="0"/>
              <a:t>A</a:t>
            </a:r>
            <a:r>
              <a:rPr lang="en-US" spc="-1480" dirty="0"/>
              <a:t> </a:t>
            </a:r>
            <a:r>
              <a:rPr spc="-1480" dirty="0"/>
              <a:t>L</a:t>
            </a:r>
            <a:r>
              <a:rPr lang="en-US" spc="-1480" dirty="0"/>
              <a:t> </a:t>
            </a:r>
            <a:r>
              <a:rPr spc="-1480" dirty="0"/>
              <a:t>I</a:t>
            </a:r>
            <a:r>
              <a:rPr lang="en-US" spc="-1480" dirty="0"/>
              <a:t> </a:t>
            </a:r>
            <a:r>
              <a:rPr spc="-1480" dirty="0"/>
              <a:t>T</a:t>
            </a:r>
            <a:r>
              <a:rPr lang="en-US" spc="-1480" dirty="0"/>
              <a:t> </a:t>
            </a:r>
            <a:r>
              <a:rPr spc="-1480" dirty="0"/>
              <a:t>Y</a:t>
            </a:r>
            <a:endParaRPr spc="-14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64863" y="786384"/>
            <a:ext cx="9460991" cy="16306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243" y="3348159"/>
            <a:ext cx="16860520" cy="1301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0"/>
              </a:spcBef>
            </a:pPr>
            <a:r>
              <a:rPr sz="3650" b="1" dirty="0">
                <a:latin typeface="Arial" panose="020B0604020202020204"/>
                <a:cs typeface="Arial" panose="020B0604020202020204"/>
              </a:rPr>
              <a:t>1)Multi-Language</a:t>
            </a:r>
            <a:r>
              <a:rPr sz="365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3650" b="1" dirty="0">
                <a:latin typeface="Arial" panose="020B0604020202020204"/>
                <a:cs typeface="Arial" panose="020B0604020202020204"/>
              </a:rPr>
              <a:t>Support:</a:t>
            </a:r>
            <a:r>
              <a:rPr sz="365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3650" dirty="0">
                <a:latin typeface="Arial MT"/>
                <a:cs typeface="Arial MT"/>
              </a:rPr>
              <a:t>Provide</a:t>
            </a:r>
            <a:r>
              <a:rPr sz="3650" spc="100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support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for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multiple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languages</a:t>
            </a:r>
            <a:r>
              <a:rPr sz="3650" spc="100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to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make</a:t>
            </a:r>
            <a:r>
              <a:rPr sz="3650" spc="95" dirty="0">
                <a:latin typeface="Arial MT"/>
                <a:cs typeface="Arial MT"/>
              </a:rPr>
              <a:t> </a:t>
            </a:r>
            <a:r>
              <a:rPr sz="3650" spc="-20" dirty="0">
                <a:latin typeface="Arial MT"/>
                <a:cs typeface="Arial MT"/>
              </a:rPr>
              <a:t>thIS </a:t>
            </a:r>
            <a:r>
              <a:rPr sz="3650" dirty="0">
                <a:latin typeface="Arial MT"/>
                <a:cs typeface="Arial MT"/>
              </a:rPr>
              <a:t>accessible</a:t>
            </a:r>
            <a:r>
              <a:rPr sz="3650" spc="70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to</a:t>
            </a:r>
            <a:r>
              <a:rPr sz="3650" spc="75" dirty="0">
                <a:latin typeface="Arial MT"/>
                <a:cs typeface="Arial MT"/>
              </a:rPr>
              <a:t> </a:t>
            </a:r>
            <a:r>
              <a:rPr sz="3650" dirty="0">
                <a:latin typeface="Arial MT"/>
                <a:cs typeface="Arial MT"/>
              </a:rPr>
              <a:t>users</a:t>
            </a:r>
            <a:r>
              <a:rPr sz="3650" spc="80" dirty="0">
                <a:latin typeface="Arial MT"/>
                <a:cs typeface="Arial MT"/>
              </a:rPr>
              <a:t> </a:t>
            </a:r>
            <a:r>
              <a:rPr sz="3650" spc="-10" dirty="0">
                <a:latin typeface="Arial MT"/>
                <a:cs typeface="Arial MT"/>
              </a:rPr>
              <a:t>worldwide.</a:t>
            </a:r>
            <a:endParaRPr sz="36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477" y="9521800"/>
            <a:ext cx="107314" cy="765810"/>
            <a:chOff x="964477" y="9521800"/>
            <a:chExt cx="107314" cy="765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77" y="10196423"/>
              <a:ext cx="107149" cy="90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54" y="10061498"/>
              <a:ext cx="103815" cy="1038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424" y="9926574"/>
              <a:ext cx="100483" cy="1004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893" y="9791642"/>
              <a:ext cx="97176" cy="971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70" y="9656718"/>
              <a:ext cx="93842" cy="938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840" y="9521800"/>
              <a:ext cx="90502" cy="904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3310" y="9386861"/>
            <a:ext cx="87189" cy="87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4786" y="9251936"/>
            <a:ext cx="83856" cy="838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6262" y="9117012"/>
            <a:ext cx="80522" cy="805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7732" y="8982088"/>
            <a:ext cx="77190" cy="77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9202" y="8847156"/>
            <a:ext cx="73882" cy="738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0678" y="8712231"/>
            <a:ext cx="70550" cy="705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2155" y="8577306"/>
            <a:ext cx="67215" cy="672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3618" y="8442382"/>
            <a:ext cx="63902" cy="6388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85094" y="83074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6570" y="81725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8040" y="80376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9510" y="79026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0986" y="776775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92456" y="76328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6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48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3932" y="74978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95402" y="736296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6878" y="722804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60827" y="9531038"/>
            <a:ext cx="107314" cy="756285"/>
            <a:chOff x="760827" y="9531038"/>
            <a:chExt cx="107314" cy="75628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827" y="10202387"/>
              <a:ext cx="107149" cy="846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304" y="10068119"/>
              <a:ext cx="103816" cy="1038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3774" y="9933850"/>
              <a:ext cx="100490" cy="1004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244" y="9799568"/>
              <a:ext cx="97176" cy="9717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720" y="9665300"/>
              <a:ext cx="93843" cy="938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8196" y="9531038"/>
              <a:ext cx="90496" cy="9049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9666" y="9396756"/>
            <a:ext cx="87189" cy="8718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1136" y="9262488"/>
            <a:ext cx="83856" cy="8385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2612" y="9128219"/>
            <a:ext cx="80522" cy="8052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4089" y="8993944"/>
            <a:ext cx="77189" cy="771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5552" y="8859669"/>
            <a:ext cx="73882" cy="7388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7028" y="8725400"/>
            <a:ext cx="70550" cy="7054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8505" y="8591125"/>
            <a:ext cx="67216" cy="6721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79974" y="8456856"/>
            <a:ext cx="63902" cy="63883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781444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2920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2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4396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5860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7336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8812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282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1752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3228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557184" y="9536976"/>
            <a:ext cx="107314" cy="750570"/>
            <a:chOff x="557184" y="9536976"/>
            <a:chExt cx="107314" cy="750570"/>
          </a:xfrm>
        </p:grpSpPr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7184" y="10205445"/>
              <a:ext cx="107149" cy="8155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654" y="10071754"/>
              <a:ext cx="103816" cy="10381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30" y="9938056"/>
              <a:ext cx="100483" cy="10048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600" y="9804359"/>
              <a:ext cx="97176" cy="971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3070" y="9670661"/>
              <a:ext cx="93842" cy="9384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546" y="9536976"/>
              <a:ext cx="90496" cy="90496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66016" y="9403272"/>
            <a:ext cx="87189" cy="8718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7492" y="9269580"/>
            <a:ext cx="83856" cy="8385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962" y="9135889"/>
            <a:ext cx="80522" cy="8052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0438" y="9002192"/>
            <a:ext cx="77189" cy="7718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1908" y="8868494"/>
            <a:ext cx="73882" cy="73882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3378" y="8734797"/>
            <a:ext cx="70550" cy="7054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854" y="8601106"/>
            <a:ext cx="67215" cy="6721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6324" y="8467407"/>
            <a:ext cx="63902" cy="63883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577800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9270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0746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2216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3686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4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5162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6632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6"/>
                </a:lnTo>
                <a:lnTo>
                  <a:pt x="15203" y="25393"/>
                </a:lnTo>
                <a:lnTo>
                  <a:pt x="2290" y="25393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3" y="25393"/>
                </a:lnTo>
                <a:lnTo>
                  <a:pt x="25399" y="25393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8102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9578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/>
          <p:cNvGrpSpPr/>
          <p:nvPr/>
        </p:nvGrpSpPr>
        <p:grpSpPr>
          <a:xfrm>
            <a:off x="353534" y="9548170"/>
            <a:ext cx="107314" cy="739140"/>
            <a:chOff x="353534" y="9548170"/>
            <a:chExt cx="107314" cy="739140"/>
          </a:xfrm>
        </p:grpSpPr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3534" y="10210438"/>
              <a:ext cx="107149" cy="7656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5010" y="10077987"/>
              <a:ext cx="103816" cy="10381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480" y="9945530"/>
              <a:ext cx="100483" cy="10048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950" y="9813072"/>
              <a:ext cx="97176" cy="9717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9426" y="9680621"/>
              <a:ext cx="93842" cy="9384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896" y="9548170"/>
              <a:ext cx="90496" cy="90496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2365" y="9415712"/>
            <a:ext cx="87189" cy="8718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3842" y="9283255"/>
            <a:ext cx="83856" cy="8385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5312" y="9150804"/>
            <a:ext cx="80529" cy="8052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6788" y="9018353"/>
            <a:ext cx="77189" cy="77189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68258" y="8885889"/>
            <a:ext cx="73882" cy="73882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9734" y="8753437"/>
            <a:ext cx="70550" cy="70549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1204" y="8620986"/>
            <a:ext cx="67216" cy="67216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2680" y="8488529"/>
            <a:ext cx="63896" cy="63883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374150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5620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7096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8566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0042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1512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2988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4458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5928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0" name="object 100"/>
          <p:cNvGrpSpPr/>
          <p:nvPr/>
        </p:nvGrpSpPr>
        <p:grpSpPr>
          <a:xfrm>
            <a:off x="149883" y="9430902"/>
            <a:ext cx="107314" cy="856615"/>
            <a:chOff x="149883" y="9430902"/>
            <a:chExt cx="107314" cy="856615"/>
          </a:xfrm>
        </p:grpSpPr>
        <p:pic>
          <p:nvPicPr>
            <p:cNvPr id="101" name="object 10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9883" y="10216035"/>
              <a:ext cx="107149" cy="7096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60" y="10085179"/>
              <a:ext cx="103816" cy="10381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36" y="9954322"/>
              <a:ext cx="100483" cy="10048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4300" y="9823465"/>
              <a:ext cx="97176" cy="9717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776" y="9692609"/>
              <a:ext cx="93842" cy="9384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52" y="9561759"/>
              <a:ext cx="90496" cy="9049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715" y="9430902"/>
              <a:ext cx="87189" cy="87189"/>
            </a:xfrm>
            <a:prstGeom prst="rect">
              <a:avLst/>
            </a:prstGeom>
          </p:spPr>
        </p:pic>
      </p:grpSp>
      <p:pic>
        <p:nvPicPr>
          <p:cNvPr id="108" name="object 10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192" y="9300046"/>
            <a:ext cx="83856" cy="83856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668" y="9169189"/>
            <a:ext cx="80522" cy="80522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3145" y="9038333"/>
            <a:ext cx="77189" cy="77189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4608" y="8907476"/>
            <a:ext cx="73882" cy="73882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084" y="8776620"/>
            <a:ext cx="70550" cy="7054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561" y="8645763"/>
            <a:ext cx="67216" cy="67216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9030" y="8514913"/>
            <a:ext cx="63896" cy="63883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170500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1976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3453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4916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6392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77869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79338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0808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82285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0" y="9450412"/>
            <a:ext cx="53975" cy="836930"/>
          </a:xfrm>
          <a:custGeom>
            <a:avLst/>
            <a:gdLst/>
            <a:ahLst/>
            <a:cxnLst/>
            <a:rect l="l" t="t" r="r" b="b"/>
            <a:pathLst>
              <a:path w="53975" h="836929">
                <a:moveTo>
                  <a:pt x="42252" y="37541"/>
                </a:moveTo>
                <a:lnTo>
                  <a:pt x="37350" y="32639"/>
                </a:lnTo>
                <a:lnTo>
                  <a:pt x="9613" y="32639"/>
                </a:lnTo>
                <a:lnTo>
                  <a:pt x="9613" y="4902"/>
                </a:lnTo>
                <a:lnTo>
                  <a:pt x="4711" y="0"/>
                </a:lnTo>
                <a:lnTo>
                  <a:pt x="0" y="0"/>
                </a:lnTo>
                <a:lnTo>
                  <a:pt x="0" y="87185"/>
                </a:lnTo>
                <a:lnTo>
                  <a:pt x="4711" y="87185"/>
                </a:lnTo>
                <a:lnTo>
                  <a:pt x="9613" y="82283"/>
                </a:lnTo>
                <a:lnTo>
                  <a:pt x="9613" y="54546"/>
                </a:lnTo>
                <a:lnTo>
                  <a:pt x="37350" y="54546"/>
                </a:lnTo>
                <a:lnTo>
                  <a:pt x="42252" y="49644"/>
                </a:lnTo>
                <a:lnTo>
                  <a:pt x="42252" y="37541"/>
                </a:lnTo>
                <a:close/>
              </a:path>
              <a:path w="53975" h="836929">
                <a:moveTo>
                  <a:pt x="44094" y="167843"/>
                </a:moveTo>
                <a:lnTo>
                  <a:pt x="39001" y="162750"/>
                </a:lnTo>
                <a:lnTo>
                  <a:pt x="10210" y="162750"/>
                </a:lnTo>
                <a:lnTo>
                  <a:pt x="10210" y="133959"/>
                </a:lnTo>
                <a:lnTo>
                  <a:pt x="5118" y="128866"/>
                </a:lnTo>
                <a:lnTo>
                  <a:pt x="0" y="128866"/>
                </a:lnTo>
                <a:lnTo>
                  <a:pt x="0" y="219367"/>
                </a:lnTo>
                <a:lnTo>
                  <a:pt x="5118" y="219367"/>
                </a:lnTo>
                <a:lnTo>
                  <a:pt x="10210" y="214274"/>
                </a:lnTo>
                <a:lnTo>
                  <a:pt x="10210" y="185496"/>
                </a:lnTo>
                <a:lnTo>
                  <a:pt x="39001" y="185496"/>
                </a:lnTo>
                <a:lnTo>
                  <a:pt x="44094" y="180403"/>
                </a:lnTo>
                <a:lnTo>
                  <a:pt x="44094" y="167843"/>
                </a:lnTo>
                <a:close/>
              </a:path>
              <a:path w="53975" h="836929">
                <a:moveTo>
                  <a:pt x="45961" y="298145"/>
                </a:moveTo>
                <a:lnTo>
                  <a:pt x="40678" y="292862"/>
                </a:lnTo>
                <a:lnTo>
                  <a:pt x="10833" y="292862"/>
                </a:lnTo>
                <a:lnTo>
                  <a:pt x="10833" y="263017"/>
                </a:lnTo>
                <a:lnTo>
                  <a:pt x="5549" y="257733"/>
                </a:lnTo>
                <a:lnTo>
                  <a:pt x="0" y="257733"/>
                </a:lnTo>
                <a:lnTo>
                  <a:pt x="0" y="351574"/>
                </a:lnTo>
                <a:lnTo>
                  <a:pt x="5549" y="351574"/>
                </a:lnTo>
                <a:lnTo>
                  <a:pt x="10833" y="346290"/>
                </a:lnTo>
                <a:lnTo>
                  <a:pt x="10833" y="316445"/>
                </a:lnTo>
                <a:lnTo>
                  <a:pt x="40678" y="316445"/>
                </a:lnTo>
                <a:lnTo>
                  <a:pt x="45961" y="311162"/>
                </a:lnTo>
                <a:lnTo>
                  <a:pt x="45961" y="298145"/>
                </a:lnTo>
                <a:close/>
              </a:path>
              <a:path w="53975" h="836929">
                <a:moveTo>
                  <a:pt x="47828" y="428447"/>
                </a:moveTo>
                <a:lnTo>
                  <a:pt x="42354" y="422973"/>
                </a:lnTo>
                <a:lnTo>
                  <a:pt x="11455" y="422973"/>
                </a:lnTo>
                <a:lnTo>
                  <a:pt x="11455" y="392074"/>
                </a:lnTo>
                <a:lnTo>
                  <a:pt x="5981" y="386600"/>
                </a:lnTo>
                <a:lnTo>
                  <a:pt x="0" y="386600"/>
                </a:lnTo>
                <a:lnTo>
                  <a:pt x="0" y="483781"/>
                </a:lnTo>
                <a:lnTo>
                  <a:pt x="5981" y="483781"/>
                </a:lnTo>
                <a:lnTo>
                  <a:pt x="11455" y="478307"/>
                </a:lnTo>
                <a:lnTo>
                  <a:pt x="11455" y="447395"/>
                </a:lnTo>
                <a:lnTo>
                  <a:pt x="42354" y="447395"/>
                </a:lnTo>
                <a:lnTo>
                  <a:pt x="47828" y="441934"/>
                </a:lnTo>
                <a:lnTo>
                  <a:pt x="47828" y="428447"/>
                </a:lnTo>
                <a:close/>
              </a:path>
              <a:path w="53975" h="836929">
                <a:moveTo>
                  <a:pt x="49669" y="558749"/>
                </a:moveTo>
                <a:lnTo>
                  <a:pt x="44018" y="553097"/>
                </a:lnTo>
                <a:lnTo>
                  <a:pt x="12052" y="553097"/>
                </a:lnTo>
                <a:lnTo>
                  <a:pt x="12052" y="521131"/>
                </a:lnTo>
                <a:lnTo>
                  <a:pt x="6388" y="515480"/>
                </a:lnTo>
                <a:lnTo>
                  <a:pt x="0" y="515480"/>
                </a:lnTo>
                <a:lnTo>
                  <a:pt x="0" y="615962"/>
                </a:lnTo>
                <a:lnTo>
                  <a:pt x="6388" y="615962"/>
                </a:lnTo>
                <a:lnTo>
                  <a:pt x="12052" y="610311"/>
                </a:lnTo>
                <a:lnTo>
                  <a:pt x="12052" y="578345"/>
                </a:lnTo>
                <a:lnTo>
                  <a:pt x="44005" y="578345"/>
                </a:lnTo>
                <a:lnTo>
                  <a:pt x="49669" y="572693"/>
                </a:lnTo>
                <a:lnTo>
                  <a:pt x="49669" y="558749"/>
                </a:lnTo>
                <a:close/>
              </a:path>
              <a:path w="53975" h="836929">
                <a:moveTo>
                  <a:pt x="51523" y="689038"/>
                </a:moveTo>
                <a:lnTo>
                  <a:pt x="45681" y="683209"/>
                </a:lnTo>
                <a:lnTo>
                  <a:pt x="12661" y="683209"/>
                </a:lnTo>
                <a:lnTo>
                  <a:pt x="12661" y="650176"/>
                </a:lnTo>
                <a:lnTo>
                  <a:pt x="6819" y="644334"/>
                </a:lnTo>
                <a:lnTo>
                  <a:pt x="0" y="644334"/>
                </a:lnTo>
                <a:lnTo>
                  <a:pt x="0" y="748157"/>
                </a:lnTo>
                <a:lnTo>
                  <a:pt x="6819" y="748157"/>
                </a:lnTo>
                <a:lnTo>
                  <a:pt x="12661" y="742315"/>
                </a:lnTo>
                <a:lnTo>
                  <a:pt x="12661" y="709295"/>
                </a:lnTo>
                <a:lnTo>
                  <a:pt x="45681" y="709295"/>
                </a:lnTo>
                <a:lnTo>
                  <a:pt x="51523" y="703453"/>
                </a:lnTo>
                <a:lnTo>
                  <a:pt x="51523" y="689038"/>
                </a:lnTo>
                <a:close/>
              </a:path>
              <a:path w="53975" h="836929">
                <a:moveTo>
                  <a:pt x="53378" y="819353"/>
                </a:moveTo>
                <a:lnTo>
                  <a:pt x="47358" y="813320"/>
                </a:lnTo>
                <a:lnTo>
                  <a:pt x="13271" y="813320"/>
                </a:lnTo>
                <a:lnTo>
                  <a:pt x="13271" y="779233"/>
                </a:lnTo>
                <a:lnTo>
                  <a:pt x="7239" y="773214"/>
                </a:lnTo>
                <a:lnTo>
                  <a:pt x="0" y="773214"/>
                </a:lnTo>
                <a:lnTo>
                  <a:pt x="0" y="836587"/>
                </a:lnTo>
                <a:lnTo>
                  <a:pt x="51003" y="836587"/>
                </a:lnTo>
                <a:lnTo>
                  <a:pt x="53378" y="834212"/>
                </a:lnTo>
                <a:lnTo>
                  <a:pt x="53378" y="81935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0" y="9321541"/>
            <a:ext cx="40640" cy="84455"/>
          </a:xfrm>
          <a:custGeom>
            <a:avLst/>
            <a:gdLst/>
            <a:ahLst/>
            <a:cxnLst/>
            <a:rect l="l" t="t" r="r" b="b"/>
            <a:pathLst>
              <a:path w="40640" h="84454">
                <a:moveTo>
                  <a:pt x="4296" y="83856"/>
                </a:moveTo>
                <a:lnTo>
                  <a:pt x="0" y="83856"/>
                </a:lnTo>
                <a:lnTo>
                  <a:pt x="0" y="0"/>
                </a:lnTo>
                <a:lnTo>
                  <a:pt x="4296" y="0"/>
                </a:lnTo>
                <a:lnTo>
                  <a:pt x="9014" y="4717"/>
                </a:lnTo>
                <a:lnTo>
                  <a:pt x="9014" y="31390"/>
                </a:lnTo>
                <a:lnTo>
                  <a:pt x="35687" y="31390"/>
                </a:lnTo>
                <a:lnTo>
                  <a:pt x="40404" y="36108"/>
                </a:lnTo>
                <a:lnTo>
                  <a:pt x="40404" y="47748"/>
                </a:lnTo>
                <a:lnTo>
                  <a:pt x="35687" y="52465"/>
                </a:lnTo>
                <a:lnTo>
                  <a:pt x="9014" y="52465"/>
                </a:lnTo>
                <a:lnTo>
                  <a:pt x="9014" y="79138"/>
                </a:lnTo>
                <a:lnTo>
                  <a:pt x="4296" y="838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0" y="9192672"/>
            <a:ext cx="38735" cy="80645"/>
          </a:xfrm>
          <a:custGeom>
            <a:avLst/>
            <a:gdLst/>
            <a:ahLst/>
            <a:cxnLst/>
            <a:rect l="l" t="t" r="r" b="b"/>
            <a:pathLst>
              <a:path w="38735" h="80645">
                <a:moveTo>
                  <a:pt x="3870" y="80522"/>
                </a:moveTo>
                <a:lnTo>
                  <a:pt x="0" y="80522"/>
                </a:lnTo>
                <a:lnTo>
                  <a:pt x="0" y="0"/>
                </a:lnTo>
                <a:lnTo>
                  <a:pt x="3870" y="0"/>
                </a:lnTo>
                <a:lnTo>
                  <a:pt x="8397" y="4527"/>
                </a:lnTo>
                <a:lnTo>
                  <a:pt x="8397" y="30143"/>
                </a:lnTo>
                <a:lnTo>
                  <a:pt x="34014" y="30143"/>
                </a:lnTo>
                <a:lnTo>
                  <a:pt x="38541" y="34671"/>
                </a:lnTo>
                <a:lnTo>
                  <a:pt x="38541" y="45851"/>
                </a:lnTo>
                <a:lnTo>
                  <a:pt x="34014" y="50379"/>
                </a:lnTo>
                <a:lnTo>
                  <a:pt x="8397" y="50379"/>
                </a:lnTo>
                <a:lnTo>
                  <a:pt x="8397" y="75995"/>
                </a:lnTo>
                <a:lnTo>
                  <a:pt x="3870" y="805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0" y="9063804"/>
            <a:ext cx="36830" cy="77470"/>
          </a:xfrm>
          <a:custGeom>
            <a:avLst/>
            <a:gdLst/>
            <a:ahLst/>
            <a:cxnLst/>
            <a:rect l="l" t="t" r="r" b="b"/>
            <a:pathLst>
              <a:path w="36830" h="77470">
                <a:moveTo>
                  <a:pt x="3443" y="77189"/>
                </a:moveTo>
                <a:lnTo>
                  <a:pt x="0" y="77189"/>
                </a:lnTo>
                <a:lnTo>
                  <a:pt x="0" y="0"/>
                </a:lnTo>
                <a:lnTo>
                  <a:pt x="3443" y="0"/>
                </a:lnTo>
                <a:lnTo>
                  <a:pt x="7787" y="4343"/>
                </a:lnTo>
                <a:lnTo>
                  <a:pt x="7787" y="28896"/>
                </a:lnTo>
                <a:lnTo>
                  <a:pt x="32347" y="28896"/>
                </a:lnTo>
                <a:lnTo>
                  <a:pt x="36684" y="33240"/>
                </a:lnTo>
                <a:lnTo>
                  <a:pt x="36684" y="43949"/>
                </a:lnTo>
                <a:lnTo>
                  <a:pt x="32340" y="48292"/>
                </a:lnTo>
                <a:lnTo>
                  <a:pt x="7787" y="48292"/>
                </a:lnTo>
                <a:lnTo>
                  <a:pt x="7787" y="72846"/>
                </a:lnTo>
                <a:lnTo>
                  <a:pt x="3443" y="77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0" y="8934929"/>
            <a:ext cx="34925" cy="74295"/>
          </a:xfrm>
          <a:custGeom>
            <a:avLst/>
            <a:gdLst/>
            <a:ahLst/>
            <a:cxnLst/>
            <a:rect l="l" t="t" r="r" b="b"/>
            <a:pathLst>
              <a:path w="34925" h="74295">
                <a:moveTo>
                  <a:pt x="3037" y="73882"/>
                </a:moveTo>
                <a:lnTo>
                  <a:pt x="0" y="73882"/>
                </a:lnTo>
                <a:lnTo>
                  <a:pt x="0" y="0"/>
                </a:lnTo>
                <a:lnTo>
                  <a:pt x="3037" y="0"/>
                </a:lnTo>
                <a:lnTo>
                  <a:pt x="7190" y="4153"/>
                </a:lnTo>
                <a:lnTo>
                  <a:pt x="7190" y="27656"/>
                </a:lnTo>
                <a:lnTo>
                  <a:pt x="30687" y="27656"/>
                </a:lnTo>
                <a:lnTo>
                  <a:pt x="34847" y="31810"/>
                </a:lnTo>
                <a:lnTo>
                  <a:pt x="34847" y="42072"/>
                </a:lnTo>
                <a:lnTo>
                  <a:pt x="30694" y="46226"/>
                </a:lnTo>
                <a:lnTo>
                  <a:pt x="7190" y="46226"/>
                </a:lnTo>
                <a:lnTo>
                  <a:pt x="7190" y="69722"/>
                </a:lnTo>
                <a:lnTo>
                  <a:pt x="3037" y="738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0" y="8806061"/>
            <a:ext cx="33020" cy="71120"/>
          </a:xfrm>
          <a:custGeom>
            <a:avLst/>
            <a:gdLst/>
            <a:ahLst/>
            <a:cxnLst/>
            <a:rect l="l" t="t" r="r" b="b"/>
            <a:pathLst>
              <a:path w="33020" h="71120">
                <a:moveTo>
                  <a:pt x="2604" y="70549"/>
                </a:moveTo>
                <a:lnTo>
                  <a:pt x="0" y="70549"/>
                </a:lnTo>
                <a:lnTo>
                  <a:pt x="0" y="0"/>
                </a:lnTo>
                <a:lnTo>
                  <a:pt x="2604" y="0"/>
                </a:lnTo>
                <a:lnTo>
                  <a:pt x="6574" y="3969"/>
                </a:lnTo>
                <a:lnTo>
                  <a:pt x="6574" y="26410"/>
                </a:lnTo>
                <a:lnTo>
                  <a:pt x="29014" y="26410"/>
                </a:lnTo>
                <a:lnTo>
                  <a:pt x="32984" y="30379"/>
                </a:lnTo>
                <a:lnTo>
                  <a:pt x="32984" y="40169"/>
                </a:lnTo>
                <a:lnTo>
                  <a:pt x="29014" y="44139"/>
                </a:lnTo>
                <a:lnTo>
                  <a:pt x="6574" y="44139"/>
                </a:lnTo>
                <a:lnTo>
                  <a:pt x="6574" y="66579"/>
                </a:lnTo>
                <a:lnTo>
                  <a:pt x="2604" y="705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0" y="8677199"/>
            <a:ext cx="31750" cy="67310"/>
          </a:xfrm>
          <a:custGeom>
            <a:avLst/>
            <a:gdLst/>
            <a:ahLst/>
            <a:cxnLst/>
            <a:rect l="l" t="t" r="r" b="b"/>
            <a:pathLst>
              <a:path w="31750" h="67309">
                <a:moveTo>
                  <a:pt x="2184" y="67216"/>
                </a:moveTo>
                <a:lnTo>
                  <a:pt x="0" y="67216"/>
                </a:lnTo>
                <a:lnTo>
                  <a:pt x="0" y="0"/>
                </a:lnTo>
                <a:lnTo>
                  <a:pt x="2184" y="0"/>
                </a:lnTo>
                <a:lnTo>
                  <a:pt x="5963" y="3779"/>
                </a:lnTo>
                <a:lnTo>
                  <a:pt x="5963" y="25163"/>
                </a:lnTo>
                <a:lnTo>
                  <a:pt x="27347" y="25163"/>
                </a:lnTo>
                <a:lnTo>
                  <a:pt x="31126" y="28942"/>
                </a:lnTo>
                <a:lnTo>
                  <a:pt x="31126" y="38273"/>
                </a:lnTo>
                <a:lnTo>
                  <a:pt x="27347" y="42052"/>
                </a:lnTo>
                <a:lnTo>
                  <a:pt x="5963" y="42052"/>
                </a:lnTo>
                <a:lnTo>
                  <a:pt x="5963" y="63436"/>
                </a:lnTo>
                <a:lnTo>
                  <a:pt x="2184" y="672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0" y="8548330"/>
            <a:ext cx="29845" cy="64135"/>
          </a:xfrm>
          <a:custGeom>
            <a:avLst/>
            <a:gdLst/>
            <a:ahLst/>
            <a:cxnLst/>
            <a:rect l="l" t="t" r="r" b="b"/>
            <a:pathLst>
              <a:path w="29845" h="64134">
                <a:moveTo>
                  <a:pt x="1764" y="63883"/>
                </a:moveTo>
                <a:lnTo>
                  <a:pt x="0" y="63883"/>
                </a:lnTo>
                <a:lnTo>
                  <a:pt x="0" y="0"/>
                </a:lnTo>
                <a:lnTo>
                  <a:pt x="1770" y="0"/>
                </a:lnTo>
                <a:lnTo>
                  <a:pt x="5359" y="3595"/>
                </a:lnTo>
                <a:lnTo>
                  <a:pt x="5359" y="23916"/>
                </a:lnTo>
                <a:lnTo>
                  <a:pt x="25687" y="23916"/>
                </a:lnTo>
                <a:lnTo>
                  <a:pt x="29283" y="27512"/>
                </a:lnTo>
                <a:lnTo>
                  <a:pt x="29283" y="36377"/>
                </a:lnTo>
                <a:lnTo>
                  <a:pt x="25687" y="39966"/>
                </a:lnTo>
                <a:lnTo>
                  <a:pt x="5359" y="39966"/>
                </a:lnTo>
                <a:lnTo>
                  <a:pt x="5359" y="60293"/>
                </a:lnTo>
                <a:lnTo>
                  <a:pt x="1764" y="6388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0" y="8419462"/>
            <a:ext cx="27940" cy="60960"/>
          </a:xfrm>
          <a:custGeom>
            <a:avLst/>
            <a:gdLst/>
            <a:ahLst/>
            <a:cxnLst/>
            <a:rect l="l" t="t" r="r" b="b"/>
            <a:pathLst>
              <a:path w="27940" h="60959">
                <a:moveTo>
                  <a:pt x="1337" y="60562"/>
                </a:moveTo>
                <a:lnTo>
                  <a:pt x="0" y="60562"/>
                </a:lnTo>
                <a:lnTo>
                  <a:pt x="0" y="0"/>
                </a:lnTo>
                <a:lnTo>
                  <a:pt x="1337" y="0"/>
                </a:lnTo>
                <a:lnTo>
                  <a:pt x="4743" y="3405"/>
                </a:lnTo>
                <a:lnTo>
                  <a:pt x="4743" y="22670"/>
                </a:lnTo>
                <a:lnTo>
                  <a:pt x="24007" y="22670"/>
                </a:lnTo>
                <a:lnTo>
                  <a:pt x="27413" y="26075"/>
                </a:lnTo>
                <a:lnTo>
                  <a:pt x="27413" y="34487"/>
                </a:lnTo>
                <a:lnTo>
                  <a:pt x="24007" y="37892"/>
                </a:lnTo>
                <a:lnTo>
                  <a:pt x="4743" y="37892"/>
                </a:lnTo>
                <a:lnTo>
                  <a:pt x="4743" y="57157"/>
                </a:lnTo>
                <a:lnTo>
                  <a:pt x="133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0" y="8290594"/>
            <a:ext cx="26034" cy="57785"/>
          </a:xfrm>
          <a:custGeom>
            <a:avLst/>
            <a:gdLst/>
            <a:ahLst/>
            <a:cxnLst/>
            <a:rect l="l" t="t" r="r" b="b"/>
            <a:pathLst>
              <a:path w="26034" h="57784">
                <a:moveTo>
                  <a:pt x="911" y="57229"/>
                </a:moveTo>
                <a:lnTo>
                  <a:pt x="0" y="57229"/>
                </a:lnTo>
                <a:lnTo>
                  <a:pt x="0" y="0"/>
                </a:lnTo>
                <a:lnTo>
                  <a:pt x="911" y="0"/>
                </a:lnTo>
                <a:lnTo>
                  <a:pt x="4133" y="3221"/>
                </a:lnTo>
                <a:lnTo>
                  <a:pt x="4133" y="21423"/>
                </a:lnTo>
                <a:lnTo>
                  <a:pt x="22334" y="21423"/>
                </a:lnTo>
                <a:lnTo>
                  <a:pt x="25556" y="24645"/>
                </a:lnTo>
                <a:lnTo>
                  <a:pt x="25556" y="32584"/>
                </a:lnTo>
                <a:lnTo>
                  <a:pt x="22334" y="35806"/>
                </a:lnTo>
                <a:lnTo>
                  <a:pt x="4133" y="35806"/>
                </a:lnTo>
                <a:lnTo>
                  <a:pt x="4133" y="54007"/>
                </a:lnTo>
                <a:lnTo>
                  <a:pt x="91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0" y="8161732"/>
            <a:ext cx="24130" cy="53975"/>
          </a:xfrm>
          <a:custGeom>
            <a:avLst/>
            <a:gdLst/>
            <a:ahLst/>
            <a:cxnLst/>
            <a:rect l="l" t="t" r="r" b="b"/>
            <a:pathLst>
              <a:path w="24130" h="53975">
                <a:moveTo>
                  <a:pt x="491" y="53896"/>
                </a:moveTo>
                <a:lnTo>
                  <a:pt x="0" y="53896"/>
                </a:lnTo>
                <a:lnTo>
                  <a:pt x="0" y="0"/>
                </a:lnTo>
                <a:lnTo>
                  <a:pt x="491" y="0"/>
                </a:lnTo>
                <a:lnTo>
                  <a:pt x="3522" y="3031"/>
                </a:lnTo>
                <a:lnTo>
                  <a:pt x="3522" y="20176"/>
                </a:lnTo>
                <a:lnTo>
                  <a:pt x="20668" y="20176"/>
                </a:lnTo>
                <a:lnTo>
                  <a:pt x="23699" y="23208"/>
                </a:lnTo>
                <a:lnTo>
                  <a:pt x="23699" y="30688"/>
                </a:lnTo>
                <a:lnTo>
                  <a:pt x="20668" y="33719"/>
                </a:lnTo>
                <a:lnTo>
                  <a:pt x="3522" y="33719"/>
                </a:lnTo>
                <a:lnTo>
                  <a:pt x="3522" y="50864"/>
                </a:lnTo>
                <a:lnTo>
                  <a:pt x="491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0" y="8032857"/>
            <a:ext cx="22225" cy="50800"/>
          </a:xfrm>
          <a:custGeom>
            <a:avLst/>
            <a:gdLst/>
            <a:ahLst/>
            <a:cxnLst/>
            <a:rect l="l" t="t" r="r" b="b"/>
            <a:pathLst>
              <a:path w="22225" h="50800">
                <a:moveTo>
                  <a:pt x="77" y="50589"/>
                </a:moveTo>
                <a:lnTo>
                  <a:pt x="0" y="0"/>
                </a:lnTo>
                <a:lnTo>
                  <a:pt x="2925" y="2847"/>
                </a:lnTo>
                <a:lnTo>
                  <a:pt x="2925" y="18936"/>
                </a:lnTo>
                <a:lnTo>
                  <a:pt x="19014" y="18936"/>
                </a:lnTo>
                <a:lnTo>
                  <a:pt x="21861" y="21784"/>
                </a:lnTo>
                <a:lnTo>
                  <a:pt x="21861" y="28805"/>
                </a:lnTo>
                <a:lnTo>
                  <a:pt x="19014" y="31652"/>
                </a:lnTo>
                <a:lnTo>
                  <a:pt x="2925" y="31652"/>
                </a:lnTo>
                <a:lnTo>
                  <a:pt x="2925" y="47741"/>
                </a:lnTo>
                <a:lnTo>
                  <a:pt x="77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0" y="7904337"/>
            <a:ext cx="20320" cy="46990"/>
          </a:xfrm>
          <a:custGeom>
            <a:avLst/>
            <a:gdLst/>
            <a:ahLst/>
            <a:cxnLst/>
            <a:rect l="l" t="t" r="r" b="b"/>
            <a:pathLst>
              <a:path w="20320" h="46990">
                <a:moveTo>
                  <a:pt x="0" y="46558"/>
                </a:moveTo>
                <a:lnTo>
                  <a:pt x="0" y="0"/>
                </a:lnTo>
                <a:lnTo>
                  <a:pt x="2308" y="2308"/>
                </a:lnTo>
                <a:lnTo>
                  <a:pt x="2308" y="17341"/>
                </a:lnTo>
                <a:lnTo>
                  <a:pt x="17341" y="17341"/>
                </a:lnTo>
                <a:lnTo>
                  <a:pt x="19998" y="19998"/>
                </a:lnTo>
                <a:lnTo>
                  <a:pt x="19998" y="26560"/>
                </a:lnTo>
                <a:lnTo>
                  <a:pt x="17341" y="29217"/>
                </a:lnTo>
                <a:lnTo>
                  <a:pt x="2308" y="29217"/>
                </a:lnTo>
                <a:lnTo>
                  <a:pt x="2308" y="44250"/>
                </a:lnTo>
                <a:lnTo>
                  <a:pt x="0" y="46558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0" y="7775891"/>
            <a:ext cx="18415" cy="42545"/>
          </a:xfrm>
          <a:custGeom>
            <a:avLst/>
            <a:gdLst/>
            <a:ahLst/>
            <a:cxnLst/>
            <a:rect l="l" t="t" r="r" b="b"/>
            <a:pathLst>
              <a:path w="18415" h="42545">
                <a:moveTo>
                  <a:pt x="0" y="42379"/>
                </a:moveTo>
                <a:lnTo>
                  <a:pt x="0" y="0"/>
                </a:lnTo>
                <a:lnTo>
                  <a:pt x="1698" y="1703"/>
                </a:lnTo>
                <a:lnTo>
                  <a:pt x="1698" y="15672"/>
                </a:lnTo>
                <a:lnTo>
                  <a:pt x="15674" y="15672"/>
                </a:lnTo>
                <a:lnTo>
                  <a:pt x="18141" y="18146"/>
                </a:lnTo>
                <a:lnTo>
                  <a:pt x="18141" y="24235"/>
                </a:lnTo>
                <a:lnTo>
                  <a:pt x="15668" y="26709"/>
                </a:lnTo>
                <a:lnTo>
                  <a:pt x="1698" y="26709"/>
                </a:lnTo>
                <a:lnTo>
                  <a:pt x="1698" y="40685"/>
                </a:lnTo>
                <a:lnTo>
                  <a:pt x="0" y="4237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0" y="7647447"/>
            <a:ext cx="16510" cy="38735"/>
          </a:xfrm>
          <a:custGeom>
            <a:avLst/>
            <a:gdLst/>
            <a:ahLst/>
            <a:cxnLst/>
            <a:rect l="l" t="t" r="r" b="b"/>
            <a:pathLst>
              <a:path w="16510" h="38734">
                <a:moveTo>
                  <a:pt x="0" y="38199"/>
                </a:moveTo>
                <a:lnTo>
                  <a:pt x="0" y="0"/>
                </a:lnTo>
                <a:lnTo>
                  <a:pt x="1088" y="1088"/>
                </a:lnTo>
                <a:lnTo>
                  <a:pt x="1088" y="14001"/>
                </a:lnTo>
                <a:lnTo>
                  <a:pt x="14001" y="14001"/>
                </a:lnTo>
                <a:lnTo>
                  <a:pt x="16285" y="16284"/>
                </a:lnTo>
                <a:lnTo>
                  <a:pt x="16285" y="21914"/>
                </a:lnTo>
                <a:lnTo>
                  <a:pt x="14001" y="24198"/>
                </a:lnTo>
                <a:lnTo>
                  <a:pt x="1088" y="24198"/>
                </a:lnTo>
                <a:lnTo>
                  <a:pt x="1088" y="37111"/>
                </a:lnTo>
                <a:lnTo>
                  <a:pt x="0" y="3819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0" y="7518999"/>
            <a:ext cx="14604" cy="3429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34052"/>
                </a:moveTo>
                <a:lnTo>
                  <a:pt x="0" y="0"/>
                </a:lnTo>
                <a:lnTo>
                  <a:pt x="484" y="484"/>
                </a:lnTo>
                <a:lnTo>
                  <a:pt x="484" y="12341"/>
                </a:lnTo>
                <a:lnTo>
                  <a:pt x="12341" y="12341"/>
                </a:lnTo>
                <a:lnTo>
                  <a:pt x="14440" y="14440"/>
                </a:lnTo>
                <a:lnTo>
                  <a:pt x="14440" y="19611"/>
                </a:lnTo>
                <a:lnTo>
                  <a:pt x="12341" y="21711"/>
                </a:lnTo>
                <a:lnTo>
                  <a:pt x="484" y="21711"/>
                </a:lnTo>
                <a:lnTo>
                  <a:pt x="484" y="33567"/>
                </a:lnTo>
                <a:lnTo>
                  <a:pt x="0" y="3405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0" y="740122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0661" y="8529"/>
                </a:moveTo>
                <a:lnTo>
                  <a:pt x="0" y="8529"/>
                </a:lnTo>
                <a:lnTo>
                  <a:pt x="0" y="0"/>
                </a:lnTo>
                <a:lnTo>
                  <a:pt x="10661" y="0"/>
                </a:lnTo>
                <a:lnTo>
                  <a:pt x="12571" y="1909"/>
                </a:lnTo>
                <a:lnTo>
                  <a:pt x="12571" y="6620"/>
                </a:lnTo>
                <a:lnTo>
                  <a:pt x="10661" y="85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1" name="object 141"/>
          <p:cNvGrpSpPr/>
          <p:nvPr/>
        </p:nvGrpSpPr>
        <p:grpSpPr>
          <a:xfrm>
            <a:off x="1179217" y="9531038"/>
            <a:ext cx="107314" cy="756285"/>
            <a:chOff x="1179217" y="9531038"/>
            <a:chExt cx="107314" cy="756285"/>
          </a:xfrm>
        </p:grpSpPr>
        <p:pic>
          <p:nvPicPr>
            <p:cNvPr id="142" name="object 1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9217" y="10202387"/>
              <a:ext cx="107149" cy="8461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074" y="10068119"/>
              <a:ext cx="103815" cy="10381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82930" y="9933850"/>
              <a:ext cx="100490" cy="10048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4774" y="9799568"/>
              <a:ext cx="97176" cy="97176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6631" y="9665300"/>
              <a:ext cx="93843" cy="9384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502" y="9531038"/>
              <a:ext cx="90495" cy="90496"/>
            </a:xfrm>
            <a:prstGeom prst="rect">
              <a:avLst/>
            </a:prstGeom>
          </p:spPr>
        </p:pic>
      </p:grpSp>
      <p:pic>
        <p:nvPicPr>
          <p:cNvPr id="148" name="object 1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90339" y="9396756"/>
            <a:ext cx="87189" cy="87189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92202" y="9262488"/>
            <a:ext cx="83856" cy="83856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94059" y="9128219"/>
            <a:ext cx="80522" cy="80522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97760" y="8859669"/>
            <a:ext cx="73882" cy="73882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195915" y="8993944"/>
            <a:ext cx="77190" cy="77189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199616" y="8725400"/>
            <a:ext cx="70550" cy="70549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1474" y="8591125"/>
            <a:ext cx="67215" cy="67216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3317" y="8456856"/>
            <a:ext cx="63902" cy="63883"/>
          </a:xfrm>
          <a:prstGeom prst="rect">
            <a:avLst/>
          </a:prstGeom>
        </p:spPr>
      </p:pic>
      <p:sp>
        <p:nvSpPr>
          <p:cNvPr id="156" name="object 156"/>
          <p:cNvSpPr/>
          <p:nvPr/>
        </p:nvSpPr>
        <p:spPr>
          <a:xfrm>
            <a:off x="1205188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07044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08901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10745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12601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14459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16323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18159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220029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5" name="object 165"/>
          <p:cNvGrpSpPr/>
          <p:nvPr/>
        </p:nvGrpSpPr>
        <p:grpSpPr>
          <a:xfrm>
            <a:off x="1382861" y="9536976"/>
            <a:ext cx="107314" cy="750570"/>
            <a:chOff x="1382861" y="9536976"/>
            <a:chExt cx="107314" cy="750570"/>
          </a:xfrm>
        </p:grpSpPr>
        <p:pic>
          <p:nvPicPr>
            <p:cNvPr id="166" name="object 1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382861" y="10205445"/>
              <a:ext cx="107149" cy="81554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724" y="10071754"/>
              <a:ext cx="103816" cy="1038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86581" y="9938056"/>
              <a:ext cx="100483" cy="10048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418" y="9804359"/>
              <a:ext cx="97176" cy="97176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0281" y="9670661"/>
              <a:ext cx="93842" cy="9384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152" y="9536976"/>
              <a:ext cx="90495" cy="90496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393989" y="9403272"/>
            <a:ext cx="87189" cy="87189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95846" y="9269580"/>
            <a:ext cx="83856" cy="83856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709" y="9135889"/>
            <a:ext cx="80523" cy="80522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99565" y="9002192"/>
            <a:ext cx="77190" cy="77189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01404" y="8868494"/>
            <a:ext cx="73882" cy="73882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403266" y="8734797"/>
            <a:ext cx="70550" cy="70549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05125" y="8601106"/>
            <a:ext cx="67215" cy="67216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06968" y="8467407"/>
            <a:ext cx="63902" cy="63883"/>
          </a:xfrm>
          <a:prstGeom prst="rect">
            <a:avLst/>
          </a:prstGeom>
        </p:spPr>
      </p:pic>
      <p:sp>
        <p:nvSpPr>
          <p:cNvPr id="180" name="object 180"/>
          <p:cNvSpPr/>
          <p:nvPr/>
        </p:nvSpPr>
        <p:spPr>
          <a:xfrm>
            <a:off x="1408832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410694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12552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14389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416251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3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18109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419967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421810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423679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9" name="object 189"/>
          <p:cNvGrpSpPr/>
          <p:nvPr/>
        </p:nvGrpSpPr>
        <p:grpSpPr>
          <a:xfrm>
            <a:off x="1586511" y="9548170"/>
            <a:ext cx="107314" cy="739140"/>
            <a:chOff x="1586511" y="9548170"/>
            <a:chExt cx="107314" cy="739140"/>
          </a:xfrm>
        </p:grpSpPr>
        <p:pic>
          <p:nvPicPr>
            <p:cNvPr id="190" name="object 19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6511" y="10210438"/>
              <a:ext cx="107149" cy="76560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8368" y="10077987"/>
              <a:ext cx="103815" cy="1038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90231" y="9945530"/>
              <a:ext cx="100483" cy="100483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92068" y="9813072"/>
              <a:ext cx="97176" cy="97176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3925" y="9680621"/>
              <a:ext cx="93842" cy="9384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5803" y="9548170"/>
              <a:ext cx="90495" cy="90496"/>
            </a:xfrm>
            <a:prstGeom prst="rect">
              <a:avLst/>
            </a:prstGeom>
          </p:spPr>
        </p:pic>
      </p:grpSp>
      <p:pic>
        <p:nvPicPr>
          <p:cNvPr id="196" name="object 19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7639" y="9415712"/>
            <a:ext cx="87189" cy="87189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599496" y="9283255"/>
            <a:ext cx="83856" cy="83856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1353" y="9150804"/>
            <a:ext cx="80529" cy="80522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603215" y="9018353"/>
            <a:ext cx="77190" cy="77189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605054" y="8885889"/>
            <a:ext cx="73882" cy="73882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606910" y="8753437"/>
            <a:ext cx="70550" cy="70549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8775" y="8620986"/>
            <a:ext cx="67215" cy="67216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610618" y="8488529"/>
            <a:ext cx="63902" cy="63883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12482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614338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36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616202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618039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619895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621760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623617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625453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27329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0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3" name="object 213"/>
          <p:cNvGrpSpPr/>
          <p:nvPr/>
        </p:nvGrpSpPr>
        <p:grpSpPr>
          <a:xfrm>
            <a:off x="1790161" y="9430902"/>
            <a:ext cx="107314" cy="856615"/>
            <a:chOff x="1790161" y="9430902"/>
            <a:chExt cx="107314" cy="856615"/>
          </a:xfrm>
        </p:grpSpPr>
        <p:pic>
          <p:nvPicPr>
            <p:cNvPr id="214" name="object 21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90161" y="10216035"/>
              <a:ext cx="107149" cy="70963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018" y="10085179"/>
              <a:ext cx="103815" cy="1038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93874" y="9954322"/>
              <a:ext cx="100483" cy="100483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95718" y="9823465"/>
              <a:ext cx="97176" cy="9717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97575" y="9692609"/>
              <a:ext cx="93842" cy="93842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9446" y="9561759"/>
              <a:ext cx="90495" cy="9049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01289" y="9430902"/>
              <a:ext cx="87189" cy="87189"/>
            </a:xfrm>
            <a:prstGeom prst="rect">
              <a:avLst/>
            </a:prstGeom>
          </p:spPr>
        </p:pic>
      </p:grpSp>
      <p:pic>
        <p:nvPicPr>
          <p:cNvPr id="221" name="object 2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3146" y="9300046"/>
            <a:ext cx="83856" cy="83856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5003" y="9169189"/>
            <a:ext cx="80523" cy="80522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6859" y="9038333"/>
            <a:ext cx="77190" cy="77189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808704" y="8907476"/>
            <a:ext cx="73882" cy="73882"/>
          </a:xfrm>
          <a:prstGeom prst="rect">
            <a:avLst/>
          </a:prstGeom>
        </p:spPr>
      </p:pic>
      <p:pic>
        <p:nvPicPr>
          <p:cNvPr id="225" name="object 2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10560" y="8776620"/>
            <a:ext cx="70550" cy="70549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12418" y="8645763"/>
            <a:ext cx="67215" cy="67216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814268" y="8514913"/>
            <a:ext cx="63902" cy="63883"/>
          </a:xfrm>
          <a:prstGeom prst="rect">
            <a:avLst/>
          </a:prstGeom>
        </p:spPr>
      </p:pic>
      <p:sp>
        <p:nvSpPr>
          <p:cNvPr id="228" name="object 228"/>
          <p:cNvSpPr/>
          <p:nvPr/>
        </p:nvSpPr>
        <p:spPr>
          <a:xfrm>
            <a:off x="1816132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17988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819845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821689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23545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825403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827267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829103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830973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7" name="object 237"/>
          <p:cNvGrpSpPr/>
          <p:nvPr/>
        </p:nvGrpSpPr>
        <p:grpSpPr>
          <a:xfrm>
            <a:off x="1993804" y="9450403"/>
            <a:ext cx="107314" cy="836930"/>
            <a:chOff x="1993804" y="9450403"/>
            <a:chExt cx="107314" cy="836930"/>
          </a:xfrm>
        </p:grpSpPr>
        <p:sp>
          <p:nvSpPr>
            <p:cNvPr id="238" name="object 238"/>
            <p:cNvSpPr/>
            <p:nvPr/>
          </p:nvSpPr>
          <p:spPr>
            <a:xfrm>
              <a:off x="1993804" y="10223614"/>
              <a:ext cx="107314" cy="63500"/>
            </a:xfrm>
            <a:custGeom>
              <a:avLst/>
              <a:gdLst/>
              <a:ahLst/>
              <a:cxnLst/>
              <a:rect l="l" t="t" r="r" b="b"/>
              <a:pathLst>
                <a:path w="107314" h="63500">
                  <a:moveTo>
                    <a:pt x="67039" y="40110"/>
                  </a:moveTo>
                  <a:lnTo>
                    <a:pt x="40110" y="40110"/>
                  </a:lnTo>
                  <a:lnTo>
                    <a:pt x="40110" y="6030"/>
                  </a:lnTo>
                  <a:lnTo>
                    <a:pt x="46140" y="0"/>
                  </a:lnTo>
                  <a:lnTo>
                    <a:pt x="61008" y="0"/>
                  </a:lnTo>
                  <a:lnTo>
                    <a:pt x="67039" y="6030"/>
                  </a:lnTo>
                  <a:lnTo>
                    <a:pt x="67039" y="40110"/>
                  </a:lnTo>
                  <a:close/>
                </a:path>
                <a:path w="107314" h="63500">
                  <a:moveTo>
                    <a:pt x="104773" y="63385"/>
                  </a:moveTo>
                  <a:lnTo>
                    <a:pt x="2376" y="63385"/>
                  </a:lnTo>
                  <a:lnTo>
                    <a:pt x="0" y="61009"/>
                  </a:lnTo>
                  <a:lnTo>
                    <a:pt x="0" y="46140"/>
                  </a:lnTo>
                  <a:lnTo>
                    <a:pt x="6030" y="40110"/>
                  </a:lnTo>
                  <a:lnTo>
                    <a:pt x="101126" y="40110"/>
                  </a:lnTo>
                  <a:lnTo>
                    <a:pt x="107149" y="46140"/>
                  </a:lnTo>
                  <a:lnTo>
                    <a:pt x="107149" y="61009"/>
                  </a:lnTo>
                  <a:lnTo>
                    <a:pt x="104773" y="6338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9" name="object 2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5668" y="10094745"/>
              <a:ext cx="103815" cy="103816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7524" y="9965884"/>
              <a:ext cx="100483" cy="100483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99362" y="9837008"/>
              <a:ext cx="97176" cy="97176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01226" y="9708140"/>
              <a:ext cx="93842" cy="9384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96" y="9579278"/>
              <a:ext cx="90495" cy="90496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004933" y="9450403"/>
              <a:ext cx="87189" cy="87189"/>
            </a:xfrm>
            <a:prstGeom prst="rect">
              <a:avLst/>
            </a:prstGeom>
          </p:spPr>
        </p:pic>
      </p:grpSp>
      <p:pic>
        <p:nvPicPr>
          <p:cNvPr id="245" name="object 24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06790" y="9321541"/>
            <a:ext cx="83856" cy="83856"/>
          </a:xfrm>
          <a:prstGeom prst="rect">
            <a:avLst/>
          </a:prstGeom>
        </p:spPr>
      </p:pic>
      <p:pic>
        <p:nvPicPr>
          <p:cNvPr id="246" name="object 2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08653" y="9192673"/>
            <a:ext cx="80522" cy="80522"/>
          </a:xfrm>
          <a:prstGeom prst="rect">
            <a:avLst/>
          </a:prstGeom>
        </p:spPr>
      </p:pic>
      <p:pic>
        <p:nvPicPr>
          <p:cNvPr id="247" name="object 2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10509" y="9063804"/>
            <a:ext cx="77190" cy="77189"/>
          </a:xfrm>
          <a:prstGeom prst="rect">
            <a:avLst/>
          </a:prstGeom>
        </p:spPr>
      </p:pic>
      <p:pic>
        <p:nvPicPr>
          <p:cNvPr id="248" name="object 24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012348" y="8934929"/>
            <a:ext cx="73882" cy="73882"/>
          </a:xfrm>
          <a:prstGeom prst="rect">
            <a:avLst/>
          </a:prstGeom>
        </p:spPr>
      </p:pic>
      <p:pic>
        <p:nvPicPr>
          <p:cNvPr id="249" name="object 2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4210" y="8806061"/>
            <a:ext cx="70550" cy="70549"/>
          </a:xfrm>
          <a:prstGeom prst="rect">
            <a:avLst/>
          </a:prstGeom>
        </p:spPr>
      </p:pic>
      <p:pic>
        <p:nvPicPr>
          <p:cNvPr id="250" name="object 2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16068" y="8677199"/>
            <a:ext cx="67215" cy="67216"/>
          </a:xfrm>
          <a:prstGeom prst="rect">
            <a:avLst/>
          </a:prstGeom>
        </p:spPr>
      </p:pic>
      <p:pic>
        <p:nvPicPr>
          <p:cNvPr id="251" name="object 2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17911" y="8548330"/>
            <a:ext cx="63902" cy="63883"/>
          </a:xfrm>
          <a:prstGeom prst="rect">
            <a:avLst/>
          </a:prstGeom>
        </p:spPr>
      </p:pic>
      <p:sp>
        <p:nvSpPr>
          <p:cNvPr id="252" name="object 252"/>
          <p:cNvSpPr/>
          <p:nvPr/>
        </p:nvSpPr>
        <p:spPr>
          <a:xfrm>
            <a:off x="2019782" y="84194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49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021638" y="82905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023495" y="81617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025333" y="80328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027195" y="79039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2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029053" y="77751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09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30910" y="76462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32754" y="751738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75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34623" y="738852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1" name="object 261"/>
          <p:cNvGrpSpPr/>
          <p:nvPr/>
        </p:nvGrpSpPr>
        <p:grpSpPr>
          <a:xfrm>
            <a:off x="2197455" y="9349054"/>
            <a:ext cx="107314" cy="938530"/>
            <a:chOff x="2197455" y="9349054"/>
            <a:chExt cx="107314" cy="938530"/>
          </a:xfrm>
        </p:grpSpPr>
        <p:sp>
          <p:nvSpPr>
            <p:cNvPr id="262" name="object 262"/>
            <p:cNvSpPr/>
            <p:nvPr/>
          </p:nvSpPr>
          <p:spPr>
            <a:xfrm>
              <a:off x="2197443" y="10232834"/>
              <a:ext cx="107314" cy="54610"/>
            </a:xfrm>
            <a:custGeom>
              <a:avLst/>
              <a:gdLst/>
              <a:ahLst/>
              <a:cxnLst/>
              <a:rect l="l" t="t" r="r" b="b"/>
              <a:pathLst>
                <a:path w="107314" h="54609">
                  <a:moveTo>
                    <a:pt x="107149" y="45720"/>
                  </a:moveTo>
                  <a:lnTo>
                    <a:pt x="104241" y="45720"/>
                  </a:lnTo>
                  <a:lnTo>
                    <a:pt x="104241" y="40640"/>
                  </a:lnTo>
                  <a:lnTo>
                    <a:pt x="67043" y="40640"/>
                  </a:lnTo>
                  <a:lnTo>
                    <a:pt x="67043" y="6350"/>
                  </a:lnTo>
                  <a:lnTo>
                    <a:pt x="64236" y="6350"/>
                  </a:lnTo>
                  <a:lnTo>
                    <a:pt x="64236" y="0"/>
                  </a:lnTo>
                  <a:lnTo>
                    <a:pt x="42926" y="0"/>
                  </a:lnTo>
                  <a:lnTo>
                    <a:pt x="42926" y="6350"/>
                  </a:lnTo>
                  <a:lnTo>
                    <a:pt x="40119" y="6350"/>
                  </a:lnTo>
                  <a:lnTo>
                    <a:pt x="40119" y="40640"/>
                  </a:lnTo>
                  <a:lnTo>
                    <a:pt x="2921" y="40640"/>
                  </a:lnTo>
                  <a:lnTo>
                    <a:pt x="2921" y="45720"/>
                  </a:lnTo>
                  <a:lnTo>
                    <a:pt x="0" y="45720"/>
                  </a:lnTo>
                  <a:lnTo>
                    <a:pt x="0" y="54610"/>
                  </a:lnTo>
                  <a:lnTo>
                    <a:pt x="107149" y="54610"/>
                  </a:lnTo>
                  <a:lnTo>
                    <a:pt x="107149" y="4572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9312" y="10106536"/>
              <a:ext cx="103815" cy="103816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1175" y="9980292"/>
              <a:ext cx="100483" cy="10048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3012" y="9854042"/>
              <a:ext cx="97176" cy="97176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4869" y="9727792"/>
              <a:ext cx="93842" cy="9384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208583" y="9475298"/>
              <a:ext cx="87189" cy="87189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6746" y="9601555"/>
              <a:ext cx="90495" cy="9049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10440" y="9349054"/>
              <a:ext cx="83856" cy="83856"/>
            </a:xfrm>
            <a:prstGeom prst="rect">
              <a:avLst/>
            </a:prstGeom>
          </p:spPr>
        </p:pic>
      </p:grpSp>
      <p:pic>
        <p:nvPicPr>
          <p:cNvPr id="270" name="object 2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12297" y="9222803"/>
            <a:ext cx="80529" cy="80522"/>
          </a:xfrm>
          <a:prstGeom prst="rect">
            <a:avLst/>
          </a:prstGeom>
        </p:spPr>
      </p:pic>
      <p:pic>
        <p:nvPicPr>
          <p:cNvPr id="271" name="object 27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14159" y="9096560"/>
            <a:ext cx="77190" cy="77189"/>
          </a:xfrm>
          <a:prstGeom prst="rect">
            <a:avLst/>
          </a:prstGeom>
        </p:spPr>
      </p:pic>
      <p:pic>
        <p:nvPicPr>
          <p:cNvPr id="272" name="object 27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15998" y="8970309"/>
            <a:ext cx="73882" cy="73882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7854" y="8844059"/>
            <a:ext cx="70550" cy="70549"/>
          </a:xfrm>
          <a:prstGeom prst="rect">
            <a:avLst/>
          </a:prstGeom>
        </p:spPr>
      </p:pic>
      <p:pic>
        <p:nvPicPr>
          <p:cNvPr id="274" name="object 27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219718" y="8717815"/>
            <a:ext cx="67215" cy="67216"/>
          </a:xfrm>
          <a:prstGeom prst="rect">
            <a:avLst/>
          </a:prstGeom>
        </p:spPr>
      </p:pic>
      <p:pic>
        <p:nvPicPr>
          <p:cNvPr id="275" name="object 27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221561" y="8591571"/>
            <a:ext cx="63902" cy="63883"/>
          </a:xfrm>
          <a:prstGeom prst="rect">
            <a:avLst/>
          </a:prstGeom>
        </p:spPr>
      </p:pic>
      <p:sp>
        <p:nvSpPr>
          <p:cNvPr id="276" name="object 276"/>
          <p:cNvSpPr/>
          <p:nvPr/>
        </p:nvSpPr>
        <p:spPr>
          <a:xfrm>
            <a:off x="2223426" y="8465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225288" y="83390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227146" y="82128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228983" y="80865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230839" y="79603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232703" y="78340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234560" y="770783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236397" y="758158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3" y="13956"/>
                </a:lnTo>
                <a:lnTo>
                  <a:pt x="37283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238273" y="74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5" name="object 285"/>
          <p:cNvGrpSpPr/>
          <p:nvPr/>
        </p:nvGrpSpPr>
        <p:grpSpPr>
          <a:xfrm>
            <a:off x="2402962" y="9255027"/>
            <a:ext cx="104139" cy="1032510"/>
            <a:chOff x="2402962" y="9255027"/>
            <a:chExt cx="104139" cy="1032510"/>
          </a:xfrm>
        </p:grpSpPr>
        <p:sp>
          <p:nvSpPr>
            <p:cNvPr id="286" name="object 286"/>
            <p:cNvSpPr/>
            <p:nvPr/>
          </p:nvSpPr>
          <p:spPr>
            <a:xfrm>
              <a:off x="2403246" y="10242993"/>
              <a:ext cx="102870" cy="44450"/>
            </a:xfrm>
            <a:custGeom>
              <a:avLst/>
              <a:gdLst/>
              <a:ahLst/>
              <a:cxnLst/>
              <a:rect l="l" t="t" r="r" b="b"/>
              <a:pathLst>
                <a:path w="102869" h="44450">
                  <a:moveTo>
                    <a:pt x="102857" y="44005"/>
                  </a:moveTo>
                  <a:lnTo>
                    <a:pt x="98971" y="40132"/>
                  </a:lnTo>
                  <a:lnTo>
                    <a:pt x="64897" y="40132"/>
                  </a:lnTo>
                  <a:lnTo>
                    <a:pt x="64897" y="6350"/>
                  </a:lnTo>
                  <a:lnTo>
                    <a:pt x="62026" y="6350"/>
                  </a:lnTo>
                  <a:lnTo>
                    <a:pt x="62026" y="0"/>
                  </a:lnTo>
                  <a:lnTo>
                    <a:pt x="40830" y="0"/>
                  </a:lnTo>
                  <a:lnTo>
                    <a:pt x="40830" y="6350"/>
                  </a:lnTo>
                  <a:lnTo>
                    <a:pt x="37960" y="6350"/>
                  </a:lnTo>
                  <a:lnTo>
                    <a:pt x="37960" y="40132"/>
                  </a:lnTo>
                  <a:lnTo>
                    <a:pt x="3886" y="40132"/>
                  </a:lnTo>
                  <a:lnTo>
                    <a:pt x="0" y="44005"/>
                  </a:lnTo>
                  <a:lnTo>
                    <a:pt x="102857" y="4400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7" name="object 2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02962" y="10119508"/>
              <a:ext cx="103815" cy="103816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04818" y="9996007"/>
              <a:ext cx="100490" cy="100483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406662" y="9872506"/>
              <a:ext cx="97176" cy="97176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08519" y="9749012"/>
              <a:ext cx="93842" cy="93842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10390" y="9625524"/>
              <a:ext cx="90495" cy="90496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2233" y="9502023"/>
              <a:ext cx="87189" cy="87189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4090" y="9378528"/>
              <a:ext cx="83856" cy="83856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5947" y="9255027"/>
              <a:ext cx="80522" cy="80522"/>
            </a:xfrm>
            <a:prstGeom prst="rect">
              <a:avLst/>
            </a:prstGeom>
          </p:spPr>
        </p:pic>
      </p:grpSp>
      <p:pic>
        <p:nvPicPr>
          <p:cNvPr id="295" name="object 29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17803" y="9131533"/>
            <a:ext cx="77190" cy="77189"/>
          </a:xfrm>
          <a:prstGeom prst="rect">
            <a:avLst/>
          </a:prstGeom>
        </p:spPr>
      </p:pic>
      <p:pic>
        <p:nvPicPr>
          <p:cNvPr id="296" name="object 29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19648" y="9008032"/>
            <a:ext cx="73882" cy="73882"/>
          </a:xfrm>
          <a:prstGeom prst="rect">
            <a:avLst/>
          </a:prstGeom>
        </p:spPr>
      </p:pic>
      <p:pic>
        <p:nvPicPr>
          <p:cNvPr id="297" name="object 29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21504" y="8884537"/>
            <a:ext cx="70550" cy="70549"/>
          </a:xfrm>
          <a:prstGeom prst="rect">
            <a:avLst/>
          </a:prstGeom>
        </p:spPr>
      </p:pic>
      <p:pic>
        <p:nvPicPr>
          <p:cNvPr id="298" name="object 29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423362" y="8761042"/>
            <a:ext cx="67215" cy="67216"/>
          </a:xfrm>
          <a:prstGeom prst="rect">
            <a:avLst/>
          </a:prstGeom>
        </p:spPr>
      </p:pic>
      <p:pic>
        <p:nvPicPr>
          <p:cNvPr id="299" name="object 29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425212" y="8637541"/>
            <a:ext cx="63902" cy="63883"/>
          </a:xfrm>
          <a:prstGeom prst="rect">
            <a:avLst/>
          </a:prstGeom>
        </p:spPr>
      </p:pic>
      <p:sp>
        <p:nvSpPr>
          <p:cNvPr id="300" name="object 300"/>
          <p:cNvSpPr/>
          <p:nvPr/>
        </p:nvSpPr>
        <p:spPr>
          <a:xfrm>
            <a:off x="2427076" y="8514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49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428932" y="839055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430789" y="826705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71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432633" y="81435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434489" y="80200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436347" y="78965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438211" y="777306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440047" y="764956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441917" y="752607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9" name="object 309"/>
          <p:cNvGrpSpPr/>
          <p:nvPr/>
        </p:nvGrpSpPr>
        <p:grpSpPr>
          <a:xfrm>
            <a:off x="2606612" y="9176308"/>
            <a:ext cx="104139" cy="1111250"/>
            <a:chOff x="2606612" y="9176308"/>
            <a:chExt cx="104139" cy="1111250"/>
          </a:xfrm>
        </p:grpSpPr>
        <p:pic>
          <p:nvPicPr>
            <p:cNvPr id="310" name="object 31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06612" y="10135624"/>
              <a:ext cx="103815" cy="151375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8468" y="10015712"/>
              <a:ext cx="100483" cy="100483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306" y="9895787"/>
              <a:ext cx="97176" cy="97176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12169" y="9775875"/>
              <a:ext cx="93843" cy="93842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4040" y="9655969"/>
              <a:ext cx="90495" cy="9049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15877" y="9536051"/>
              <a:ext cx="87189" cy="87189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17740" y="9416132"/>
              <a:ext cx="83856" cy="83856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9597" y="9296220"/>
              <a:ext cx="80522" cy="80522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1453" y="9176308"/>
              <a:ext cx="77197" cy="77189"/>
            </a:xfrm>
            <a:prstGeom prst="rect">
              <a:avLst/>
            </a:prstGeom>
          </p:spPr>
        </p:pic>
      </p:grpSp>
      <p:pic>
        <p:nvPicPr>
          <p:cNvPr id="319" name="object 31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623292" y="9056384"/>
            <a:ext cx="73882" cy="73882"/>
          </a:xfrm>
          <a:prstGeom prst="rect">
            <a:avLst/>
          </a:prstGeom>
        </p:spPr>
      </p:pic>
      <p:pic>
        <p:nvPicPr>
          <p:cNvPr id="320" name="object 3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5154" y="8936471"/>
            <a:ext cx="70550" cy="70550"/>
          </a:xfrm>
          <a:prstGeom prst="rect">
            <a:avLst/>
          </a:prstGeom>
        </p:spPr>
      </p:pic>
      <p:pic>
        <p:nvPicPr>
          <p:cNvPr id="321" name="object 3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27012" y="8816560"/>
            <a:ext cx="67215" cy="67216"/>
          </a:xfrm>
          <a:prstGeom prst="rect">
            <a:avLst/>
          </a:prstGeom>
        </p:spPr>
      </p:pic>
      <p:pic>
        <p:nvPicPr>
          <p:cNvPr id="322" name="object 3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8855" y="8696641"/>
            <a:ext cx="63902" cy="63883"/>
          </a:xfrm>
          <a:prstGeom prst="rect">
            <a:avLst/>
          </a:prstGeom>
        </p:spPr>
      </p:pic>
      <p:sp>
        <p:nvSpPr>
          <p:cNvPr id="323" name="object 323"/>
          <p:cNvSpPr/>
          <p:nvPr/>
        </p:nvSpPr>
        <p:spPr>
          <a:xfrm>
            <a:off x="2630726" y="857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632582" y="845681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38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634439" y="83368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7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7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636277" y="82169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638139" y="80970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639997" y="79771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641854" y="78572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643698" y="773731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645567" y="761740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29671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2" name="object 332"/>
          <p:cNvGrpSpPr/>
          <p:nvPr/>
        </p:nvGrpSpPr>
        <p:grpSpPr>
          <a:xfrm>
            <a:off x="2810256" y="9104742"/>
            <a:ext cx="104139" cy="1182370"/>
            <a:chOff x="2810256" y="9104742"/>
            <a:chExt cx="104139" cy="1182370"/>
          </a:xfrm>
        </p:grpSpPr>
        <p:pic>
          <p:nvPicPr>
            <p:cNvPr id="333" name="object 33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810256" y="10035410"/>
              <a:ext cx="103815" cy="251589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3956" y="9919074"/>
              <a:ext cx="97176" cy="97176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15813" y="9802738"/>
              <a:ext cx="93843" cy="93842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7690" y="9686415"/>
              <a:ext cx="90495" cy="90496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9527" y="9570073"/>
              <a:ext cx="87189" cy="87189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21384" y="9453743"/>
              <a:ext cx="83856" cy="8385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3247" y="9337407"/>
              <a:ext cx="80522" cy="80522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5103" y="9221078"/>
              <a:ext cx="77190" cy="77189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6942" y="9104742"/>
              <a:ext cx="73882" cy="73882"/>
            </a:xfrm>
            <a:prstGeom prst="rect">
              <a:avLst/>
            </a:prstGeom>
          </p:spPr>
        </p:pic>
      </p:grpSp>
      <p:pic>
        <p:nvPicPr>
          <p:cNvPr id="342" name="object 3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8798" y="8988406"/>
            <a:ext cx="70550" cy="70550"/>
          </a:xfrm>
          <a:prstGeom prst="rect">
            <a:avLst/>
          </a:prstGeom>
        </p:spPr>
      </p:pic>
      <p:pic>
        <p:nvPicPr>
          <p:cNvPr id="343" name="object 3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30662" y="8872077"/>
            <a:ext cx="67215" cy="67216"/>
          </a:xfrm>
          <a:prstGeom prst="rect">
            <a:avLst/>
          </a:prstGeom>
        </p:spPr>
      </p:pic>
      <p:pic>
        <p:nvPicPr>
          <p:cNvPr id="344" name="object 34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2832505" y="8755741"/>
            <a:ext cx="63902" cy="63883"/>
          </a:xfrm>
          <a:prstGeom prst="rect">
            <a:avLst/>
          </a:prstGeom>
        </p:spPr>
      </p:pic>
      <p:sp>
        <p:nvSpPr>
          <p:cNvPr id="345" name="object 345"/>
          <p:cNvSpPr/>
          <p:nvPr/>
        </p:nvSpPr>
        <p:spPr>
          <a:xfrm>
            <a:off x="2834370" y="8639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836232" y="85230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838089" y="84067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839927" y="82904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841783" y="8174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843647" y="805774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845504" y="794140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847341" y="782507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49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3" name="object 353"/>
          <p:cNvGrpSpPr/>
          <p:nvPr/>
        </p:nvGrpSpPr>
        <p:grpSpPr>
          <a:xfrm>
            <a:off x="3013906" y="9052683"/>
            <a:ext cx="104139" cy="1234440"/>
            <a:chOff x="3013906" y="9052683"/>
            <a:chExt cx="104139" cy="1234440"/>
          </a:xfrm>
        </p:grpSpPr>
        <p:pic>
          <p:nvPicPr>
            <p:cNvPr id="354" name="object 35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013906" y="9836247"/>
              <a:ext cx="103815" cy="450751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021334" y="9724314"/>
              <a:ext cx="90495" cy="90496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23177" y="9612375"/>
              <a:ext cx="87189" cy="87189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5034" y="9500435"/>
              <a:ext cx="83856" cy="83856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6891" y="9388495"/>
              <a:ext cx="80522" cy="80522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28747" y="9276562"/>
              <a:ext cx="77190" cy="77189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30592" y="9164616"/>
              <a:ext cx="73882" cy="73882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032448" y="9052683"/>
              <a:ext cx="70550" cy="70550"/>
            </a:xfrm>
            <a:prstGeom prst="rect">
              <a:avLst/>
            </a:prstGeom>
          </p:spPr>
        </p:pic>
      </p:grpSp>
      <p:pic>
        <p:nvPicPr>
          <p:cNvPr id="362" name="object 36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4306" y="8940743"/>
            <a:ext cx="67222" cy="67216"/>
          </a:xfrm>
          <a:prstGeom prst="rect">
            <a:avLst/>
          </a:prstGeom>
        </p:spPr>
      </p:pic>
      <p:pic>
        <p:nvPicPr>
          <p:cNvPr id="363" name="object 36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036156" y="8828803"/>
            <a:ext cx="63902" cy="63883"/>
          </a:xfrm>
          <a:prstGeom prst="rect">
            <a:avLst/>
          </a:prstGeom>
        </p:spPr>
      </p:pic>
      <p:sp>
        <p:nvSpPr>
          <p:cNvPr id="364" name="object 364"/>
          <p:cNvSpPr/>
          <p:nvPr/>
        </p:nvSpPr>
        <p:spPr>
          <a:xfrm>
            <a:off x="3038020" y="871687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039876" y="86049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14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041740" y="84929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043577" y="838105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045433" y="82691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047291" y="815717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9" y="18910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049155" y="804523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80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050991" y="793329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2" name="object 372"/>
          <p:cNvGrpSpPr/>
          <p:nvPr/>
        </p:nvGrpSpPr>
        <p:grpSpPr>
          <a:xfrm>
            <a:off x="3217556" y="8902555"/>
            <a:ext cx="104139" cy="1384935"/>
            <a:chOff x="3217556" y="8902555"/>
            <a:chExt cx="104139" cy="1384935"/>
          </a:xfrm>
        </p:grpSpPr>
        <p:sp>
          <p:nvSpPr>
            <p:cNvPr id="373" name="object 373"/>
            <p:cNvSpPr/>
            <p:nvPr/>
          </p:nvSpPr>
          <p:spPr>
            <a:xfrm>
              <a:off x="3217545" y="9762324"/>
              <a:ext cx="104139" cy="525145"/>
            </a:xfrm>
            <a:custGeom>
              <a:avLst/>
              <a:gdLst/>
              <a:ahLst/>
              <a:cxnLst/>
              <a:rect l="l" t="t" r="r" b="b"/>
              <a:pathLst>
                <a:path w="104139" h="525145">
                  <a:moveTo>
                    <a:pt x="97929" y="38963"/>
                  </a:moveTo>
                  <a:lnTo>
                    <a:pt x="92837" y="33870"/>
                  </a:lnTo>
                  <a:lnTo>
                    <a:pt x="86563" y="33870"/>
                  </a:lnTo>
                  <a:lnTo>
                    <a:pt x="64046" y="33870"/>
                  </a:lnTo>
                  <a:lnTo>
                    <a:pt x="64046" y="5080"/>
                  </a:lnTo>
                  <a:lnTo>
                    <a:pt x="58966" y="0"/>
                  </a:lnTo>
                  <a:lnTo>
                    <a:pt x="46405" y="0"/>
                  </a:lnTo>
                  <a:lnTo>
                    <a:pt x="41313" y="5080"/>
                  </a:lnTo>
                  <a:lnTo>
                    <a:pt x="41313" y="33870"/>
                  </a:lnTo>
                  <a:lnTo>
                    <a:pt x="12522" y="33870"/>
                  </a:lnTo>
                  <a:lnTo>
                    <a:pt x="7429" y="38963"/>
                  </a:lnTo>
                  <a:lnTo>
                    <a:pt x="7429" y="51523"/>
                  </a:lnTo>
                  <a:lnTo>
                    <a:pt x="12522" y="56616"/>
                  </a:lnTo>
                  <a:lnTo>
                    <a:pt x="41313" y="56616"/>
                  </a:lnTo>
                  <a:lnTo>
                    <a:pt x="41313" y="85394"/>
                  </a:lnTo>
                  <a:lnTo>
                    <a:pt x="46405" y="90487"/>
                  </a:lnTo>
                  <a:lnTo>
                    <a:pt x="58966" y="90487"/>
                  </a:lnTo>
                  <a:lnTo>
                    <a:pt x="64046" y="85394"/>
                  </a:lnTo>
                  <a:lnTo>
                    <a:pt x="64046" y="56616"/>
                  </a:lnTo>
                  <a:lnTo>
                    <a:pt x="92837" y="56616"/>
                  </a:lnTo>
                  <a:lnTo>
                    <a:pt x="97929" y="51523"/>
                  </a:lnTo>
                  <a:lnTo>
                    <a:pt x="97929" y="38963"/>
                  </a:lnTo>
                  <a:close/>
                </a:path>
                <a:path w="104139" h="525145">
                  <a:moveTo>
                    <a:pt x="99402" y="147866"/>
                  </a:moveTo>
                  <a:lnTo>
                    <a:pt x="94119" y="142582"/>
                  </a:lnTo>
                  <a:lnTo>
                    <a:pt x="87617" y="142582"/>
                  </a:lnTo>
                  <a:lnTo>
                    <a:pt x="64274" y="142582"/>
                  </a:lnTo>
                  <a:lnTo>
                    <a:pt x="64274" y="112737"/>
                  </a:lnTo>
                  <a:lnTo>
                    <a:pt x="58991" y="107454"/>
                  </a:lnTo>
                  <a:lnTo>
                    <a:pt x="45974" y="107454"/>
                  </a:lnTo>
                  <a:lnTo>
                    <a:pt x="40690" y="112737"/>
                  </a:lnTo>
                  <a:lnTo>
                    <a:pt x="40690" y="142582"/>
                  </a:lnTo>
                  <a:lnTo>
                    <a:pt x="10845" y="142582"/>
                  </a:lnTo>
                  <a:lnTo>
                    <a:pt x="5562" y="147866"/>
                  </a:lnTo>
                  <a:lnTo>
                    <a:pt x="5562" y="160883"/>
                  </a:lnTo>
                  <a:lnTo>
                    <a:pt x="10845" y="166166"/>
                  </a:lnTo>
                  <a:lnTo>
                    <a:pt x="40690" y="166166"/>
                  </a:lnTo>
                  <a:lnTo>
                    <a:pt x="40690" y="196011"/>
                  </a:lnTo>
                  <a:lnTo>
                    <a:pt x="45974" y="201295"/>
                  </a:lnTo>
                  <a:lnTo>
                    <a:pt x="58991" y="201295"/>
                  </a:lnTo>
                  <a:lnTo>
                    <a:pt x="64274" y="196011"/>
                  </a:lnTo>
                  <a:lnTo>
                    <a:pt x="64274" y="166166"/>
                  </a:lnTo>
                  <a:lnTo>
                    <a:pt x="94119" y="166166"/>
                  </a:lnTo>
                  <a:lnTo>
                    <a:pt x="99402" y="160883"/>
                  </a:lnTo>
                  <a:lnTo>
                    <a:pt x="99402" y="147866"/>
                  </a:lnTo>
                  <a:close/>
                </a:path>
                <a:path w="104139" h="525145">
                  <a:moveTo>
                    <a:pt x="100876" y="256768"/>
                  </a:moveTo>
                  <a:lnTo>
                    <a:pt x="95415" y="251294"/>
                  </a:lnTo>
                  <a:lnTo>
                    <a:pt x="88658" y="251294"/>
                  </a:lnTo>
                  <a:lnTo>
                    <a:pt x="64503" y="251294"/>
                  </a:lnTo>
                  <a:lnTo>
                    <a:pt x="64503" y="220383"/>
                  </a:lnTo>
                  <a:lnTo>
                    <a:pt x="59029" y="214922"/>
                  </a:lnTo>
                  <a:lnTo>
                    <a:pt x="45542" y="214922"/>
                  </a:lnTo>
                  <a:lnTo>
                    <a:pt x="40081" y="220395"/>
                  </a:lnTo>
                  <a:lnTo>
                    <a:pt x="40081" y="251294"/>
                  </a:lnTo>
                  <a:lnTo>
                    <a:pt x="9169" y="251294"/>
                  </a:lnTo>
                  <a:lnTo>
                    <a:pt x="3695" y="256768"/>
                  </a:lnTo>
                  <a:lnTo>
                    <a:pt x="3695" y="270256"/>
                  </a:lnTo>
                  <a:lnTo>
                    <a:pt x="9169" y="275717"/>
                  </a:lnTo>
                  <a:lnTo>
                    <a:pt x="40081" y="275717"/>
                  </a:lnTo>
                  <a:lnTo>
                    <a:pt x="40081" y="306628"/>
                  </a:lnTo>
                  <a:lnTo>
                    <a:pt x="45542" y="312102"/>
                  </a:lnTo>
                  <a:lnTo>
                    <a:pt x="59029" y="312102"/>
                  </a:lnTo>
                  <a:lnTo>
                    <a:pt x="64503" y="306628"/>
                  </a:lnTo>
                  <a:lnTo>
                    <a:pt x="64503" y="275717"/>
                  </a:lnTo>
                  <a:lnTo>
                    <a:pt x="95415" y="275717"/>
                  </a:lnTo>
                  <a:lnTo>
                    <a:pt x="100876" y="270256"/>
                  </a:lnTo>
                  <a:lnTo>
                    <a:pt x="100876" y="256768"/>
                  </a:lnTo>
                  <a:close/>
                </a:path>
                <a:path w="104139" h="525145">
                  <a:moveTo>
                    <a:pt x="102349" y="365671"/>
                  </a:moveTo>
                  <a:lnTo>
                    <a:pt x="96697" y="360006"/>
                  </a:lnTo>
                  <a:lnTo>
                    <a:pt x="89725" y="360006"/>
                  </a:lnTo>
                  <a:lnTo>
                    <a:pt x="64731" y="360006"/>
                  </a:lnTo>
                  <a:lnTo>
                    <a:pt x="64731" y="328041"/>
                  </a:lnTo>
                  <a:lnTo>
                    <a:pt x="59067" y="322389"/>
                  </a:lnTo>
                  <a:lnTo>
                    <a:pt x="45135" y="322389"/>
                  </a:lnTo>
                  <a:lnTo>
                    <a:pt x="39484" y="328053"/>
                  </a:lnTo>
                  <a:lnTo>
                    <a:pt x="39484" y="360006"/>
                  </a:lnTo>
                  <a:lnTo>
                    <a:pt x="7505" y="360006"/>
                  </a:lnTo>
                  <a:lnTo>
                    <a:pt x="1866" y="365671"/>
                  </a:lnTo>
                  <a:lnTo>
                    <a:pt x="1866" y="379603"/>
                  </a:lnTo>
                  <a:lnTo>
                    <a:pt x="7518" y="385267"/>
                  </a:lnTo>
                  <a:lnTo>
                    <a:pt x="39484" y="385267"/>
                  </a:lnTo>
                  <a:lnTo>
                    <a:pt x="39484" y="417233"/>
                  </a:lnTo>
                  <a:lnTo>
                    <a:pt x="45135" y="422884"/>
                  </a:lnTo>
                  <a:lnTo>
                    <a:pt x="59067" y="422884"/>
                  </a:lnTo>
                  <a:lnTo>
                    <a:pt x="64731" y="417220"/>
                  </a:lnTo>
                  <a:lnTo>
                    <a:pt x="64731" y="385267"/>
                  </a:lnTo>
                  <a:lnTo>
                    <a:pt x="96697" y="385267"/>
                  </a:lnTo>
                  <a:lnTo>
                    <a:pt x="102349" y="379603"/>
                  </a:lnTo>
                  <a:lnTo>
                    <a:pt x="102349" y="365671"/>
                  </a:lnTo>
                  <a:close/>
                </a:path>
                <a:path w="104139" h="525145">
                  <a:moveTo>
                    <a:pt x="103822" y="474560"/>
                  </a:moveTo>
                  <a:lnTo>
                    <a:pt x="97980" y="468718"/>
                  </a:lnTo>
                  <a:lnTo>
                    <a:pt x="64960" y="468718"/>
                  </a:lnTo>
                  <a:lnTo>
                    <a:pt x="64960" y="435698"/>
                  </a:lnTo>
                  <a:lnTo>
                    <a:pt x="59118" y="429856"/>
                  </a:lnTo>
                  <a:lnTo>
                    <a:pt x="44704" y="429856"/>
                  </a:lnTo>
                  <a:lnTo>
                    <a:pt x="38874" y="435698"/>
                  </a:lnTo>
                  <a:lnTo>
                    <a:pt x="38874" y="468718"/>
                  </a:lnTo>
                  <a:lnTo>
                    <a:pt x="5842" y="468718"/>
                  </a:lnTo>
                  <a:lnTo>
                    <a:pt x="0" y="474560"/>
                  </a:lnTo>
                  <a:lnTo>
                    <a:pt x="0" y="488975"/>
                  </a:lnTo>
                  <a:lnTo>
                    <a:pt x="5842" y="494817"/>
                  </a:lnTo>
                  <a:lnTo>
                    <a:pt x="38874" y="494817"/>
                  </a:lnTo>
                  <a:lnTo>
                    <a:pt x="38874" y="524675"/>
                  </a:lnTo>
                  <a:lnTo>
                    <a:pt x="64960" y="524675"/>
                  </a:lnTo>
                  <a:lnTo>
                    <a:pt x="64960" y="494817"/>
                  </a:lnTo>
                  <a:lnTo>
                    <a:pt x="97980" y="494817"/>
                  </a:lnTo>
                  <a:lnTo>
                    <a:pt x="103822" y="488975"/>
                  </a:lnTo>
                  <a:lnTo>
                    <a:pt x="103822" y="47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4" name="object 37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228684" y="9547370"/>
              <a:ext cx="83856" cy="83856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26821" y="9654835"/>
              <a:ext cx="87189" cy="87189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32397" y="9332434"/>
              <a:ext cx="77190" cy="77189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541" y="9439905"/>
              <a:ext cx="80522" cy="80522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34236" y="9224962"/>
              <a:ext cx="73882" cy="7388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6098" y="9117498"/>
              <a:ext cx="70550" cy="70550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7956" y="9010027"/>
              <a:ext cx="67215" cy="67215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39799" y="8902555"/>
              <a:ext cx="63902" cy="63895"/>
            </a:xfrm>
            <a:prstGeom prst="rect">
              <a:avLst/>
            </a:prstGeom>
          </p:spPr>
        </p:pic>
      </p:grpSp>
      <p:sp>
        <p:nvSpPr>
          <p:cNvPr id="382" name="object 382"/>
          <p:cNvSpPr/>
          <p:nvPr/>
        </p:nvSpPr>
        <p:spPr>
          <a:xfrm>
            <a:off x="3241670" y="87950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4486" y="60562"/>
                </a:moveTo>
                <a:lnTo>
                  <a:pt x="26075" y="60562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2950" y="22670"/>
                </a:lnTo>
                <a:lnTo>
                  <a:pt x="57150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243526" y="868762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3245383" y="85801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3247227" y="84726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34" y="18936"/>
                </a:lnTo>
                <a:lnTo>
                  <a:pt x="50582" y="21777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249083" y="836521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250941" y="82577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6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252798" y="8150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12" y="15196"/>
                </a:lnTo>
                <a:lnTo>
                  <a:pt x="40595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5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254642" y="804281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2597" y="13956"/>
                </a:lnTo>
                <a:lnTo>
                  <a:pt x="35182" y="13956"/>
                </a:lnTo>
                <a:lnTo>
                  <a:pt x="37276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0" name="object 390"/>
          <p:cNvGrpSpPr/>
          <p:nvPr/>
        </p:nvGrpSpPr>
        <p:grpSpPr>
          <a:xfrm>
            <a:off x="3421200" y="8883842"/>
            <a:ext cx="104139" cy="1403350"/>
            <a:chOff x="3421200" y="8883842"/>
            <a:chExt cx="104139" cy="1403350"/>
          </a:xfrm>
        </p:grpSpPr>
        <p:sp>
          <p:nvSpPr>
            <p:cNvPr id="391" name="object 391"/>
            <p:cNvSpPr/>
            <p:nvPr/>
          </p:nvSpPr>
          <p:spPr>
            <a:xfrm>
              <a:off x="3421189" y="9600818"/>
              <a:ext cx="104139" cy="686435"/>
            </a:xfrm>
            <a:custGeom>
              <a:avLst/>
              <a:gdLst/>
              <a:ahLst/>
              <a:cxnLst/>
              <a:rect l="l" t="t" r="r" b="b"/>
              <a:pathLst>
                <a:path w="104139" h="686434">
                  <a:moveTo>
                    <a:pt x="94983" y="36106"/>
                  </a:moveTo>
                  <a:lnTo>
                    <a:pt x="90271" y="31394"/>
                  </a:lnTo>
                  <a:lnTo>
                    <a:pt x="84455" y="31394"/>
                  </a:lnTo>
                  <a:lnTo>
                    <a:pt x="63601" y="31394"/>
                  </a:lnTo>
                  <a:lnTo>
                    <a:pt x="63601" y="4724"/>
                  </a:lnTo>
                  <a:lnTo>
                    <a:pt x="58877" y="0"/>
                  </a:lnTo>
                  <a:lnTo>
                    <a:pt x="47244" y="0"/>
                  </a:lnTo>
                  <a:lnTo>
                    <a:pt x="42519" y="4724"/>
                  </a:lnTo>
                  <a:lnTo>
                    <a:pt x="42519" y="31394"/>
                  </a:lnTo>
                  <a:lnTo>
                    <a:pt x="15849" y="31394"/>
                  </a:lnTo>
                  <a:lnTo>
                    <a:pt x="11137" y="36106"/>
                  </a:lnTo>
                  <a:lnTo>
                    <a:pt x="11137" y="47752"/>
                  </a:lnTo>
                  <a:lnTo>
                    <a:pt x="15849" y="52463"/>
                  </a:lnTo>
                  <a:lnTo>
                    <a:pt x="42519" y="52463"/>
                  </a:lnTo>
                  <a:lnTo>
                    <a:pt x="42519" y="79133"/>
                  </a:lnTo>
                  <a:lnTo>
                    <a:pt x="47244" y="83858"/>
                  </a:lnTo>
                  <a:lnTo>
                    <a:pt x="58877" y="83858"/>
                  </a:lnTo>
                  <a:lnTo>
                    <a:pt x="63601" y="79133"/>
                  </a:lnTo>
                  <a:lnTo>
                    <a:pt x="63601" y="52463"/>
                  </a:lnTo>
                  <a:lnTo>
                    <a:pt x="90271" y="52463"/>
                  </a:lnTo>
                  <a:lnTo>
                    <a:pt x="94983" y="47752"/>
                  </a:lnTo>
                  <a:lnTo>
                    <a:pt x="94983" y="36106"/>
                  </a:lnTo>
                  <a:close/>
                </a:path>
                <a:path w="104139" h="686434">
                  <a:moveTo>
                    <a:pt x="96469" y="139966"/>
                  </a:moveTo>
                  <a:lnTo>
                    <a:pt x="91554" y="135064"/>
                  </a:lnTo>
                  <a:lnTo>
                    <a:pt x="85509" y="135064"/>
                  </a:lnTo>
                  <a:lnTo>
                    <a:pt x="63830" y="135064"/>
                  </a:lnTo>
                  <a:lnTo>
                    <a:pt x="63830" y="107340"/>
                  </a:lnTo>
                  <a:lnTo>
                    <a:pt x="58928" y="102425"/>
                  </a:lnTo>
                  <a:lnTo>
                    <a:pt x="46824" y="102425"/>
                  </a:lnTo>
                  <a:lnTo>
                    <a:pt x="41910" y="107327"/>
                  </a:lnTo>
                  <a:lnTo>
                    <a:pt x="41910" y="135064"/>
                  </a:lnTo>
                  <a:lnTo>
                    <a:pt x="14185" y="135064"/>
                  </a:lnTo>
                  <a:lnTo>
                    <a:pt x="9271" y="139966"/>
                  </a:lnTo>
                  <a:lnTo>
                    <a:pt x="9271" y="152082"/>
                  </a:lnTo>
                  <a:lnTo>
                    <a:pt x="14173" y="156984"/>
                  </a:lnTo>
                  <a:lnTo>
                    <a:pt x="41910" y="156984"/>
                  </a:lnTo>
                  <a:lnTo>
                    <a:pt x="41910" y="184708"/>
                  </a:lnTo>
                  <a:lnTo>
                    <a:pt x="46812" y="189611"/>
                  </a:lnTo>
                  <a:lnTo>
                    <a:pt x="58915" y="189611"/>
                  </a:lnTo>
                  <a:lnTo>
                    <a:pt x="63830" y="184708"/>
                  </a:lnTo>
                  <a:lnTo>
                    <a:pt x="63830" y="156984"/>
                  </a:lnTo>
                  <a:lnTo>
                    <a:pt x="91554" y="156984"/>
                  </a:lnTo>
                  <a:lnTo>
                    <a:pt x="96469" y="152082"/>
                  </a:lnTo>
                  <a:lnTo>
                    <a:pt x="96469" y="139966"/>
                  </a:lnTo>
                  <a:close/>
                </a:path>
                <a:path w="104139" h="686434">
                  <a:moveTo>
                    <a:pt x="97929" y="243827"/>
                  </a:moveTo>
                  <a:lnTo>
                    <a:pt x="92837" y="238734"/>
                  </a:lnTo>
                  <a:lnTo>
                    <a:pt x="86563" y="238734"/>
                  </a:lnTo>
                  <a:lnTo>
                    <a:pt x="64058" y="238734"/>
                  </a:lnTo>
                  <a:lnTo>
                    <a:pt x="64058" y="209956"/>
                  </a:lnTo>
                  <a:lnTo>
                    <a:pt x="58966" y="204863"/>
                  </a:lnTo>
                  <a:lnTo>
                    <a:pt x="46405" y="204863"/>
                  </a:lnTo>
                  <a:lnTo>
                    <a:pt x="41313" y="209956"/>
                  </a:lnTo>
                  <a:lnTo>
                    <a:pt x="41313" y="238734"/>
                  </a:lnTo>
                  <a:lnTo>
                    <a:pt x="12534" y="238734"/>
                  </a:lnTo>
                  <a:lnTo>
                    <a:pt x="7442" y="243827"/>
                  </a:lnTo>
                  <a:lnTo>
                    <a:pt x="7442" y="256387"/>
                  </a:lnTo>
                  <a:lnTo>
                    <a:pt x="12534" y="261480"/>
                  </a:lnTo>
                  <a:lnTo>
                    <a:pt x="41313" y="261480"/>
                  </a:lnTo>
                  <a:lnTo>
                    <a:pt x="41313" y="290258"/>
                  </a:lnTo>
                  <a:lnTo>
                    <a:pt x="46405" y="295351"/>
                  </a:lnTo>
                  <a:lnTo>
                    <a:pt x="58966" y="295351"/>
                  </a:lnTo>
                  <a:lnTo>
                    <a:pt x="64058" y="290258"/>
                  </a:lnTo>
                  <a:lnTo>
                    <a:pt x="64058" y="261480"/>
                  </a:lnTo>
                  <a:lnTo>
                    <a:pt x="92837" y="261480"/>
                  </a:lnTo>
                  <a:lnTo>
                    <a:pt x="97929" y="256387"/>
                  </a:lnTo>
                  <a:lnTo>
                    <a:pt x="97929" y="243827"/>
                  </a:lnTo>
                  <a:close/>
                </a:path>
                <a:path w="104139" h="686434">
                  <a:moveTo>
                    <a:pt x="99402" y="347687"/>
                  </a:moveTo>
                  <a:lnTo>
                    <a:pt x="94132" y="342404"/>
                  </a:lnTo>
                  <a:lnTo>
                    <a:pt x="87617" y="342404"/>
                  </a:lnTo>
                  <a:lnTo>
                    <a:pt x="64274" y="342404"/>
                  </a:lnTo>
                  <a:lnTo>
                    <a:pt x="64274" y="312559"/>
                  </a:lnTo>
                  <a:lnTo>
                    <a:pt x="58991" y="307276"/>
                  </a:lnTo>
                  <a:lnTo>
                    <a:pt x="45974" y="307276"/>
                  </a:lnTo>
                  <a:lnTo>
                    <a:pt x="40690" y="312559"/>
                  </a:lnTo>
                  <a:lnTo>
                    <a:pt x="40690" y="342404"/>
                  </a:lnTo>
                  <a:lnTo>
                    <a:pt x="10845" y="342404"/>
                  </a:lnTo>
                  <a:lnTo>
                    <a:pt x="5562" y="347687"/>
                  </a:lnTo>
                  <a:lnTo>
                    <a:pt x="5562" y="360705"/>
                  </a:lnTo>
                  <a:lnTo>
                    <a:pt x="10845" y="365988"/>
                  </a:lnTo>
                  <a:lnTo>
                    <a:pt x="40690" y="365988"/>
                  </a:lnTo>
                  <a:lnTo>
                    <a:pt x="40690" y="395833"/>
                  </a:lnTo>
                  <a:lnTo>
                    <a:pt x="45974" y="401116"/>
                  </a:lnTo>
                  <a:lnTo>
                    <a:pt x="58991" y="401116"/>
                  </a:lnTo>
                  <a:lnTo>
                    <a:pt x="64274" y="395833"/>
                  </a:lnTo>
                  <a:lnTo>
                    <a:pt x="64274" y="365988"/>
                  </a:lnTo>
                  <a:lnTo>
                    <a:pt x="94119" y="365988"/>
                  </a:lnTo>
                  <a:lnTo>
                    <a:pt x="99402" y="360705"/>
                  </a:lnTo>
                  <a:lnTo>
                    <a:pt x="99402" y="347687"/>
                  </a:lnTo>
                  <a:close/>
                </a:path>
                <a:path w="104139" h="686434">
                  <a:moveTo>
                    <a:pt x="100876" y="451548"/>
                  </a:moveTo>
                  <a:lnTo>
                    <a:pt x="95415" y="446074"/>
                  </a:lnTo>
                  <a:lnTo>
                    <a:pt x="88671" y="446074"/>
                  </a:lnTo>
                  <a:lnTo>
                    <a:pt x="64503" y="446074"/>
                  </a:lnTo>
                  <a:lnTo>
                    <a:pt x="64503" y="415163"/>
                  </a:lnTo>
                  <a:lnTo>
                    <a:pt x="59042" y="409702"/>
                  </a:lnTo>
                  <a:lnTo>
                    <a:pt x="45542" y="409702"/>
                  </a:lnTo>
                  <a:lnTo>
                    <a:pt x="40081" y="415163"/>
                  </a:lnTo>
                  <a:lnTo>
                    <a:pt x="40081" y="446074"/>
                  </a:lnTo>
                  <a:lnTo>
                    <a:pt x="9169" y="446074"/>
                  </a:lnTo>
                  <a:lnTo>
                    <a:pt x="3708" y="451548"/>
                  </a:lnTo>
                  <a:lnTo>
                    <a:pt x="3708" y="465035"/>
                  </a:lnTo>
                  <a:lnTo>
                    <a:pt x="9169" y="470496"/>
                  </a:lnTo>
                  <a:lnTo>
                    <a:pt x="40081" y="470496"/>
                  </a:lnTo>
                  <a:lnTo>
                    <a:pt x="40081" y="501408"/>
                  </a:lnTo>
                  <a:lnTo>
                    <a:pt x="45542" y="506882"/>
                  </a:lnTo>
                  <a:lnTo>
                    <a:pt x="59042" y="506882"/>
                  </a:lnTo>
                  <a:lnTo>
                    <a:pt x="64503" y="501408"/>
                  </a:lnTo>
                  <a:lnTo>
                    <a:pt x="64503" y="470496"/>
                  </a:lnTo>
                  <a:lnTo>
                    <a:pt x="95415" y="470496"/>
                  </a:lnTo>
                  <a:lnTo>
                    <a:pt x="100876" y="465035"/>
                  </a:lnTo>
                  <a:lnTo>
                    <a:pt x="100876" y="451548"/>
                  </a:lnTo>
                  <a:close/>
                </a:path>
                <a:path w="104139" h="686434">
                  <a:moveTo>
                    <a:pt x="102349" y="555396"/>
                  </a:moveTo>
                  <a:lnTo>
                    <a:pt x="96697" y="549744"/>
                  </a:lnTo>
                  <a:lnTo>
                    <a:pt x="89725" y="549744"/>
                  </a:lnTo>
                  <a:lnTo>
                    <a:pt x="64731" y="549744"/>
                  </a:lnTo>
                  <a:lnTo>
                    <a:pt x="64731" y="517779"/>
                  </a:lnTo>
                  <a:lnTo>
                    <a:pt x="59080" y="512127"/>
                  </a:lnTo>
                  <a:lnTo>
                    <a:pt x="45135" y="512127"/>
                  </a:lnTo>
                  <a:lnTo>
                    <a:pt x="39484" y="517779"/>
                  </a:lnTo>
                  <a:lnTo>
                    <a:pt x="39484" y="549744"/>
                  </a:lnTo>
                  <a:lnTo>
                    <a:pt x="7518" y="549744"/>
                  </a:lnTo>
                  <a:lnTo>
                    <a:pt x="1866" y="555396"/>
                  </a:lnTo>
                  <a:lnTo>
                    <a:pt x="1866" y="569341"/>
                  </a:lnTo>
                  <a:lnTo>
                    <a:pt x="7518" y="574992"/>
                  </a:lnTo>
                  <a:lnTo>
                    <a:pt x="39484" y="574992"/>
                  </a:lnTo>
                  <a:lnTo>
                    <a:pt x="39484" y="606958"/>
                  </a:lnTo>
                  <a:lnTo>
                    <a:pt x="45135" y="612609"/>
                  </a:lnTo>
                  <a:lnTo>
                    <a:pt x="59080" y="612609"/>
                  </a:lnTo>
                  <a:lnTo>
                    <a:pt x="64731" y="606958"/>
                  </a:lnTo>
                  <a:lnTo>
                    <a:pt x="64731" y="574992"/>
                  </a:lnTo>
                  <a:lnTo>
                    <a:pt x="96697" y="574992"/>
                  </a:lnTo>
                  <a:lnTo>
                    <a:pt x="102349" y="569341"/>
                  </a:lnTo>
                  <a:lnTo>
                    <a:pt x="102349" y="555396"/>
                  </a:lnTo>
                  <a:close/>
                </a:path>
                <a:path w="104139" h="686434">
                  <a:moveTo>
                    <a:pt x="103822" y="659257"/>
                  </a:moveTo>
                  <a:lnTo>
                    <a:pt x="97993" y="653415"/>
                  </a:lnTo>
                  <a:lnTo>
                    <a:pt x="64960" y="653415"/>
                  </a:lnTo>
                  <a:lnTo>
                    <a:pt x="64960" y="620395"/>
                  </a:lnTo>
                  <a:lnTo>
                    <a:pt x="59118" y="614553"/>
                  </a:lnTo>
                  <a:lnTo>
                    <a:pt x="44704" y="614553"/>
                  </a:lnTo>
                  <a:lnTo>
                    <a:pt x="38862" y="620395"/>
                  </a:lnTo>
                  <a:lnTo>
                    <a:pt x="38862" y="653415"/>
                  </a:lnTo>
                  <a:lnTo>
                    <a:pt x="5842" y="653415"/>
                  </a:lnTo>
                  <a:lnTo>
                    <a:pt x="0" y="659257"/>
                  </a:lnTo>
                  <a:lnTo>
                    <a:pt x="0" y="673671"/>
                  </a:lnTo>
                  <a:lnTo>
                    <a:pt x="5842" y="679500"/>
                  </a:lnTo>
                  <a:lnTo>
                    <a:pt x="38862" y="679500"/>
                  </a:lnTo>
                  <a:lnTo>
                    <a:pt x="38862" y="686181"/>
                  </a:lnTo>
                  <a:lnTo>
                    <a:pt x="64960" y="686181"/>
                  </a:lnTo>
                  <a:lnTo>
                    <a:pt x="64960" y="679500"/>
                  </a:lnTo>
                  <a:lnTo>
                    <a:pt x="97980" y="679500"/>
                  </a:lnTo>
                  <a:lnTo>
                    <a:pt x="103822" y="673671"/>
                  </a:lnTo>
                  <a:lnTo>
                    <a:pt x="103822" y="65925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2" name="object 39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6047" y="9395969"/>
              <a:ext cx="77190" cy="77189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4191" y="9498394"/>
              <a:ext cx="80523" cy="80522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39742" y="9191111"/>
              <a:ext cx="70550" cy="70550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37886" y="9293537"/>
              <a:ext cx="73882" cy="73882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1606" y="9088686"/>
              <a:ext cx="67216" cy="67216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43450" y="8986267"/>
              <a:ext cx="63902" cy="63896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3445314" y="888384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59">
                  <a:moveTo>
                    <a:pt x="34486" y="60563"/>
                  </a:moveTo>
                  <a:lnTo>
                    <a:pt x="26075" y="60563"/>
                  </a:lnTo>
                  <a:lnTo>
                    <a:pt x="22669" y="57157"/>
                  </a:lnTo>
                  <a:lnTo>
                    <a:pt x="22669" y="37892"/>
                  </a:lnTo>
                  <a:lnTo>
                    <a:pt x="3405" y="37892"/>
                  </a:lnTo>
                  <a:lnTo>
                    <a:pt x="0" y="34487"/>
                  </a:lnTo>
                  <a:lnTo>
                    <a:pt x="0" y="26075"/>
                  </a:lnTo>
                  <a:lnTo>
                    <a:pt x="3405" y="22670"/>
                  </a:lnTo>
                  <a:lnTo>
                    <a:pt x="22669" y="22670"/>
                  </a:lnTo>
                  <a:lnTo>
                    <a:pt x="22669" y="3405"/>
                  </a:lnTo>
                  <a:lnTo>
                    <a:pt x="26075" y="0"/>
                  </a:lnTo>
                  <a:lnTo>
                    <a:pt x="34486" y="0"/>
                  </a:lnTo>
                  <a:lnTo>
                    <a:pt x="37892" y="3405"/>
                  </a:lnTo>
                  <a:lnTo>
                    <a:pt x="37892" y="22670"/>
                  </a:lnTo>
                  <a:lnTo>
                    <a:pt x="52950" y="22670"/>
                  </a:lnTo>
                  <a:lnTo>
                    <a:pt x="57156" y="22670"/>
                  </a:lnTo>
                  <a:lnTo>
                    <a:pt x="60561" y="26075"/>
                  </a:lnTo>
                  <a:lnTo>
                    <a:pt x="60561" y="34487"/>
                  </a:lnTo>
                  <a:lnTo>
                    <a:pt x="57156" y="37892"/>
                  </a:lnTo>
                  <a:lnTo>
                    <a:pt x="37892" y="37892"/>
                  </a:lnTo>
                  <a:lnTo>
                    <a:pt x="37892" y="57157"/>
                  </a:lnTo>
                  <a:lnTo>
                    <a:pt x="34486" y="605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9" name="object 399"/>
          <p:cNvSpPr/>
          <p:nvPr/>
        </p:nvSpPr>
        <p:spPr>
          <a:xfrm>
            <a:off x="3447176" y="87814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0038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449034" y="86789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47124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450871" y="8576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77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452727" y="84741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454591" y="837171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9" y="16443"/>
                </a:lnTo>
                <a:lnTo>
                  <a:pt x="43922" y="18916"/>
                </a:lnTo>
                <a:lnTo>
                  <a:pt x="43922" y="25005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456449" y="8269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5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5" name="object 405"/>
          <p:cNvGrpSpPr/>
          <p:nvPr/>
        </p:nvGrpSpPr>
        <p:grpSpPr>
          <a:xfrm>
            <a:off x="3624850" y="8781888"/>
            <a:ext cx="104139" cy="1505585"/>
            <a:chOff x="3624850" y="8781888"/>
            <a:chExt cx="104139" cy="1505585"/>
          </a:xfrm>
        </p:grpSpPr>
        <p:sp>
          <p:nvSpPr>
            <p:cNvPr id="406" name="object 406"/>
            <p:cNvSpPr/>
            <p:nvPr/>
          </p:nvSpPr>
          <p:spPr>
            <a:xfrm>
              <a:off x="3624846" y="9559073"/>
              <a:ext cx="104139" cy="728980"/>
            </a:xfrm>
            <a:custGeom>
              <a:avLst/>
              <a:gdLst/>
              <a:ahLst/>
              <a:cxnLst/>
              <a:rect l="l" t="t" r="r" b="b"/>
              <a:pathLst>
                <a:path w="104139" h="728979">
                  <a:moveTo>
                    <a:pt x="93510" y="34683"/>
                  </a:moveTo>
                  <a:lnTo>
                    <a:pt x="88976" y="30149"/>
                  </a:lnTo>
                  <a:lnTo>
                    <a:pt x="83388" y="30149"/>
                  </a:lnTo>
                  <a:lnTo>
                    <a:pt x="63360" y="30149"/>
                  </a:lnTo>
                  <a:lnTo>
                    <a:pt x="63360" y="4533"/>
                  </a:lnTo>
                  <a:lnTo>
                    <a:pt x="58839" y="0"/>
                  </a:lnTo>
                  <a:lnTo>
                    <a:pt x="47650" y="0"/>
                  </a:lnTo>
                  <a:lnTo>
                    <a:pt x="43129" y="4533"/>
                  </a:lnTo>
                  <a:lnTo>
                    <a:pt x="43129" y="30149"/>
                  </a:lnTo>
                  <a:lnTo>
                    <a:pt x="17513" y="30149"/>
                  </a:lnTo>
                  <a:lnTo>
                    <a:pt x="12979" y="34671"/>
                  </a:lnTo>
                  <a:lnTo>
                    <a:pt x="12979" y="45859"/>
                  </a:lnTo>
                  <a:lnTo>
                    <a:pt x="17513" y="50380"/>
                  </a:lnTo>
                  <a:lnTo>
                    <a:pt x="43129" y="50380"/>
                  </a:lnTo>
                  <a:lnTo>
                    <a:pt x="43129" y="75996"/>
                  </a:lnTo>
                  <a:lnTo>
                    <a:pt x="47650" y="80530"/>
                  </a:lnTo>
                  <a:lnTo>
                    <a:pt x="58839" y="80530"/>
                  </a:lnTo>
                  <a:lnTo>
                    <a:pt x="63360" y="75996"/>
                  </a:lnTo>
                  <a:lnTo>
                    <a:pt x="63360" y="50380"/>
                  </a:lnTo>
                  <a:lnTo>
                    <a:pt x="88976" y="50380"/>
                  </a:lnTo>
                  <a:lnTo>
                    <a:pt x="93510" y="45859"/>
                  </a:lnTo>
                  <a:lnTo>
                    <a:pt x="93510" y="34683"/>
                  </a:lnTo>
                  <a:close/>
                </a:path>
                <a:path w="104139" h="728979">
                  <a:moveTo>
                    <a:pt x="94983" y="133261"/>
                  </a:moveTo>
                  <a:lnTo>
                    <a:pt x="90258" y="128536"/>
                  </a:lnTo>
                  <a:lnTo>
                    <a:pt x="84442" y="128536"/>
                  </a:lnTo>
                  <a:lnTo>
                    <a:pt x="63588" y="128536"/>
                  </a:lnTo>
                  <a:lnTo>
                    <a:pt x="63588" y="101866"/>
                  </a:lnTo>
                  <a:lnTo>
                    <a:pt x="58877" y="97155"/>
                  </a:lnTo>
                  <a:lnTo>
                    <a:pt x="47231" y="97155"/>
                  </a:lnTo>
                  <a:lnTo>
                    <a:pt x="42519" y="101866"/>
                  </a:lnTo>
                  <a:lnTo>
                    <a:pt x="42519" y="128536"/>
                  </a:lnTo>
                  <a:lnTo>
                    <a:pt x="15836" y="128536"/>
                  </a:lnTo>
                  <a:lnTo>
                    <a:pt x="11125" y="133261"/>
                  </a:lnTo>
                  <a:lnTo>
                    <a:pt x="11125" y="144894"/>
                  </a:lnTo>
                  <a:lnTo>
                    <a:pt x="15836" y="149618"/>
                  </a:lnTo>
                  <a:lnTo>
                    <a:pt x="42519" y="149618"/>
                  </a:lnTo>
                  <a:lnTo>
                    <a:pt x="42519" y="176288"/>
                  </a:lnTo>
                  <a:lnTo>
                    <a:pt x="47231" y="181013"/>
                  </a:lnTo>
                  <a:lnTo>
                    <a:pt x="58877" y="181013"/>
                  </a:lnTo>
                  <a:lnTo>
                    <a:pt x="63588" y="176288"/>
                  </a:lnTo>
                  <a:lnTo>
                    <a:pt x="63588" y="149618"/>
                  </a:lnTo>
                  <a:lnTo>
                    <a:pt x="90258" y="149618"/>
                  </a:lnTo>
                  <a:lnTo>
                    <a:pt x="94983" y="144894"/>
                  </a:lnTo>
                  <a:lnTo>
                    <a:pt x="94983" y="133261"/>
                  </a:lnTo>
                  <a:close/>
                </a:path>
                <a:path w="104139" h="728979">
                  <a:moveTo>
                    <a:pt x="96456" y="231838"/>
                  </a:moveTo>
                  <a:lnTo>
                    <a:pt x="91554" y="226936"/>
                  </a:lnTo>
                  <a:lnTo>
                    <a:pt x="85496" y="226936"/>
                  </a:lnTo>
                  <a:lnTo>
                    <a:pt x="63817" y="226936"/>
                  </a:lnTo>
                  <a:lnTo>
                    <a:pt x="63817" y="199212"/>
                  </a:lnTo>
                  <a:lnTo>
                    <a:pt x="58915" y="194297"/>
                  </a:lnTo>
                  <a:lnTo>
                    <a:pt x="46812" y="194297"/>
                  </a:lnTo>
                  <a:lnTo>
                    <a:pt x="41910" y="199199"/>
                  </a:lnTo>
                  <a:lnTo>
                    <a:pt x="41910" y="226936"/>
                  </a:lnTo>
                  <a:lnTo>
                    <a:pt x="14173" y="226936"/>
                  </a:lnTo>
                  <a:lnTo>
                    <a:pt x="9271" y="231838"/>
                  </a:lnTo>
                  <a:lnTo>
                    <a:pt x="9271" y="243954"/>
                  </a:lnTo>
                  <a:lnTo>
                    <a:pt x="14173" y="248856"/>
                  </a:lnTo>
                  <a:lnTo>
                    <a:pt x="41910" y="248856"/>
                  </a:lnTo>
                  <a:lnTo>
                    <a:pt x="41910" y="276580"/>
                  </a:lnTo>
                  <a:lnTo>
                    <a:pt x="46812" y="281495"/>
                  </a:lnTo>
                  <a:lnTo>
                    <a:pt x="58915" y="281495"/>
                  </a:lnTo>
                  <a:lnTo>
                    <a:pt x="63817" y="276593"/>
                  </a:lnTo>
                  <a:lnTo>
                    <a:pt x="63817" y="248856"/>
                  </a:lnTo>
                  <a:lnTo>
                    <a:pt x="91554" y="248856"/>
                  </a:lnTo>
                  <a:lnTo>
                    <a:pt x="96456" y="243954"/>
                  </a:lnTo>
                  <a:lnTo>
                    <a:pt x="96456" y="231838"/>
                  </a:lnTo>
                  <a:close/>
                </a:path>
                <a:path w="104139" h="728979">
                  <a:moveTo>
                    <a:pt x="97929" y="330415"/>
                  </a:moveTo>
                  <a:lnTo>
                    <a:pt x="92837" y="325323"/>
                  </a:lnTo>
                  <a:lnTo>
                    <a:pt x="86550" y="325323"/>
                  </a:lnTo>
                  <a:lnTo>
                    <a:pt x="64046" y="325323"/>
                  </a:lnTo>
                  <a:lnTo>
                    <a:pt x="64046" y="296545"/>
                  </a:lnTo>
                  <a:lnTo>
                    <a:pt x="58953" y="291452"/>
                  </a:lnTo>
                  <a:lnTo>
                    <a:pt x="46393" y="291452"/>
                  </a:lnTo>
                  <a:lnTo>
                    <a:pt x="41300" y="296545"/>
                  </a:lnTo>
                  <a:lnTo>
                    <a:pt x="41300" y="325323"/>
                  </a:lnTo>
                  <a:lnTo>
                    <a:pt x="12522" y="325323"/>
                  </a:lnTo>
                  <a:lnTo>
                    <a:pt x="7429" y="330415"/>
                  </a:lnTo>
                  <a:lnTo>
                    <a:pt x="7429" y="342976"/>
                  </a:lnTo>
                  <a:lnTo>
                    <a:pt x="12522" y="348068"/>
                  </a:lnTo>
                  <a:lnTo>
                    <a:pt x="41300" y="348068"/>
                  </a:lnTo>
                  <a:lnTo>
                    <a:pt x="41300" y="376859"/>
                  </a:lnTo>
                  <a:lnTo>
                    <a:pt x="46393" y="381952"/>
                  </a:lnTo>
                  <a:lnTo>
                    <a:pt x="58953" y="381952"/>
                  </a:lnTo>
                  <a:lnTo>
                    <a:pt x="64046" y="376859"/>
                  </a:lnTo>
                  <a:lnTo>
                    <a:pt x="64046" y="348068"/>
                  </a:lnTo>
                  <a:lnTo>
                    <a:pt x="92824" y="348068"/>
                  </a:lnTo>
                  <a:lnTo>
                    <a:pt x="97917" y="342976"/>
                  </a:lnTo>
                  <a:lnTo>
                    <a:pt x="97929" y="330415"/>
                  </a:lnTo>
                  <a:close/>
                </a:path>
                <a:path w="104139" h="728979">
                  <a:moveTo>
                    <a:pt x="99402" y="429006"/>
                  </a:moveTo>
                  <a:lnTo>
                    <a:pt x="94119" y="423722"/>
                  </a:lnTo>
                  <a:lnTo>
                    <a:pt x="87604" y="423722"/>
                  </a:lnTo>
                  <a:lnTo>
                    <a:pt x="64262" y="423722"/>
                  </a:lnTo>
                  <a:lnTo>
                    <a:pt x="64262" y="393877"/>
                  </a:lnTo>
                  <a:lnTo>
                    <a:pt x="58991" y="388594"/>
                  </a:lnTo>
                  <a:lnTo>
                    <a:pt x="45961" y="388594"/>
                  </a:lnTo>
                  <a:lnTo>
                    <a:pt x="40690" y="393877"/>
                  </a:lnTo>
                  <a:lnTo>
                    <a:pt x="40690" y="423722"/>
                  </a:lnTo>
                  <a:lnTo>
                    <a:pt x="10833" y="423722"/>
                  </a:lnTo>
                  <a:lnTo>
                    <a:pt x="5549" y="429006"/>
                  </a:lnTo>
                  <a:lnTo>
                    <a:pt x="5549" y="442023"/>
                  </a:lnTo>
                  <a:lnTo>
                    <a:pt x="10833" y="447306"/>
                  </a:lnTo>
                  <a:lnTo>
                    <a:pt x="40690" y="447306"/>
                  </a:lnTo>
                  <a:lnTo>
                    <a:pt x="40690" y="477151"/>
                  </a:lnTo>
                  <a:lnTo>
                    <a:pt x="45961" y="482434"/>
                  </a:lnTo>
                  <a:lnTo>
                    <a:pt x="58991" y="482434"/>
                  </a:lnTo>
                  <a:lnTo>
                    <a:pt x="64262" y="477151"/>
                  </a:lnTo>
                  <a:lnTo>
                    <a:pt x="64262" y="447306"/>
                  </a:lnTo>
                  <a:lnTo>
                    <a:pt x="94119" y="447306"/>
                  </a:lnTo>
                  <a:lnTo>
                    <a:pt x="99402" y="442023"/>
                  </a:lnTo>
                  <a:lnTo>
                    <a:pt x="99402" y="429006"/>
                  </a:lnTo>
                  <a:close/>
                </a:path>
                <a:path w="104139" h="728979">
                  <a:moveTo>
                    <a:pt x="103809" y="724560"/>
                  </a:moveTo>
                  <a:lnTo>
                    <a:pt x="101092" y="724560"/>
                  </a:lnTo>
                  <a:lnTo>
                    <a:pt x="101092" y="719480"/>
                  </a:lnTo>
                  <a:lnTo>
                    <a:pt x="64947" y="719480"/>
                  </a:lnTo>
                  <a:lnTo>
                    <a:pt x="64947" y="686460"/>
                  </a:lnTo>
                  <a:lnTo>
                    <a:pt x="62357" y="686460"/>
                  </a:lnTo>
                  <a:lnTo>
                    <a:pt x="62357" y="680110"/>
                  </a:lnTo>
                  <a:lnTo>
                    <a:pt x="64731" y="677722"/>
                  </a:lnTo>
                  <a:lnTo>
                    <a:pt x="64731" y="645756"/>
                  </a:lnTo>
                  <a:lnTo>
                    <a:pt x="96697" y="645756"/>
                  </a:lnTo>
                  <a:lnTo>
                    <a:pt x="102349" y="640105"/>
                  </a:lnTo>
                  <a:lnTo>
                    <a:pt x="102349" y="626173"/>
                  </a:lnTo>
                  <a:lnTo>
                    <a:pt x="96685" y="620509"/>
                  </a:lnTo>
                  <a:lnTo>
                    <a:pt x="89725" y="620509"/>
                  </a:lnTo>
                  <a:lnTo>
                    <a:pt x="64731" y="620509"/>
                  </a:lnTo>
                  <a:lnTo>
                    <a:pt x="64731" y="588543"/>
                  </a:lnTo>
                  <a:lnTo>
                    <a:pt x="59067" y="582891"/>
                  </a:lnTo>
                  <a:lnTo>
                    <a:pt x="64503" y="577456"/>
                  </a:lnTo>
                  <a:lnTo>
                    <a:pt x="64503" y="546544"/>
                  </a:lnTo>
                  <a:lnTo>
                    <a:pt x="95402" y="546544"/>
                  </a:lnTo>
                  <a:lnTo>
                    <a:pt x="100876" y="541083"/>
                  </a:lnTo>
                  <a:lnTo>
                    <a:pt x="100876" y="527583"/>
                  </a:lnTo>
                  <a:lnTo>
                    <a:pt x="95402" y="522122"/>
                  </a:lnTo>
                  <a:lnTo>
                    <a:pt x="88658" y="522122"/>
                  </a:lnTo>
                  <a:lnTo>
                    <a:pt x="64503" y="522122"/>
                  </a:lnTo>
                  <a:lnTo>
                    <a:pt x="64503" y="491210"/>
                  </a:lnTo>
                  <a:lnTo>
                    <a:pt x="59029" y="485749"/>
                  </a:lnTo>
                  <a:lnTo>
                    <a:pt x="45542" y="485749"/>
                  </a:lnTo>
                  <a:lnTo>
                    <a:pt x="40081" y="491210"/>
                  </a:lnTo>
                  <a:lnTo>
                    <a:pt x="40081" y="522122"/>
                  </a:lnTo>
                  <a:lnTo>
                    <a:pt x="9169" y="522122"/>
                  </a:lnTo>
                  <a:lnTo>
                    <a:pt x="3695" y="527583"/>
                  </a:lnTo>
                  <a:lnTo>
                    <a:pt x="3695" y="541083"/>
                  </a:lnTo>
                  <a:lnTo>
                    <a:pt x="9169" y="546544"/>
                  </a:lnTo>
                  <a:lnTo>
                    <a:pt x="40081" y="546544"/>
                  </a:lnTo>
                  <a:lnTo>
                    <a:pt x="40081" y="577456"/>
                  </a:lnTo>
                  <a:lnTo>
                    <a:pt x="45516" y="582891"/>
                  </a:lnTo>
                  <a:lnTo>
                    <a:pt x="45135" y="582891"/>
                  </a:lnTo>
                  <a:lnTo>
                    <a:pt x="39471" y="588556"/>
                  </a:lnTo>
                  <a:lnTo>
                    <a:pt x="39471" y="620509"/>
                  </a:lnTo>
                  <a:lnTo>
                    <a:pt x="7505" y="620509"/>
                  </a:lnTo>
                  <a:lnTo>
                    <a:pt x="1854" y="626173"/>
                  </a:lnTo>
                  <a:lnTo>
                    <a:pt x="1854" y="640105"/>
                  </a:lnTo>
                  <a:lnTo>
                    <a:pt x="7518" y="645756"/>
                  </a:lnTo>
                  <a:lnTo>
                    <a:pt x="39471" y="645756"/>
                  </a:lnTo>
                  <a:lnTo>
                    <a:pt x="39471" y="677722"/>
                  </a:lnTo>
                  <a:lnTo>
                    <a:pt x="41859" y="680110"/>
                  </a:lnTo>
                  <a:lnTo>
                    <a:pt x="41452" y="680110"/>
                  </a:lnTo>
                  <a:lnTo>
                    <a:pt x="41452" y="686460"/>
                  </a:lnTo>
                  <a:lnTo>
                    <a:pt x="38862" y="686460"/>
                  </a:lnTo>
                  <a:lnTo>
                    <a:pt x="38862" y="719480"/>
                  </a:lnTo>
                  <a:lnTo>
                    <a:pt x="2717" y="719480"/>
                  </a:lnTo>
                  <a:lnTo>
                    <a:pt x="2717" y="724560"/>
                  </a:lnTo>
                  <a:lnTo>
                    <a:pt x="0" y="724560"/>
                  </a:lnTo>
                  <a:lnTo>
                    <a:pt x="0" y="728370"/>
                  </a:lnTo>
                  <a:lnTo>
                    <a:pt x="103809" y="728370"/>
                  </a:lnTo>
                  <a:lnTo>
                    <a:pt x="103809" y="72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7" name="object 4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9697" y="9461925"/>
              <a:ext cx="77190" cy="77189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41536" y="9364769"/>
              <a:ext cx="73882" cy="73882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43392" y="9267625"/>
              <a:ext cx="70550" cy="70550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645250" y="9170475"/>
              <a:ext cx="67222" cy="672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7093" y="9073325"/>
              <a:ext cx="63902" cy="63895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3648964" y="8781897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57607" y="23202"/>
                  </a:moveTo>
                  <a:lnTo>
                    <a:pt x="54584" y="20180"/>
                  </a:lnTo>
                  <a:lnTo>
                    <a:pt x="50838" y="20180"/>
                  </a:lnTo>
                  <a:lnTo>
                    <a:pt x="37439" y="20180"/>
                  </a:lnTo>
                  <a:lnTo>
                    <a:pt x="37439" y="3035"/>
                  </a:lnTo>
                  <a:lnTo>
                    <a:pt x="34404" y="0"/>
                  </a:lnTo>
                  <a:lnTo>
                    <a:pt x="26924" y="0"/>
                  </a:lnTo>
                  <a:lnTo>
                    <a:pt x="23888" y="3035"/>
                  </a:lnTo>
                  <a:lnTo>
                    <a:pt x="23888" y="20180"/>
                  </a:lnTo>
                  <a:lnTo>
                    <a:pt x="6743" y="20180"/>
                  </a:lnTo>
                  <a:lnTo>
                    <a:pt x="3708" y="23202"/>
                  </a:lnTo>
                  <a:lnTo>
                    <a:pt x="3708" y="30683"/>
                  </a:lnTo>
                  <a:lnTo>
                    <a:pt x="6743" y="33718"/>
                  </a:lnTo>
                  <a:lnTo>
                    <a:pt x="23888" y="33718"/>
                  </a:lnTo>
                  <a:lnTo>
                    <a:pt x="23888" y="50863"/>
                  </a:lnTo>
                  <a:lnTo>
                    <a:pt x="26924" y="53898"/>
                  </a:lnTo>
                  <a:lnTo>
                    <a:pt x="34404" y="53898"/>
                  </a:lnTo>
                  <a:lnTo>
                    <a:pt x="37439" y="50863"/>
                  </a:lnTo>
                  <a:lnTo>
                    <a:pt x="37439" y="33718"/>
                  </a:lnTo>
                  <a:lnTo>
                    <a:pt x="54584" y="33718"/>
                  </a:lnTo>
                  <a:lnTo>
                    <a:pt x="57607" y="30683"/>
                  </a:lnTo>
                  <a:lnTo>
                    <a:pt x="57607" y="23202"/>
                  </a:lnTo>
                  <a:close/>
                </a:path>
                <a:path w="60960" h="255270">
                  <a:moveTo>
                    <a:pt x="59080" y="121780"/>
                  </a:moveTo>
                  <a:lnTo>
                    <a:pt x="55867" y="118567"/>
                  </a:lnTo>
                  <a:lnTo>
                    <a:pt x="51892" y="118567"/>
                  </a:lnTo>
                  <a:lnTo>
                    <a:pt x="37655" y="118567"/>
                  </a:lnTo>
                  <a:lnTo>
                    <a:pt x="37655" y="100368"/>
                  </a:lnTo>
                  <a:lnTo>
                    <a:pt x="34429" y="97142"/>
                  </a:lnTo>
                  <a:lnTo>
                    <a:pt x="26492" y="97142"/>
                  </a:lnTo>
                  <a:lnTo>
                    <a:pt x="23279" y="100368"/>
                  </a:lnTo>
                  <a:lnTo>
                    <a:pt x="23279" y="118567"/>
                  </a:lnTo>
                  <a:lnTo>
                    <a:pt x="5067" y="118567"/>
                  </a:lnTo>
                  <a:lnTo>
                    <a:pt x="1854" y="121780"/>
                  </a:lnTo>
                  <a:lnTo>
                    <a:pt x="1854" y="129730"/>
                  </a:lnTo>
                  <a:lnTo>
                    <a:pt x="5067" y="132943"/>
                  </a:lnTo>
                  <a:lnTo>
                    <a:pt x="23279" y="132943"/>
                  </a:lnTo>
                  <a:lnTo>
                    <a:pt x="23279" y="151155"/>
                  </a:lnTo>
                  <a:lnTo>
                    <a:pt x="26492" y="154368"/>
                  </a:lnTo>
                  <a:lnTo>
                    <a:pt x="34429" y="154368"/>
                  </a:lnTo>
                  <a:lnTo>
                    <a:pt x="37655" y="151155"/>
                  </a:lnTo>
                  <a:lnTo>
                    <a:pt x="37655" y="132943"/>
                  </a:lnTo>
                  <a:lnTo>
                    <a:pt x="55854" y="132943"/>
                  </a:lnTo>
                  <a:lnTo>
                    <a:pt x="59080" y="129730"/>
                  </a:lnTo>
                  <a:lnTo>
                    <a:pt x="59080" y="121780"/>
                  </a:lnTo>
                  <a:close/>
                </a:path>
                <a:path w="60960" h="255270">
                  <a:moveTo>
                    <a:pt x="60553" y="220370"/>
                  </a:moveTo>
                  <a:lnTo>
                    <a:pt x="57150" y="216966"/>
                  </a:lnTo>
                  <a:lnTo>
                    <a:pt x="52946" y="216966"/>
                  </a:lnTo>
                  <a:lnTo>
                    <a:pt x="37884" y="216966"/>
                  </a:lnTo>
                  <a:lnTo>
                    <a:pt x="37884" y="197700"/>
                  </a:lnTo>
                  <a:lnTo>
                    <a:pt x="34480" y="194297"/>
                  </a:lnTo>
                  <a:lnTo>
                    <a:pt x="26073" y="194297"/>
                  </a:lnTo>
                  <a:lnTo>
                    <a:pt x="22669" y="197700"/>
                  </a:lnTo>
                  <a:lnTo>
                    <a:pt x="22669" y="216966"/>
                  </a:lnTo>
                  <a:lnTo>
                    <a:pt x="3403" y="216966"/>
                  </a:lnTo>
                  <a:lnTo>
                    <a:pt x="0" y="220370"/>
                  </a:lnTo>
                  <a:lnTo>
                    <a:pt x="0" y="228777"/>
                  </a:lnTo>
                  <a:lnTo>
                    <a:pt x="3403" y="232181"/>
                  </a:lnTo>
                  <a:lnTo>
                    <a:pt x="22669" y="232181"/>
                  </a:lnTo>
                  <a:lnTo>
                    <a:pt x="22669" y="251447"/>
                  </a:lnTo>
                  <a:lnTo>
                    <a:pt x="26073" y="254850"/>
                  </a:lnTo>
                  <a:lnTo>
                    <a:pt x="34480" y="254850"/>
                  </a:lnTo>
                  <a:lnTo>
                    <a:pt x="37884" y="251447"/>
                  </a:lnTo>
                  <a:lnTo>
                    <a:pt x="37884" y="232181"/>
                  </a:lnTo>
                  <a:lnTo>
                    <a:pt x="57150" y="232181"/>
                  </a:lnTo>
                  <a:lnTo>
                    <a:pt x="60553" y="228777"/>
                  </a:lnTo>
                  <a:lnTo>
                    <a:pt x="60553" y="22037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3" name="object 413"/>
          <p:cNvSpPr/>
          <p:nvPr/>
        </p:nvSpPr>
        <p:spPr>
          <a:xfrm>
            <a:off x="3654521" y="86847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4231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656377" y="85875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1318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658241" y="849043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3" y="41455"/>
                </a:lnTo>
                <a:lnTo>
                  <a:pt x="16443" y="27479"/>
                </a:lnTo>
                <a:lnTo>
                  <a:pt x="2473" y="27479"/>
                </a:lnTo>
                <a:lnTo>
                  <a:pt x="0" y="25012"/>
                </a:lnTo>
                <a:lnTo>
                  <a:pt x="0" y="18916"/>
                </a:lnTo>
                <a:lnTo>
                  <a:pt x="2467" y="16443"/>
                </a:lnTo>
                <a:lnTo>
                  <a:pt x="16443" y="16443"/>
                </a:lnTo>
                <a:lnTo>
                  <a:pt x="16443" y="2473"/>
                </a:lnTo>
                <a:lnTo>
                  <a:pt x="18910" y="0"/>
                </a:lnTo>
                <a:lnTo>
                  <a:pt x="25005" y="0"/>
                </a:lnTo>
                <a:lnTo>
                  <a:pt x="27479" y="2467"/>
                </a:lnTo>
                <a:lnTo>
                  <a:pt x="27479" y="16443"/>
                </a:lnTo>
                <a:lnTo>
                  <a:pt x="38404" y="16443"/>
                </a:lnTo>
                <a:lnTo>
                  <a:pt x="41448" y="16443"/>
                </a:lnTo>
                <a:lnTo>
                  <a:pt x="43922" y="18910"/>
                </a:lnTo>
                <a:lnTo>
                  <a:pt x="43922" y="25006"/>
                </a:lnTo>
                <a:lnTo>
                  <a:pt x="41455" y="27479"/>
                </a:lnTo>
                <a:lnTo>
                  <a:pt x="27479" y="27479"/>
                </a:lnTo>
                <a:lnTo>
                  <a:pt x="27479" y="41449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660099" y="8393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5490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2"/>
                </a:lnTo>
                <a:lnTo>
                  <a:pt x="25392" y="25392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7" name="object 417"/>
          <p:cNvGrpSpPr/>
          <p:nvPr/>
        </p:nvGrpSpPr>
        <p:grpSpPr>
          <a:xfrm>
            <a:off x="3830356" y="8709377"/>
            <a:ext cx="100965" cy="1577975"/>
            <a:chOff x="3830356" y="8709377"/>
            <a:chExt cx="100965" cy="1577975"/>
          </a:xfrm>
        </p:grpSpPr>
        <p:sp>
          <p:nvSpPr>
            <p:cNvPr id="418" name="object 418"/>
            <p:cNvSpPr/>
            <p:nvPr/>
          </p:nvSpPr>
          <p:spPr>
            <a:xfrm>
              <a:off x="3830345" y="9441408"/>
              <a:ext cx="100965" cy="845819"/>
            </a:xfrm>
            <a:custGeom>
              <a:avLst/>
              <a:gdLst/>
              <a:ahLst/>
              <a:cxnLst/>
              <a:rect l="l" t="t" r="r" b="b"/>
              <a:pathLst>
                <a:path w="100964" h="845820">
                  <a:moveTo>
                    <a:pt x="88722" y="42075"/>
                  </a:moveTo>
                  <a:lnTo>
                    <a:pt x="88709" y="31813"/>
                  </a:lnTo>
                  <a:lnTo>
                    <a:pt x="84556" y="27660"/>
                  </a:lnTo>
                  <a:lnTo>
                    <a:pt x="79438" y="27660"/>
                  </a:lnTo>
                  <a:lnTo>
                    <a:pt x="61061" y="27660"/>
                  </a:lnTo>
                  <a:lnTo>
                    <a:pt x="61061" y="4165"/>
                  </a:lnTo>
                  <a:lnTo>
                    <a:pt x="56908" y="0"/>
                  </a:lnTo>
                  <a:lnTo>
                    <a:pt x="46647" y="0"/>
                  </a:lnTo>
                  <a:lnTo>
                    <a:pt x="42494" y="4165"/>
                  </a:lnTo>
                  <a:lnTo>
                    <a:pt x="42494" y="27660"/>
                  </a:lnTo>
                  <a:lnTo>
                    <a:pt x="18999" y="27660"/>
                  </a:lnTo>
                  <a:lnTo>
                    <a:pt x="14833" y="31813"/>
                  </a:lnTo>
                  <a:lnTo>
                    <a:pt x="14833" y="42075"/>
                  </a:lnTo>
                  <a:lnTo>
                    <a:pt x="18986" y="46228"/>
                  </a:lnTo>
                  <a:lnTo>
                    <a:pt x="42494" y="46228"/>
                  </a:lnTo>
                  <a:lnTo>
                    <a:pt x="42494" y="69723"/>
                  </a:lnTo>
                  <a:lnTo>
                    <a:pt x="46647" y="73888"/>
                  </a:lnTo>
                  <a:lnTo>
                    <a:pt x="56908" y="73888"/>
                  </a:lnTo>
                  <a:lnTo>
                    <a:pt x="61061" y="69735"/>
                  </a:lnTo>
                  <a:lnTo>
                    <a:pt x="61061" y="46228"/>
                  </a:lnTo>
                  <a:lnTo>
                    <a:pt x="84556" y="46228"/>
                  </a:lnTo>
                  <a:lnTo>
                    <a:pt x="88722" y="42075"/>
                  </a:lnTo>
                  <a:close/>
                </a:path>
                <a:path w="100964" h="845820">
                  <a:moveTo>
                    <a:pt x="90182" y="124752"/>
                  </a:moveTo>
                  <a:lnTo>
                    <a:pt x="85839" y="120408"/>
                  </a:lnTo>
                  <a:lnTo>
                    <a:pt x="80479" y="120408"/>
                  </a:lnTo>
                  <a:lnTo>
                    <a:pt x="61277" y="120408"/>
                  </a:lnTo>
                  <a:lnTo>
                    <a:pt x="61277" y="95859"/>
                  </a:lnTo>
                  <a:lnTo>
                    <a:pt x="56934" y="91516"/>
                  </a:lnTo>
                  <a:lnTo>
                    <a:pt x="46228" y="91516"/>
                  </a:lnTo>
                  <a:lnTo>
                    <a:pt x="41884" y="95859"/>
                  </a:lnTo>
                  <a:lnTo>
                    <a:pt x="41884" y="120408"/>
                  </a:lnTo>
                  <a:lnTo>
                    <a:pt x="17322" y="120408"/>
                  </a:lnTo>
                  <a:lnTo>
                    <a:pt x="12992" y="124752"/>
                  </a:lnTo>
                  <a:lnTo>
                    <a:pt x="12992" y="135458"/>
                  </a:lnTo>
                  <a:lnTo>
                    <a:pt x="17335" y="139801"/>
                  </a:lnTo>
                  <a:lnTo>
                    <a:pt x="41884" y="139801"/>
                  </a:lnTo>
                  <a:lnTo>
                    <a:pt x="41884" y="164363"/>
                  </a:lnTo>
                  <a:lnTo>
                    <a:pt x="46228" y="168706"/>
                  </a:lnTo>
                  <a:lnTo>
                    <a:pt x="56946" y="168706"/>
                  </a:lnTo>
                  <a:lnTo>
                    <a:pt x="61277" y="164363"/>
                  </a:lnTo>
                  <a:lnTo>
                    <a:pt x="61277" y="139801"/>
                  </a:lnTo>
                  <a:lnTo>
                    <a:pt x="85839" y="139801"/>
                  </a:lnTo>
                  <a:lnTo>
                    <a:pt x="90182" y="135458"/>
                  </a:lnTo>
                  <a:lnTo>
                    <a:pt x="90182" y="124752"/>
                  </a:lnTo>
                  <a:close/>
                </a:path>
                <a:path w="100964" h="845820">
                  <a:moveTo>
                    <a:pt x="91655" y="217690"/>
                  </a:moveTo>
                  <a:lnTo>
                    <a:pt x="87134" y="213169"/>
                  </a:lnTo>
                  <a:lnTo>
                    <a:pt x="81534" y="213169"/>
                  </a:lnTo>
                  <a:lnTo>
                    <a:pt x="61518" y="213169"/>
                  </a:lnTo>
                  <a:lnTo>
                    <a:pt x="61518" y="187553"/>
                  </a:lnTo>
                  <a:lnTo>
                    <a:pt x="56984" y="183019"/>
                  </a:lnTo>
                  <a:lnTo>
                    <a:pt x="45808" y="183019"/>
                  </a:lnTo>
                  <a:lnTo>
                    <a:pt x="41275" y="187553"/>
                  </a:lnTo>
                  <a:lnTo>
                    <a:pt x="41275" y="213169"/>
                  </a:lnTo>
                  <a:lnTo>
                    <a:pt x="15659" y="213169"/>
                  </a:lnTo>
                  <a:lnTo>
                    <a:pt x="11137" y="217690"/>
                  </a:lnTo>
                  <a:lnTo>
                    <a:pt x="11137" y="228866"/>
                  </a:lnTo>
                  <a:lnTo>
                    <a:pt x="15659" y="233400"/>
                  </a:lnTo>
                  <a:lnTo>
                    <a:pt x="41275" y="233400"/>
                  </a:lnTo>
                  <a:lnTo>
                    <a:pt x="41275" y="259016"/>
                  </a:lnTo>
                  <a:lnTo>
                    <a:pt x="45808" y="263537"/>
                  </a:lnTo>
                  <a:lnTo>
                    <a:pt x="56984" y="263537"/>
                  </a:lnTo>
                  <a:lnTo>
                    <a:pt x="61518" y="259016"/>
                  </a:lnTo>
                  <a:lnTo>
                    <a:pt x="61518" y="233400"/>
                  </a:lnTo>
                  <a:lnTo>
                    <a:pt x="87134" y="233400"/>
                  </a:lnTo>
                  <a:lnTo>
                    <a:pt x="91655" y="228866"/>
                  </a:lnTo>
                  <a:lnTo>
                    <a:pt x="91655" y="217690"/>
                  </a:lnTo>
                  <a:close/>
                </a:path>
                <a:path w="100964" h="845820">
                  <a:moveTo>
                    <a:pt x="93129" y="310629"/>
                  </a:moveTo>
                  <a:lnTo>
                    <a:pt x="88417" y="305904"/>
                  </a:lnTo>
                  <a:lnTo>
                    <a:pt x="82600" y="305904"/>
                  </a:lnTo>
                  <a:lnTo>
                    <a:pt x="61747" y="305904"/>
                  </a:lnTo>
                  <a:lnTo>
                    <a:pt x="61747" y="279234"/>
                  </a:lnTo>
                  <a:lnTo>
                    <a:pt x="57023" y="274523"/>
                  </a:lnTo>
                  <a:lnTo>
                    <a:pt x="45389" y="274523"/>
                  </a:lnTo>
                  <a:lnTo>
                    <a:pt x="40665" y="279234"/>
                  </a:lnTo>
                  <a:lnTo>
                    <a:pt x="40665" y="305904"/>
                  </a:lnTo>
                  <a:lnTo>
                    <a:pt x="13995" y="305904"/>
                  </a:lnTo>
                  <a:lnTo>
                    <a:pt x="9271" y="310629"/>
                  </a:lnTo>
                  <a:lnTo>
                    <a:pt x="9271" y="322262"/>
                  </a:lnTo>
                  <a:lnTo>
                    <a:pt x="13995" y="326986"/>
                  </a:lnTo>
                  <a:lnTo>
                    <a:pt x="40665" y="326986"/>
                  </a:lnTo>
                  <a:lnTo>
                    <a:pt x="40665" y="353656"/>
                  </a:lnTo>
                  <a:lnTo>
                    <a:pt x="45389" y="358381"/>
                  </a:lnTo>
                  <a:lnTo>
                    <a:pt x="57023" y="358381"/>
                  </a:lnTo>
                  <a:lnTo>
                    <a:pt x="61747" y="353656"/>
                  </a:lnTo>
                  <a:lnTo>
                    <a:pt x="61747" y="326986"/>
                  </a:lnTo>
                  <a:lnTo>
                    <a:pt x="88417" y="326986"/>
                  </a:lnTo>
                  <a:lnTo>
                    <a:pt x="93129" y="322262"/>
                  </a:lnTo>
                  <a:lnTo>
                    <a:pt x="93129" y="310629"/>
                  </a:lnTo>
                  <a:close/>
                </a:path>
                <a:path w="100964" h="845820">
                  <a:moveTo>
                    <a:pt x="94602" y="403567"/>
                  </a:moveTo>
                  <a:lnTo>
                    <a:pt x="89700" y="398665"/>
                  </a:lnTo>
                  <a:lnTo>
                    <a:pt x="83642" y="398665"/>
                  </a:lnTo>
                  <a:lnTo>
                    <a:pt x="61963" y="398665"/>
                  </a:lnTo>
                  <a:lnTo>
                    <a:pt x="61963" y="370941"/>
                  </a:lnTo>
                  <a:lnTo>
                    <a:pt x="57061" y="366026"/>
                  </a:lnTo>
                  <a:lnTo>
                    <a:pt x="44958" y="366026"/>
                  </a:lnTo>
                  <a:lnTo>
                    <a:pt x="40055" y="370928"/>
                  </a:lnTo>
                  <a:lnTo>
                    <a:pt x="40055" y="398665"/>
                  </a:lnTo>
                  <a:lnTo>
                    <a:pt x="12319" y="398665"/>
                  </a:lnTo>
                  <a:lnTo>
                    <a:pt x="7416" y="403567"/>
                  </a:lnTo>
                  <a:lnTo>
                    <a:pt x="7416" y="415683"/>
                  </a:lnTo>
                  <a:lnTo>
                    <a:pt x="12319" y="420585"/>
                  </a:lnTo>
                  <a:lnTo>
                    <a:pt x="40055" y="420585"/>
                  </a:lnTo>
                  <a:lnTo>
                    <a:pt x="40055" y="448310"/>
                  </a:lnTo>
                  <a:lnTo>
                    <a:pt x="44958" y="453212"/>
                  </a:lnTo>
                  <a:lnTo>
                    <a:pt x="57061" y="453212"/>
                  </a:lnTo>
                  <a:lnTo>
                    <a:pt x="61963" y="448310"/>
                  </a:lnTo>
                  <a:lnTo>
                    <a:pt x="61963" y="420585"/>
                  </a:lnTo>
                  <a:lnTo>
                    <a:pt x="89700" y="420585"/>
                  </a:lnTo>
                  <a:lnTo>
                    <a:pt x="94602" y="415683"/>
                  </a:lnTo>
                  <a:lnTo>
                    <a:pt x="94602" y="403567"/>
                  </a:lnTo>
                  <a:close/>
                </a:path>
                <a:path w="100964" h="845820">
                  <a:moveTo>
                    <a:pt x="96075" y="496506"/>
                  </a:moveTo>
                  <a:lnTo>
                    <a:pt x="90982" y="491413"/>
                  </a:lnTo>
                  <a:lnTo>
                    <a:pt x="84696" y="491413"/>
                  </a:lnTo>
                  <a:lnTo>
                    <a:pt x="62191" y="491413"/>
                  </a:lnTo>
                  <a:lnTo>
                    <a:pt x="62191" y="462622"/>
                  </a:lnTo>
                  <a:lnTo>
                    <a:pt x="57099" y="457530"/>
                  </a:lnTo>
                  <a:lnTo>
                    <a:pt x="44551" y="457530"/>
                  </a:lnTo>
                  <a:lnTo>
                    <a:pt x="39458" y="462622"/>
                  </a:lnTo>
                  <a:lnTo>
                    <a:pt x="39458" y="491413"/>
                  </a:lnTo>
                  <a:lnTo>
                    <a:pt x="10668" y="491413"/>
                  </a:lnTo>
                  <a:lnTo>
                    <a:pt x="5575" y="496506"/>
                  </a:lnTo>
                  <a:lnTo>
                    <a:pt x="5575" y="509066"/>
                  </a:lnTo>
                  <a:lnTo>
                    <a:pt x="10668" y="514159"/>
                  </a:lnTo>
                  <a:lnTo>
                    <a:pt x="39458" y="514159"/>
                  </a:lnTo>
                  <a:lnTo>
                    <a:pt x="39458" y="542937"/>
                  </a:lnTo>
                  <a:lnTo>
                    <a:pt x="44551" y="548030"/>
                  </a:lnTo>
                  <a:lnTo>
                    <a:pt x="57099" y="548030"/>
                  </a:lnTo>
                  <a:lnTo>
                    <a:pt x="62191" y="542937"/>
                  </a:lnTo>
                  <a:lnTo>
                    <a:pt x="62191" y="514159"/>
                  </a:lnTo>
                  <a:lnTo>
                    <a:pt x="90982" y="514159"/>
                  </a:lnTo>
                  <a:lnTo>
                    <a:pt x="96075" y="509066"/>
                  </a:lnTo>
                  <a:lnTo>
                    <a:pt x="96075" y="496506"/>
                  </a:lnTo>
                  <a:close/>
                </a:path>
                <a:path w="100964" h="845820">
                  <a:moveTo>
                    <a:pt x="100495" y="775322"/>
                  </a:moveTo>
                  <a:lnTo>
                    <a:pt x="94843" y="769658"/>
                  </a:lnTo>
                  <a:lnTo>
                    <a:pt x="87858" y="769658"/>
                  </a:lnTo>
                  <a:lnTo>
                    <a:pt x="62877" y="769658"/>
                  </a:lnTo>
                  <a:lnTo>
                    <a:pt x="62877" y="737692"/>
                  </a:lnTo>
                  <a:lnTo>
                    <a:pt x="60032" y="734860"/>
                  </a:lnTo>
                  <a:lnTo>
                    <a:pt x="62649" y="732243"/>
                  </a:lnTo>
                  <a:lnTo>
                    <a:pt x="62649" y="701332"/>
                  </a:lnTo>
                  <a:lnTo>
                    <a:pt x="93560" y="701332"/>
                  </a:lnTo>
                  <a:lnTo>
                    <a:pt x="99021" y="695871"/>
                  </a:lnTo>
                  <a:lnTo>
                    <a:pt x="99021" y="682383"/>
                  </a:lnTo>
                  <a:lnTo>
                    <a:pt x="93548" y="676910"/>
                  </a:lnTo>
                  <a:lnTo>
                    <a:pt x="86817" y="676910"/>
                  </a:lnTo>
                  <a:lnTo>
                    <a:pt x="62649" y="676910"/>
                  </a:lnTo>
                  <a:lnTo>
                    <a:pt x="62649" y="645998"/>
                  </a:lnTo>
                  <a:lnTo>
                    <a:pt x="58331" y="641680"/>
                  </a:lnTo>
                  <a:lnTo>
                    <a:pt x="62420" y="637590"/>
                  </a:lnTo>
                  <a:lnTo>
                    <a:pt x="62420" y="607745"/>
                  </a:lnTo>
                  <a:lnTo>
                    <a:pt x="92265" y="607745"/>
                  </a:lnTo>
                  <a:lnTo>
                    <a:pt x="97548" y="602462"/>
                  </a:lnTo>
                  <a:lnTo>
                    <a:pt x="97548" y="589445"/>
                  </a:lnTo>
                  <a:lnTo>
                    <a:pt x="92265" y="584161"/>
                  </a:lnTo>
                  <a:lnTo>
                    <a:pt x="85763" y="584161"/>
                  </a:lnTo>
                  <a:lnTo>
                    <a:pt x="62420" y="584161"/>
                  </a:lnTo>
                  <a:lnTo>
                    <a:pt x="62420" y="554316"/>
                  </a:lnTo>
                  <a:lnTo>
                    <a:pt x="57137" y="549033"/>
                  </a:lnTo>
                  <a:lnTo>
                    <a:pt x="44119" y="549033"/>
                  </a:lnTo>
                  <a:lnTo>
                    <a:pt x="38836" y="554316"/>
                  </a:lnTo>
                  <a:lnTo>
                    <a:pt x="38836" y="584161"/>
                  </a:lnTo>
                  <a:lnTo>
                    <a:pt x="8991" y="584161"/>
                  </a:lnTo>
                  <a:lnTo>
                    <a:pt x="3708" y="589445"/>
                  </a:lnTo>
                  <a:lnTo>
                    <a:pt x="3708" y="602462"/>
                  </a:lnTo>
                  <a:lnTo>
                    <a:pt x="8991" y="607745"/>
                  </a:lnTo>
                  <a:lnTo>
                    <a:pt x="38836" y="607745"/>
                  </a:lnTo>
                  <a:lnTo>
                    <a:pt x="38836" y="637590"/>
                  </a:lnTo>
                  <a:lnTo>
                    <a:pt x="42735" y="641489"/>
                  </a:lnTo>
                  <a:lnTo>
                    <a:pt x="38227" y="645998"/>
                  </a:lnTo>
                  <a:lnTo>
                    <a:pt x="38227" y="676910"/>
                  </a:lnTo>
                  <a:lnTo>
                    <a:pt x="7315" y="676910"/>
                  </a:lnTo>
                  <a:lnTo>
                    <a:pt x="1854" y="682383"/>
                  </a:lnTo>
                  <a:lnTo>
                    <a:pt x="1854" y="695871"/>
                  </a:lnTo>
                  <a:lnTo>
                    <a:pt x="7315" y="701332"/>
                  </a:lnTo>
                  <a:lnTo>
                    <a:pt x="38227" y="701332"/>
                  </a:lnTo>
                  <a:lnTo>
                    <a:pt x="38227" y="732243"/>
                  </a:lnTo>
                  <a:lnTo>
                    <a:pt x="40640" y="734669"/>
                  </a:lnTo>
                  <a:lnTo>
                    <a:pt x="37617" y="737704"/>
                  </a:lnTo>
                  <a:lnTo>
                    <a:pt x="37617" y="769658"/>
                  </a:lnTo>
                  <a:lnTo>
                    <a:pt x="5651" y="769658"/>
                  </a:lnTo>
                  <a:lnTo>
                    <a:pt x="0" y="775322"/>
                  </a:lnTo>
                  <a:lnTo>
                    <a:pt x="0" y="789254"/>
                  </a:lnTo>
                  <a:lnTo>
                    <a:pt x="5664" y="794905"/>
                  </a:lnTo>
                  <a:lnTo>
                    <a:pt x="37617" y="794905"/>
                  </a:lnTo>
                  <a:lnTo>
                    <a:pt x="37617" y="826871"/>
                  </a:lnTo>
                  <a:lnTo>
                    <a:pt x="38569" y="827824"/>
                  </a:lnTo>
                  <a:lnTo>
                    <a:pt x="37007" y="829386"/>
                  </a:lnTo>
                  <a:lnTo>
                    <a:pt x="37007" y="845591"/>
                  </a:lnTo>
                  <a:lnTo>
                    <a:pt x="63106" y="845591"/>
                  </a:lnTo>
                  <a:lnTo>
                    <a:pt x="63106" y="829386"/>
                  </a:lnTo>
                  <a:lnTo>
                    <a:pt x="61734" y="828014"/>
                  </a:lnTo>
                  <a:lnTo>
                    <a:pt x="62877" y="826871"/>
                  </a:lnTo>
                  <a:lnTo>
                    <a:pt x="62877" y="794905"/>
                  </a:lnTo>
                  <a:lnTo>
                    <a:pt x="94843" y="794905"/>
                  </a:lnTo>
                  <a:lnTo>
                    <a:pt x="100495" y="789254"/>
                  </a:lnTo>
                  <a:lnTo>
                    <a:pt x="100495" y="77532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9" name="object 4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847042" y="9349907"/>
              <a:ext cx="70550" cy="70550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8900" y="9258400"/>
              <a:ext cx="67215" cy="67216"/>
            </a:xfrm>
            <a:prstGeom prst="rect">
              <a:avLst/>
            </a:prstGeom>
          </p:spPr>
        </p:pic>
        <p:pic>
          <p:nvPicPr>
            <p:cNvPr id="421" name="object 4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0737" y="9166893"/>
              <a:ext cx="63902" cy="63895"/>
            </a:xfrm>
            <a:prstGeom prst="rect">
              <a:avLst/>
            </a:prstGeom>
          </p:spPr>
        </p:pic>
        <p:sp>
          <p:nvSpPr>
            <p:cNvPr id="422" name="object 422"/>
            <p:cNvSpPr/>
            <p:nvPr/>
          </p:nvSpPr>
          <p:spPr>
            <a:xfrm>
              <a:off x="3852608" y="8709380"/>
              <a:ext cx="60960" cy="426720"/>
            </a:xfrm>
            <a:custGeom>
              <a:avLst/>
              <a:gdLst/>
              <a:ahLst/>
              <a:cxnLst/>
              <a:rect l="l" t="t" r="r" b="b"/>
              <a:pathLst>
                <a:path w="60960" h="426720">
                  <a:moveTo>
                    <a:pt x="54673" y="20345"/>
                  </a:moveTo>
                  <a:lnTo>
                    <a:pt x="52006" y="17691"/>
                  </a:lnTo>
                  <a:lnTo>
                    <a:pt x="48729" y="17691"/>
                  </a:lnTo>
                  <a:lnTo>
                    <a:pt x="36982" y="17691"/>
                  </a:lnTo>
                  <a:lnTo>
                    <a:pt x="36982" y="2667"/>
                  </a:lnTo>
                  <a:lnTo>
                    <a:pt x="34328" y="0"/>
                  </a:lnTo>
                  <a:lnTo>
                    <a:pt x="27762" y="0"/>
                  </a:lnTo>
                  <a:lnTo>
                    <a:pt x="25107" y="2667"/>
                  </a:lnTo>
                  <a:lnTo>
                    <a:pt x="25107" y="17691"/>
                  </a:lnTo>
                  <a:lnTo>
                    <a:pt x="10071" y="17691"/>
                  </a:lnTo>
                  <a:lnTo>
                    <a:pt x="7416" y="20345"/>
                  </a:lnTo>
                  <a:lnTo>
                    <a:pt x="7416" y="26911"/>
                  </a:lnTo>
                  <a:lnTo>
                    <a:pt x="10071" y="29565"/>
                  </a:lnTo>
                  <a:lnTo>
                    <a:pt x="25107" y="29565"/>
                  </a:lnTo>
                  <a:lnTo>
                    <a:pt x="25107" y="44602"/>
                  </a:lnTo>
                  <a:lnTo>
                    <a:pt x="27762" y="47256"/>
                  </a:lnTo>
                  <a:lnTo>
                    <a:pt x="34328" y="47256"/>
                  </a:lnTo>
                  <a:lnTo>
                    <a:pt x="36982" y="44602"/>
                  </a:lnTo>
                  <a:lnTo>
                    <a:pt x="36982" y="29565"/>
                  </a:lnTo>
                  <a:lnTo>
                    <a:pt x="52006" y="29565"/>
                  </a:lnTo>
                  <a:lnTo>
                    <a:pt x="54673" y="26911"/>
                  </a:lnTo>
                  <a:lnTo>
                    <a:pt x="54673" y="20345"/>
                  </a:lnTo>
                  <a:close/>
                </a:path>
                <a:path w="60960" h="426720">
                  <a:moveTo>
                    <a:pt x="56146" y="120307"/>
                  </a:moveTo>
                  <a:lnTo>
                    <a:pt x="56134" y="113284"/>
                  </a:lnTo>
                  <a:lnTo>
                    <a:pt x="53301" y="110439"/>
                  </a:lnTo>
                  <a:lnTo>
                    <a:pt x="49784" y="110439"/>
                  </a:lnTo>
                  <a:lnTo>
                    <a:pt x="37211" y="110439"/>
                  </a:lnTo>
                  <a:lnTo>
                    <a:pt x="37211" y="94348"/>
                  </a:lnTo>
                  <a:lnTo>
                    <a:pt x="34366" y="91503"/>
                  </a:lnTo>
                  <a:lnTo>
                    <a:pt x="27343" y="91503"/>
                  </a:lnTo>
                  <a:lnTo>
                    <a:pt x="24498" y="94348"/>
                  </a:lnTo>
                  <a:lnTo>
                    <a:pt x="24498" y="110439"/>
                  </a:lnTo>
                  <a:lnTo>
                    <a:pt x="8407" y="110439"/>
                  </a:lnTo>
                  <a:lnTo>
                    <a:pt x="5562" y="113284"/>
                  </a:lnTo>
                  <a:lnTo>
                    <a:pt x="5562" y="120307"/>
                  </a:lnTo>
                  <a:lnTo>
                    <a:pt x="8407" y="123151"/>
                  </a:lnTo>
                  <a:lnTo>
                    <a:pt x="24498" y="123151"/>
                  </a:lnTo>
                  <a:lnTo>
                    <a:pt x="24498" y="139242"/>
                  </a:lnTo>
                  <a:lnTo>
                    <a:pt x="27343" y="142087"/>
                  </a:lnTo>
                  <a:lnTo>
                    <a:pt x="34366" y="142087"/>
                  </a:lnTo>
                  <a:lnTo>
                    <a:pt x="37211" y="139242"/>
                  </a:lnTo>
                  <a:lnTo>
                    <a:pt x="37211" y="123151"/>
                  </a:lnTo>
                  <a:lnTo>
                    <a:pt x="53301" y="123151"/>
                  </a:lnTo>
                  <a:lnTo>
                    <a:pt x="56146" y="120307"/>
                  </a:lnTo>
                  <a:close/>
                </a:path>
                <a:path w="60960" h="426720">
                  <a:moveTo>
                    <a:pt x="57619" y="206222"/>
                  </a:moveTo>
                  <a:lnTo>
                    <a:pt x="54571" y="203200"/>
                  </a:lnTo>
                  <a:lnTo>
                    <a:pt x="50838" y="203200"/>
                  </a:lnTo>
                  <a:lnTo>
                    <a:pt x="37426" y="203200"/>
                  </a:lnTo>
                  <a:lnTo>
                    <a:pt x="37426" y="186055"/>
                  </a:lnTo>
                  <a:lnTo>
                    <a:pt x="34404" y="183019"/>
                  </a:lnTo>
                  <a:lnTo>
                    <a:pt x="26924" y="183019"/>
                  </a:lnTo>
                  <a:lnTo>
                    <a:pt x="23888" y="186055"/>
                  </a:lnTo>
                  <a:lnTo>
                    <a:pt x="23888" y="203200"/>
                  </a:lnTo>
                  <a:lnTo>
                    <a:pt x="6743" y="203200"/>
                  </a:lnTo>
                  <a:lnTo>
                    <a:pt x="3708" y="206222"/>
                  </a:lnTo>
                  <a:lnTo>
                    <a:pt x="3708" y="213702"/>
                  </a:lnTo>
                  <a:lnTo>
                    <a:pt x="6743" y="216738"/>
                  </a:lnTo>
                  <a:lnTo>
                    <a:pt x="23888" y="216738"/>
                  </a:lnTo>
                  <a:lnTo>
                    <a:pt x="23888" y="233883"/>
                  </a:lnTo>
                  <a:lnTo>
                    <a:pt x="26924" y="236918"/>
                  </a:lnTo>
                  <a:lnTo>
                    <a:pt x="34404" y="236918"/>
                  </a:lnTo>
                  <a:lnTo>
                    <a:pt x="37426" y="233883"/>
                  </a:lnTo>
                  <a:lnTo>
                    <a:pt x="37426" y="216738"/>
                  </a:lnTo>
                  <a:lnTo>
                    <a:pt x="54571" y="216738"/>
                  </a:lnTo>
                  <a:lnTo>
                    <a:pt x="57607" y="213702"/>
                  </a:lnTo>
                  <a:lnTo>
                    <a:pt x="57619" y="206222"/>
                  </a:lnTo>
                  <a:close/>
                </a:path>
                <a:path w="60960" h="426720">
                  <a:moveTo>
                    <a:pt x="59080" y="299161"/>
                  </a:moveTo>
                  <a:lnTo>
                    <a:pt x="55867" y="295935"/>
                  </a:lnTo>
                  <a:lnTo>
                    <a:pt x="51892" y="295935"/>
                  </a:lnTo>
                  <a:lnTo>
                    <a:pt x="37668" y="295935"/>
                  </a:lnTo>
                  <a:lnTo>
                    <a:pt x="37668" y="277736"/>
                  </a:lnTo>
                  <a:lnTo>
                    <a:pt x="34442" y="274523"/>
                  </a:lnTo>
                  <a:lnTo>
                    <a:pt x="26504" y="274523"/>
                  </a:lnTo>
                  <a:lnTo>
                    <a:pt x="23279" y="277736"/>
                  </a:lnTo>
                  <a:lnTo>
                    <a:pt x="23279" y="295935"/>
                  </a:lnTo>
                  <a:lnTo>
                    <a:pt x="5080" y="295935"/>
                  </a:lnTo>
                  <a:lnTo>
                    <a:pt x="1854" y="299161"/>
                  </a:lnTo>
                  <a:lnTo>
                    <a:pt x="1854" y="307098"/>
                  </a:lnTo>
                  <a:lnTo>
                    <a:pt x="5080" y="310324"/>
                  </a:lnTo>
                  <a:lnTo>
                    <a:pt x="23279" y="310324"/>
                  </a:lnTo>
                  <a:lnTo>
                    <a:pt x="23279" y="328523"/>
                  </a:lnTo>
                  <a:lnTo>
                    <a:pt x="26504" y="331749"/>
                  </a:lnTo>
                  <a:lnTo>
                    <a:pt x="34442" y="331749"/>
                  </a:lnTo>
                  <a:lnTo>
                    <a:pt x="37668" y="328523"/>
                  </a:lnTo>
                  <a:lnTo>
                    <a:pt x="37668" y="310324"/>
                  </a:lnTo>
                  <a:lnTo>
                    <a:pt x="55867" y="310324"/>
                  </a:lnTo>
                  <a:lnTo>
                    <a:pt x="59080" y="307098"/>
                  </a:lnTo>
                  <a:lnTo>
                    <a:pt x="59080" y="299161"/>
                  </a:lnTo>
                  <a:close/>
                </a:path>
                <a:path w="60960" h="426720">
                  <a:moveTo>
                    <a:pt x="60566" y="392099"/>
                  </a:moveTo>
                  <a:lnTo>
                    <a:pt x="57150" y="388683"/>
                  </a:lnTo>
                  <a:lnTo>
                    <a:pt x="52946" y="388683"/>
                  </a:lnTo>
                  <a:lnTo>
                    <a:pt x="37896" y="388683"/>
                  </a:lnTo>
                  <a:lnTo>
                    <a:pt x="37896" y="369430"/>
                  </a:lnTo>
                  <a:lnTo>
                    <a:pt x="34480" y="366014"/>
                  </a:lnTo>
                  <a:lnTo>
                    <a:pt x="26073" y="366014"/>
                  </a:lnTo>
                  <a:lnTo>
                    <a:pt x="22669" y="369430"/>
                  </a:lnTo>
                  <a:lnTo>
                    <a:pt x="22669" y="388683"/>
                  </a:lnTo>
                  <a:lnTo>
                    <a:pt x="3403" y="388683"/>
                  </a:lnTo>
                  <a:lnTo>
                    <a:pt x="0" y="392099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80" y="426580"/>
                  </a:lnTo>
                  <a:lnTo>
                    <a:pt x="37896" y="423176"/>
                  </a:lnTo>
                  <a:lnTo>
                    <a:pt x="37896" y="403910"/>
                  </a:lnTo>
                  <a:lnTo>
                    <a:pt x="57162" y="403910"/>
                  </a:lnTo>
                  <a:lnTo>
                    <a:pt x="60566" y="400507"/>
                  </a:lnTo>
                  <a:lnTo>
                    <a:pt x="60566" y="39209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3" name="object 423"/>
          <p:cNvGrpSpPr/>
          <p:nvPr/>
        </p:nvGrpSpPr>
        <p:grpSpPr>
          <a:xfrm>
            <a:off x="4034006" y="9009284"/>
            <a:ext cx="100965" cy="1278255"/>
            <a:chOff x="4034006" y="9009284"/>
            <a:chExt cx="100965" cy="1278255"/>
          </a:xfrm>
        </p:grpSpPr>
        <p:sp>
          <p:nvSpPr>
            <p:cNvPr id="424" name="object 424"/>
            <p:cNvSpPr/>
            <p:nvPr/>
          </p:nvSpPr>
          <p:spPr>
            <a:xfrm>
              <a:off x="4034002" y="9351327"/>
              <a:ext cx="100965" cy="935990"/>
            </a:xfrm>
            <a:custGeom>
              <a:avLst/>
              <a:gdLst/>
              <a:ahLst/>
              <a:cxnLst/>
              <a:rect l="l" t="t" r="r" b="b"/>
              <a:pathLst>
                <a:path w="100964" h="935990">
                  <a:moveTo>
                    <a:pt x="85763" y="28943"/>
                  </a:moveTo>
                  <a:lnTo>
                    <a:pt x="81978" y="25158"/>
                  </a:lnTo>
                  <a:lnTo>
                    <a:pt x="77317" y="25158"/>
                  </a:lnTo>
                  <a:lnTo>
                    <a:pt x="60591" y="25158"/>
                  </a:lnTo>
                  <a:lnTo>
                    <a:pt x="60591" y="3771"/>
                  </a:lnTo>
                  <a:lnTo>
                    <a:pt x="56819" y="0"/>
                  </a:lnTo>
                  <a:lnTo>
                    <a:pt x="47485" y="0"/>
                  </a:lnTo>
                  <a:lnTo>
                    <a:pt x="43700" y="3771"/>
                  </a:lnTo>
                  <a:lnTo>
                    <a:pt x="43700" y="25158"/>
                  </a:lnTo>
                  <a:lnTo>
                    <a:pt x="22326" y="25158"/>
                  </a:lnTo>
                  <a:lnTo>
                    <a:pt x="18542" y="28943"/>
                  </a:lnTo>
                  <a:lnTo>
                    <a:pt x="18542" y="38265"/>
                  </a:lnTo>
                  <a:lnTo>
                    <a:pt x="22326" y="42049"/>
                  </a:lnTo>
                  <a:lnTo>
                    <a:pt x="43700" y="42049"/>
                  </a:lnTo>
                  <a:lnTo>
                    <a:pt x="43700" y="63436"/>
                  </a:lnTo>
                  <a:lnTo>
                    <a:pt x="47485" y="67208"/>
                  </a:lnTo>
                  <a:lnTo>
                    <a:pt x="56819" y="67208"/>
                  </a:lnTo>
                  <a:lnTo>
                    <a:pt x="60591" y="63436"/>
                  </a:lnTo>
                  <a:lnTo>
                    <a:pt x="60591" y="42049"/>
                  </a:lnTo>
                  <a:lnTo>
                    <a:pt x="81978" y="42049"/>
                  </a:lnTo>
                  <a:lnTo>
                    <a:pt x="85763" y="38265"/>
                  </a:lnTo>
                  <a:lnTo>
                    <a:pt x="85763" y="28943"/>
                  </a:lnTo>
                  <a:close/>
                </a:path>
                <a:path w="100964" h="935990">
                  <a:moveTo>
                    <a:pt x="87236" y="125679"/>
                  </a:moveTo>
                  <a:lnTo>
                    <a:pt x="87223" y="115887"/>
                  </a:lnTo>
                  <a:lnTo>
                    <a:pt x="83261" y="111912"/>
                  </a:lnTo>
                  <a:lnTo>
                    <a:pt x="78371" y="111912"/>
                  </a:lnTo>
                  <a:lnTo>
                    <a:pt x="60820" y="111912"/>
                  </a:lnTo>
                  <a:lnTo>
                    <a:pt x="60820" y="89471"/>
                  </a:lnTo>
                  <a:lnTo>
                    <a:pt x="56857" y="85509"/>
                  </a:lnTo>
                  <a:lnTo>
                    <a:pt x="47066" y="85509"/>
                  </a:lnTo>
                  <a:lnTo>
                    <a:pt x="43091" y="89471"/>
                  </a:lnTo>
                  <a:lnTo>
                    <a:pt x="43091" y="111912"/>
                  </a:lnTo>
                  <a:lnTo>
                    <a:pt x="20650" y="111912"/>
                  </a:lnTo>
                  <a:lnTo>
                    <a:pt x="16687" y="115887"/>
                  </a:lnTo>
                  <a:lnTo>
                    <a:pt x="16687" y="125679"/>
                  </a:lnTo>
                  <a:lnTo>
                    <a:pt x="20650" y="129641"/>
                  </a:lnTo>
                  <a:lnTo>
                    <a:pt x="43091" y="129641"/>
                  </a:lnTo>
                  <a:lnTo>
                    <a:pt x="43091" y="152082"/>
                  </a:lnTo>
                  <a:lnTo>
                    <a:pt x="47066" y="156057"/>
                  </a:lnTo>
                  <a:lnTo>
                    <a:pt x="56857" y="156057"/>
                  </a:lnTo>
                  <a:lnTo>
                    <a:pt x="60820" y="152082"/>
                  </a:lnTo>
                  <a:lnTo>
                    <a:pt x="60820" y="129641"/>
                  </a:lnTo>
                  <a:lnTo>
                    <a:pt x="83261" y="129641"/>
                  </a:lnTo>
                  <a:lnTo>
                    <a:pt x="87236" y="125679"/>
                  </a:lnTo>
                  <a:close/>
                </a:path>
                <a:path w="100964" h="935990">
                  <a:moveTo>
                    <a:pt x="88709" y="202831"/>
                  </a:moveTo>
                  <a:lnTo>
                    <a:pt x="84556" y="198678"/>
                  </a:lnTo>
                  <a:lnTo>
                    <a:pt x="79413" y="198678"/>
                  </a:lnTo>
                  <a:lnTo>
                    <a:pt x="61048" y="198678"/>
                  </a:lnTo>
                  <a:lnTo>
                    <a:pt x="61048" y="175171"/>
                  </a:lnTo>
                  <a:lnTo>
                    <a:pt x="56896" y="171018"/>
                  </a:lnTo>
                  <a:lnTo>
                    <a:pt x="46634" y="171018"/>
                  </a:lnTo>
                  <a:lnTo>
                    <a:pt x="42481" y="175171"/>
                  </a:lnTo>
                  <a:lnTo>
                    <a:pt x="42481" y="198678"/>
                  </a:lnTo>
                  <a:lnTo>
                    <a:pt x="18986" y="198678"/>
                  </a:lnTo>
                  <a:lnTo>
                    <a:pt x="14820" y="202831"/>
                  </a:lnTo>
                  <a:lnTo>
                    <a:pt x="14820" y="213093"/>
                  </a:lnTo>
                  <a:lnTo>
                    <a:pt x="18973" y="217246"/>
                  </a:lnTo>
                  <a:lnTo>
                    <a:pt x="42481" y="217246"/>
                  </a:lnTo>
                  <a:lnTo>
                    <a:pt x="42481" y="240741"/>
                  </a:lnTo>
                  <a:lnTo>
                    <a:pt x="46634" y="244894"/>
                  </a:lnTo>
                  <a:lnTo>
                    <a:pt x="56896" y="244894"/>
                  </a:lnTo>
                  <a:lnTo>
                    <a:pt x="61048" y="240741"/>
                  </a:lnTo>
                  <a:lnTo>
                    <a:pt x="61048" y="217246"/>
                  </a:lnTo>
                  <a:lnTo>
                    <a:pt x="84543" y="217246"/>
                  </a:lnTo>
                  <a:lnTo>
                    <a:pt x="88709" y="213093"/>
                  </a:lnTo>
                  <a:lnTo>
                    <a:pt x="88709" y="202831"/>
                  </a:lnTo>
                  <a:close/>
                </a:path>
                <a:path w="100964" h="935990">
                  <a:moveTo>
                    <a:pt x="90170" y="289775"/>
                  </a:moveTo>
                  <a:lnTo>
                    <a:pt x="85826" y="285432"/>
                  </a:lnTo>
                  <a:lnTo>
                    <a:pt x="80479" y="285432"/>
                  </a:lnTo>
                  <a:lnTo>
                    <a:pt x="61277" y="285432"/>
                  </a:lnTo>
                  <a:lnTo>
                    <a:pt x="61277" y="260870"/>
                  </a:lnTo>
                  <a:lnTo>
                    <a:pt x="56934" y="256527"/>
                  </a:lnTo>
                  <a:lnTo>
                    <a:pt x="46228" y="256527"/>
                  </a:lnTo>
                  <a:lnTo>
                    <a:pt x="41884" y="260870"/>
                  </a:lnTo>
                  <a:lnTo>
                    <a:pt x="41884" y="285432"/>
                  </a:lnTo>
                  <a:lnTo>
                    <a:pt x="17322" y="285432"/>
                  </a:lnTo>
                  <a:lnTo>
                    <a:pt x="12979" y="289775"/>
                  </a:lnTo>
                  <a:lnTo>
                    <a:pt x="12979" y="300494"/>
                  </a:lnTo>
                  <a:lnTo>
                    <a:pt x="17322" y="304825"/>
                  </a:lnTo>
                  <a:lnTo>
                    <a:pt x="41884" y="304825"/>
                  </a:lnTo>
                  <a:lnTo>
                    <a:pt x="41884" y="329374"/>
                  </a:lnTo>
                  <a:lnTo>
                    <a:pt x="46228" y="333717"/>
                  </a:lnTo>
                  <a:lnTo>
                    <a:pt x="56934" y="333717"/>
                  </a:lnTo>
                  <a:lnTo>
                    <a:pt x="61277" y="329374"/>
                  </a:lnTo>
                  <a:lnTo>
                    <a:pt x="61277" y="304825"/>
                  </a:lnTo>
                  <a:lnTo>
                    <a:pt x="85826" y="304825"/>
                  </a:lnTo>
                  <a:lnTo>
                    <a:pt x="90170" y="300482"/>
                  </a:lnTo>
                  <a:lnTo>
                    <a:pt x="90170" y="289775"/>
                  </a:lnTo>
                  <a:close/>
                </a:path>
                <a:path w="100964" h="935990">
                  <a:moveTo>
                    <a:pt x="91655" y="376720"/>
                  </a:moveTo>
                  <a:lnTo>
                    <a:pt x="87122" y="372186"/>
                  </a:lnTo>
                  <a:lnTo>
                    <a:pt x="81534" y="372186"/>
                  </a:lnTo>
                  <a:lnTo>
                    <a:pt x="61506" y="372186"/>
                  </a:lnTo>
                  <a:lnTo>
                    <a:pt x="61506" y="346570"/>
                  </a:lnTo>
                  <a:lnTo>
                    <a:pt x="56984" y="342049"/>
                  </a:lnTo>
                  <a:lnTo>
                    <a:pt x="45796" y="342049"/>
                  </a:lnTo>
                  <a:lnTo>
                    <a:pt x="41275" y="346570"/>
                  </a:lnTo>
                  <a:lnTo>
                    <a:pt x="41275" y="372186"/>
                  </a:lnTo>
                  <a:lnTo>
                    <a:pt x="15659" y="372186"/>
                  </a:lnTo>
                  <a:lnTo>
                    <a:pt x="11125" y="376720"/>
                  </a:lnTo>
                  <a:lnTo>
                    <a:pt x="11125" y="387896"/>
                  </a:lnTo>
                  <a:lnTo>
                    <a:pt x="15659" y="392417"/>
                  </a:lnTo>
                  <a:lnTo>
                    <a:pt x="41275" y="392417"/>
                  </a:lnTo>
                  <a:lnTo>
                    <a:pt x="41275" y="418033"/>
                  </a:lnTo>
                  <a:lnTo>
                    <a:pt x="45796" y="422567"/>
                  </a:lnTo>
                  <a:lnTo>
                    <a:pt x="56984" y="422567"/>
                  </a:lnTo>
                  <a:lnTo>
                    <a:pt x="61506" y="418033"/>
                  </a:lnTo>
                  <a:lnTo>
                    <a:pt x="61506" y="392417"/>
                  </a:lnTo>
                  <a:lnTo>
                    <a:pt x="87122" y="392417"/>
                  </a:lnTo>
                  <a:lnTo>
                    <a:pt x="91655" y="387896"/>
                  </a:lnTo>
                  <a:lnTo>
                    <a:pt x="91655" y="376720"/>
                  </a:lnTo>
                  <a:close/>
                </a:path>
                <a:path w="100964" h="935990">
                  <a:moveTo>
                    <a:pt x="93116" y="463651"/>
                  </a:moveTo>
                  <a:lnTo>
                    <a:pt x="88404" y="458939"/>
                  </a:lnTo>
                  <a:lnTo>
                    <a:pt x="82588" y="458939"/>
                  </a:lnTo>
                  <a:lnTo>
                    <a:pt x="61734" y="458939"/>
                  </a:lnTo>
                  <a:lnTo>
                    <a:pt x="61734" y="432269"/>
                  </a:lnTo>
                  <a:lnTo>
                    <a:pt x="57010" y="427545"/>
                  </a:lnTo>
                  <a:lnTo>
                    <a:pt x="45377" y="427545"/>
                  </a:lnTo>
                  <a:lnTo>
                    <a:pt x="40652" y="432269"/>
                  </a:lnTo>
                  <a:lnTo>
                    <a:pt x="40652" y="458939"/>
                  </a:lnTo>
                  <a:lnTo>
                    <a:pt x="13982" y="458939"/>
                  </a:lnTo>
                  <a:lnTo>
                    <a:pt x="9258" y="463651"/>
                  </a:lnTo>
                  <a:lnTo>
                    <a:pt x="9258" y="475297"/>
                  </a:lnTo>
                  <a:lnTo>
                    <a:pt x="13982" y="480009"/>
                  </a:lnTo>
                  <a:lnTo>
                    <a:pt x="40652" y="480009"/>
                  </a:lnTo>
                  <a:lnTo>
                    <a:pt x="40652" y="506679"/>
                  </a:lnTo>
                  <a:lnTo>
                    <a:pt x="45377" y="511403"/>
                  </a:lnTo>
                  <a:lnTo>
                    <a:pt x="57010" y="511403"/>
                  </a:lnTo>
                  <a:lnTo>
                    <a:pt x="61734" y="506679"/>
                  </a:lnTo>
                  <a:lnTo>
                    <a:pt x="61734" y="480009"/>
                  </a:lnTo>
                  <a:lnTo>
                    <a:pt x="88404" y="480009"/>
                  </a:lnTo>
                  <a:lnTo>
                    <a:pt x="93116" y="475297"/>
                  </a:lnTo>
                  <a:lnTo>
                    <a:pt x="93116" y="463651"/>
                  </a:lnTo>
                  <a:close/>
                </a:path>
                <a:path w="100964" h="935990">
                  <a:moveTo>
                    <a:pt x="100482" y="898372"/>
                  </a:moveTo>
                  <a:lnTo>
                    <a:pt x="94830" y="892708"/>
                  </a:lnTo>
                  <a:lnTo>
                    <a:pt x="62865" y="892708"/>
                  </a:lnTo>
                  <a:lnTo>
                    <a:pt x="62865" y="860742"/>
                  </a:lnTo>
                  <a:lnTo>
                    <a:pt x="62636" y="860513"/>
                  </a:lnTo>
                  <a:lnTo>
                    <a:pt x="62636" y="830376"/>
                  </a:lnTo>
                  <a:lnTo>
                    <a:pt x="93548" y="830376"/>
                  </a:lnTo>
                  <a:lnTo>
                    <a:pt x="99009" y="824915"/>
                  </a:lnTo>
                  <a:lnTo>
                    <a:pt x="99009" y="811428"/>
                  </a:lnTo>
                  <a:lnTo>
                    <a:pt x="93548" y="805954"/>
                  </a:lnTo>
                  <a:lnTo>
                    <a:pt x="86804" y="805954"/>
                  </a:lnTo>
                  <a:lnTo>
                    <a:pt x="62636" y="805954"/>
                  </a:lnTo>
                  <a:lnTo>
                    <a:pt x="62636" y="775042"/>
                  </a:lnTo>
                  <a:lnTo>
                    <a:pt x="61315" y="773734"/>
                  </a:lnTo>
                  <a:lnTo>
                    <a:pt x="62407" y="772642"/>
                  </a:lnTo>
                  <a:lnTo>
                    <a:pt x="62407" y="742784"/>
                  </a:lnTo>
                  <a:lnTo>
                    <a:pt x="92252" y="742784"/>
                  </a:lnTo>
                  <a:lnTo>
                    <a:pt x="97536" y="737501"/>
                  </a:lnTo>
                  <a:lnTo>
                    <a:pt x="97536" y="724484"/>
                  </a:lnTo>
                  <a:lnTo>
                    <a:pt x="92265" y="719201"/>
                  </a:lnTo>
                  <a:lnTo>
                    <a:pt x="85750" y="719201"/>
                  </a:lnTo>
                  <a:lnTo>
                    <a:pt x="62407" y="719201"/>
                  </a:lnTo>
                  <a:lnTo>
                    <a:pt x="62407" y="689356"/>
                  </a:lnTo>
                  <a:lnTo>
                    <a:pt x="59601" y="686562"/>
                  </a:lnTo>
                  <a:lnTo>
                    <a:pt x="62191" y="683971"/>
                  </a:lnTo>
                  <a:lnTo>
                    <a:pt x="62191" y="655193"/>
                  </a:lnTo>
                  <a:lnTo>
                    <a:pt x="90970" y="655193"/>
                  </a:lnTo>
                  <a:lnTo>
                    <a:pt x="96062" y="650100"/>
                  </a:lnTo>
                  <a:lnTo>
                    <a:pt x="96062" y="637540"/>
                  </a:lnTo>
                  <a:lnTo>
                    <a:pt x="90970" y="632447"/>
                  </a:lnTo>
                  <a:lnTo>
                    <a:pt x="84696" y="632447"/>
                  </a:lnTo>
                  <a:lnTo>
                    <a:pt x="62191" y="632447"/>
                  </a:lnTo>
                  <a:lnTo>
                    <a:pt x="62191" y="603669"/>
                  </a:lnTo>
                  <a:lnTo>
                    <a:pt x="57899" y="599389"/>
                  </a:lnTo>
                  <a:lnTo>
                    <a:pt x="61963" y="595350"/>
                  </a:lnTo>
                  <a:lnTo>
                    <a:pt x="61963" y="567613"/>
                  </a:lnTo>
                  <a:lnTo>
                    <a:pt x="89687" y="567613"/>
                  </a:lnTo>
                  <a:lnTo>
                    <a:pt x="94602" y="562711"/>
                  </a:lnTo>
                  <a:lnTo>
                    <a:pt x="94602" y="550595"/>
                  </a:lnTo>
                  <a:lnTo>
                    <a:pt x="89687" y="545693"/>
                  </a:lnTo>
                  <a:lnTo>
                    <a:pt x="83642" y="545693"/>
                  </a:lnTo>
                  <a:lnTo>
                    <a:pt x="61963" y="545693"/>
                  </a:lnTo>
                  <a:lnTo>
                    <a:pt x="61963" y="517969"/>
                  </a:lnTo>
                  <a:lnTo>
                    <a:pt x="57061" y="513054"/>
                  </a:lnTo>
                  <a:lnTo>
                    <a:pt x="44958" y="513054"/>
                  </a:lnTo>
                  <a:lnTo>
                    <a:pt x="40043" y="517956"/>
                  </a:lnTo>
                  <a:lnTo>
                    <a:pt x="40043" y="545693"/>
                  </a:lnTo>
                  <a:lnTo>
                    <a:pt x="12319" y="545693"/>
                  </a:lnTo>
                  <a:lnTo>
                    <a:pt x="7404" y="550595"/>
                  </a:lnTo>
                  <a:lnTo>
                    <a:pt x="7404" y="562711"/>
                  </a:lnTo>
                  <a:lnTo>
                    <a:pt x="12306" y="567613"/>
                  </a:lnTo>
                  <a:lnTo>
                    <a:pt x="40043" y="567613"/>
                  </a:lnTo>
                  <a:lnTo>
                    <a:pt x="40043" y="595337"/>
                  </a:lnTo>
                  <a:lnTo>
                    <a:pt x="43903" y="599211"/>
                  </a:lnTo>
                  <a:lnTo>
                    <a:pt x="39446" y="603669"/>
                  </a:lnTo>
                  <a:lnTo>
                    <a:pt x="39446" y="632447"/>
                  </a:lnTo>
                  <a:lnTo>
                    <a:pt x="10668" y="632447"/>
                  </a:lnTo>
                  <a:lnTo>
                    <a:pt x="5575" y="637540"/>
                  </a:lnTo>
                  <a:lnTo>
                    <a:pt x="5575" y="650100"/>
                  </a:lnTo>
                  <a:lnTo>
                    <a:pt x="10668" y="655193"/>
                  </a:lnTo>
                  <a:lnTo>
                    <a:pt x="39446" y="655193"/>
                  </a:lnTo>
                  <a:lnTo>
                    <a:pt x="39446" y="683971"/>
                  </a:lnTo>
                  <a:lnTo>
                    <a:pt x="41821" y="686358"/>
                  </a:lnTo>
                  <a:lnTo>
                    <a:pt x="38823" y="689356"/>
                  </a:lnTo>
                  <a:lnTo>
                    <a:pt x="38823" y="719201"/>
                  </a:lnTo>
                  <a:lnTo>
                    <a:pt x="8978" y="719201"/>
                  </a:lnTo>
                  <a:lnTo>
                    <a:pt x="3695" y="724484"/>
                  </a:lnTo>
                  <a:lnTo>
                    <a:pt x="3695" y="737501"/>
                  </a:lnTo>
                  <a:lnTo>
                    <a:pt x="8978" y="742784"/>
                  </a:lnTo>
                  <a:lnTo>
                    <a:pt x="38823" y="742784"/>
                  </a:lnTo>
                  <a:lnTo>
                    <a:pt x="38823" y="772642"/>
                  </a:lnTo>
                  <a:lnTo>
                    <a:pt x="39712" y="773544"/>
                  </a:lnTo>
                  <a:lnTo>
                    <a:pt x="38214" y="775042"/>
                  </a:lnTo>
                  <a:lnTo>
                    <a:pt x="38214" y="805954"/>
                  </a:lnTo>
                  <a:lnTo>
                    <a:pt x="7302" y="805954"/>
                  </a:lnTo>
                  <a:lnTo>
                    <a:pt x="1841" y="811428"/>
                  </a:lnTo>
                  <a:lnTo>
                    <a:pt x="1841" y="824915"/>
                  </a:lnTo>
                  <a:lnTo>
                    <a:pt x="7302" y="830376"/>
                  </a:lnTo>
                  <a:lnTo>
                    <a:pt x="38214" y="830376"/>
                  </a:lnTo>
                  <a:lnTo>
                    <a:pt x="38214" y="860145"/>
                  </a:lnTo>
                  <a:lnTo>
                    <a:pt x="37617" y="860742"/>
                  </a:lnTo>
                  <a:lnTo>
                    <a:pt x="37617" y="892708"/>
                  </a:lnTo>
                  <a:lnTo>
                    <a:pt x="5651" y="892708"/>
                  </a:lnTo>
                  <a:lnTo>
                    <a:pt x="0" y="898372"/>
                  </a:lnTo>
                  <a:lnTo>
                    <a:pt x="0" y="912304"/>
                  </a:lnTo>
                  <a:lnTo>
                    <a:pt x="5651" y="917956"/>
                  </a:lnTo>
                  <a:lnTo>
                    <a:pt x="37617" y="917956"/>
                  </a:lnTo>
                  <a:lnTo>
                    <a:pt x="37617" y="935672"/>
                  </a:lnTo>
                  <a:lnTo>
                    <a:pt x="62865" y="935672"/>
                  </a:lnTo>
                  <a:lnTo>
                    <a:pt x="62865" y="917956"/>
                  </a:lnTo>
                  <a:lnTo>
                    <a:pt x="94830" y="917956"/>
                  </a:lnTo>
                  <a:lnTo>
                    <a:pt x="100482" y="912304"/>
                  </a:lnTo>
                  <a:lnTo>
                    <a:pt x="100482" y="89837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5" name="object 42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054387" y="9265808"/>
              <a:ext cx="63909" cy="63896"/>
            </a:xfrm>
            <a:prstGeom prst="rect">
              <a:avLst/>
            </a:prstGeom>
          </p:spPr>
        </p:pic>
        <p:sp>
          <p:nvSpPr>
            <p:cNvPr id="426" name="object 426"/>
            <p:cNvSpPr/>
            <p:nvPr/>
          </p:nvSpPr>
          <p:spPr>
            <a:xfrm>
              <a:off x="4056253" y="9009290"/>
              <a:ext cx="60960" cy="231775"/>
            </a:xfrm>
            <a:custGeom>
              <a:avLst/>
              <a:gdLst/>
              <a:ahLst/>
              <a:cxnLst/>
              <a:rect l="l" t="t" r="r" b="b"/>
              <a:pathLst>
                <a:path w="60960" h="231775">
                  <a:moveTo>
                    <a:pt x="57619" y="23202"/>
                  </a:moveTo>
                  <a:lnTo>
                    <a:pt x="54584" y="20180"/>
                  </a:lnTo>
                  <a:lnTo>
                    <a:pt x="50838" y="20180"/>
                  </a:lnTo>
                  <a:lnTo>
                    <a:pt x="37439" y="20180"/>
                  </a:lnTo>
                  <a:lnTo>
                    <a:pt x="37439" y="3035"/>
                  </a:lnTo>
                  <a:lnTo>
                    <a:pt x="34404" y="0"/>
                  </a:lnTo>
                  <a:lnTo>
                    <a:pt x="26924" y="0"/>
                  </a:lnTo>
                  <a:lnTo>
                    <a:pt x="23901" y="3035"/>
                  </a:lnTo>
                  <a:lnTo>
                    <a:pt x="23901" y="20180"/>
                  </a:lnTo>
                  <a:lnTo>
                    <a:pt x="6743" y="20180"/>
                  </a:lnTo>
                  <a:lnTo>
                    <a:pt x="3721" y="23202"/>
                  </a:lnTo>
                  <a:lnTo>
                    <a:pt x="3721" y="30683"/>
                  </a:lnTo>
                  <a:lnTo>
                    <a:pt x="6743" y="33718"/>
                  </a:lnTo>
                  <a:lnTo>
                    <a:pt x="23901" y="33718"/>
                  </a:lnTo>
                  <a:lnTo>
                    <a:pt x="23901" y="50863"/>
                  </a:lnTo>
                  <a:lnTo>
                    <a:pt x="26924" y="53898"/>
                  </a:lnTo>
                  <a:lnTo>
                    <a:pt x="34404" y="53898"/>
                  </a:lnTo>
                  <a:lnTo>
                    <a:pt x="37439" y="50863"/>
                  </a:lnTo>
                  <a:lnTo>
                    <a:pt x="37439" y="33718"/>
                  </a:lnTo>
                  <a:lnTo>
                    <a:pt x="54584" y="33718"/>
                  </a:lnTo>
                  <a:lnTo>
                    <a:pt x="57619" y="30683"/>
                  </a:lnTo>
                  <a:lnTo>
                    <a:pt x="57619" y="23202"/>
                  </a:lnTo>
                  <a:close/>
                </a:path>
                <a:path w="60960" h="231775">
                  <a:moveTo>
                    <a:pt x="59093" y="110159"/>
                  </a:moveTo>
                  <a:lnTo>
                    <a:pt x="55867" y="106934"/>
                  </a:lnTo>
                  <a:lnTo>
                    <a:pt x="51904" y="106934"/>
                  </a:lnTo>
                  <a:lnTo>
                    <a:pt x="37668" y="106934"/>
                  </a:lnTo>
                  <a:lnTo>
                    <a:pt x="37668" y="88734"/>
                  </a:lnTo>
                  <a:lnTo>
                    <a:pt x="34442" y="85509"/>
                  </a:lnTo>
                  <a:lnTo>
                    <a:pt x="26504" y="85509"/>
                  </a:lnTo>
                  <a:lnTo>
                    <a:pt x="23279" y="88734"/>
                  </a:lnTo>
                  <a:lnTo>
                    <a:pt x="23279" y="106934"/>
                  </a:lnTo>
                  <a:lnTo>
                    <a:pt x="5080" y="106934"/>
                  </a:lnTo>
                  <a:lnTo>
                    <a:pt x="1866" y="110159"/>
                  </a:lnTo>
                  <a:lnTo>
                    <a:pt x="1866" y="118097"/>
                  </a:lnTo>
                  <a:lnTo>
                    <a:pt x="5080" y="121323"/>
                  </a:lnTo>
                  <a:lnTo>
                    <a:pt x="23279" y="121323"/>
                  </a:lnTo>
                  <a:lnTo>
                    <a:pt x="23279" y="139522"/>
                  </a:lnTo>
                  <a:lnTo>
                    <a:pt x="26504" y="142735"/>
                  </a:lnTo>
                  <a:lnTo>
                    <a:pt x="34442" y="142735"/>
                  </a:lnTo>
                  <a:lnTo>
                    <a:pt x="37668" y="139522"/>
                  </a:lnTo>
                  <a:lnTo>
                    <a:pt x="37668" y="121323"/>
                  </a:lnTo>
                  <a:lnTo>
                    <a:pt x="55867" y="121323"/>
                  </a:lnTo>
                  <a:lnTo>
                    <a:pt x="59093" y="118097"/>
                  </a:lnTo>
                  <a:lnTo>
                    <a:pt x="59093" y="110159"/>
                  </a:lnTo>
                  <a:close/>
                </a:path>
                <a:path w="60960" h="231775">
                  <a:moveTo>
                    <a:pt x="60566" y="197091"/>
                  </a:moveTo>
                  <a:lnTo>
                    <a:pt x="57150" y="193687"/>
                  </a:lnTo>
                  <a:lnTo>
                    <a:pt x="52946" y="193687"/>
                  </a:lnTo>
                  <a:lnTo>
                    <a:pt x="37896" y="193687"/>
                  </a:lnTo>
                  <a:lnTo>
                    <a:pt x="37896" y="174421"/>
                  </a:lnTo>
                  <a:lnTo>
                    <a:pt x="34480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511"/>
                  </a:lnTo>
                  <a:lnTo>
                    <a:pt x="3403" y="208915"/>
                  </a:lnTo>
                  <a:lnTo>
                    <a:pt x="22669" y="208915"/>
                  </a:lnTo>
                  <a:lnTo>
                    <a:pt x="22669" y="228180"/>
                  </a:lnTo>
                  <a:lnTo>
                    <a:pt x="26073" y="231584"/>
                  </a:lnTo>
                  <a:lnTo>
                    <a:pt x="34480" y="231584"/>
                  </a:lnTo>
                  <a:lnTo>
                    <a:pt x="37896" y="228180"/>
                  </a:lnTo>
                  <a:lnTo>
                    <a:pt x="37896" y="208915"/>
                  </a:lnTo>
                  <a:lnTo>
                    <a:pt x="57150" y="208915"/>
                  </a:lnTo>
                  <a:lnTo>
                    <a:pt x="60566" y="205511"/>
                  </a:lnTo>
                  <a:lnTo>
                    <a:pt x="60566" y="19709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7" name="object 427"/>
          <p:cNvSpPr/>
          <p:nvPr/>
        </p:nvSpPr>
        <p:spPr>
          <a:xfrm>
            <a:off x="4237647" y="9368332"/>
            <a:ext cx="100965" cy="919480"/>
          </a:xfrm>
          <a:custGeom>
            <a:avLst/>
            <a:gdLst/>
            <a:ahLst/>
            <a:cxnLst/>
            <a:rect l="l" t="t" r="r" b="b"/>
            <a:pathLst>
              <a:path w="100964" h="919479">
                <a:moveTo>
                  <a:pt x="84289" y="27520"/>
                </a:moveTo>
                <a:lnTo>
                  <a:pt x="80695" y="23926"/>
                </a:lnTo>
                <a:lnTo>
                  <a:pt x="76263" y="23926"/>
                </a:lnTo>
                <a:lnTo>
                  <a:pt x="60375" y="23926"/>
                </a:lnTo>
                <a:lnTo>
                  <a:pt x="60375" y="3594"/>
                </a:lnTo>
                <a:lnTo>
                  <a:pt x="56769" y="0"/>
                </a:lnTo>
                <a:lnTo>
                  <a:pt x="47904" y="0"/>
                </a:lnTo>
                <a:lnTo>
                  <a:pt x="44310" y="3606"/>
                </a:lnTo>
                <a:lnTo>
                  <a:pt x="44310" y="23926"/>
                </a:lnTo>
                <a:lnTo>
                  <a:pt x="23977" y="23926"/>
                </a:lnTo>
                <a:lnTo>
                  <a:pt x="20383" y="27520"/>
                </a:lnTo>
                <a:lnTo>
                  <a:pt x="20383" y="36385"/>
                </a:lnTo>
                <a:lnTo>
                  <a:pt x="23977" y="39979"/>
                </a:lnTo>
                <a:lnTo>
                  <a:pt x="44310" y="39979"/>
                </a:lnTo>
                <a:lnTo>
                  <a:pt x="44310" y="60312"/>
                </a:lnTo>
                <a:lnTo>
                  <a:pt x="47904" y="63906"/>
                </a:lnTo>
                <a:lnTo>
                  <a:pt x="56769" y="63906"/>
                </a:lnTo>
                <a:lnTo>
                  <a:pt x="60375" y="60312"/>
                </a:lnTo>
                <a:lnTo>
                  <a:pt x="60375" y="39979"/>
                </a:lnTo>
                <a:lnTo>
                  <a:pt x="80695" y="39979"/>
                </a:lnTo>
                <a:lnTo>
                  <a:pt x="84289" y="36385"/>
                </a:lnTo>
                <a:lnTo>
                  <a:pt x="84289" y="27520"/>
                </a:lnTo>
                <a:close/>
              </a:path>
              <a:path w="100964" h="919479">
                <a:moveTo>
                  <a:pt x="85763" y="108267"/>
                </a:moveTo>
                <a:lnTo>
                  <a:pt x="81978" y="104482"/>
                </a:lnTo>
                <a:lnTo>
                  <a:pt x="77317" y="104482"/>
                </a:lnTo>
                <a:lnTo>
                  <a:pt x="60591" y="104482"/>
                </a:lnTo>
                <a:lnTo>
                  <a:pt x="60591" y="83096"/>
                </a:lnTo>
                <a:lnTo>
                  <a:pt x="56819" y="79324"/>
                </a:lnTo>
                <a:lnTo>
                  <a:pt x="47485" y="79324"/>
                </a:lnTo>
                <a:lnTo>
                  <a:pt x="43700" y="83096"/>
                </a:lnTo>
                <a:lnTo>
                  <a:pt x="43700" y="104482"/>
                </a:lnTo>
                <a:lnTo>
                  <a:pt x="22313" y="104482"/>
                </a:lnTo>
                <a:lnTo>
                  <a:pt x="18542" y="108267"/>
                </a:lnTo>
                <a:lnTo>
                  <a:pt x="18542" y="117589"/>
                </a:lnTo>
                <a:lnTo>
                  <a:pt x="22326" y="121373"/>
                </a:lnTo>
                <a:lnTo>
                  <a:pt x="43700" y="121373"/>
                </a:lnTo>
                <a:lnTo>
                  <a:pt x="43700" y="142760"/>
                </a:lnTo>
                <a:lnTo>
                  <a:pt x="47485" y="146532"/>
                </a:lnTo>
                <a:lnTo>
                  <a:pt x="56819" y="146532"/>
                </a:lnTo>
                <a:lnTo>
                  <a:pt x="60591" y="142760"/>
                </a:lnTo>
                <a:lnTo>
                  <a:pt x="60591" y="121373"/>
                </a:lnTo>
                <a:lnTo>
                  <a:pt x="81978" y="121373"/>
                </a:lnTo>
                <a:lnTo>
                  <a:pt x="85750" y="117589"/>
                </a:lnTo>
                <a:lnTo>
                  <a:pt x="85763" y="108267"/>
                </a:lnTo>
                <a:close/>
              </a:path>
              <a:path w="100964" h="919479">
                <a:moveTo>
                  <a:pt x="87236" y="189026"/>
                </a:moveTo>
                <a:lnTo>
                  <a:pt x="83261" y="185051"/>
                </a:lnTo>
                <a:lnTo>
                  <a:pt x="78371" y="185051"/>
                </a:lnTo>
                <a:lnTo>
                  <a:pt x="60820" y="185051"/>
                </a:lnTo>
                <a:lnTo>
                  <a:pt x="60820" y="162610"/>
                </a:lnTo>
                <a:lnTo>
                  <a:pt x="56857" y="158648"/>
                </a:lnTo>
                <a:lnTo>
                  <a:pt x="47066" y="158648"/>
                </a:lnTo>
                <a:lnTo>
                  <a:pt x="43091" y="162610"/>
                </a:lnTo>
                <a:lnTo>
                  <a:pt x="43091" y="185051"/>
                </a:lnTo>
                <a:lnTo>
                  <a:pt x="20650" y="185051"/>
                </a:lnTo>
                <a:lnTo>
                  <a:pt x="16687" y="189026"/>
                </a:lnTo>
                <a:lnTo>
                  <a:pt x="16687" y="198818"/>
                </a:lnTo>
                <a:lnTo>
                  <a:pt x="20650" y="202780"/>
                </a:lnTo>
                <a:lnTo>
                  <a:pt x="43091" y="202780"/>
                </a:lnTo>
                <a:lnTo>
                  <a:pt x="43091" y="225221"/>
                </a:lnTo>
                <a:lnTo>
                  <a:pt x="47066" y="229196"/>
                </a:lnTo>
                <a:lnTo>
                  <a:pt x="56857" y="229196"/>
                </a:lnTo>
                <a:lnTo>
                  <a:pt x="60820" y="225221"/>
                </a:lnTo>
                <a:lnTo>
                  <a:pt x="60820" y="202780"/>
                </a:lnTo>
                <a:lnTo>
                  <a:pt x="83261" y="202780"/>
                </a:lnTo>
                <a:lnTo>
                  <a:pt x="87236" y="198818"/>
                </a:lnTo>
                <a:lnTo>
                  <a:pt x="87236" y="189026"/>
                </a:lnTo>
                <a:close/>
              </a:path>
              <a:path w="100964" h="919479">
                <a:moveTo>
                  <a:pt x="88709" y="269773"/>
                </a:moveTo>
                <a:lnTo>
                  <a:pt x="84543" y="265620"/>
                </a:lnTo>
                <a:lnTo>
                  <a:pt x="79425" y="265620"/>
                </a:lnTo>
                <a:lnTo>
                  <a:pt x="61048" y="265620"/>
                </a:lnTo>
                <a:lnTo>
                  <a:pt x="61048" y="242125"/>
                </a:lnTo>
                <a:lnTo>
                  <a:pt x="56896" y="237959"/>
                </a:lnTo>
                <a:lnTo>
                  <a:pt x="46647" y="237959"/>
                </a:lnTo>
                <a:lnTo>
                  <a:pt x="42481" y="242112"/>
                </a:lnTo>
                <a:lnTo>
                  <a:pt x="42481" y="265620"/>
                </a:lnTo>
                <a:lnTo>
                  <a:pt x="18986" y="265620"/>
                </a:lnTo>
                <a:lnTo>
                  <a:pt x="14820" y="269773"/>
                </a:lnTo>
                <a:lnTo>
                  <a:pt x="14820" y="280035"/>
                </a:lnTo>
                <a:lnTo>
                  <a:pt x="18973" y="284187"/>
                </a:lnTo>
                <a:lnTo>
                  <a:pt x="42481" y="284187"/>
                </a:lnTo>
                <a:lnTo>
                  <a:pt x="42481" y="307682"/>
                </a:lnTo>
                <a:lnTo>
                  <a:pt x="46634" y="311848"/>
                </a:lnTo>
                <a:lnTo>
                  <a:pt x="56896" y="311848"/>
                </a:lnTo>
                <a:lnTo>
                  <a:pt x="61048" y="307682"/>
                </a:lnTo>
                <a:lnTo>
                  <a:pt x="61048" y="284187"/>
                </a:lnTo>
                <a:lnTo>
                  <a:pt x="84543" y="284187"/>
                </a:lnTo>
                <a:lnTo>
                  <a:pt x="88709" y="280035"/>
                </a:lnTo>
                <a:lnTo>
                  <a:pt x="88709" y="269773"/>
                </a:lnTo>
                <a:close/>
              </a:path>
              <a:path w="100964" h="919479">
                <a:moveTo>
                  <a:pt x="90182" y="350520"/>
                </a:moveTo>
                <a:lnTo>
                  <a:pt x="85839" y="346176"/>
                </a:lnTo>
                <a:lnTo>
                  <a:pt x="80479" y="346176"/>
                </a:lnTo>
                <a:lnTo>
                  <a:pt x="61277" y="346176"/>
                </a:lnTo>
                <a:lnTo>
                  <a:pt x="61277" y="321614"/>
                </a:lnTo>
                <a:lnTo>
                  <a:pt x="56934" y="317284"/>
                </a:lnTo>
                <a:lnTo>
                  <a:pt x="46228" y="317284"/>
                </a:lnTo>
                <a:lnTo>
                  <a:pt x="41884" y="321627"/>
                </a:lnTo>
                <a:lnTo>
                  <a:pt x="41884" y="346176"/>
                </a:lnTo>
                <a:lnTo>
                  <a:pt x="17322" y="346176"/>
                </a:lnTo>
                <a:lnTo>
                  <a:pt x="12992" y="350520"/>
                </a:lnTo>
                <a:lnTo>
                  <a:pt x="12992" y="361226"/>
                </a:lnTo>
                <a:lnTo>
                  <a:pt x="17335" y="365569"/>
                </a:lnTo>
                <a:lnTo>
                  <a:pt x="41884" y="365569"/>
                </a:lnTo>
                <a:lnTo>
                  <a:pt x="41884" y="390131"/>
                </a:lnTo>
                <a:lnTo>
                  <a:pt x="46228" y="394474"/>
                </a:lnTo>
                <a:lnTo>
                  <a:pt x="56934" y="394474"/>
                </a:lnTo>
                <a:lnTo>
                  <a:pt x="61277" y="390131"/>
                </a:lnTo>
                <a:lnTo>
                  <a:pt x="61277" y="365569"/>
                </a:lnTo>
                <a:lnTo>
                  <a:pt x="85839" y="365569"/>
                </a:lnTo>
                <a:lnTo>
                  <a:pt x="90182" y="361226"/>
                </a:lnTo>
                <a:lnTo>
                  <a:pt x="90182" y="350520"/>
                </a:lnTo>
                <a:close/>
              </a:path>
              <a:path w="100964" h="919479">
                <a:moveTo>
                  <a:pt x="100495" y="915301"/>
                </a:moveTo>
                <a:lnTo>
                  <a:pt x="97459" y="915301"/>
                </a:lnTo>
                <a:lnTo>
                  <a:pt x="97459" y="910221"/>
                </a:lnTo>
                <a:lnTo>
                  <a:pt x="62865" y="910221"/>
                </a:lnTo>
                <a:lnTo>
                  <a:pt x="62865" y="878471"/>
                </a:lnTo>
                <a:lnTo>
                  <a:pt x="62636" y="878471"/>
                </a:lnTo>
                <a:lnTo>
                  <a:pt x="62636" y="853998"/>
                </a:lnTo>
                <a:lnTo>
                  <a:pt x="93548" y="853998"/>
                </a:lnTo>
                <a:lnTo>
                  <a:pt x="99021" y="848525"/>
                </a:lnTo>
                <a:lnTo>
                  <a:pt x="99021" y="835037"/>
                </a:lnTo>
                <a:lnTo>
                  <a:pt x="93548" y="829576"/>
                </a:lnTo>
                <a:lnTo>
                  <a:pt x="86804" y="829576"/>
                </a:lnTo>
                <a:lnTo>
                  <a:pt x="62636" y="829576"/>
                </a:lnTo>
                <a:lnTo>
                  <a:pt x="62636" y="798664"/>
                </a:lnTo>
                <a:lnTo>
                  <a:pt x="62407" y="798436"/>
                </a:lnTo>
                <a:lnTo>
                  <a:pt x="62407" y="772591"/>
                </a:lnTo>
                <a:lnTo>
                  <a:pt x="92265" y="772591"/>
                </a:lnTo>
                <a:lnTo>
                  <a:pt x="97536" y="767308"/>
                </a:lnTo>
                <a:lnTo>
                  <a:pt x="97536" y="754291"/>
                </a:lnTo>
                <a:lnTo>
                  <a:pt x="92265" y="749007"/>
                </a:lnTo>
                <a:lnTo>
                  <a:pt x="85750" y="749007"/>
                </a:lnTo>
                <a:lnTo>
                  <a:pt x="62407" y="749007"/>
                </a:lnTo>
                <a:lnTo>
                  <a:pt x="62407" y="719150"/>
                </a:lnTo>
                <a:lnTo>
                  <a:pt x="62179" y="718934"/>
                </a:lnTo>
                <a:lnTo>
                  <a:pt x="62179" y="691184"/>
                </a:lnTo>
                <a:lnTo>
                  <a:pt x="90970" y="691184"/>
                </a:lnTo>
                <a:lnTo>
                  <a:pt x="96062" y="686092"/>
                </a:lnTo>
                <a:lnTo>
                  <a:pt x="96075" y="673531"/>
                </a:lnTo>
                <a:lnTo>
                  <a:pt x="90982" y="668439"/>
                </a:lnTo>
                <a:lnTo>
                  <a:pt x="84696" y="668439"/>
                </a:lnTo>
                <a:lnTo>
                  <a:pt x="62179" y="668439"/>
                </a:lnTo>
                <a:lnTo>
                  <a:pt x="62179" y="639660"/>
                </a:lnTo>
                <a:lnTo>
                  <a:pt x="60998" y="638492"/>
                </a:lnTo>
                <a:lnTo>
                  <a:pt x="61963" y="637527"/>
                </a:lnTo>
                <a:lnTo>
                  <a:pt x="61963" y="609790"/>
                </a:lnTo>
                <a:lnTo>
                  <a:pt x="89700" y="609790"/>
                </a:lnTo>
                <a:lnTo>
                  <a:pt x="94602" y="604888"/>
                </a:lnTo>
                <a:lnTo>
                  <a:pt x="94602" y="592785"/>
                </a:lnTo>
                <a:lnTo>
                  <a:pt x="89700" y="587883"/>
                </a:lnTo>
                <a:lnTo>
                  <a:pt x="83642" y="587883"/>
                </a:lnTo>
                <a:lnTo>
                  <a:pt x="61963" y="587883"/>
                </a:lnTo>
                <a:lnTo>
                  <a:pt x="61963" y="560146"/>
                </a:lnTo>
                <a:lnTo>
                  <a:pt x="59296" y="557491"/>
                </a:lnTo>
                <a:lnTo>
                  <a:pt x="61734" y="555053"/>
                </a:lnTo>
                <a:lnTo>
                  <a:pt x="61734" y="528383"/>
                </a:lnTo>
                <a:lnTo>
                  <a:pt x="88404" y="528383"/>
                </a:lnTo>
                <a:lnTo>
                  <a:pt x="93129" y="523671"/>
                </a:lnTo>
                <a:lnTo>
                  <a:pt x="93129" y="512025"/>
                </a:lnTo>
                <a:lnTo>
                  <a:pt x="88404" y="507314"/>
                </a:lnTo>
                <a:lnTo>
                  <a:pt x="82588" y="507314"/>
                </a:lnTo>
                <a:lnTo>
                  <a:pt x="61734" y="507314"/>
                </a:lnTo>
                <a:lnTo>
                  <a:pt x="61734" y="480644"/>
                </a:lnTo>
                <a:lnTo>
                  <a:pt x="57594" y="476516"/>
                </a:lnTo>
                <a:lnTo>
                  <a:pt x="61506" y="472605"/>
                </a:lnTo>
                <a:lnTo>
                  <a:pt x="61506" y="446989"/>
                </a:lnTo>
                <a:lnTo>
                  <a:pt x="87122" y="446989"/>
                </a:lnTo>
                <a:lnTo>
                  <a:pt x="91643" y="442455"/>
                </a:lnTo>
                <a:lnTo>
                  <a:pt x="91643" y="431279"/>
                </a:lnTo>
                <a:lnTo>
                  <a:pt x="87122" y="426745"/>
                </a:lnTo>
                <a:lnTo>
                  <a:pt x="81534" y="426745"/>
                </a:lnTo>
                <a:lnTo>
                  <a:pt x="61506" y="426745"/>
                </a:lnTo>
                <a:lnTo>
                  <a:pt x="61506" y="401129"/>
                </a:lnTo>
                <a:lnTo>
                  <a:pt x="56984" y="396608"/>
                </a:lnTo>
                <a:lnTo>
                  <a:pt x="45796" y="396608"/>
                </a:lnTo>
                <a:lnTo>
                  <a:pt x="41275" y="401129"/>
                </a:lnTo>
                <a:lnTo>
                  <a:pt x="41275" y="426745"/>
                </a:lnTo>
                <a:lnTo>
                  <a:pt x="15659" y="426745"/>
                </a:lnTo>
                <a:lnTo>
                  <a:pt x="11125" y="431279"/>
                </a:lnTo>
                <a:lnTo>
                  <a:pt x="11125" y="442455"/>
                </a:lnTo>
                <a:lnTo>
                  <a:pt x="15659" y="446989"/>
                </a:lnTo>
                <a:lnTo>
                  <a:pt x="41275" y="446989"/>
                </a:lnTo>
                <a:lnTo>
                  <a:pt x="41275" y="472605"/>
                </a:lnTo>
                <a:lnTo>
                  <a:pt x="44983" y="476326"/>
                </a:lnTo>
                <a:lnTo>
                  <a:pt x="40665" y="480644"/>
                </a:lnTo>
                <a:lnTo>
                  <a:pt x="40665" y="507314"/>
                </a:lnTo>
                <a:lnTo>
                  <a:pt x="13982" y="507314"/>
                </a:lnTo>
                <a:lnTo>
                  <a:pt x="9271" y="512025"/>
                </a:lnTo>
                <a:lnTo>
                  <a:pt x="9271" y="523671"/>
                </a:lnTo>
                <a:lnTo>
                  <a:pt x="13982" y="528383"/>
                </a:lnTo>
                <a:lnTo>
                  <a:pt x="40665" y="528383"/>
                </a:lnTo>
                <a:lnTo>
                  <a:pt x="40665" y="555053"/>
                </a:lnTo>
                <a:lnTo>
                  <a:pt x="42887" y="557301"/>
                </a:lnTo>
                <a:lnTo>
                  <a:pt x="40043" y="560146"/>
                </a:lnTo>
                <a:lnTo>
                  <a:pt x="40043" y="587883"/>
                </a:lnTo>
                <a:lnTo>
                  <a:pt x="12319" y="587883"/>
                </a:lnTo>
                <a:lnTo>
                  <a:pt x="7416" y="592785"/>
                </a:lnTo>
                <a:lnTo>
                  <a:pt x="7416" y="604888"/>
                </a:lnTo>
                <a:lnTo>
                  <a:pt x="12319" y="609790"/>
                </a:lnTo>
                <a:lnTo>
                  <a:pt x="40043" y="609790"/>
                </a:lnTo>
                <a:lnTo>
                  <a:pt x="40043" y="637527"/>
                </a:lnTo>
                <a:lnTo>
                  <a:pt x="40805" y="638289"/>
                </a:lnTo>
                <a:lnTo>
                  <a:pt x="39433" y="639660"/>
                </a:lnTo>
                <a:lnTo>
                  <a:pt x="39433" y="668439"/>
                </a:lnTo>
                <a:lnTo>
                  <a:pt x="10655" y="668439"/>
                </a:lnTo>
                <a:lnTo>
                  <a:pt x="5562" y="673531"/>
                </a:lnTo>
                <a:lnTo>
                  <a:pt x="5562" y="686092"/>
                </a:lnTo>
                <a:lnTo>
                  <a:pt x="10655" y="691184"/>
                </a:lnTo>
                <a:lnTo>
                  <a:pt x="39433" y="691184"/>
                </a:lnTo>
                <a:lnTo>
                  <a:pt x="39433" y="718553"/>
                </a:lnTo>
                <a:lnTo>
                  <a:pt x="38823" y="719150"/>
                </a:lnTo>
                <a:lnTo>
                  <a:pt x="38823" y="749007"/>
                </a:lnTo>
                <a:lnTo>
                  <a:pt x="8978" y="749007"/>
                </a:lnTo>
                <a:lnTo>
                  <a:pt x="3695" y="754291"/>
                </a:lnTo>
                <a:lnTo>
                  <a:pt x="3695" y="767308"/>
                </a:lnTo>
                <a:lnTo>
                  <a:pt x="8978" y="772591"/>
                </a:lnTo>
                <a:lnTo>
                  <a:pt x="38823" y="772591"/>
                </a:lnTo>
                <a:lnTo>
                  <a:pt x="38823" y="798055"/>
                </a:lnTo>
                <a:lnTo>
                  <a:pt x="38214" y="798664"/>
                </a:lnTo>
                <a:lnTo>
                  <a:pt x="38214" y="829576"/>
                </a:lnTo>
                <a:lnTo>
                  <a:pt x="7302" y="829576"/>
                </a:lnTo>
                <a:lnTo>
                  <a:pt x="1841" y="835037"/>
                </a:lnTo>
                <a:lnTo>
                  <a:pt x="1841" y="848525"/>
                </a:lnTo>
                <a:lnTo>
                  <a:pt x="7302" y="853998"/>
                </a:lnTo>
                <a:lnTo>
                  <a:pt x="38214" y="853998"/>
                </a:lnTo>
                <a:lnTo>
                  <a:pt x="38214" y="878471"/>
                </a:lnTo>
                <a:lnTo>
                  <a:pt x="37630" y="878471"/>
                </a:lnTo>
                <a:lnTo>
                  <a:pt x="37630" y="910221"/>
                </a:lnTo>
                <a:lnTo>
                  <a:pt x="3022" y="910221"/>
                </a:lnTo>
                <a:lnTo>
                  <a:pt x="3022" y="915301"/>
                </a:lnTo>
                <a:lnTo>
                  <a:pt x="0" y="915301"/>
                </a:lnTo>
                <a:lnTo>
                  <a:pt x="0" y="919111"/>
                </a:lnTo>
                <a:lnTo>
                  <a:pt x="100495" y="919111"/>
                </a:lnTo>
                <a:lnTo>
                  <a:pt x="100495" y="915301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8" name="object 428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443138" y="9986434"/>
            <a:ext cx="97174" cy="300564"/>
          </a:xfrm>
          <a:prstGeom prst="rect">
            <a:avLst/>
          </a:prstGeom>
        </p:spPr>
      </p:pic>
      <p:grpSp>
        <p:nvGrpSpPr>
          <p:cNvPr id="429" name="object 429"/>
          <p:cNvGrpSpPr/>
          <p:nvPr/>
        </p:nvGrpSpPr>
        <p:grpSpPr>
          <a:xfrm>
            <a:off x="18031924" y="9521800"/>
            <a:ext cx="107314" cy="765810"/>
            <a:chOff x="18031924" y="9521800"/>
            <a:chExt cx="107314" cy="765810"/>
          </a:xfrm>
        </p:grpSpPr>
        <p:pic>
          <p:nvPicPr>
            <p:cNvPr id="430" name="object 43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8031924" y="10196423"/>
              <a:ext cx="107149" cy="90576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033400" y="10061498"/>
              <a:ext cx="103815" cy="1038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869" y="9926574"/>
              <a:ext cx="100483" cy="100483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6339" y="9791642"/>
              <a:ext cx="97176" cy="97176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037815" y="9656718"/>
              <a:ext cx="93842" cy="93842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39285" y="9521800"/>
              <a:ext cx="90502" cy="90496"/>
            </a:xfrm>
            <a:prstGeom prst="rect">
              <a:avLst/>
            </a:prstGeom>
          </p:spPr>
        </p:pic>
      </p:grpSp>
      <p:pic>
        <p:nvPicPr>
          <p:cNvPr id="436" name="object 4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40756" y="9386861"/>
            <a:ext cx="87189" cy="87189"/>
          </a:xfrm>
          <a:prstGeom prst="rect">
            <a:avLst/>
          </a:prstGeom>
        </p:spPr>
      </p:pic>
      <p:pic>
        <p:nvPicPr>
          <p:cNvPr id="437" name="object 4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042232" y="9251936"/>
            <a:ext cx="83856" cy="83856"/>
          </a:xfrm>
          <a:prstGeom prst="rect">
            <a:avLst/>
          </a:prstGeom>
        </p:spPr>
      </p:pic>
      <p:pic>
        <p:nvPicPr>
          <p:cNvPr id="438" name="object 4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43707" y="9117012"/>
            <a:ext cx="80522" cy="80522"/>
          </a:xfrm>
          <a:prstGeom prst="rect">
            <a:avLst/>
          </a:prstGeom>
        </p:spPr>
      </p:pic>
      <p:pic>
        <p:nvPicPr>
          <p:cNvPr id="439" name="object 4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045177" y="8982088"/>
            <a:ext cx="77190" cy="77189"/>
          </a:xfrm>
          <a:prstGeom prst="rect">
            <a:avLst/>
          </a:prstGeom>
        </p:spPr>
      </p:pic>
      <p:pic>
        <p:nvPicPr>
          <p:cNvPr id="440" name="object 440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8046647" y="8847156"/>
            <a:ext cx="73882" cy="73882"/>
          </a:xfrm>
          <a:prstGeom prst="rect">
            <a:avLst/>
          </a:prstGeom>
        </p:spPr>
      </p:pic>
      <p:pic>
        <p:nvPicPr>
          <p:cNvPr id="441" name="object 441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8048124" y="8712231"/>
            <a:ext cx="70550" cy="70549"/>
          </a:xfrm>
          <a:prstGeom prst="rect">
            <a:avLst/>
          </a:prstGeom>
        </p:spPr>
      </p:pic>
      <p:pic>
        <p:nvPicPr>
          <p:cNvPr id="442" name="object 4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049600" y="8577306"/>
            <a:ext cx="67215" cy="67216"/>
          </a:xfrm>
          <a:prstGeom prst="rect">
            <a:avLst/>
          </a:prstGeom>
        </p:spPr>
      </p:pic>
      <p:pic>
        <p:nvPicPr>
          <p:cNvPr id="443" name="object 44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8051064" y="8442382"/>
            <a:ext cx="63902" cy="63883"/>
          </a:xfrm>
          <a:prstGeom prst="rect">
            <a:avLst/>
          </a:prstGeom>
        </p:spPr>
      </p:pic>
      <p:sp>
        <p:nvSpPr>
          <p:cNvPr id="444" name="object 444"/>
          <p:cNvSpPr/>
          <p:nvPr/>
        </p:nvSpPr>
        <p:spPr>
          <a:xfrm>
            <a:off x="18052539" y="83074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6" y="60563"/>
                </a:moveTo>
                <a:lnTo>
                  <a:pt x="26075" y="60563"/>
                </a:lnTo>
                <a:lnTo>
                  <a:pt x="22669" y="57157"/>
                </a:lnTo>
                <a:lnTo>
                  <a:pt x="22669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69" y="22670"/>
                </a:lnTo>
                <a:lnTo>
                  <a:pt x="22669" y="3405"/>
                </a:lnTo>
                <a:lnTo>
                  <a:pt x="26075" y="0"/>
                </a:lnTo>
                <a:lnTo>
                  <a:pt x="34486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6" y="22670"/>
                </a:lnTo>
                <a:lnTo>
                  <a:pt x="60561" y="26075"/>
                </a:lnTo>
                <a:lnTo>
                  <a:pt x="60561" y="34487"/>
                </a:lnTo>
                <a:lnTo>
                  <a:pt x="57156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6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8054015" y="817253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8055487" y="803760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8056956" y="79026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8058432" y="776775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9" y="47256"/>
                </a:moveTo>
                <a:lnTo>
                  <a:pt x="20347" y="47256"/>
                </a:lnTo>
                <a:lnTo>
                  <a:pt x="17690" y="44598"/>
                </a:lnTo>
                <a:lnTo>
                  <a:pt x="17690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90" y="17689"/>
                </a:lnTo>
                <a:lnTo>
                  <a:pt x="17690" y="2657"/>
                </a:lnTo>
                <a:lnTo>
                  <a:pt x="20347" y="0"/>
                </a:lnTo>
                <a:lnTo>
                  <a:pt x="26909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9" y="17689"/>
                </a:lnTo>
                <a:lnTo>
                  <a:pt x="47257" y="20347"/>
                </a:lnTo>
                <a:lnTo>
                  <a:pt x="47257" y="26908"/>
                </a:lnTo>
                <a:lnTo>
                  <a:pt x="44599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9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8059902" y="76328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6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06"/>
                </a:lnTo>
                <a:lnTo>
                  <a:pt x="41448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8061378" y="74978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5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5" y="25393"/>
                </a:lnTo>
                <a:lnTo>
                  <a:pt x="25392" y="25393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8062847" y="736296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8064325" y="722804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4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4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7" y="14612"/>
                </a:lnTo>
                <a:lnTo>
                  <a:pt x="33937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4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3" name="object 453"/>
          <p:cNvGrpSpPr/>
          <p:nvPr/>
        </p:nvGrpSpPr>
        <p:grpSpPr>
          <a:xfrm>
            <a:off x="17828274" y="9531038"/>
            <a:ext cx="107314" cy="756285"/>
            <a:chOff x="17828274" y="9531038"/>
            <a:chExt cx="107314" cy="756285"/>
          </a:xfrm>
        </p:grpSpPr>
        <p:pic>
          <p:nvPicPr>
            <p:cNvPr id="454" name="object 45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7828274" y="10202387"/>
              <a:ext cx="107149" cy="84612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829750" y="10068119"/>
              <a:ext cx="103816" cy="103816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831220" y="9933850"/>
              <a:ext cx="100490" cy="100483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834166" y="9665300"/>
              <a:ext cx="93843" cy="93842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832689" y="9799568"/>
              <a:ext cx="97176" cy="9717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835642" y="9531038"/>
              <a:ext cx="90496" cy="90496"/>
            </a:xfrm>
            <a:prstGeom prst="rect">
              <a:avLst/>
            </a:prstGeom>
          </p:spPr>
        </p:pic>
      </p:grpSp>
      <p:pic>
        <p:nvPicPr>
          <p:cNvPr id="460" name="object 46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7837112" y="9396756"/>
            <a:ext cx="87189" cy="87189"/>
          </a:xfrm>
          <a:prstGeom prst="rect">
            <a:avLst/>
          </a:prstGeom>
        </p:spPr>
      </p:pic>
      <p:pic>
        <p:nvPicPr>
          <p:cNvPr id="461" name="object 4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38582" y="9262488"/>
            <a:ext cx="83856" cy="83856"/>
          </a:xfrm>
          <a:prstGeom prst="rect">
            <a:avLst/>
          </a:prstGeom>
        </p:spPr>
      </p:pic>
      <p:pic>
        <p:nvPicPr>
          <p:cNvPr id="462" name="object 46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840058" y="9128219"/>
            <a:ext cx="80522" cy="80522"/>
          </a:xfrm>
          <a:prstGeom prst="rect">
            <a:avLst/>
          </a:prstGeom>
        </p:spPr>
      </p:pic>
      <p:pic>
        <p:nvPicPr>
          <p:cNvPr id="463" name="object 46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7841534" y="8993944"/>
            <a:ext cx="77189" cy="77189"/>
          </a:xfrm>
          <a:prstGeom prst="rect">
            <a:avLst/>
          </a:prstGeom>
        </p:spPr>
      </p:pic>
      <p:pic>
        <p:nvPicPr>
          <p:cNvPr id="464" name="object 46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842997" y="8859669"/>
            <a:ext cx="73882" cy="73882"/>
          </a:xfrm>
          <a:prstGeom prst="rect">
            <a:avLst/>
          </a:prstGeom>
        </p:spPr>
      </p:pic>
      <p:pic>
        <p:nvPicPr>
          <p:cNvPr id="465" name="object 46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7844473" y="8725400"/>
            <a:ext cx="70550" cy="70549"/>
          </a:xfrm>
          <a:prstGeom prst="rect">
            <a:avLst/>
          </a:prstGeom>
        </p:spPr>
      </p:pic>
      <p:pic>
        <p:nvPicPr>
          <p:cNvPr id="466" name="object 46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845951" y="8591125"/>
            <a:ext cx="67216" cy="67216"/>
          </a:xfrm>
          <a:prstGeom prst="rect">
            <a:avLst/>
          </a:prstGeom>
        </p:spPr>
      </p:pic>
      <p:pic>
        <p:nvPicPr>
          <p:cNvPr id="467" name="object 46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847420" y="8456856"/>
            <a:ext cx="63902" cy="63883"/>
          </a:xfrm>
          <a:prstGeom prst="rect">
            <a:avLst/>
          </a:prstGeom>
        </p:spPr>
      </p:pic>
      <p:sp>
        <p:nvSpPr>
          <p:cNvPr id="468" name="object 468"/>
          <p:cNvSpPr/>
          <p:nvPr/>
        </p:nvSpPr>
        <p:spPr>
          <a:xfrm>
            <a:off x="17848890" y="83225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17850366" y="81883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2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17851842" y="80540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17853305" y="791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17854783" y="778549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17856258" y="76512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17857728" y="751695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7859198" y="7382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17860674" y="724841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7" name="object 477"/>
          <p:cNvGrpSpPr/>
          <p:nvPr/>
        </p:nvGrpSpPr>
        <p:grpSpPr>
          <a:xfrm>
            <a:off x="17624631" y="9536976"/>
            <a:ext cx="107314" cy="750570"/>
            <a:chOff x="17624631" y="9536976"/>
            <a:chExt cx="107314" cy="750570"/>
          </a:xfrm>
        </p:grpSpPr>
        <p:pic>
          <p:nvPicPr>
            <p:cNvPr id="478" name="object 4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624631" y="10205445"/>
              <a:ext cx="107149" cy="81554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26100" y="10071754"/>
              <a:ext cx="103816" cy="1038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27576" y="9938056"/>
              <a:ext cx="100483" cy="100483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629046" y="9804359"/>
              <a:ext cx="97176" cy="97176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630516" y="9670661"/>
              <a:ext cx="93842" cy="93842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631992" y="9536976"/>
              <a:ext cx="90496" cy="90496"/>
            </a:xfrm>
            <a:prstGeom prst="rect">
              <a:avLst/>
            </a:prstGeom>
          </p:spPr>
        </p:pic>
      </p:grpSp>
      <p:pic>
        <p:nvPicPr>
          <p:cNvPr id="484" name="object 48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633461" y="9403272"/>
            <a:ext cx="87189" cy="87189"/>
          </a:xfrm>
          <a:prstGeom prst="rect">
            <a:avLst/>
          </a:prstGeom>
        </p:spPr>
      </p:pic>
      <p:pic>
        <p:nvPicPr>
          <p:cNvPr id="485" name="object 48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634939" y="9269580"/>
            <a:ext cx="83856" cy="83856"/>
          </a:xfrm>
          <a:prstGeom prst="rect">
            <a:avLst/>
          </a:prstGeom>
        </p:spPr>
      </p:pic>
      <p:pic>
        <p:nvPicPr>
          <p:cNvPr id="486" name="object 48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36408" y="9135889"/>
            <a:ext cx="80522" cy="80522"/>
          </a:xfrm>
          <a:prstGeom prst="rect">
            <a:avLst/>
          </a:prstGeom>
        </p:spPr>
      </p:pic>
      <p:pic>
        <p:nvPicPr>
          <p:cNvPr id="487" name="object 48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637884" y="9002192"/>
            <a:ext cx="77189" cy="77189"/>
          </a:xfrm>
          <a:prstGeom prst="rect">
            <a:avLst/>
          </a:prstGeom>
        </p:spPr>
      </p:pic>
      <p:pic>
        <p:nvPicPr>
          <p:cNvPr id="488" name="object 48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639354" y="8868494"/>
            <a:ext cx="73882" cy="73882"/>
          </a:xfrm>
          <a:prstGeom prst="rect">
            <a:avLst/>
          </a:prstGeom>
        </p:spPr>
      </p:pic>
      <p:pic>
        <p:nvPicPr>
          <p:cNvPr id="489" name="object 48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640823" y="8734797"/>
            <a:ext cx="70550" cy="70549"/>
          </a:xfrm>
          <a:prstGeom prst="rect">
            <a:avLst/>
          </a:prstGeom>
        </p:spPr>
      </p:pic>
      <p:pic>
        <p:nvPicPr>
          <p:cNvPr id="490" name="object 49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642299" y="8601106"/>
            <a:ext cx="67215" cy="67216"/>
          </a:xfrm>
          <a:prstGeom prst="rect">
            <a:avLst/>
          </a:prstGeom>
        </p:spPr>
      </p:pic>
      <p:pic>
        <p:nvPicPr>
          <p:cNvPr id="491" name="object 49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643769" y="8467407"/>
            <a:ext cx="63902" cy="63883"/>
          </a:xfrm>
          <a:prstGeom prst="rect">
            <a:avLst/>
          </a:prstGeom>
        </p:spPr>
      </p:pic>
      <p:sp>
        <p:nvSpPr>
          <p:cNvPr id="492" name="object 492"/>
          <p:cNvSpPr/>
          <p:nvPr/>
        </p:nvSpPr>
        <p:spPr>
          <a:xfrm>
            <a:off x="17645246" y="8333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7646716" y="820002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7648192" y="80663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7649662" y="793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7651131" y="779893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4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7652607" y="766524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7654079" y="753154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6"/>
                </a:lnTo>
                <a:lnTo>
                  <a:pt x="15203" y="25393"/>
                </a:lnTo>
                <a:lnTo>
                  <a:pt x="2290" y="25393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3" y="25393"/>
                </a:lnTo>
                <a:lnTo>
                  <a:pt x="25399" y="25393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7655548" y="739784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7657024" y="72641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1" name="object 501"/>
          <p:cNvGrpSpPr/>
          <p:nvPr/>
        </p:nvGrpSpPr>
        <p:grpSpPr>
          <a:xfrm>
            <a:off x="17420980" y="9548170"/>
            <a:ext cx="107314" cy="739140"/>
            <a:chOff x="17420980" y="9548170"/>
            <a:chExt cx="107314" cy="739140"/>
          </a:xfrm>
        </p:grpSpPr>
        <p:pic>
          <p:nvPicPr>
            <p:cNvPr id="502" name="object 50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7420980" y="10210438"/>
              <a:ext cx="107149" cy="76560"/>
            </a:xfrm>
            <a:prstGeom prst="rect">
              <a:avLst/>
            </a:prstGeom>
          </p:spPr>
        </p:pic>
        <p:pic>
          <p:nvPicPr>
            <p:cNvPr id="503" name="object 5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22455" y="10077987"/>
              <a:ext cx="103816" cy="1038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3925" y="9945530"/>
              <a:ext cx="100483" cy="100483"/>
            </a:xfrm>
            <a:prstGeom prst="rect">
              <a:avLst/>
            </a:prstGeom>
          </p:spPr>
        </p:pic>
        <p:pic>
          <p:nvPicPr>
            <p:cNvPr id="505" name="object 50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425395" y="9813072"/>
              <a:ext cx="97176" cy="97176"/>
            </a:xfrm>
            <a:prstGeom prst="rect">
              <a:avLst/>
            </a:prstGeom>
          </p:spPr>
        </p:pic>
        <p:pic>
          <p:nvPicPr>
            <p:cNvPr id="506" name="object 50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426871" y="9680621"/>
              <a:ext cx="93842" cy="9384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428341" y="9548170"/>
              <a:ext cx="90496" cy="90496"/>
            </a:xfrm>
            <a:prstGeom prst="rect">
              <a:avLst/>
            </a:prstGeom>
          </p:spPr>
        </p:pic>
      </p:grpSp>
      <p:pic>
        <p:nvPicPr>
          <p:cNvPr id="508" name="object 50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429812" y="9415712"/>
            <a:ext cx="87189" cy="87189"/>
          </a:xfrm>
          <a:prstGeom prst="rect">
            <a:avLst/>
          </a:prstGeom>
        </p:spPr>
      </p:pic>
      <p:pic>
        <p:nvPicPr>
          <p:cNvPr id="509" name="object 50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431287" y="9283255"/>
            <a:ext cx="83856" cy="83856"/>
          </a:xfrm>
          <a:prstGeom prst="rect">
            <a:avLst/>
          </a:prstGeom>
        </p:spPr>
      </p:pic>
      <p:pic>
        <p:nvPicPr>
          <p:cNvPr id="510" name="object 5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432757" y="9150804"/>
            <a:ext cx="80529" cy="80522"/>
          </a:xfrm>
          <a:prstGeom prst="rect">
            <a:avLst/>
          </a:prstGeom>
        </p:spPr>
      </p:pic>
      <p:pic>
        <p:nvPicPr>
          <p:cNvPr id="511" name="object 51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7434233" y="9018353"/>
            <a:ext cx="77189" cy="77189"/>
          </a:xfrm>
          <a:prstGeom prst="rect">
            <a:avLst/>
          </a:prstGeom>
        </p:spPr>
      </p:pic>
      <p:pic>
        <p:nvPicPr>
          <p:cNvPr id="512" name="object 51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435704" y="8885889"/>
            <a:ext cx="73882" cy="73882"/>
          </a:xfrm>
          <a:prstGeom prst="rect">
            <a:avLst/>
          </a:prstGeom>
        </p:spPr>
      </p:pic>
      <p:pic>
        <p:nvPicPr>
          <p:cNvPr id="513" name="object 513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7437180" y="8753437"/>
            <a:ext cx="70550" cy="70549"/>
          </a:xfrm>
          <a:prstGeom prst="rect">
            <a:avLst/>
          </a:prstGeom>
        </p:spPr>
      </p:pic>
      <p:pic>
        <p:nvPicPr>
          <p:cNvPr id="514" name="object 51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7438650" y="8620986"/>
            <a:ext cx="67216" cy="67216"/>
          </a:xfrm>
          <a:prstGeom prst="rect">
            <a:avLst/>
          </a:prstGeom>
        </p:spPr>
      </p:pic>
      <p:pic>
        <p:nvPicPr>
          <p:cNvPr id="515" name="object 51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7440126" y="8488529"/>
            <a:ext cx="63896" cy="63883"/>
          </a:xfrm>
          <a:prstGeom prst="rect">
            <a:avLst/>
          </a:prstGeom>
        </p:spPr>
      </p:pic>
      <p:sp>
        <p:nvSpPr>
          <p:cNvPr id="516" name="object 516"/>
          <p:cNvSpPr/>
          <p:nvPr/>
        </p:nvSpPr>
        <p:spPr>
          <a:xfrm>
            <a:off x="17441595" y="835607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7443065" y="822362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91" y="57229"/>
                </a:moveTo>
                <a:lnTo>
                  <a:pt x="24651" y="57229"/>
                </a:lnTo>
                <a:lnTo>
                  <a:pt x="21429" y="54007"/>
                </a:lnTo>
                <a:lnTo>
                  <a:pt x="21429" y="35806"/>
                </a:lnTo>
                <a:lnTo>
                  <a:pt x="3228" y="35806"/>
                </a:lnTo>
                <a:lnTo>
                  <a:pt x="6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7" y="21423"/>
                </a:lnTo>
                <a:lnTo>
                  <a:pt x="21429" y="21423"/>
                </a:lnTo>
                <a:lnTo>
                  <a:pt x="21429" y="3221"/>
                </a:lnTo>
                <a:lnTo>
                  <a:pt x="24651" y="0"/>
                </a:lnTo>
                <a:lnTo>
                  <a:pt x="32591" y="0"/>
                </a:lnTo>
                <a:lnTo>
                  <a:pt x="35812" y="3221"/>
                </a:lnTo>
                <a:lnTo>
                  <a:pt x="35812" y="21423"/>
                </a:lnTo>
                <a:lnTo>
                  <a:pt x="54014" y="21423"/>
                </a:lnTo>
                <a:lnTo>
                  <a:pt x="57236" y="24645"/>
                </a:lnTo>
                <a:lnTo>
                  <a:pt x="57236" y="32584"/>
                </a:lnTo>
                <a:lnTo>
                  <a:pt x="54014" y="35806"/>
                </a:lnTo>
                <a:lnTo>
                  <a:pt x="35812" y="35806"/>
                </a:lnTo>
                <a:lnTo>
                  <a:pt x="35812" y="54007"/>
                </a:lnTo>
                <a:lnTo>
                  <a:pt x="32591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7444542" y="80911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17446012" y="79587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17447488" y="782626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17448958" y="76938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7450434" y="75613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7451903" y="742889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7453374" y="729644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5" name="object 525"/>
          <p:cNvGrpSpPr/>
          <p:nvPr/>
        </p:nvGrpSpPr>
        <p:grpSpPr>
          <a:xfrm>
            <a:off x="17217330" y="9430902"/>
            <a:ext cx="107314" cy="856615"/>
            <a:chOff x="17217330" y="9430902"/>
            <a:chExt cx="107314" cy="856615"/>
          </a:xfrm>
        </p:grpSpPr>
        <p:pic>
          <p:nvPicPr>
            <p:cNvPr id="526" name="object 5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217330" y="10216035"/>
              <a:ext cx="107149" cy="70963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18806" y="10085179"/>
              <a:ext cx="103816" cy="103816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0282" y="9954322"/>
              <a:ext cx="100483" cy="100483"/>
            </a:xfrm>
            <a:prstGeom prst="rect">
              <a:avLst/>
            </a:prstGeom>
          </p:spPr>
        </p:pic>
        <p:pic>
          <p:nvPicPr>
            <p:cNvPr id="529" name="object 52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221745" y="9823465"/>
              <a:ext cx="97176" cy="97176"/>
            </a:xfrm>
            <a:prstGeom prst="rect">
              <a:avLst/>
            </a:prstGeom>
          </p:spPr>
        </p:pic>
        <p:pic>
          <p:nvPicPr>
            <p:cNvPr id="530" name="object 5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23222" y="9692609"/>
              <a:ext cx="93842" cy="93842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26161" y="9430902"/>
              <a:ext cx="87189" cy="87189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224698" y="9561759"/>
              <a:ext cx="90496" cy="90496"/>
            </a:xfrm>
            <a:prstGeom prst="rect">
              <a:avLst/>
            </a:prstGeom>
          </p:spPr>
        </p:pic>
      </p:grpSp>
      <p:pic>
        <p:nvPicPr>
          <p:cNvPr id="533" name="object 5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227638" y="9300046"/>
            <a:ext cx="83856" cy="83856"/>
          </a:xfrm>
          <a:prstGeom prst="rect">
            <a:avLst/>
          </a:prstGeom>
        </p:spPr>
      </p:pic>
      <p:pic>
        <p:nvPicPr>
          <p:cNvPr id="534" name="object 5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9114" y="9169189"/>
            <a:ext cx="80522" cy="80522"/>
          </a:xfrm>
          <a:prstGeom prst="rect">
            <a:avLst/>
          </a:prstGeom>
        </p:spPr>
      </p:pic>
      <p:pic>
        <p:nvPicPr>
          <p:cNvPr id="535" name="object 5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230590" y="9038333"/>
            <a:ext cx="77189" cy="77189"/>
          </a:xfrm>
          <a:prstGeom prst="rect">
            <a:avLst/>
          </a:prstGeom>
        </p:spPr>
      </p:pic>
      <p:pic>
        <p:nvPicPr>
          <p:cNvPr id="536" name="object 53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232053" y="8907476"/>
            <a:ext cx="73882" cy="73882"/>
          </a:xfrm>
          <a:prstGeom prst="rect">
            <a:avLst/>
          </a:prstGeom>
        </p:spPr>
      </p:pic>
      <p:pic>
        <p:nvPicPr>
          <p:cNvPr id="537" name="object 53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233529" y="8776620"/>
            <a:ext cx="70550" cy="70549"/>
          </a:xfrm>
          <a:prstGeom prst="rect">
            <a:avLst/>
          </a:prstGeom>
        </p:spPr>
      </p:pic>
      <p:pic>
        <p:nvPicPr>
          <p:cNvPr id="538" name="object 53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235006" y="8645763"/>
            <a:ext cx="67216" cy="67216"/>
          </a:xfrm>
          <a:prstGeom prst="rect">
            <a:avLst/>
          </a:prstGeom>
        </p:spPr>
      </p:pic>
      <p:pic>
        <p:nvPicPr>
          <p:cNvPr id="539" name="object 53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236476" y="8514913"/>
            <a:ext cx="63896" cy="63883"/>
          </a:xfrm>
          <a:prstGeom prst="rect">
            <a:avLst/>
          </a:prstGeom>
        </p:spPr>
      </p:pic>
      <p:sp>
        <p:nvSpPr>
          <p:cNvPr id="540" name="object 540"/>
          <p:cNvSpPr/>
          <p:nvPr/>
        </p:nvSpPr>
        <p:spPr>
          <a:xfrm>
            <a:off x="17237946" y="83840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7239422" y="825320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7240899" y="81223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4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7242361" y="79914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7243838" y="786063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7245314" y="77297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7246784" y="759892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7248254" y="746806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7249730" y="73372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9" name="object 549"/>
          <p:cNvGrpSpPr/>
          <p:nvPr/>
        </p:nvGrpSpPr>
        <p:grpSpPr>
          <a:xfrm>
            <a:off x="17013687" y="9450403"/>
            <a:ext cx="107314" cy="836930"/>
            <a:chOff x="17013687" y="9450403"/>
            <a:chExt cx="107314" cy="836930"/>
          </a:xfrm>
        </p:grpSpPr>
        <p:sp>
          <p:nvSpPr>
            <p:cNvPr id="550" name="object 550"/>
            <p:cNvSpPr/>
            <p:nvPr/>
          </p:nvSpPr>
          <p:spPr>
            <a:xfrm>
              <a:off x="17013687" y="10223614"/>
              <a:ext cx="107314" cy="63500"/>
            </a:xfrm>
            <a:custGeom>
              <a:avLst/>
              <a:gdLst/>
              <a:ahLst/>
              <a:cxnLst/>
              <a:rect l="l" t="t" r="r" b="b"/>
              <a:pathLst>
                <a:path w="107315" h="63500">
                  <a:moveTo>
                    <a:pt x="67039" y="40110"/>
                  </a:moveTo>
                  <a:lnTo>
                    <a:pt x="40110" y="40110"/>
                  </a:lnTo>
                  <a:lnTo>
                    <a:pt x="40110" y="6030"/>
                  </a:lnTo>
                  <a:lnTo>
                    <a:pt x="46140" y="0"/>
                  </a:lnTo>
                  <a:lnTo>
                    <a:pt x="61009" y="0"/>
                  </a:lnTo>
                  <a:lnTo>
                    <a:pt x="67039" y="6030"/>
                  </a:lnTo>
                  <a:lnTo>
                    <a:pt x="67039" y="40110"/>
                  </a:lnTo>
                  <a:close/>
                </a:path>
                <a:path w="107315" h="63500">
                  <a:moveTo>
                    <a:pt x="104773" y="63385"/>
                  </a:moveTo>
                  <a:lnTo>
                    <a:pt x="2376" y="63385"/>
                  </a:lnTo>
                  <a:lnTo>
                    <a:pt x="0" y="61009"/>
                  </a:lnTo>
                  <a:lnTo>
                    <a:pt x="0" y="46140"/>
                  </a:lnTo>
                  <a:lnTo>
                    <a:pt x="6023" y="40110"/>
                  </a:lnTo>
                  <a:lnTo>
                    <a:pt x="101119" y="40110"/>
                  </a:lnTo>
                  <a:lnTo>
                    <a:pt x="107149" y="46140"/>
                  </a:lnTo>
                  <a:lnTo>
                    <a:pt x="107149" y="61009"/>
                  </a:lnTo>
                  <a:lnTo>
                    <a:pt x="104773" y="6338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1" name="object 5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5156" y="10094745"/>
              <a:ext cx="103816" cy="1038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016632" y="9965884"/>
              <a:ext cx="100483" cy="100483"/>
            </a:xfrm>
            <a:prstGeom prst="rect">
              <a:avLst/>
            </a:prstGeom>
          </p:spPr>
        </p:pic>
        <p:pic>
          <p:nvPicPr>
            <p:cNvPr id="553" name="object 5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018102" y="9837008"/>
              <a:ext cx="97176" cy="97176"/>
            </a:xfrm>
            <a:prstGeom prst="rect">
              <a:avLst/>
            </a:prstGeom>
          </p:spPr>
        </p:pic>
        <p:pic>
          <p:nvPicPr>
            <p:cNvPr id="554" name="object 5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019572" y="9708140"/>
              <a:ext cx="93842" cy="93843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7021048" y="9579278"/>
              <a:ext cx="90496" cy="90496"/>
            </a:xfrm>
            <a:prstGeom prst="rect">
              <a:avLst/>
            </a:prstGeom>
          </p:spPr>
        </p:pic>
        <p:pic>
          <p:nvPicPr>
            <p:cNvPr id="556" name="object 55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7022518" y="9450403"/>
              <a:ext cx="87189" cy="87189"/>
            </a:xfrm>
            <a:prstGeom prst="rect">
              <a:avLst/>
            </a:prstGeom>
          </p:spPr>
        </p:pic>
      </p:grpSp>
      <p:pic>
        <p:nvPicPr>
          <p:cNvPr id="557" name="object 5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7023994" y="9321541"/>
            <a:ext cx="83856" cy="83856"/>
          </a:xfrm>
          <a:prstGeom prst="rect">
            <a:avLst/>
          </a:prstGeom>
        </p:spPr>
      </p:pic>
      <p:pic>
        <p:nvPicPr>
          <p:cNvPr id="558" name="object 5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25464" y="9192673"/>
            <a:ext cx="80523" cy="80522"/>
          </a:xfrm>
          <a:prstGeom prst="rect">
            <a:avLst/>
          </a:prstGeom>
        </p:spPr>
      </p:pic>
      <p:pic>
        <p:nvPicPr>
          <p:cNvPr id="559" name="object 5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026940" y="9063804"/>
            <a:ext cx="77189" cy="77189"/>
          </a:xfrm>
          <a:prstGeom prst="rect">
            <a:avLst/>
          </a:prstGeom>
        </p:spPr>
      </p:pic>
      <p:pic>
        <p:nvPicPr>
          <p:cNvPr id="560" name="object 56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7028410" y="8934929"/>
            <a:ext cx="73882" cy="73882"/>
          </a:xfrm>
          <a:prstGeom prst="rect">
            <a:avLst/>
          </a:prstGeom>
        </p:spPr>
      </p:pic>
      <p:pic>
        <p:nvPicPr>
          <p:cNvPr id="561" name="object 561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7029879" y="8806061"/>
            <a:ext cx="70550" cy="70549"/>
          </a:xfrm>
          <a:prstGeom prst="rect">
            <a:avLst/>
          </a:prstGeom>
        </p:spPr>
      </p:pic>
      <p:pic>
        <p:nvPicPr>
          <p:cNvPr id="562" name="object 56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7031355" y="8677199"/>
            <a:ext cx="67216" cy="67216"/>
          </a:xfrm>
          <a:prstGeom prst="rect">
            <a:avLst/>
          </a:prstGeom>
        </p:spPr>
      </p:pic>
      <p:pic>
        <p:nvPicPr>
          <p:cNvPr id="563" name="object 56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032825" y="8548330"/>
            <a:ext cx="63902" cy="63883"/>
          </a:xfrm>
          <a:prstGeom prst="rect">
            <a:avLst/>
          </a:prstGeom>
        </p:spPr>
      </p:pic>
      <p:sp>
        <p:nvSpPr>
          <p:cNvPr id="564" name="object 564"/>
          <p:cNvSpPr/>
          <p:nvPr/>
        </p:nvSpPr>
        <p:spPr>
          <a:xfrm>
            <a:off x="17034296" y="84194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17035772" y="82905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17037248" y="816173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17038718" y="80328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17040187" y="79039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17041663" y="77751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17043141" y="764625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17044604" y="751738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17046080" y="738852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3" name="object 573"/>
          <p:cNvGrpSpPr/>
          <p:nvPr/>
        </p:nvGrpSpPr>
        <p:grpSpPr>
          <a:xfrm>
            <a:off x="16810035" y="9349054"/>
            <a:ext cx="107314" cy="938530"/>
            <a:chOff x="16810035" y="9349054"/>
            <a:chExt cx="107314" cy="938530"/>
          </a:xfrm>
        </p:grpSpPr>
        <p:sp>
          <p:nvSpPr>
            <p:cNvPr id="574" name="object 574"/>
            <p:cNvSpPr/>
            <p:nvPr/>
          </p:nvSpPr>
          <p:spPr>
            <a:xfrm>
              <a:off x="16810024" y="10232834"/>
              <a:ext cx="107314" cy="54610"/>
            </a:xfrm>
            <a:custGeom>
              <a:avLst/>
              <a:gdLst/>
              <a:ahLst/>
              <a:cxnLst/>
              <a:rect l="l" t="t" r="r" b="b"/>
              <a:pathLst>
                <a:path w="107315" h="54609">
                  <a:moveTo>
                    <a:pt x="107149" y="45720"/>
                  </a:moveTo>
                  <a:lnTo>
                    <a:pt x="104241" y="45720"/>
                  </a:lnTo>
                  <a:lnTo>
                    <a:pt x="104241" y="40640"/>
                  </a:lnTo>
                  <a:lnTo>
                    <a:pt x="67043" y="40640"/>
                  </a:lnTo>
                  <a:lnTo>
                    <a:pt x="67043" y="6350"/>
                  </a:lnTo>
                  <a:lnTo>
                    <a:pt x="64236" y="6350"/>
                  </a:lnTo>
                  <a:lnTo>
                    <a:pt x="64236" y="0"/>
                  </a:lnTo>
                  <a:lnTo>
                    <a:pt x="42926" y="0"/>
                  </a:lnTo>
                  <a:lnTo>
                    <a:pt x="42926" y="6350"/>
                  </a:lnTo>
                  <a:lnTo>
                    <a:pt x="40119" y="6350"/>
                  </a:lnTo>
                  <a:lnTo>
                    <a:pt x="40119" y="40640"/>
                  </a:lnTo>
                  <a:lnTo>
                    <a:pt x="2921" y="40640"/>
                  </a:lnTo>
                  <a:lnTo>
                    <a:pt x="2921" y="45720"/>
                  </a:lnTo>
                  <a:lnTo>
                    <a:pt x="0" y="45720"/>
                  </a:lnTo>
                  <a:lnTo>
                    <a:pt x="0" y="54610"/>
                  </a:lnTo>
                  <a:lnTo>
                    <a:pt x="107149" y="54610"/>
                  </a:lnTo>
                  <a:lnTo>
                    <a:pt x="107149" y="4572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5" name="object 5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11511" y="10106536"/>
              <a:ext cx="103816" cy="1038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812981" y="9980292"/>
              <a:ext cx="100483" cy="100483"/>
            </a:xfrm>
            <a:prstGeom prst="rect">
              <a:avLst/>
            </a:prstGeom>
          </p:spPr>
        </p:pic>
        <p:pic>
          <p:nvPicPr>
            <p:cNvPr id="577" name="object 5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14451" y="9854042"/>
              <a:ext cx="97176" cy="97176"/>
            </a:xfrm>
            <a:prstGeom prst="rect">
              <a:avLst/>
            </a:prstGeom>
          </p:spPr>
        </p:pic>
        <p:pic>
          <p:nvPicPr>
            <p:cNvPr id="578" name="object 5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15927" y="9727792"/>
              <a:ext cx="93842" cy="93842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6817397" y="9601555"/>
              <a:ext cx="90496" cy="90496"/>
            </a:xfrm>
            <a:prstGeom prst="rect">
              <a:avLst/>
            </a:prstGeom>
          </p:spPr>
        </p:pic>
        <p:pic>
          <p:nvPicPr>
            <p:cNvPr id="580" name="object 5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818867" y="9475298"/>
              <a:ext cx="87189" cy="87189"/>
            </a:xfrm>
            <a:prstGeom prst="rect">
              <a:avLst/>
            </a:prstGeom>
          </p:spPr>
        </p:pic>
        <p:pic>
          <p:nvPicPr>
            <p:cNvPr id="581" name="object 5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820343" y="9349054"/>
              <a:ext cx="83856" cy="83856"/>
            </a:xfrm>
            <a:prstGeom prst="rect">
              <a:avLst/>
            </a:prstGeom>
          </p:spPr>
        </p:pic>
      </p:grpSp>
      <p:pic>
        <p:nvPicPr>
          <p:cNvPr id="582" name="object 5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21813" y="9222803"/>
            <a:ext cx="80529" cy="80522"/>
          </a:xfrm>
          <a:prstGeom prst="rect">
            <a:avLst/>
          </a:prstGeom>
        </p:spPr>
      </p:pic>
      <p:pic>
        <p:nvPicPr>
          <p:cNvPr id="583" name="object 58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23290" y="9096560"/>
            <a:ext cx="77189" cy="77189"/>
          </a:xfrm>
          <a:prstGeom prst="rect">
            <a:avLst/>
          </a:prstGeom>
        </p:spPr>
      </p:pic>
      <p:pic>
        <p:nvPicPr>
          <p:cNvPr id="584" name="object 58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824760" y="8970309"/>
            <a:ext cx="73882" cy="73882"/>
          </a:xfrm>
          <a:prstGeom prst="rect">
            <a:avLst/>
          </a:prstGeom>
        </p:spPr>
      </p:pic>
      <p:pic>
        <p:nvPicPr>
          <p:cNvPr id="585" name="object 58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6826236" y="8844059"/>
            <a:ext cx="70550" cy="70549"/>
          </a:xfrm>
          <a:prstGeom prst="rect">
            <a:avLst/>
          </a:prstGeom>
        </p:spPr>
      </p:pic>
      <p:pic>
        <p:nvPicPr>
          <p:cNvPr id="586" name="object 58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6827706" y="8717815"/>
            <a:ext cx="67216" cy="67216"/>
          </a:xfrm>
          <a:prstGeom prst="rect">
            <a:avLst/>
          </a:prstGeom>
        </p:spPr>
      </p:pic>
      <p:pic>
        <p:nvPicPr>
          <p:cNvPr id="587" name="object 58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829175" y="8591571"/>
            <a:ext cx="63896" cy="63883"/>
          </a:xfrm>
          <a:prstGeom prst="rect">
            <a:avLst/>
          </a:prstGeom>
        </p:spPr>
      </p:pic>
      <p:sp>
        <p:nvSpPr>
          <p:cNvPr id="588" name="object 588"/>
          <p:cNvSpPr/>
          <p:nvPr/>
        </p:nvSpPr>
        <p:spPr>
          <a:xfrm>
            <a:off x="16830651" y="8465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16832121" y="83390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16833598" y="821282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6835068" y="80865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6836544" y="79603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16838014" y="783408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6839491" y="770783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6840961" y="758158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16842430" y="745533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7" name="object 597"/>
          <p:cNvGrpSpPr/>
          <p:nvPr/>
        </p:nvGrpSpPr>
        <p:grpSpPr>
          <a:xfrm>
            <a:off x="16607862" y="9255027"/>
            <a:ext cx="104139" cy="1032510"/>
            <a:chOff x="16607862" y="9255027"/>
            <a:chExt cx="104139" cy="1032510"/>
          </a:xfrm>
        </p:grpSpPr>
        <p:sp>
          <p:nvSpPr>
            <p:cNvPr id="598" name="object 598"/>
            <p:cNvSpPr/>
            <p:nvPr/>
          </p:nvSpPr>
          <p:spPr>
            <a:xfrm>
              <a:off x="16608527" y="10242993"/>
              <a:ext cx="102870" cy="44450"/>
            </a:xfrm>
            <a:custGeom>
              <a:avLst/>
              <a:gdLst/>
              <a:ahLst/>
              <a:cxnLst/>
              <a:rect l="l" t="t" r="r" b="b"/>
              <a:pathLst>
                <a:path w="102869" h="44450">
                  <a:moveTo>
                    <a:pt x="102857" y="44005"/>
                  </a:moveTo>
                  <a:lnTo>
                    <a:pt x="98971" y="40132"/>
                  </a:lnTo>
                  <a:lnTo>
                    <a:pt x="64897" y="40132"/>
                  </a:lnTo>
                  <a:lnTo>
                    <a:pt x="64897" y="6350"/>
                  </a:lnTo>
                  <a:lnTo>
                    <a:pt x="62026" y="6350"/>
                  </a:lnTo>
                  <a:lnTo>
                    <a:pt x="62026" y="0"/>
                  </a:lnTo>
                  <a:lnTo>
                    <a:pt x="40830" y="0"/>
                  </a:lnTo>
                  <a:lnTo>
                    <a:pt x="40830" y="6350"/>
                  </a:lnTo>
                  <a:lnTo>
                    <a:pt x="37960" y="6350"/>
                  </a:lnTo>
                  <a:lnTo>
                    <a:pt x="37960" y="40132"/>
                  </a:lnTo>
                  <a:lnTo>
                    <a:pt x="3886" y="40132"/>
                  </a:lnTo>
                  <a:lnTo>
                    <a:pt x="0" y="44005"/>
                  </a:lnTo>
                  <a:lnTo>
                    <a:pt x="102857" y="44005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9" name="object 5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07862" y="10119508"/>
              <a:ext cx="103816" cy="103816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09332" y="9996007"/>
              <a:ext cx="100489" cy="100483"/>
            </a:xfrm>
            <a:prstGeom prst="rect">
              <a:avLst/>
            </a:prstGeom>
          </p:spPr>
        </p:pic>
        <p:pic>
          <p:nvPicPr>
            <p:cNvPr id="601" name="object 60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610801" y="9872506"/>
              <a:ext cx="97176" cy="97176"/>
            </a:xfrm>
            <a:prstGeom prst="rect">
              <a:avLst/>
            </a:prstGeom>
          </p:spPr>
        </p:pic>
        <p:pic>
          <p:nvPicPr>
            <p:cNvPr id="602" name="object 60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612278" y="9749012"/>
              <a:ext cx="93842" cy="93842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6613754" y="9625524"/>
              <a:ext cx="90496" cy="90496"/>
            </a:xfrm>
            <a:prstGeom prst="rect">
              <a:avLst/>
            </a:prstGeom>
          </p:spPr>
        </p:pic>
        <p:pic>
          <p:nvPicPr>
            <p:cNvPr id="604" name="object 6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15217" y="9502023"/>
              <a:ext cx="87189" cy="87189"/>
            </a:xfrm>
            <a:prstGeom prst="rect">
              <a:avLst/>
            </a:prstGeom>
          </p:spPr>
        </p:pic>
        <p:pic>
          <p:nvPicPr>
            <p:cNvPr id="605" name="object 6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16694" y="9378528"/>
              <a:ext cx="83856" cy="8385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18170" y="9255027"/>
              <a:ext cx="80523" cy="80522"/>
            </a:xfrm>
            <a:prstGeom prst="rect">
              <a:avLst/>
            </a:prstGeom>
          </p:spPr>
        </p:pic>
      </p:grpSp>
      <p:pic>
        <p:nvPicPr>
          <p:cNvPr id="607" name="object 60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619646" y="9131533"/>
            <a:ext cx="77189" cy="77189"/>
          </a:xfrm>
          <a:prstGeom prst="rect">
            <a:avLst/>
          </a:prstGeom>
        </p:spPr>
      </p:pic>
      <p:pic>
        <p:nvPicPr>
          <p:cNvPr id="608" name="object 60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621109" y="9008032"/>
            <a:ext cx="73882" cy="73882"/>
          </a:xfrm>
          <a:prstGeom prst="rect">
            <a:avLst/>
          </a:prstGeom>
        </p:spPr>
      </p:pic>
      <p:pic>
        <p:nvPicPr>
          <p:cNvPr id="609" name="object 609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6622586" y="8884537"/>
            <a:ext cx="70550" cy="70549"/>
          </a:xfrm>
          <a:prstGeom prst="rect">
            <a:avLst/>
          </a:prstGeom>
        </p:spPr>
      </p:pic>
      <p:pic>
        <p:nvPicPr>
          <p:cNvPr id="610" name="object 61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6624062" y="8761042"/>
            <a:ext cx="67216" cy="67216"/>
          </a:xfrm>
          <a:prstGeom prst="rect">
            <a:avLst/>
          </a:prstGeom>
        </p:spPr>
      </p:pic>
      <p:pic>
        <p:nvPicPr>
          <p:cNvPr id="611" name="object 6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25526" y="8637541"/>
            <a:ext cx="63896" cy="63883"/>
          </a:xfrm>
          <a:prstGeom prst="rect">
            <a:avLst/>
          </a:prstGeom>
        </p:spPr>
      </p:pic>
      <p:sp>
        <p:nvSpPr>
          <p:cNvPr id="612" name="object 612"/>
          <p:cNvSpPr/>
          <p:nvPr/>
        </p:nvSpPr>
        <p:spPr>
          <a:xfrm>
            <a:off x="16627002" y="8514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16628478" y="839055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16629955" y="826705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25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16631417" y="81435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16632894" y="80200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16634370" y="78965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16635840" y="7773066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16637303" y="764956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49"/>
                </a:lnTo>
                <a:lnTo>
                  <a:pt x="2105" y="13956"/>
                </a:lnTo>
                <a:lnTo>
                  <a:pt x="4691" y="13956"/>
                </a:lnTo>
                <a:lnTo>
                  <a:pt x="13962" y="13956"/>
                </a:lnTo>
                <a:lnTo>
                  <a:pt x="13962" y="2099"/>
                </a:lnTo>
                <a:lnTo>
                  <a:pt x="16062" y="0"/>
                </a:lnTo>
                <a:lnTo>
                  <a:pt x="21232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16638785" y="752607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5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7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7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1" name="object 621"/>
          <p:cNvGrpSpPr/>
          <p:nvPr/>
        </p:nvGrpSpPr>
        <p:grpSpPr>
          <a:xfrm>
            <a:off x="16404212" y="9176308"/>
            <a:ext cx="104139" cy="1111250"/>
            <a:chOff x="16404212" y="9176308"/>
            <a:chExt cx="104139" cy="1111250"/>
          </a:xfrm>
        </p:grpSpPr>
        <p:pic>
          <p:nvPicPr>
            <p:cNvPr id="622" name="object 62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6404212" y="10135624"/>
              <a:ext cx="103816" cy="151375"/>
            </a:xfrm>
            <a:prstGeom prst="rect">
              <a:avLst/>
            </a:prstGeom>
          </p:spPr>
        </p:pic>
        <p:pic>
          <p:nvPicPr>
            <p:cNvPr id="623" name="object 6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5689" y="10015712"/>
              <a:ext cx="100483" cy="100483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07158" y="9895787"/>
              <a:ext cx="97176" cy="97176"/>
            </a:xfrm>
            <a:prstGeom prst="rect">
              <a:avLst/>
            </a:prstGeom>
          </p:spPr>
        </p:pic>
        <p:pic>
          <p:nvPicPr>
            <p:cNvPr id="625" name="object 62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408628" y="9775875"/>
              <a:ext cx="93843" cy="93842"/>
            </a:xfrm>
            <a:prstGeom prst="rect">
              <a:avLst/>
            </a:prstGeom>
          </p:spPr>
        </p:pic>
        <p:pic>
          <p:nvPicPr>
            <p:cNvPr id="626" name="object 62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6410104" y="9655969"/>
              <a:ext cx="90496" cy="90496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411574" y="9536051"/>
              <a:ext cx="87189" cy="87189"/>
            </a:xfrm>
            <a:prstGeom prst="rect">
              <a:avLst/>
            </a:prstGeom>
          </p:spPr>
        </p:pic>
        <p:pic>
          <p:nvPicPr>
            <p:cNvPr id="628" name="object 62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413044" y="9416132"/>
              <a:ext cx="83856" cy="83856"/>
            </a:xfrm>
            <a:prstGeom prst="rect">
              <a:avLst/>
            </a:prstGeom>
          </p:spPr>
        </p:pic>
        <p:pic>
          <p:nvPicPr>
            <p:cNvPr id="629" name="object 6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14520" y="9296220"/>
              <a:ext cx="80522" cy="80522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6415990" y="9176308"/>
              <a:ext cx="77196" cy="77189"/>
            </a:xfrm>
            <a:prstGeom prst="rect">
              <a:avLst/>
            </a:prstGeom>
          </p:spPr>
        </p:pic>
      </p:grpSp>
      <p:pic>
        <p:nvPicPr>
          <p:cNvPr id="631" name="object 6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417466" y="9056384"/>
            <a:ext cx="73882" cy="73882"/>
          </a:xfrm>
          <a:prstGeom prst="rect">
            <a:avLst/>
          </a:prstGeom>
        </p:spPr>
      </p:pic>
      <p:pic>
        <p:nvPicPr>
          <p:cNvPr id="632" name="object 63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6418935" y="8936471"/>
            <a:ext cx="70550" cy="70550"/>
          </a:xfrm>
          <a:prstGeom prst="rect">
            <a:avLst/>
          </a:prstGeom>
        </p:spPr>
      </p:pic>
      <p:pic>
        <p:nvPicPr>
          <p:cNvPr id="633" name="object 63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6420413" y="8816560"/>
            <a:ext cx="67216" cy="67216"/>
          </a:xfrm>
          <a:prstGeom prst="rect">
            <a:avLst/>
          </a:prstGeom>
        </p:spPr>
      </p:pic>
      <p:pic>
        <p:nvPicPr>
          <p:cNvPr id="634" name="object 63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421882" y="8696641"/>
            <a:ext cx="63896" cy="63883"/>
          </a:xfrm>
          <a:prstGeom prst="rect">
            <a:avLst/>
          </a:prstGeom>
        </p:spPr>
      </p:pic>
      <p:sp>
        <p:nvSpPr>
          <p:cNvPr id="635" name="object 635"/>
          <p:cNvSpPr/>
          <p:nvPr/>
        </p:nvSpPr>
        <p:spPr>
          <a:xfrm>
            <a:off x="16423352" y="857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3"/>
                </a:moveTo>
                <a:lnTo>
                  <a:pt x="26075" y="60563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2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3" y="3405"/>
                </a:lnTo>
                <a:lnTo>
                  <a:pt x="37893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3" y="37892"/>
                </a:lnTo>
                <a:lnTo>
                  <a:pt x="37893" y="57157"/>
                </a:lnTo>
                <a:lnTo>
                  <a:pt x="34487" y="60563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6424828" y="845681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38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6426304" y="833689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6427774" y="82169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6429243" y="809706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6430721" y="79771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16432196" y="7857238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76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16433660" y="773731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5" y="0"/>
                </a:lnTo>
                <a:lnTo>
                  <a:pt x="21226" y="0"/>
                </a:lnTo>
                <a:lnTo>
                  <a:pt x="23325" y="2099"/>
                </a:lnTo>
                <a:lnTo>
                  <a:pt x="23325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5" y="23326"/>
                </a:lnTo>
                <a:lnTo>
                  <a:pt x="23325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16435136" y="761740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9323" y="33936"/>
                </a:moveTo>
                <a:lnTo>
                  <a:pt x="14612" y="33936"/>
                </a:lnTo>
                <a:lnTo>
                  <a:pt x="12703" y="32026"/>
                </a:lnTo>
                <a:lnTo>
                  <a:pt x="12703" y="21233"/>
                </a:lnTo>
                <a:lnTo>
                  <a:pt x="1909" y="21233"/>
                </a:lnTo>
                <a:lnTo>
                  <a:pt x="0" y="19323"/>
                </a:lnTo>
                <a:lnTo>
                  <a:pt x="0" y="14612"/>
                </a:lnTo>
                <a:lnTo>
                  <a:pt x="1909" y="12703"/>
                </a:lnTo>
                <a:lnTo>
                  <a:pt x="4264" y="12703"/>
                </a:lnTo>
                <a:lnTo>
                  <a:pt x="12703" y="12703"/>
                </a:lnTo>
                <a:lnTo>
                  <a:pt x="12703" y="1909"/>
                </a:lnTo>
                <a:lnTo>
                  <a:pt x="14612" y="0"/>
                </a:lnTo>
                <a:lnTo>
                  <a:pt x="19323" y="0"/>
                </a:lnTo>
                <a:lnTo>
                  <a:pt x="21233" y="1909"/>
                </a:lnTo>
                <a:lnTo>
                  <a:pt x="21233" y="12703"/>
                </a:lnTo>
                <a:lnTo>
                  <a:pt x="32026" y="12703"/>
                </a:lnTo>
                <a:lnTo>
                  <a:pt x="33936" y="14612"/>
                </a:lnTo>
                <a:lnTo>
                  <a:pt x="33936" y="19323"/>
                </a:lnTo>
                <a:lnTo>
                  <a:pt x="32026" y="21233"/>
                </a:lnTo>
                <a:lnTo>
                  <a:pt x="21233" y="21233"/>
                </a:lnTo>
                <a:lnTo>
                  <a:pt x="21233" y="32026"/>
                </a:lnTo>
                <a:lnTo>
                  <a:pt x="19323" y="339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4" name="object 644"/>
          <p:cNvGrpSpPr/>
          <p:nvPr/>
        </p:nvGrpSpPr>
        <p:grpSpPr>
          <a:xfrm>
            <a:off x="16200569" y="9104742"/>
            <a:ext cx="104139" cy="1182370"/>
            <a:chOff x="16200569" y="9104742"/>
            <a:chExt cx="104139" cy="1182370"/>
          </a:xfrm>
        </p:grpSpPr>
        <p:pic>
          <p:nvPicPr>
            <p:cNvPr id="645" name="object 64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6200569" y="10035410"/>
              <a:ext cx="103816" cy="251589"/>
            </a:xfrm>
            <a:prstGeom prst="rect">
              <a:avLst/>
            </a:prstGeom>
          </p:spPr>
        </p:pic>
        <p:pic>
          <p:nvPicPr>
            <p:cNvPr id="646" name="object 6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3508" y="9919074"/>
              <a:ext cx="97176" cy="97176"/>
            </a:xfrm>
            <a:prstGeom prst="rect">
              <a:avLst/>
            </a:prstGeom>
          </p:spPr>
        </p:pic>
        <p:pic>
          <p:nvPicPr>
            <p:cNvPr id="647" name="object 6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204984" y="9802738"/>
              <a:ext cx="93843" cy="9384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6206454" y="9686415"/>
              <a:ext cx="90496" cy="90496"/>
            </a:xfrm>
            <a:prstGeom prst="rect">
              <a:avLst/>
            </a:prstGeom>
          </p:spPr>
        </p:pic>
        <p:pic>
          <p:nvPicPr>
            <p:cNvPr id="649" name="object 64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6207924" y="9570073"/>
              <a:ext cx="87189" cy="87189"/>
            </a:xfrm>
            <a:prstGeom prst="rect">
              <a:avLst/>
            </a:prstGeom>
          </p:spPr>
        </p:pic>
        <p:pic>
          <p:nvPicPr>
            <p:cNvPr id="650" name="object 65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209401" y="9453743"/>
              <a:ext cx="83856" cy="8385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10870" y="9337407"/>
              <a:ext cx="80523" cy="80522"/>
            </a:xfrm>
            <a:prstGeom prst="rect">
              <a:avLst/>
            </a:prstGeom>
          </p:spPr>
        </p:pic>
        <p:pic>
          <p:nvPicPr>
            <p:cNvPr id="652" name="object 6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212347" y="9221078"/>
              <a:ext cx="77189" cy="77189"/>
            </a:xfrm>
            <a:prstGeom prst="rect">
              <a:avLst/>
            </a:prstGeom>
          </p:spPr>
        </p:pic>
        <p:pic>
          <p:nvPicPr>
            <p:cNvPr id="653" name="object 6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213816" y="9104742"/>
              <a:ext cx="73882" cy="73882"/>
            </a:xfrm>
            <a:prstGeom prst="rect">
              <a:avLst/>
            </a:prstGeom>
          </p:spPr>
        </p:pic>
      </p:grpSp>
      <p:pic>
        <p:nvPicPr>
          <p:cNvPr id="654" name="object 65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6215292" y="8988406"/>
            <a:ext cx="70549" cy="70550"/>
          </a:xfrm>
          <a:prstGeom prst="rect">
            <a:avLst/>
          </a:prstGeom>
        </p:spPr>
      </p:pic>
      <p:pic>
        <p:nvPicPr>
          <p:cNvPr id="655" name="object 6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16762" y="8872077"/>
            <a:ext cx="67216" cy="67216"/>
          </a:xfrm>
          <a:prstGeom prst="rect">
            <a:avLst/>
          </a:prstGeom>
        </p:spPr>
      </p:pic>
      <p:pic>
        <p:nvPicPr>
          <p:cNvPr id="656" name="object 656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6218237" y="8755741"/>
            <a:ext cx="63889" cy="63883"/>
          </a:xfrm>
          <a:prstGeom prst="rect">
            <a:avLst/>
          </a:prstGeom>
        </p:spPr>
      </p:pic>
      <p:sp>
        <p:nvSpPr>
          <p:cNvPr id="657" name="object 657"/>
          <p:cNvSpPr/>
          <p:nvPr/>
        </p:nvSpPr>
        <p:spPr>
          <a:xfrm>
            <a:off x="16219709" y="8639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05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3" y="26075"/>
                </a:lnTo>
                <a:lnTo>
                  <a:pt x="60563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16221178" y="85230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8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8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16222654" y="84067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5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5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16224124" y="829041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4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4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4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16225600" y="8174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5" y="20347"/>
                </a:lnTo>
                <a:lnTo>
                  <a:pt x="47255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16227069" y="805774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7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7" y="0"/>
                </a:lnTo>
                <a:lnTo>
                  <a:pt x="25006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3" y="18916"/>
                </a:lnTo>
                <a:lnTo>
                  <a:pt x="43923" y="25006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16228547" y="794140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3"/>
                </a:lnTo>
                <a:lnTo>
                  <a:pt x="2283" y="25393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3"/>
                </a:lnTo>
                <a:lnTo>
                  <a:pt x="25393" y="25393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16230017" y="782507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5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49"/>
                </a:lnTo>
                <a:lnTo>
                  <a:pt x="2093" y="13956"/>
                </a:lnTo>
                <a:lnTo>
                  <a:pt x="4685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5" name="object 665"/>
          <p:cNvGrpSpPr/>
          <p:nvPr/>
        </p:nvGrpSpPr>
        <p:grpSpPr>
          <a:xfrm>
            <a:off x="15996918" y="9052683"/>
            <a:ext cx="104139" cy="1234440"/>
            <a:chOff x="15996918" y="9052683"/>
            <a:chExt cx="104139" cy="1234440"/>
          </a:xfrm>
        </p:grpSpPr>
        <p:pic>
          <p:nvPicPr>
            <p:cNvPr id="666" name="object 66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5996918" y="9836247"/>
              <a:ext cx="103816" cy="450751"/>
            </a:xfrm>
            <a:prstGeom prst="rect">
              <a:avLst/>
            </a:prstGeom>
          </p:spPr>
        </p:pic>
        <p:pic>
          <p:nvPicPr>
            <p:cNvPr id="667" name="object 667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6002810" y="9724314"/>
              <a:ext cx="90496" cy="90496"/>
            </a:xfrm>
            <a:prstGeom prst="rect">
              <a:avLst/>
            </a:prstGeom>
          </p:spPr>
        </p:pic>
        <p:pic>
          <p:nvPicPr>
            <p:cNvPr id="668" name="object 66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6004273" y="9612375"/>
              <a:ext cx="87189" cy="87189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750" y="9500435"/>
              <a:ext cx="83856" cy="83856"/>
            </a:xfrm>
            <a:prstGeom prst="rect">
              <a:avLst/>
            </a:prstGeom>
          </p:spPr>
        </p:pic>
        <p:pic>
          <p:nvPicPr>
            <p:cNvPr id="670" name="object 6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7226" y="9388495"/>
              <a:ext cx="80523" cy="80522"/>
            </a:xfrm>
            <a:prstGeom prst="rect">
              <a:avLst/>
            </a:prstGeom>
          </p:spPr>
        </p:pic>
        <p:pic>
          <p:nvPicPr>
            <p:cNvPr id="671" name="object 6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8702" y="9276562"/>
              <a:ext cx="77189" cy="77189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10165" y="9164616"/>
              <a:ext cx="73882" cy="73882"/>
            </a:xfrm>
            <a:prstGeom prst="rect">
              <a:avLst/>
            </a:prstGeom>
          </p:spPr>
        </p:pic>
        <p:pic>
          <p:nvPicPr>
            <p:cNvPr id="673" name="object 67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6011642" y="9052683"/>
              <a:ext cx="70549" cy="70550"/>
            </a:xfrm>
            <a:prstGeom prst="rect">
              <a:avLst/>
            </a:prstGeom>
          </p:spPr>
        </p:pic>
      </p:grpSp>
      <p:pic>
        <p:nvPicPr>
          <p:cNvPr id="674" name="object 67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13112" y="8940743"/>
            <a:ext cx="67223" cy="67216"/>
          </a:xfrm>
          <a:prstGeom prst="rect">
            <a:avLst/>
          </a:prstGeom>
        </p:spPr>
      </p:pic>
      <p:pic>
        <p:nvPicPr>
          <p:cNvPr id="675" name="object 6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588" y="8828803"/>
            <a:ext cx="63883" cy="63883"/>
          </a:xfrm>
          <a:prstGeom prst="rect">
            <a:avLst/>
          </a:prstGeom>
        </p:spPr>
      </p:pic>
      <p:sp>
        <p:nvSpPr>
          <p:cNvPr id="676" name="object 676"/>
          <p:cNvSpPr/>
          <p:nvPr/>
        </p:nvSpPr>
        <p:spPr>
          <a:xfrm>
            <a:off x="16016058" y="871687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6017533" y="86049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15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16019005" y="84929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16020474" y="838105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4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16021950" y="82691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16023420" y="815717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12" y="43922"/>
                </a:moveTo>
                <a:lnTo>
                  <a:pt x="18916" y="43922"/>
                </a:lnTo>
                <a:lnTo>
                  <a:pt x="16449" y="41449"/>
                </a:lnTo>
                <a:lnTo>
                  <a:pt x="16449" y="27479"/>
                </a:lnTo>
                <a:lnTo>
                  <a:pt x="2473" y="27479"/>
                </a:lnTo>
                <a:lnTo>
                  <a:pt x="6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24" y="16443"/>
                </a:lnTo>
                <a:lnTo>
                  <a:pt x="16449" y="16443"/>
                </a:lnTo>
                <a:lnTo>
                  <a:pt x="16449" y="2467"/>
                </a:lnTo>
                <a:lnTo>
                  <a:pt x="18923" y="0"/>
                </a:lnTo>
                <a:lnTo>
                  <a:pt x="25019" y="0"/>
                </a:lnTo>
                <a:lnTo>
                  <a:pt x="27486" y="2473"/>
                </a:lnTo>
                <a:lnTo>
                  <a:pt x="27486" y="16443"/>
                </a:lnTo>
                <a:lnTo>
                  <a:pt x="41462" y="16443"/>
                </a:lnTo>
                <a:lnTo>
                  <a:pt x="43929" y="18916"/>
                </a:lnTo>
                <a:lnTo>
                  <a:pt x="43929" y="25012"/>
                </a:lnTo>
                <a:lnTo>
                  <a:pt x="41455" y="27479"/>
                </a:lnTo>
                <a:lnTo>
                  <a:pt x="27486" y="27479"/>
                </a:lnTo>
                <a:lnTo>
                  <a:pt x="27486" y="41455"/>
                </a:lnTo>
                <a:lnTo>
                  <a:pt x="25012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16024896" y="804523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96"/>
                </a:moveTo>
                <a:lnTo>
                  <a:pt x="17479" y="40596"/>
                </a:lnTo>
                <a:lnTo>
                  <a:pt x="15196" y="38312"/>
                </a:lnTo>
                <a:lnTo>
                  <a:pt x="15196" y="25399"/>
                </a:lnTo>
                <a:lnTo>
                  <a:pt x="2283" y="25399"/>
                </a:lnTo>
                <a:lnTo>
                  <a:pt x="0" y="23116"/>
                </a:lnTo>
                <a:lnTo>
                  <a:pt x="0" y="17486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12" y="25399"/>
                </a:lnTo>
                <a:lnTo>
                  <a:pt x="25392" y="25399"/>
                </a:lnTo>
                <a:lnTo>
                  <a:pt x="25392" y="38312"/>
                </a:lnTo>
                <a:lnTo>
                  <a:pt x="23109" y="405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16026365" y="793329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0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4" name="object 684"/>
          <p:cNvGrpSpPr/>
          <p:nvPr/>
        </p:nvGrpSpPr>
        <p:grpSpPr>
          <a:xfrm>
            <a:off x="15793268" y="8902555"/>
            <a:ext cx="104139" cy="1384935"/>
            <a:chOff x="15793268" y="8902555"/>
            <a:chExt cx="104139" cy="1384935"/>
          </a:xfrm>
        </p:grpSpPr>
        <p:sp>
          <p:nvSpPr>
            <p:cNvPr id="685" name="object 685"/>
            <p:cNvSpPr/>
            <p:nvPr/>
          </p:nvSpPr>
          <p:spPr>
            <a:xfrm>
              <a:off x="15793263" y="9762324"/>
              <a:ext cx="104139" cy="525145"/>
            </a:xfrm>
            <a:custGeom>
              <a:avLst/>
              <a:gdLst/>
              <a:ahLst/>
              <a:cxnLst/>
              <a:rect l="l" t="t" r="r" b="b"/>
              <a:pathLst>
                <a:path w="104140" h="525145">
                  <a:moveTo>
                    <a:pt x="96393" y="38963"/>
                  </a:moveTo>
                  <a:lnTo>
                    <a:pt x="91300" y="33870"/>
                  </a:lnTo>
                  <a:lnTo>
                    <a:pt x="62509" y="33870"/>
                  </a:lnTo>
                  <a:lnTo>
                    <a:pt x="62509" y="5080"/>
                  </a:lnTo>
                  <a:lnTo>
                    <a:pt x="57416" y="0"/>
                  </a:lnTo>
                  <a:lnTo>
                    <a:pt x="44856" y="0"/>
                  </a:lnTo>
                  <a:lnTo>
                    <a:pt x="39763" y="5080"/>
                  </a:lnTo>
                  <a:lnTo>
                    <a:pt x="39763" y="33870"/>
                  </a:lnTo>
                  <a:lnTo>
                    <a:pt x="17259" y="33870"/>
                  </a:lnTo>
                  <a:lnTo>
                    <a:pt x="10985" y="33870"/>
                  </a:lnTo>
                  <a:lnTo>
                    <a:pt x="5892" y="38963"/>
                  </a:lnTo>
                  <a:lnTo>
                    <a:pt x="5892" y="51523"/>
                  </a:lnTo>
                  <a:lnTo>
                    <a:pt x="10985" y="56616"/>
                  </a:lnTo>
                  <a:lnTo>
                    <a:pt x="39763" y="56616"/>
                  </a:lnTo>
                  <a:lnTo>
                    <a:pt x="39763" y="85394"/>
                  </a:lnTo>
                  <a:lnTo>
                    <a:pt x="44856" y="90487"/>
                  </a:lnTo>
                  <a:lnTo>
                    <a:pt x="57416" y="90487"/>
                  </a:lnTo>
                  <a:lnTo>
                    <a:pt x="62509" y="85394"/>
                  </a:lnTo>
                  <a:lnTo>
                    <a:pt x="62509" y="56616"/>
                  </a:lnTo>
                  <a:lnTo>
                    <a:pt x="91300" y="56616"/>
                  </a:lnTo>
                  <a:lnTo>
                    <a:pt x="96393" y="51523"/>
                  </a:lnTo>
                  <a:lnTo>
                    <a:pt x="96393" y="38963"/>
                  </a:lnTo>
                  <a:close/>
                </a:path>
                <a:path w="104140" h="525145">
                  <a:moveTo>
                    <a:pt x="98259" y="147866"/>
                  </a:moveTo>
                  <a:lnTo>
                    <a:pt x="92976" y="142582"/>
                  </a:lnTo>
                  <a:lnTo>
                    <a:pt x="63131" y="142582"/>
                  </a:lnTo>
                  <a:lnTo>
                    <a:pt x="63131" y="112737"/>
                  </a:lnTo>
                  <a:lnTo>
                    <a:pt x="57848" y="107454"/>
                  </a:lnTo>
                  <a:lnTo>
                    <a:pt x="44831" y="107454"/>
                  </a:lnTo>
                  <a:lnTo>
                    <a:pt x="39547" y="112737"/>
                  </a:lnTo>
                  <a:lnTo>
                    <a:pt x="39547" y="142582"/>
                  </a:lnTo>
                  <a:lnTo>
                    <a:pt x="16205" y="142582"/>
                  </a:lnTo>
                  <a:lnTo>
                    <a:pt x="9702" y="142582"/>
                  </a:lnTo>
                  <a:lnTo>
                    <a:pt x="4419" y="147866"/>
                  </a:lnTo>
                  <a:lnTo>
                    <a:pt x="4419" y="160883"/>
                  </a:lnTo>
                  <a:lnTo>
                    <a:pt x="9702" y="166166"/>
                  </a:lnTo>
                  <a:lnTo>
                    <a:pt x="39547" y="166166"/>
                  </a:lnTo>
                  <a:lnTo>
                    <a:pt x="39547" y="196011"/>
                  </a:lnTo>
                  <a:lnTo>
                    <a:pt x="44831" y="201295"/>
                  </a:lnTo>
                  <a:lnTo>
                    <a:pt x="57848" y="201295"/>
                  </a:lnTo>
                  <a:lnTo>
                    <a:pt x="63131" y="196011"/>
                  </a:lnTo>
                  <a:lnTo>
                    <a:pt x="63131" y="166166"/>
                  </a:lnTo>
                  <a:lnTo>
                    <a:pt x="92976" y="166166"/>
                  </a:lnTo>
                  <a:lnTo>
                    <a:pt x="98259" y="160883"/>
                  </a:lnTo>
                  <a:lnTo>
                    <a:pt x="98259" y="147866"/>
                  </a:lnTo>
                  <a:close/>
                </a:path>
                <a:path w="104140" h="525145">
                  <a:moveTo>
                    <a:pt x="100126" y="256768"/>
                  </a:moveTo>
                  <a:lnTo>
                    <a:pt x="94653" y="251294"/>
                  </a:lnTo>
                  <a:lnTo>
                    <a:pt x="63741" y="251294"/>
                  </a:lnTo>
                  <a:lnTo>
                    <a:pt x="63741" y="220395"/>
                  </a:lnTo>
                  <a:lnTo>
                    <a:pt x="58280" y="214922"/>
                  </a:lnTo>
                  <a:lnTo>
                    <a:pt x="44792" y="214922"/>
                  </a:lnTo>
                  <a:lnTo>
                    <a:pt x="39319" y="220383"/>
                  </a:lnTo>
                  <a:lnTo>
                    <a:pt x="39319" y="251294"/>
                  </a:lnTo>
                  <a:lnTo>
                    <a:pt x="15151" y="251294"/>
                  </a:lnTo>
                  <a:lnTo>
                    <a:pt x="8407" y="251294"/>
                  </a:lnTo>
                  <a:lnTo>
                    <a:pt x="2946" y="256768"/>
                  </a:lnTo>
                  <a:lnTo>
                    <a:pt x="2946" y="270256"/>
                  </a:lnTo>
                  <a:lnTo>
                    <a:pt x="8407" y="275717"/>
                  </a:lnTo>
                  <a:lnTo>
                    <a:pt x="39319" y="275717"/>
                  </a:lnTo>
                  <a:lnTo>
                    <a:pt x="39319" y="306628"/>
                  </a:lnTo>
                  <a:lnTo>
                    <a:pt x="44792" y="312102"/>
                  </a:lnTo>
                  <a:lnTo>
                    <a:pt x="58280" y="312102"/>
                  </a:lnTo>
                  <a:lnTo>
                    <a:pt x="63741" y="306628"/>
                  </a:lnTo>
                  <a:lnTo>
                    <a:pt x="63741" y="275717"/>
                  </a:lnTo>
                  <a:lnTo>
                    <a:pt x="94653" y="275717"/>
                  </a:lnTo>
                  <a:lnTo>
                    <a:pt x="100126" y="270256"/>
                  </a:lnTo>
                  <a:lnTo>
                    <a:pt x="100126" y="256768"/>
                  </a:lnTo>
                  <a:close/>
                </a:path>
                <a:path w="104140" h="525145">
                  <a:moveTo>
                    <a:pt x="101955" y="365671"/>
                  </a:moveTo>
                  <a:lnTo>
                    <a:pt x="96304" y="360006"/>
                  </a:lnTo>
                  <a:lnTo>
                    <a:pt x="64338" y="360006"/>
                  </a:lnTo>
                  <a:lnTo>
                    <a:pt x="64338" y="328053"/>
                  </a:lnTo>
                  <a:lnTo>
                    <a:pt x="58686" y="322389"/>
                  </a:lnTo>
                  <a:lnTo>
                    <a:pt x="44754" y="322389"/>
                  </a:lnTo>
                  <a:lnTo>
                    <a:pt x="39090" y="328041"/>
                  </a:lnTo>
                  <a:lnTo>
                    <a:pt x="39090" y="360006"/>
                  </a:lnTo>
                  <a:lnTo>
                    <a:pt x="14097" y="360006"/>
                  </a:lnTo>
                  <a:lnTo>
                    <a:pt x="7124" y="360006"/>
                  </a:lnTo>
                  <a:lnTo>
                    <a:pt x="1473" y="365671"/>
                  </a:lnTo>
                  <a:lnTo>
                    <a:pt x="1473" y="379603"/>
                  </a:lnTo>
                  <a:lnTo>
                    <a:pt x="7124" y="385267"/>
                  </a:lnTo>
                  <a:lnTo>
                    <a:pt x="39090" y="385267"/>
                  </a:lnTo>
                  <a:lnTo>
                    <a:pt x="39090" y="417220"/>
                  </a:lnTo>
                  <a:lnTo>
                    <a:pt x="44754" y="422884"/>
                  </a:lnTo>
                  <a:lnTo>
                    <a:pt x="58686" y="422884"/>
                  </a:lnTo>
                  <a:lnTo>
                    <a:pt x="64338" y="417233"/>
                  </a:lnTo>
                  <a:lnTo>
                    <a:pt x="64338" y="385267"/>
                  </a:lnTo>
                  <a:lnTo>
                    <a:pt x="96304" y="385267"/>
                  </a:lnTo>
                  <a:lnTo>
                    <a:pt x="101955" y="379603"/>
                  </a:lnTo>
                  <a:lnTo>
                    <a:pt x="101955" y="365671"/>
                  </a:lnTo>
                  <a:close/>
                </a:path>
                <a:path w="104140" h="525145">
                  <a:moveTo>
                    <a:pt x="103822" y="474560"/>
                  </a:moveTo>
                  <a:lnTo>
                    <a:pt x="97980" y="468718"/>
                  </a:lnTo>
                  <a:lnTo>
                    <a:pt x="64947" y="468718"/>
                  </a:lnTo>
                  <a:lnTo>
                    <a:pt x="64947" y="435698"/>
                  </a:lnTo>
                  <a:lnTo>
                    <a:pt x="59118" y="429856"/>
                  </a:lnTo>
                  <a:lnTo>
                    <a:pt x="44704" y="429856"/>
                  </a:lnTo>
                  <a:lnTo>
                    <a:pt x="38862" y="435698"/>
                  </a:lnTo>
                  <a:lnTo>
                    <a:pt x="38862" y="468718"/>
                  </a:lnTo>
                  <a:lnTo>
                    <a:pt x="5842" y="468718"/>
                  </a:lnTo>
                  <a:lnTo>
                    <a:pt x="0" y="474560"/>
                  </a:lnTo>
                  <a:lnTo>
                    <a:pt x="0" y="488975"/>
                  </a:lnTo>
                  <a:lnTo>
                    <a:pt x="5842" y="494817"/>
                  </a:lnTo>
                  <a:lnTo>
                    <a:pt x="38862" y="494817"/>
                  </a:lnTo>
                  <a:lnTo>
                    <a:pt x="38862" y="524675"/>
                  </a:lnTo>
                  <a:lnTo>
                    <a:pt x="64947" y="524675"/>
                  </a:lnTo>
                  <a:lnTo>
                    <a:pt x="64947" y="494817"/>
                  </a:lnTo>
                  <a:lnTo>
                    <a:pt x="97980" y="494817"/>
                  </a:lnTo>
                  <a:lnTo>
                    <a:pt x="103822" y="488975"/>
                  </a:lnTo>
                  <a:lnTo>
                    <a:pt x="103822" y="47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6" name="object 6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00629" y="9654835"/>
              <a:ext cx="87189" cy="87189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5802099" y="9547370"/>
              <a:ext cx="83856" cy="83856"/>
            </a:xfrm>
            <a:prstGeom prst="rect">
              <a:avLst/>
            </a:prstGeom>
          </p:spPr>
        </p:pic>
        <p:pic>
          <p:nvPicPr>
            <p:cNvPr id="688" name="object 6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03576" y="9439905"/>
              <a:ext cx="80523" cy="80522"/>
            </a:xfrm>
            <a:prstGeom prst="rect">
              <a:avLst/>
            </a:prstGeom>
          </p:spPr>
        </p:pic>
        <p:pic>
          <p:nvPicPr>
            <p:cNvPr id="689" name="object 68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805052" y="9332434"/>
              <a:ext cx="77189" cy="77189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5806522" y="9224962"/>
              <a:ext cx="73882" cy="73882"/>
            </a:xfrm>
            <a:prstGeom prst="rect">
              <a:avLst/>
            </a:prstGeom>
          </p:spPr>
        </p:pic>
        <p:pic>
          <p:nvPicPr>
            <p:cNvPr id="691" name="object 69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5807992" y="9117498"/>
              <a:ext cx="70549" cy="70550"/>
            </a:xfrm>
            <a:prstGeom prst="rect">
              <a:avLst/>
            </a:prstGeom>
          </p:spPr>
        </p:pic>
        <p:pic>
          <p:nvPicPr>
            <p:cNvPr id="692" name="object 69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09468" y="9010027"/>
              <a:ext cx="67216" cy="67215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810944" y="8902555"/>
              <a:ext cx="63883" cy="63895"/>
            </a:xfrm>
            <a:prstGeom prst="rect">
              <a:avLst/>
            </a:prstGeom>
          </p:spPr>
        </p:pic>
      </p:grpSp>
      <p:sp>
        <p:nvSpPr>
          <p:cNvPr id="694" name="object 694"/>
          <p:cNvSpPr/>
          <p:nvPr/>
        </p:nvSpPr>
        <p:spPr>
          <a:xfrm>
            <a:off x="15812408" y="87950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487" y="60562"/>
                </a:moveTo>
                <a:lnTo>
                  <a:pt x="26075" y="60562"/>
                </a:lnTo>
                <a:lnTo>
                  <a:pt x="22670" y="57157"/>
                </a:lnTo>
                <a:lnTo>
                  <a:pt x="22670" y="37892"/>
                </a:lnTo>
                <a:lnTo>
                  <a:pt x="3405" y="37892"/>
                </a:lnTo>
                <a:lnTo>
                  <a:pt x="0" y="34487"/>
                </a:lnTo>
                <a:lnTo>
                  <a:pt x="0" y="26075"/>
                </a:lnTo>
                <a:lnTo>
                  <a:pt x="3411" y="22670"/>
                </a:lnTo>
                <a:lnTo>
                  <a:pt x="7611" y="22670"/>
                </a:lnTo>
                <a:lnTo>
                  <a:pt x="22670" y="22670"/>
                </a:lnTo>
                <a:lnTo>
                  <a:pt x="22670" y="3405"/>
                </a:lnTo>
                <a:lnTo>
                  <a:pt x="26075" y="0"/>
                </a:lnTo>
                <a:lnTo>
                  <a:pt x="34487" y="0"/>
                </a:lnTo>
                <a:lnTo>
                  <a:pt x="37892" y="3405"/>
                </a:lnTo>
                <a:lnTo>
                  <a:pt x="37892" y="22670"/>
                </a:lnTo>
                <a:lnTo>
                  <a:pt x="57157" y="22670"/>
                </a:lnTo>
                <a:lnTo>
                  <a:pt x="60562" y="26075"/>
                </a:lnTo>
                <a:lnTo>
                  <a:pt x="60562" y="34487"/>
                </a:lnTo>
                <a:lnTo>
                  <a:pt x="57157" y="37892"/>
                </a:lnTo>
                <a:lnTo>
                  <a:pt x="37892" y="37892"/>
                </a:lnTo>
                <a:lnTo>
                  <a:pt x="37892" y="57157"/>
                </a:lnTo>
                <a:lnTo>
                  <a:pt x="34487" y="6056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5813884" y="868762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15815360" y="858016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15816823" y="84726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5"/>
                </a:lnTo>
                <a:lnTo>
                  <a:pt x="6" y="21777"/>
                </a:lnTo>
                <a:lnTo>
                  <a:pt x="2854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15818301" y="836521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15819777" y="82577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5" y="43922"/>
                </a:moveTo>
                <a:lnTo>
                  <a:pt x="18916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6"/>
                </a:lnTo>
                <a:lnTo>
                  <a:pt x="2467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05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5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15821246" y="8150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16" y="40589"/>
                </a:moveTo>
                <a:lnTo>
                  <a:pt x="17486" y="40589"/>
                </a:lnTo>
                <a:lnTo>
                  <a:pt x="15203" y="38305"/>
                </a:lnTo>
                <a:lnTo>
                  <a:pt x="15203" y="25392"/>
                </a:lnTo>
                <a:lnTo>
                  <a:pt x="2289" y="25392"/>
                </a:lnTo>
                <a:lnTo>
                  <a:pt x="6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104" y="15196"/>
                </a:lnTo>
                <a:lnTo>
                  <a:pt x="15203" y="15196"/>
                </a:lnTo>
                <a:lnTo>
                  <a:pt x="15203" y="2283"/>
                </a:lnTo>
                <a:lnTo>
                  <a:pt x="17486" y="0"/>
                </a:lnTo>
                <a:lnTo>
                  <a:pt x="23116" y="0"/>
                </a:lnTo>
                <a:lnTo>
                  <a:pt x="25399" y="2283"/>
                </a:lnTo>
                <a:lnTo>
                  <a:pt x="25399" y="15196"/>
                </a:lnTo>
                <a:lnTo>
                  <a:pt x="38312" y="15196"/>
                </a:lnTo>
                <a:lnTo>
                  <a:pt x="40596" y="17479"/>
                </a:lnTo>
                <a:lnTo>
                  <a:pt x="40596" y="23109"/>
                </a:lnTo>
                <a:lnTo>
                  <a:pt x="38312" y="25392"/>
                </a:lnTo>
                <a:lnTo>
                  <a:pt x="25399" y="25392"/>
                </a:lnTo>
                <a:lnTo>
                  <a:pt x="25399" y="38306"/>
                </a:lnTo>
                <a:lnTo>
                  <a:pt x="23116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15822716" y="804281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226" y="37282"/>
                </a:moveTo>
                <a:lnTo>
                  <a:pt x="16056" y="37282"/>
                </a:lnTo>
                <a:lnTo>
                  <a:pt x="13956" y="35182"/>
                </a:lnTo>
                <a:lnTo>
                  <a:pt x="13956" y="23326"/>
                </a:lnTo>
                <a:lnTo>
                  <a:pt x="2099" y="23326"/>
                </a:lnTo>
                <a:lnTo>
                  <a:pt x="0" y="21226"/>
                </a:lnTo>
                <a:lnTo>
                  <a:pt x="6" y="16056"/>
                </a:lnTo>
                <a:lnTo>
                  <a:pt x="2099" y="13956"/>
                </a:lnTo>
                <a:lnTo>
                  <a:pt x="4684" y="13956"/>
                </a:lnTo>
                <a:lnTo>
                  <a:pt x="13956" y="13956"/>
                </a:lnTo>
                <a:lnTo>
                  <a:pt x="13956" y="2099"/>
                </a:lnTo>
                <a:lnTo>
                  <a:pt x="16056" y="0"/>
                </a:lnTo>
                <a:lnTo>
                  <a:pt x="21226" y="0"/>
                </a:lnTo>
                <a:lnTo>
                  <a:pt x="23326" y="2099"/>
                </a:lnTo>
                <a:lnTo>
                  <a:pt x="23326" y="13956"/>
                </a:lnTo>
                <a:lnTo>
                  <a:pt x="35182" y="13956"/>
                </a:lnTo>
                <a:lnTo>
                  <a:pt x="37282" y="16056"/>
                </a:lnTo>
                <a:lnTo>
                  <a:pt x="37282" y="21226"/>
                </a:lnTo>
                <a:lnTo>
                  <a:pt x="35182" y="23326"/>
                </a:lnTo>
                <a:lnTo>
                  <a:pt x="23326" y="23326"/>
                </a:lnTo>
                <a:lnTo>
                  <a:pt x="23326" y="35182"/>
                </a:lnTo>
                <a:lnTo>
                  <a:pt x="21226" y="372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02" name="object 702"/>
          <p:cNvGrpSpPr/>
          <p:nvPr/>
        </p:nvGrpSpPr>
        <p:grpSpPr>
          <a:xfrm>
            <a:off x="15589618" y="8883842"/>
            <a:ext cx="104139" cy="1403350"/>
            <a:chOff x="15589618" y="8883842"/>
            <a:chExt cx="104139" cy="1403350"/>
          </a:xfrm>
        </p:grpSpPr>
        <p:sp>
          <p:nvSpPr>
            <p:cNvPr id="703" name="object 703"/>
            <p:cNvSpPr/>
            <p:nvPr/>
          </p:nvSpPr>
          <p:spPr>
            <a:xfrm>
              <a:off x="15589619" y="9600818"/>
              <a:ext cx="104139" cy="686435"/>
            </a:xfrm>
            <a:custGeom>
              <a:avLst/>
              <a:gdLst/>
              <a:ahLst/>
              <a:cxnLst/>
              <a:rect l="l" t="t" r="r" b="b"/>
              <a:pathLst>
                <a:path w="104140" h="686434">
                  <a:moveTo>
                    <a:pt x="92684" y="36106"/>
                  </a:moveTo>
                  <a:lnTo>
                    <a:pt x="87972" y="31394"/>
                  </a:lnTo>
                  <a:lnTo>
                    <a:pt x="61302" y="31394"/>
                  </a:lnTo>
                  <a:lnTo>
                    <a:pt x="61302" y="4724"/>
                  </a:lnTo>
                  <a:lnTo>
                    <a:pt x="56578" y="0"/>
                  </a:lnTo>
                  <a:lnTo>
                    <a:pt x="44945" y="0"/>
                  </a:lnTo>
                  <a:lnTo>
                    <a:pt x="40220" y="4724"/>
                  </a:lnTo>
                  <a:lnTo>
                    <a:pt x="40220" y="31394"/>
                  </a:lnTo>
                  <a:lnTo>
                    <a:pt x="19367" y="31394"/>
                  </a:lnTo>
                  <a:lnTo>
                    <a:pt x="13550" y="31394"/>
                  </a:lnTo>
                  <a:lnTo>
                    <a:pt x="8826" y="36106"/>
                  </a:lnTo>
                  <a:lnTo>
                    <a:pt x="8826" y="47752"/>
                  </a:lnTo>
                  <a:lnTo>
                    <a:pt x="13550" y="52463"/>
                  </a:lnTo>
                  <a:lnTo>
                    <a:pt x="40220" y="52463"/>
                  </a:lnTo>
                  <a:lnTo>
                    <a:pt x="40220" y="79133"/>
                  </a:lnTo>
                  <a:lnTo>
                    <a:pt x="44945" y="83858"/>
                  </a:lnTo>
                  <a:lnTo>
                    <a:pt x="56578" y="83858"/>
                  </a:lnTo>
                  <a:lnTo>
                    <a:pt x="61302" y="79133"/>
                  </a:lnTo>
                  <a:lnTo>
                    <a:pt x="61302" y="52463"/>
                  </a:lnTo>
                  <a:lnTo>
                    <a:pt x="87972" y="52463"/>
                  </a:lnTo>
                  <a:lnTo>
                    <a:pt x="92684" y="47752"/>
                  </a:lnTo>
                  <a:lnTo>
                    <a:pt x="92684" y="36106"/>
                  </a:lnTo>
                  <a:close/>
                </a:path>
                <a:path w="104140" h="686434">
                  <a:moveTo>
                    <a:pt x="94538" y="139966"/>
                  </a:moveTo>
                  <a:lnTo>
                    <a:pt x="89636" y="135064"/>
                  </a:lnTo>
                  <a:lnTo>
                    <a:pt x="61912" y="135064"/>
                  </a:lnTo>
                  <a:lnTo>
                    <a:pt x="61912" y="107327"/>
                  </a:lnTo>
                  <a:lnTo>
                    <a:pt x="56997" y="102425"/>
                  </a:lnTo>
                  <a:lnTo>
                    <a:pt x="44894" y="102425"/>
                  </a:lnTo>
                  <a:lnTo>
                    <a:pt x="39992" y="107340"/>
                  </a:lnTo>
                  <a:lnTo>
                    <a:pt x="39992" y="135064"/>
                  </a:lnTo>
                  <a:lnTo>
                    <a:pt x="18313" y="135064"/>
                  </a:lnTo>
                  <a:lnTo>
                    <a:pt x="12268" y="135064"/>
                  </a:lnTo>
                  <a:lnTo>
                    <a:pt x="7353" y="139966"/>
                  </a:lnTo>
                  <a:lnTo>
                    <a:pt x="7353" y="152082"/>
                  </a:lnTo>
                  <a:lnTo>
                    <a:pt x="12268" y="156984"/>
                  </a:lnTo>
                  <a:lnTo>
                    <a:pt x="39992" y="156984"/>
                  </a:lnTo>
                  <a:lnTo>
                    <a:pt x="39992" y="184708"/>
                  </a:lnTo>
                  <a:lnTo>
                    <a:pt x="44894" y="189611"/>
                  </a:lnTo>
                  <a:lnTo>
                    <a:pt x="57010" y="189611"/>
                  </a:lnTo>
                  <a:lnTo>
                    <a:pt x="61912" y="184708"/>
                  </a:lnTo>
                  <a:lnTo>
                    <a:pt x="61912" y="156984"/>
                  </a:lnTo>
                  <a:lnTo>
                    <a:pt x="89649" y="156984"/>
                  </a:lnTo>
                  <a:lnTo>
                    <a:pt x="94538" y="152082"/>
                  </a:lnTo>
                  <a:lnTo>
                    <a:pt x="94538" y="139966"/>
                  </a:lnTo>
                  <a:close/>
                </a:path>
                <a:path w="104140" h="686434">
                  <a:moveTo>
                    <a:pt x="96380" y="243827"/>
                  </a:moveTo>
                  <a:lnTo>
                    <a:pt x="91287" y="238734"/>
                  </a:lnTo>
                  <a:lnTo>
                    <a:pt x="62509" y="238734"/>
                  </a:lnTo>
                  <a:lnTo>
                    <a:pt x="62509" y="209956"/>
                  </a:lnTo>
                  <a:lnTo>
                    <a:pt x="57416" y="204863"/>
                  </a:lnTo>
                  <a:lnTo>
                    <a:pt x="44856" y="204863"/>
                  </a:lnTo>
                  <a:lnTo>
                    <a:pt x="39763" y="209956"/>
                  </a:lnTo>
                  <a:lnTo>
                    <a:pt x="39763" y="238734"/>
                  </a:lnTo>
                  <a:lnTo>
                    <a:pt x="17259" y="238734"/>
                  </a:lnTo>
                  <a:lnTo>
                    <a:pt x="10972" y="238734"/>
                  </a:lnTo>
                  <a:lnTo>
                    <a:pt x="5880" y="243827"/>
                  </a:lnTo>
                  <a:lnTo>
                    <a:pt x="5880" y="256387"/>
                  </a:lnTo>
                  <a:lnTo>
                    <a:pt x="10972" y="261480"/>
                  </a:lnTo>
                  <a:lnTo>
                    <a:pt x="39763" y="261480"/>
                  </a:lnTo>
                  <a:lnTo>
                    <a:pt x="39763" y="290258"/>
                  </a:lnTo>
                  <a:lnTo>
                    <a:pt x="44856" y="295351"/>
                  </a:lnTo>
                  <a:lnTo>
                    <a:pt x="57416" y="295351"/>
                  </a:lnTo>
                  <a:lnTo>
                    <a:pt x="62509" y="290258"/>
                  </a:lnTo>
                  <a:lnTo>
                    <a:pt x="62509" y="261480"/>
                  </a:lnTo>
                  <a:lnTo>
                    <a:pt x="91287" y="261480"/>
                  </a:lnTo>
                  <a:lnTo>
                    <a:pt x="96380" y="256387"/>
                  </a:lnTo>
                  <a:lnTo>
                    <a:pt x="96380" y="243827"/>
                  </a:lnTo>
                  <a:close/>
                </a:path>
                <a:path w="104140" h="686434">
                  <a:moveTo>
                    <a:pt x="98259" y="347687"/>
                  </a:moveTo>
                  <a:lnTo>
                    <a:pt x="92976" y="342404"/>
                  </a:lnTo>
                  <a:lnTo>
                    <a:pt x="63131" y="342404"/>
                  </a:lnTo>
                  <a:lnTo>
                    <a:pt x="63131" y="312559"/>
                  </a:lnTo>
                  <a:lnTo>
                    <a:pt x="57848" y="307276"/>
                  </a:lnTo>
                  <a:lnTo>
                    <a:pt x="44831" y="307276"/>
                  </a:lnTo>
                  <a:lnTo>
                    <a:pt x="39547" y="312559"/>
                  </a:lnTo>
                  <a:lnTo>
                    <a:pt x="39547" y="342404"/>
                  </a:lnTo>
                  <a:lnTo>
                    <a:pt x="16205" y="342404"/>
                  </a:lnTo>
                  <a:lnTo>
                    <a:pt x="9690" y="342404"/>
                  </a:lnTo>
                  <a:lnTo>
                    <a:pt x="4419" y="347687"/>
                  </a:lnTo>
                  <a:lnTo>
                    <a:pt x="4419" y="360705"/>
                  </a:lnTo>
                  <a:lnTo>
                    <a:pt x="9702" y="365988"/>
                  </a:lnTo>
                  <a:lnTo>
                    <a:pt x="39547" y="365988"/>
                  </a:lnTo>
                  <a:lnTo>
                    <a:pt x="39547" y="395833"/>
                  </a:lnTo>
                  <a:lnTo>
                    <a:pt x="44831" y="401116"/>
                  </a:lnTo>
                  <a:lnTo>
                    <a:pt x="57848" y="401116"/>
                  </a:lnTo>
                  <a:lnTo>
                    <a:pt x="63131" y="395833"/>
                  </a:lnTo>
                  <a:lnTo>
                    <a:pt x="63131" y="365988"/>
                  </a:lnTo>
                  <a:lnTo>
                    <a:pt x="92976" y="365988"/>
                  </a:lnTo>
                  <a:lnTo>
                    <a:pt x="98259" y="360705"/>
                  </a:lnTo>
                  <a:lnTo>
                    <a:pt x="98259" y="347687"/>
                  </a:lnTo>
                  <a:close/>
                </a:path>
                <a:path w="104140" h="686434">
                  <a:moveTo>
                    <a:pt x="100114" y="451548"/>
                  </a:moveTo>
                  <a:lnTo>
                    <a:pt x="94653" y="446074"/>
                  </a:lnTo>
                  <a:lnTo>
                    <a:pt x="63741" y="446074"/>
                  </a:lnTo>
                  <a:lnTo>
                    <a:pt x="63741" y="415163"/>
                  </a:lnTo>
                  <a:lnTo>
                    <a:pt x="58267" y="409702"/>
                  </a:lnTo>
                  <a:lnTo>
                    <a:pt x="44780" y="409702"/>
                  </a:lnTo>
                  <a:lnTo>
                    <a:pt x="39319" y="415163"/>
                  </a:lnTo>
                  <a:lnTo>
                    <a:pt x="39319" y="446074"/>
                  </a:lnTo>
                  <a:lnTo>
                    <a:pt x="15151" y="446074"/>
                  </a:lnTo>
                  <a:lnTo>
                    <a:pt x="8407" y="446074"/>
                  </a:lnTo>
                  <a:lnTo>
                    <a:pt x="2933" y="451548"/>
                  </a:lnTo>
                  <a:lnTo>
                    <a:pt x="2933" y="465035"/>
                  </a:lnTo>
                  <a:lnTo>
                    <a:pt x="8407" y="470496"/>
                  </a:lnTo>
                  <a:lnTo>
                    <a:pt x="39319" y="470496"/>
                  </a:lnTo>
                  <a:lnTo>
                    <a:pt x="39319" y="501408"/>
                  </a:lnTo>
                  <a:lnTo>
                    <a:pt x="44780" y="506882"/>
                  </a:lnTo>
                  <a:lnTo>
                    <a:pt x="58267" y="506882"/>
                  </a:lnTo>
                  <a:lnTo>
                    <a:pt x="63741" y="501408"/>
                  </a:lnTo>
                  <a:lnTo>
                    <a:pt x="63741" y="470496"/>
                  </a:lnTo>
                  <a:lnTo>
                    <a:pt x="94653" y="470496"/>
                  </a:lnTo>
                  <a:lnTo>
                    <a:pt x="100114" y="465035"/>
                  </a:lnTo>
                  <a:lnTo>
                    <a:pt x="100114" y="451548"/>
                  </a:lnTo>
                  <a:close/>
                </a:path>
                <a:path w="104140" h="686434">
                  <a:moveTo>
                    <a:pt x="101955" y="555396"/>
                  </a:moveTo>
                  <a:lnTo>
                    <a:pt x="96304" y="549744"/>
                  </a:lnTo>
                  <a:lnTo>
                    <a:pt x="64338" y="549744"/>
                  </a:lnTo>
                  <a:lnTo>
                    <a:pt x="64338" y="517779"/>
                  </a:lnTo>
                  <a:lnTo>
                    <a:pt x="58674" y="512127"/>
                  </a:lnTo>
                  <a:lnTo>
                    <a:pt x="44742" y="512127"/>
                  </a:lnTo>
                  <a:lnTo>
                    <a:pt x="39090" y="517779"/>
                  </a:lnTo>
                  <a:lnTo>
                    <a:pt x="39090" y="549744"/>
                  </a:lnTo>
                  <a:lnTo>
                    <a:pt x="14097" y="549744"/>
                  </a:lnTo>
                  <a:lnTo>
                    <a:pt x="7124" y="549744"/>
                  </a:lnTo>
                  <a:lnTo>
                    <a:pt x="1473" y="555396"/>
                  </a:lnTo>
                  <a:lnTo>
                    <a:pt x="1473" y="569341"/>
                  </a:lnTo>
                  <a:lnTo>
                    <a:pt x="7124" y="574992"/>
                  </a:lnTo>
                  <a:lnTo>
                    <a:pt x="39090" y="574992"/>
                  </a:lnTo>
                  <a:lnTo>
                    <a:pt x="39090" y="606958"/>
                  </a:lnTo>
                  <a:lnTo>
                    <a:pt x="44742" y="612609"/>
                  </a:lnTo>
                  <a:lnTo>
                    <a:pt x="58674" y="612609"/>
                  </a:lnTo>
                  <a:lnTo>
                    <a:pt x="64338" y="606958"/>
                  </a:lnTo>
                  <a:lnTo>
                    <a:pt x="64338" y="574992"/>
                  </a:lnTo>
                  <a:lnTo>
                    <a:pt x="96291" y="574992"/>
                  </a:lnTo>
                  <a:lnTo>
                    <a:pt x="101955" y="569341"/>
                  </a:lnTo>
                  <a:lnTo>
                    <a:pt x="101955" y="555396"/>
                  </a:lnTo>
                  <a:close/>
                </a:path>
                <a:path w="104140" h="686434">
                  <a:moveTo>
                    <a:pt x="103809" y="659257"/>
                  </a:moveTo>
                  <a:lnTo>
                    <a:pt x="97967" y="653415"/>
                  </a:lnTo>
                  <a:lnTo>
                    <a:pt x="64947" y="653415"/>
                  </a:lnTo>
                  <a:lnTo>
                    <a:pt x="64947" y="620395"/>
                  </a:lnTo>
                  <a:lnTo>
                    <a:pt x="59105" y="614553"/>
                  </a:lnTo>
                  <a:lnTo>
                    <a:pt x="44704" y="614553"/>
                  </a:lnTo>
                  <a:lnTo>
                    <a:pt x="38862" y="620395"/>
                  </a:lnTo>
                  <a:lnTo>
                    <a:pt x="38862" y="653415"/>
                  </a:lnTo>
                  <a:lnTo>
                    <a:pt x="5829" y="653415"/>
                  </a:lnTo>
                  <a:lnTo>
                    <a:pt x="0" y="659257"/>
                  </a:lnTo>
                  <a:lnTo>
                    <a:pt x="0" y="673671"/>
                  </a:lnTo>
                  <a:lnTo>
                    <a:pt x="5829" y="679500"/>
                  </a:lnTo>
                  <a:lnTo>
                    <a:pt x="38862" y="679500"/>
                  </a:lnTo>
                  <a:lnTo>
                    <a:pt x="38862" y="686181"/>
                  </a:lnTo>
                  <a:lnTo>
                    <a:pt x="64947" y="686181"/>
                  </a:lnTo>
                  <a:lnTo>
                    <a:pt x="64947" y="679500"/>
                  </a:lnTo>
                  <a:lnTo>
                    <a:pt x="97967" y="679500"/>
                  </a:lnTo>
                  <a:lnTo>
                    <a:pt x="103809" y="673671"/>
                  </a:lnTo>
                  <a:lnTo>
                    <a:pt x="103809" y="659257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4" name="object 70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599926" y="9498394"/>
              <a:ext cx="80523" cy="80522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01402" y="9395969"/>
              <a:ext cx="77189" cy="77189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02872" y="9293537"/>
              <a:ext cx="73882" cy="73882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5604348" y="9191111"/>
              <a:ext cx="70549" cy="70550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05818" y="9088686"/>
              <a:ext cx="67216" cy="67216"/>
            </a:xfrm>
            <a:prstGeom prst="rect">
              <a:avLst/>
            </a:prstGeom>
          </p:spPr>
        </p:pic>
        <p:pic>
          <p:nvPicPr>
            <p:cNvPr id="709" name="object 70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607295" y="8986267"/>
              <a:ext cx="63883" cy="63896"/>
            </a:xfrm>
            <a:prstGeom prst="rect">
              <a:avLst/>
            </a:prstGeom>
          </p:spPr>
        </p:pic>
        <p:sp>
          <p:nvSpPr>
            <p:cNvPr id="710" name="object 710"/>
            <p:cNvSpPr/>
            <p:nvPr/>
          </p:nvSpPr>
          <p:spPr>
            <a:xfrm>
              <a:off x="15608764" y="888384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34487" y="60563"/>
                  </a:moveTo>
                  <a:lnTo>
                    <a:pt x="26075" y="60563"/>
                  </a:lnTo>
                  <a:lnTo>
                    <a:pt x="22670" y="57157"/>
                  </a:lnTo>
                  <a:lnTo>
                    <a:pt x="22670" y="37892"/>
                  </a:lnTo>
                  <a:lnTo>
                    <a:pt x="3405" y="37892"/>
                  </a:lnTo>
                  <a:lnTo>
                    <a:pt x="0" y="34487"/>
                  </a:lnTo>
                  <a:lnTo>
                    <a:pt x="0" y="26075"/>
                  </a:lnTo>
                  <a:lnTo>
                    <a:pt x="3405" y="22670"/>
                  </a:lnTo>
                  <a:lnTo>
                    <a:pt x="7611" y="22670"/>
                  </a:lnTo>
                  <a:lnTo>
                    <a:pt x="22670" y="22670"/>
                  </a:lnTo>
                  <a:lnTo>
                    <a:pt x="22670" y="3405"/>
                  </a:lnTo>
                  <a:lnTo>
                    <a:pt x="26075" y="0"/>
                  </a:lnTo>
                  <a:lnTo>
                    <a:pt x="34487" y="0"/>
                  </a:lnTo>
                  <a:lnTo>
                    <a:pt x="37892" y="3405"/>
                  </a:lnTo>
                  <a:lnTo>
                    <a:pt x="37892" y="22670"/>
                  </a:lnTo>
                  <a:lnTo>
                    <a:pt x="57157" y="22670"/>
                  </a:lnTo>
                  <a:lnTo>
                    <a:pt x="60562" y="26075"/>
                  </a:lnTo>
                  <a:lnTo>
                    <a:pt x="60562" y="34487"/>
                  </a:lnTo>
                  <a:lnTo>
                    <a:pt x="57157" y="37892"/>
                  </a:lnTo>
                  <a:lnTo>
                    <a:pt x="37892" y="37892"/>
                  </a:lnTo>
                  <a:lnTo>
                    <a:pt x="37892" y="57157"/>
                  </a:lnTo>
                  <a:lnTo>
                    <a:pt x="34487" y="60563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1" name="object 711"/>
          <p:cNvSpPr/>
          <p:nvPr/>
        </p:nvSpPr>
        <p:spPr>
          <a:xfrm>
            <a:off x="15610234" y="87814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32584" y="57229"/>
                </a:moveTo>
                <a:lnTo>
                  <a:pt x="24645" y="57229"/>
                </a:lnTo>
                <a:lnTo>
                  <a:pt x="21423" y="54007"/>
                </a:lnTo>
                <a:lnTo>
                  <a:pt x="21423" y="35806"/>
                </a:lnTo>
                <a:lnTo>
                  <a:pt x="3221" y="35806"/>
                </a:lnTo>
                <a:lnTo>
                  <a:pt x="0" y="32584"/>
                </a:lnTo>
                <a:lnTo>
                  <a:pt x="0" y="24645"/>
                </a:lnTo>
                <a:lnTo>
                  <a:pt x="3221" y="21423"/>
                </a:lnTo>
                <a:lnTo>
                  <a:pt x="7191" y="21423"/>
                </a:lnTo>
                <a:lnTo>
                  <a:pt x="21423" y="21423"/>
                </a:lnTo>
                <a:lnTo>
                  <a:pt x="21423" y="3221"/>
                </a:lnTo>
                <a:lnTo>
                  <a:pt x="24645" y="0"/>
                </a:lnTo>
                <a:lnTo>
                  <a:pt x="32584" y="0"/>
                </a:lnTo>
                <a:lnTo>
                  <a:pt x="35806" y="3221"/>
                </a:lnTo>
                <a:lnTo>
                  <a:pt x="35806" y="21423"/>
                </a:lnTo>
                <a:lnTo>
                  <a:pt x="54007" y="21423"/>
                </a:lnTo>
                <a:lnTo>
                  <a:pt x="57229" y="24645"/>
                </a:lnTo>
                <a:lnTo>
                  <a:pt x="57229" y="32584"/>
                </a:lnTo>
                <a:lnTo>
                  <a:pt x="54007" y="35806"/>
                </a:lnTo>
                <a:lnTo>
                  <a:pt x="35806" y="35806"/>
                </a:lnTo>
                <a:lnTo>
                  <a:pt x="35806" y="54007"/>
                </a:lnTo>
                <a:lnTo>
                  <a:pt x="32584" y="572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5611710" y="867899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0688" y="53896"/>
                </a:moveTo>
                <a:lnTo>
                  <a:pt x="23208" y="53896"/>
                </a:lnTo>
                <a:lnTo>
                  <a:pt x="20176" y="50864"/>
                </a:lnTo>
                <a:lnTo>
                  <a:pt x="20176" y="33719"/>
                </a:lnTo>
                <a:lnTo>
                  <a:pt x="3031" y="33719"/>
                </a:lnTo>
                <a:lnTo>
                  <a:pt x="0" y="30688"/>
                </a:lnTo>
                <a:lnTo>
                  <a:pt x="0" y="23208"/>
                </a:lnTo>
                <a:lnTo>
                  <a:pt x="3031" y="20176"/>
                </a:lnTo>
                <a:lnTo>
                  <a:pt x="6771" y="20176"/>
                </a:lnTo>
                <a:lnTo>
                  <a:pt x="20176" y="20176"/>
                </a:lnTo>
                <a:lnTo>
                  <a:pt x="20176" y="3031"/>
                </a:lnTo>
                <a:lnTo>
                  <a:pt x="23208" y="0"/>
                </a:lnTo>
                <a:lnTo>
                  <a:pt x="30688" y="0"/>
                </a:lnTo>
                <a:lnTo>
                  <a:pt x="33719" y="3031"/>
                </a:lnTo>
                <a:lnTo>
                  <a:pt x="33719" y="20176"/>
                </a:lnTo>
                <a:lnTo>
                  <a:pt x="50864" y="20176"/>
                </a:lnTo>
                <a:lnTo>
                  <a:pt x="53896" y="23208"/>
                </a:lnTo>
                <a:lnTo>
                  <a:pt x="53896" y="30688"/>
                </a:lnTo>
                <a:lnTo>
                  <a:pt x="50864" y="33719"/>
                </a:lnTo>
                <a:lnTo>
                  <a:pt x="33719" y="33719"/>
                </a:lnTo>
                <a:lnTo>
                  <a:pt x="33719" y="50864"/>
                </a:lnTo>
                <a:lnTo>
                  <a:pt x="30688" y="538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5613180" y="8576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77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5614650" y="84741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63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5616125" y="837171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5"/>
                </a:lnTo>
                <a:lnTo>
                  <a:pt x="0" y="18916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15617603" y="8269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79" y="40589"/>
                </a:lnTo>
                <a:lnTo>
                  <a:pt x="15196" y="38305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79" y="0"/>
                </a:lnTo>
                <a:lnTo>
                  <a:pt x="23109" y="0"/>
                </a:lnTo>
                <a:lnTo>
                  <a:pt x="25392" y="2283"/>
                </a:lnTo>
                <a:lnTo>
                  <a:pt x="25392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2" y="25392"/>
                </a:lnTo>
                <a:lnTo>
                  <a:pt x="25392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17" name="object 717"/>
          <p:cNvGrpSpPr/>
          <p:nvPr/>
        </p:nvGrpSpPr>
        <p:grpSpPr>
          <a:xfrm>
            <a:off x="15385975" y="8781888"/>
            <a:ext cx="104139" cy="1505585"/>
            <a:chOff x="15385975" y="8781888"/>
            <a:chExt cx="104139" cy="1505585"/>
          </a:xfrm>
        </p:grpSpPr>
        <p:sp>
          <p:nvSpPr>
            <p:cNvPr id="718" name="object 718"/>
            <p:cNvSpPr/>
            <p:nvPr/>
          </p:nvSpPr>
          <p:spPr>
            <a:xfrm>
              <a:off x="15385975" y="9559073"/>
              <a:ext cx="104139" cy="728980"/>
            </a:xfrm>
            <a:custGeom>
              <a:avLst/>
              <a:gdLst/>
              <a:ahLst/>
              <a:cxnLst/>
              <a:rect l="l" t="t" r="r" b="b"/>
              <a:pathLst>
                <a:path w="104140" h="728979">
                  <a:moveTo>
                    <a:pt x="90830" y="34671"/>
                  </a:moveTo>
                  <a:lnTo>
                    <a:pt x="86296" y="30149"/>
                  </a:lnTo>
                  <a:lnTo>
                    <a:pt x="60680" y="30149"/>
                  </a:lnTo>
                  <a:lnTo>
                    <a:pt x="60680" y="4533"/>
                  </a:lnTo>
                  <a:lnTo>
                    <a:pt x="56159" y="0"/>
                  </a:lnTo>
                  <a:lnTo>
                    <a:pt x="44970" y="0"/>
                  </a:lnTo>
                  <a:lnTo>
                    <a:pt x="40449" y="4533"/>
                  </a:lnTo>
                  <a:lnTo>
                    <a:pt x="40449" y="30149"/>
                  </a:lnTo>
                  <a:lnTo>
                    <a:pt x="20421" y="30149"/>
                  </a:lnTo>
                  <a:lnTo>
                    <a:pt x="14833" y="30149"/>
                  </a:lnTo>
                  <a:lnTo>
                    <a:pt x="10299" y="34683"/>
                  </a:lnTo>
                  <a:lnTo>
                    <a:pt x="10299" y="45859"/>
                  </a:lnTo>
                  <a:lnTo>
                    <a:pt x="14833" y="50380"/>
                  </a:lnTo>
                  <a:lnTo>
                    <a:pt x="40449" y="50380"/>
                  </a:lnTo>
                  <a:lnTo>
                    <a:pt x="40449" y="75996"/>
                  </a:lnTo>
                  <a:lnTo>
                    <a:pt x="44970" y="80530"/>
                  </a:lnTo>
                  <a:lnTo>
                    <a:pt x="56159" y="80530"/>
                  </a:lnTo>
                  <a:lnTo>
                    <a:pt x="60680" y="75996"/>
                  </a:lnTo>
                  <a:lnTo>
                    <a:pt x="60680" y="50380"/>
                  </a:lnTo>
                  <a:lnTo>
                    <a:pt x="86296" y="50380"/>
                  </a:lnTo>
                  <a:lnTo>
                    <a:pt x="90830" y="45859"/>
                  </a:lnTo>
                  <a:lnTo>
                    <a:pt x="90830" y="34671"/>
                  </a:lnTo>
                  <a:close/>
                </a:path>
                <a:path w="104140" h="728979">
                  <a:moveTo>
                    <a:pt x="92684" y="133261"/>
                  </a:moveTo>
                  <a:lnTo>
                    <a:pt x="87960" y="128536"/>
                  </a:lnTo>
                  <a:lnTo>
                    <a:pt x="61290" y="128536"/>
                  </a:lnTo>
                  <a:lnTo>
                    <a:pt x="61290" y="101866"/>
                  </a:lnTo>
                  <a:lnTo>
                    <a:pt x="56578" y="97155"/>
                  </a:lnTo>
                  <a:lnTo>
                    <a:pt x="44932" y="97155"/>
                  </a:lnTo>
                  <a:lnTo>
                    <a:pt x="40220" y="101866"/>
                  </a:lnTo>
                  <a:lnTo>
                    <a:pt x="40220" y="128536"/>
                  </a:lnTo>
                  <a:lnTo>
                    <a:pt x="19367" y="128536"/>
                  </a:lnTo>
                  <a:lnTo>
                    <a:pt x="13538" y="128536"/>
                  </a:lnTo>
                  <a:lnTo>
                    <a:pt x="8826" y="133261"/>
                  </a:lnTo>
                  <a:lnTo>
                    <a:pt x="8826" y="144894"/>
                  </a:lnTo>
                  <a:lnTo>
                    <a:pt x="13538" y="149618"/>
                  </a:lnTo>
                  <a:lnTo>
                    <a:pt x="40220" y="149618"/>
                  </a:lnTo>
                  <a:lnTo>
                    <a:pt x="40220" y="176288"/>
                  </a:lnTo>
                  <a:lnTo>
                    <a:pt x="44932" y="181013"/>
                  </a:lnTo>
                  <a:lnTo>
                    <a:pt x="56578" y="181013"/>
                  </a:lnTo>
                  <a:lnTo>
                    <a:pt x="61290" y="176288"/>
                  </a:lnTo>
                  <a:lnTo>
                    <a:pt x="61290" y="149618"/>
                  </a:lnTo>
                  <a:lnTo>
                    <a:pt x="87960" y="149618"/>
                  </a:lnTo>
                  <a:lnTo>
                    <a:pt x="92684" y="144894"/>
                  </a:lnTo>
                  <a:lnTo>
                    <a:pt x="92684" y="133261"/>
                  </a:lnTo>
                  <a:close/>
                </a:path>
                <a:path w="104140" h="728979">
                  <a:moveTo>
                    <a:pt x="94538" y="231838"/>
                  </a:moveTo>
                  <a:lnTo>
                    <a:pt x="89636" y="226936"/>
                  </a:lnTo>
                  <a:lnTo>
                    <a:pt x="61899" y="226936"/>
                  </a:lnTo>
                  <a:lnTo>
                    <a:pt x="61899" y="199199"/>
                  </a:lnTo>
                  <a:lnTo>
                    <a:pt x="56997" y="194297"/>
                  </a:lnTo>
                  <a:lnTo>
                    <a:pt x="44894" y="194297"/>
                  </a:lnTo>
                  <a:lnTo>
                    <a:pt x="39992" y="199212"/>
                  </a:lnTo>
                  <a:lnTo>
                    <a:pt x="39992" y="226936"/>
                  </a:lnTo>
                  <a:lnTo>
                    <a:pt x="18313" y="226936"/>
                  </a:lnTo>
                  <a:lnTo>
                    <a:pt x="12255" y="226936"/>
                  </a:lnTo>
                  <a:lnTo>
                    <a:pt x="7353" y="231838"/>
                  </a:lnTo>
                  <a:lnTo>
                    <a:pt x="7353" y="243954"/>
                  </a:lnTo>
                  <a:lnTo>
                    <a:pt x="12255" y="248856"/>
                  </a:lnTo>
                  <a:lnTo>
                    <a:pt x="39992" y="248856"/>
                  </a:lnTo>
                  <a:lnTo>
                    <a:pt x="39992" y="276593"/>
                  </a:lnTo>
                  <a:lnTo>
                    <a:pt x="44894" y="281495"/>
                  </a:lnTo>
                  <a:lnTo>
                    <a:pt x="56997" y="281495"/>
                  </a:lnTo>
                  <a:lnTo>
                    <a:pt x="61899" y="276580"/>
                  </a:lnTo>
                  <a:lnTo>
                    <a:pt x="61899" y="248856"/>
                  </a:lnTo>
                  <a:lnTo>
                    <a:pt x="89636" y="248856"/>
                  </a:lnTo>
                  <a:lnTo>
                    <a:pt x="94538" y="243954"/>
                  </a:lnTo>
                  <a:lnTo>
                    <a:pt x="94538" y="231838"/>
                  </a:lnTo>
                  <a:close/>
                </a:path>
                <a:path w="104140" h="728979">
                  <a:moveTo>
                    <a:pt x="96380" y="330415"/>
                  </a:moveTo>
                  <a:lnTo>
                    <a:pt x="91287" y="325323"/>
                  </a:lnTo>
                  <a:lnTo>
                    <a:pt x="62509" y="325323"/>
                  </a:lnTo>
                  <a:lnTo>
                    <a:pt x="62509" y="296545"/>
                  </a:lnTo>
                  <a:lnTo>
                    <a:pt x="57416" y="291452"/>
                  </a:lnTo>
                  <a:lnTo>
                    <a:pt x="44856" y="291452"/>
                  </a:lnTo>
                  <a:lnTo>
                    <a:pt x="39763" y="296545"/>
                  </a:lnTo>
                  <a:lnTo>
                    <a:pt x="39763" y="325323"/>
                  </a:lnTo>
                  <a:lnTo>
                    <a:pt x="17259" y="325323"/>
                  </a:lnTo>
                  <a:lnTo>
                    <a:pt x="10972" y="325323"/>
                  </a:lnTo>
                  <a:lnTo>
                    <a:pt x="5880" y="330415"/>
                  </a:lnTo>
                  <a:lnTo>
                    <a:pt x="5892" y="342976"/>
                  </a:lnTo>
                  <a:lnTo>
                    <a:pt x="10972" y="348068"/>
                  </a:lnTo>
                  <a:lnTo>
                    <a:pt x="39763" y="348068"/>
                  </a:lnTo>
                  <a:lnTo>
                    <a:pt x="39763" y="376859"/>
                  </a:lnTo>
                  <a:lnTo>
                    <a:pt x="44856" y="381952"/>
                  </a:lnTo>
                  <a:lnTo>
                    <a:pt x="57416" y="381952"/>
                  </a:lnTo>
                  <a:lnTo>
                    <a:pt x="62509" y="376859"/>
                  </a:lnTo>
                  <a:lnTo>
                    <a:pt x="62509" y="348068"/>
                  </a:lnTo>
                  <a:lnTo>
                    <a:pt x="91287" y="348068"/>
                  </a:lnTo>
                  <a:lnTo>
                    <a:pt x="96380" y="342976"/>
                  </a:lnTo>
                  <a:lnTo>
                    <a:pt x="96380" y="330415"/>
                  </a:lnTo>
                  <a:close/>
                </a:path>
                <a:path w="104140" h="728979">
                  <a:moveTo>
                    <a:pt x="98247" y="429006"/>
                  </a:moveTo>
                  <a:lnTo>
                    <a:pt x="92976" y="423722"/>
                  </a:lnTo>
                  <a:lnTo>
                    <a:pt x="63119" y="423722"/>
                  </a:lnTo>
                  <a:lnTo>
                    <a:pt x="63119" y="393877"/>
                  </a:lnTo>
                  <a:lnTo>
                    <a:pt x="57835" y="388594"/>
                  </a:lnTo>
                  <a:lnTo>
                    <a:pt x="44818" y="388594"/>
                  </a:lnTo>
                  <a:lnTo>
                    <a:pt x="39535" y="393877"/>
                  </a:lnTo>
                  <a:lnTo>
                    <a:pt x="39535" y="423722"/>
                  </a:lnTo>
                  <a:lnTo>
                    <a:pt x="16205" y="423722"/>
                  </a:lnTo>
                  <a:lnTo>
                    <a:pt x="9690" y="423722"/>
                  </a:lnTo>
                  <a:lnTo>
                    <a:pt x="4406" y="429006"/>
                  </a:lnTo>
                  <a:lnTo>
                    <a:pt x="4406" y="442023"/>
                  </a:lnTo>
                  <a:lnTo>
                    <a:pt x="9690" y="447306"/>
                  </a:lnTo>
                  <a:lnTo>
                    <a:pt x="39535" y="447306"/>
                  </a:lnTo>
                  <a:lnTo>
                    <a:pt x="39535" y="477151"/>
                  </a:lnTo>
                  <a:lnTo>
                    <a:pt x="44818" y="482434"/>
                  </a:lnTo>
                  <a:lnTo>
                    <a:pt x="57835" y="482434"/>
                  </a:lnTo>
                  <a:lnTo>
                    <a:pt x="63119" y="477151"/>
                  </a:lnTo>
                  <a:lnTo>
                    <a:pt x="63119" y="447306"/>
                  </a:lnTo>
                  <a:lnTo>
                    <a:pt x="92976" y="447306"/>
                  </a:lnTo>
                  <a:lnTo>
                    <a:pt x="98247" y="442023"/>
                  </a:lnTo>
                  <a:lnTo>
                    <a:pt x="98247" y="429006"/>
                  </a:lnTo>
                  <a:close/>
                </a:path>
                <a:path w="104140" h="728979">
                  <a:moveTo>
                    <a:pt x="103809" y="724560"/>
                  </a:moveTo>
                  <a:lnTo>
                    <a:pt x="101092" y="724560"/>
                  </a:lnTo>
                  <a:lnTo>
                    <a:pt x="101092" y="719480"/>
                  </a:lnTo>
                  <a:lnTo>
                    <a:pt x="64947" y="719480"/>
                  </a:lnTo>
                  <a:lnTo>
                    <a:pt x="64947" y="686460"/>
                  </a:lnTo>
                  <a:lnTo>
                    <a:pt x="62357" y="686460"/>
                  </a:lnTo>
                  <a:lnTo>
                    <a:pt x="62357" y="680110"/>
                  </a:lnTo>
                  <a:lnTo>
                    <a:pt x="61950" y="680110"/>
                  </a:lnTo>
                  <a:lnTo>
                    <a:pt x="64338" y="677722"/>
                  </a:lnTo>
                  <a:lnTo>
                    <a:pt x="64338" y="645756"/>
                  </a:lnTo>
                  <a:lnTo>
                    <a:pt x="96291" y="645756"/>
                  </a:lnTo>
                  <a:lnTo>
                    <a:pt x="101955" y="640105"/>
                  </a:lnTo>
                  <a:lnTo>
                    <a:pt x="101955" y="626173"/>
                  </a:lnTo>
                  <a:lnTo>
                    <a:pt x="96304" y="620509"/>
                  </a:lnTo>
                  <a:lnTo>
                    <a:pt x="64338" y="620509"/>
                  </a:lnTo>
                  <a:lnTo>
                    <a:pt x="64338" y="588556"/>
                  </a:lnTo>
                  <a:lnTo>
                    <a:pt x="58686" y="582891"/>
                  </a:lnTo>
                  <a:lnTo>
                    <a:pt x="58293" y="582891"/>
                  </a:lnTo>
                  <a:lnTo>
                    <a:pt x="63728" y="577456"/>
                  </a:lnTo>
                  <a:lnTo>
                    <a:pt x="63728" y="546544"/>
                  </a:lnTo>
                  <a:lnTo>
                    <a:pt x="94640" y="546544"/>
                  </a:lnTo>
                  <a:lnTo>
                    <a:pt x="100114" y="541083"/>
                  </a:lnTo>
                  <a:lnTo>
                    <a:pt x="100114" y="527583"/>
                  </a:lnTo>
                  <a:lnTo>
                    <a:pt x="94640" y="522122"/>
                  </a:lnTo>
                  <a:lnTo>
                    <a:pt x="63728" y="522122"/>
                  </a:lnTo>
                  <a:lnTo>
                    <a:pt x="63728" y="491210"/>
                  </a:lnTo>
                  <a:lnTo>
                    <a:pt x="58267" y="485749"/>
                  </a:lnTo>
                  <a:lnTo>
                    <a:pt x="44780" y="485749"/>
                  </a:lnTo>
                  <a:lnTo>
                    <a:pt x="39306" y="491210"/>
                  </a:lnTo>
                  <a:lnTo>
                    <a:pt x="39306" y="522122"/>
                  </a:lnTo>
                  <a:lnTo>
                    <a:pt x="15151" y="522122"/>
                  </a:lnTo>
                  <a:lnTo>
                    <a:pt x="8407" y="522122"/>
                  </a:lnTo>
                  <a:lnTo>
                    <a:pt x="2933" y="527583"/>
                  </a:lnTo>
                  <a:lnTo>
                    <a:pt x="2933" y="541083"/>
                  </a:lnTo>
                  <a:lnTo>
                    <a:pt x="8394" y="546544"/>
                  </a:lnTo>
                  <a:lnTo>
                    <a:pt x="39306" y="546544"/>
                  </a:lnTo>
                  <a:lnTo>
                    <a:pt x="39306" y="577456"/>
                  </a:lnTo>
                  <a:lnTo>
                    <a:pt x="44742" y="582891"/>
                  </a:lnTo>
                  <a:lnTo>
                    <a:pt x="39090" y="588543"/>
                  </a:lnTo>
                  <a:lnTo>
                    <a:pt x="39090" y="620509"/>
                  </a:lnTo>
                  <a:lnTo>
                    <a:pt x="14097" y="620509"/>
                  </a:lnTo>
                  <a:lnTo>
                    <a:pt x="7124" y="620509"/>
                  </a:lnTo>
                  <a:lnTo>
                    <a:pt x="1473" y="626173"/>
                  </a:lnTo>
                  <a:lnTo>
                    <a:pt x="1473" y="640105"/>
                  </a:lnTo>
                  <a:lnTo>
                    <a:pt x="7124" y="645756"/>
                  </a:lnTo>
                  <a:lnTo>
                    <a:pt x="39090" y="645756"/>
                  </a:lnTo>
                  <a:lnTo>
                    <a:pt x="39090" y="677722"/>
                  </a:lnTo>
                  <a:lnTo>
                    <a:pt x="41478" y="680110"/>
                  </a:lnTo>
                  <a:lnTo>
                    <a:pt x="41452" y="686460"/>
                  </a:lnTo>
                  <a:lnTo>
                    <a:pt x="38862" y="686460"/>
                  </a:lnTo>
                  <a:lnTo>
                    <a:pt x="38862" y="719480"/>
                  </a:lnTo>
                  <a:lnTo>
                    <a:pt x="2717" y="719480"/>
                  </a:lnTo>
                  <a:lnTo>
                    <a:pt x="2717" y="724560"/>
                  </a:lnTo>
                  <a:lnTo>
                    <a:pt x="0" y="724560"/>
                  </a:lnTo>
                  <a:lnTo>
                    <a:pt x="0" y="728370"/>
                  </a:lnTo>
                  <a:lnTo>
                    <a:pt x="103809" y="728370"/>
                  </a:lnTo>
                  <a:lnTo>
                    <a:pt x="103809" y="72456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9" name="object 71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397752" y="9461925"/>
              <a:ext cx="77189" cy="77189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399222" y="9364769"/>
              <a:ext cx="73882" cy="73882"/>
            </a:xfrm>
            <a:prstGeom prst="rect">
              <a:avLst/>
            </a:prstGeom>
          </p:spPr>
        </p:pic>
        <p:pic>
          <p:nvPicPr>
            <p:cNvPr id="721" name="object 72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5400698" y="9267625"/>
              <a:ext cx="70549" cy="70550"/>
            </a:xfrm>
            <a:prstGeom prst="rect">
              <a:avLst/>
            </a:prstGeom>
          </p:spPr>
        </p:pic>
        <p:pic>
          <p:nvPicPr>
            <p:cNvPr id="722" name="object 7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402168" y="9170475"/>
              <a:ext cx="67223" cy="672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403645" y="9073325"/>
              <a:ext cx="63883" cy="6389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15405113" y="8781897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59" h="255270">
                  <a:moveTo>
                    <a:pt x="56832" y="23202"/>
                  </a:moveTo>
                  <a:lnTo>
                    <a:pt x="53809" y="20180"/>
                  </a:lnTo>
                  <a:lnTo>
                    <a:pt x="36664" y="20180"/>
                  </a:lnTo>
                  <a:lnTo>
                    <a:pt x="36664" y="3035"/>
                  </a:lnTo>
                  <a:lnTo>
                    <a:pt x="33629" y="0"/>
                  </a:lnTo>
                  <a:lnTo>
                    <a:pt x="26149" y="0"/>
                  </a:lnTo>
                  <a:lnTo>
                    <a:pt x="23114" y="3035"/>
                  </a:lnTo>
                  <a:lnTo>
                    <a:pt x="23114" y="20180"/>
                  </a:lnTo>
                  <a:lnTo>
                    <a:pt x="9715" y="20180"/>
                  </a:lnTo>
                  <a:lnTo>
                    <a:pt x="5969" y="20180"/>
                  </a:lnTo>
                  <a:lnTo>
                    <a:pt x="2946" y="23202"/>
                  </a:lnTo>
                  <a:lnTo>
                    <a:pt x="2946" y="30683"/>
                  </a:lnTo>
                  <a:lnTo>
                    <a:pt x="5969" y="33718"/>
                  </a:lnTo>
                  <a:lnTo>
                    <a:pt x="23114" y="33718"/>
                  </a:lnTo>
                  <a:lnTo>
                    <a:pt x="23114" y="50863"/>
                  </a:lnTo>
                  <a:lnTo>
                    <a:pt x="26149" y="53898"/>
                  </a:lnTo>
                  <a:lnTo>
                    <a:pt x="33629" y="53898"/>
                  </a:lnTo>
                  <a:lnTo>
                    <a:pt x="36664" y="50863"/>
                  </a:lnTo>
                  <a:lnTo>
                    <a:pt x="36664" y="33718"/>
                  </a:lnTo>
                  <a:lnTo>
                    <a:pt x="53809" y="33718"/>
                  </a:lnTo>
                  <a:lnTo>
                    <a:pt x="56832" y="30683"/>
                  </a:lnTo>
                  <a:lnTo>
                    <a:pt x="56832" y="23202"/>
                  </a:lnTo>
                  <a:close/>
                </a:path>
                <a:path w="60959" h="255270">
                  <a:moveTo>
                    <a:pt x="58699" y="121780"/>
                  </a:moveTo>
                  <a:lnTo>
                    <a:pt x="55473" y="118567"/>
                  </a:lnTo>
                  <a:lnTo>
                    <a:pt x="37274" y="118567"/>
                  </a:lnTo>
                  <a:lnTo>
                    <a:pt x="37274" y="100368"/>
                  </a:lnTo>
                  <a:lnTo>
                    <a:pt x="34061" y="97142"/>
                  </a:lnTo>
                  <a:lnTo>
                    <a:pt x="26111" y="97142"/>
                  </a:lnTo>
                  <a:lnTo>
                    <a:pt x="22898" y="100368"/>
                  </a:lnTo>
                  <a:lnTo>
                    <a:pt x="22898" y="118567"/>
                  </a:lnTo>
                  <a:lnTo>
                    <a:pt x="8661" y="118567"/>
                  </a:lnTo>
                  <a:lnTo>
                    <a:pt x="4686" y="118567"/>
                  </a:lnTo>
                  <a:lnTo>
                    <a:pt x="1473" y="121780"/>
                  </a:lnTo>
                  <a:lnTo>
                    <a:pt x="1473" y="129730"/>
                  </a:lnTo>
                  <a:lnTo>
                    <a:pt x="4699" y="132943"/>
                  </a:lnTo>
                  <a:lnTo>
                    <a:pt x="22898" y="132943"/>
                  </a:lnTo>
                  <a:lnTo>
                    <a:pt x="22898" y="151155"/>
                  </a:lnTo>
                  <a:lnTo>
                    <a:pt x="26111" y="154368"/>
                  </a:lnTo>
                  <a:lnTo>
                    <a:pt x="34061" y="154368"/>
                  </a:lnTo>
                  <a:lnTo>
                    <a:pt x="37274" y="151155"/>
                  </a:lnTo>
                  <a:lnTo>
                    <a:pt x="37274" y="132943"/>
                  </a:lnTo>
                  <a:lnTo>
                    <a:pt x="55473" y="132943"/>
                  </a:lnTo>
                  <a:lnTo>
                    <a:pt x="58699" y="129730"/>
                  </a:lnTo>
                  <a:lnTo>
                    <a:pt x="58699" y="121780"/>
                  </a:lnTo>
                  <a:close/>
                </a:path>
                <a:path w="60959" h="255270">
                  <a:moveTo>
                    <a:pt x="60553" y="220370"/>
                  </a:moveTo>
                  <a:lnTo>
                    <a:pt x="57150" y="216966"/>
                  </a:lnTo>
                  <a:lnTo>
                    <a:pt x="37884" y="216966"/>
                  </a:lnTo>
                  <a:lnTo>
                    <a:pt x="37884" y="197700"/>
                  </a:lnTo>
                  <a:lnTo>
                    <a:pt x="34480" y="194297"/>
                  </a:lnTo>
                  <a:lnTo>
                    <a:pt x="26073" y="194297"/>
                  </a:lnTo>
                  <a:lnTo>
                    <a:pt x="22669" y="197700"/>
                  </a:lnTo>
                  <a:lnTo>
                    <a:pt x="22669" y="216966"/>
                  </a:lnTo>
                  <a:lnTo>
                    <a:pt x="7607" y="216966"/>
                  </a:lnTo>
                  <a:lnTo>
                    <a:pt x="3403" y="216966"/>
                  </a:lnTo>
                  <a:lnTo>
                    <a:pt x="0" y="220370"/>
                  </a:lnTo>
                  <a:lnTo>
                    <a:pt x="0" y="228777"/>
                  </a:lnTo>
                  <a:lnTo>
                    <a:pt x="3403" y="232181"/>
                  </a:lnTo>
                  <a:lnTo>
                    <a:pt x="22669" y="232181"/>
                  </a:lnTo>
                  <a:lnTo>
                    <a:pt x="22669" y="251447"/>
                  </a:lnTo>
                  <a:lnTo>
                    <a:pt x="26073" y="254850"/>
                  </a:lnTo>
                  <a:lnTo>
                    <a:pt x="34480" y="254850"/>
                  </a:lnTo>
                  <a:lnTo>
                    <a:pt x="37884" y="251447"/>
                  </a:lnTo>
                  <a:lnTo>
                    <a:pt x="37884" y="232181"/>
                  </a:lnTo>
                  <a:lnTo>
                    <a:pt x="57150" y="232181"/>
                  </a:lnTo>
                  <a:lnTo>
                    <a:pt x="60553" y="228777"/>
                  </a:lnTo>
                  <a:lnTo>
                    <a:pt x="60553" y="220370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5" name="object 725"/>
          <p:cNvSpPr/>
          <p:nvPr/>
        </p:nvSpPr>
        <p:spPr>
          <a:xfrm>
            <a:off x="15409530" y="86847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8805" y="50589"/>
                </a:moveTo>
                <a:lnTo>
                  <a:pt x="21784" y="50589"/>
                </a:lnTo>
                <a:lnTo>
                  <a:pt x="18936" y="47741"/>
                </a:lnTo>
                <a:lnTo>
                  <a:pt x="18936" y="31652"/>
                </a:lnTo>
                <a:lnTo>
                  <a:pt x="2847" y="31652"/>
                </a:lnTo>
                <a:lnTo>
                  <a:pt x="0" y="28804"/>
                </a:lnTo>
                <a:lnTo>
                  <a:pt x="0" y="21784"/>
                </a:lnTo>
                <a:lnTo>
                  <a:pt x="2847" y="18936"/>
                </a:lnTo>
                <a:lnTo>
                  <a:pt x="6358" y="18936"/>
                </a:lnTo>
                <a:lnTo>
                  <a:pt x="18936" y="18936"/>
                </a:lnTo>
                <a:lnTo>
                  <a:pt x="18936" y="2847"/>
                </a:lnTo>
                <a:lnTo>
                  <a:pt x="21784" y="0"/>
                </a:lnTo>
                <a:lnTo>
                  <a:pt x="28805" y="0"/>
                </a:lnTo>
                <a:lnTo>
                  <a:pt x="31652" y="2847"/>
                </a:lnTo>
                <a:lnTo>
                  <a:pt x="31652" y="18936"/>
                </a:lnTo>
                <a:lnTo>
                  <a:pt x="47741" y="18936"/>
                </a:lnTo>
                <a:lnTo>
                  <a:pt x="50589" y="21784"/>
                </a:lnTo>
                <a:lnTo>
                  <a:pt x="50589" y="28805"/>
                </a:lnTo>
                <a:lnTo>
                  <a:pt x="47741" y="31652"/>
                </a:lnTo>
                <a:lnTo>
                  <a:pt x="31652" y="31652"/>
                </a:lnTo>
                <a:lnTo>
                  <a:pt x="31652" y="47741"/>
                </a:lnTo>
                <a:lnTo>
                  <a:pt x="28805" y="5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15411006" y="858758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08" y="47256"/>
                </a:moveTo>
                <a:lnTo>
                  <a:pt x="20347" y="47256"/>
                </a:lnTo>
                <a:lnTo>
                  <a:pt x="17689" y="44598"/>
                </a:lnTo>
                <a:lnTo>
                  <a:pt x="17689" y="29566"/>
                </a:lnTo>
                <a:lnTo>
                  <a:pt x="2657" y="29566"/>
                </a:lnTo>
                <a:lnTo>
                  <a:pt x="0" y="26908"/>
                </a:lnTo>
                <a:lnTo>
                  <a:pt x="0" y="20347"/>
                </a:lnTo>
                <a:lnTo>
                  <a:pt x="2657" y="17689"/>
                </a:lnTo>
                <a:lnTo>
                  <a:pt x="5938" y="17689"/>
                </a:lnTo>
                <a:lnTo>
                  <a:pt x="17689" y="17689"/>
                </a:lnTo>
                <a:lnTo>
                  <a:pt x="17689" y="2657"/>
                </a:lnTo>
                <a:lnTo>
                  <a:pt x="20347" y="0"/>
                </a:lnTo>
                <a:lnTo>
                  <a:pt x="26908" y="0"/>
                </a:lnTo>
                <a:lnTo>
                  <a:pt x="29566" y="2657"/>
                </a:lnTo>
                <a:lnTo>
                  <a:pt x="29566" y="17689"/>
                </a:lnTo>
                <a:lnTo>
                  <a:pt x="44598" y="17689"/>
                </a:lnTo>
                <a:lnTo>
                  <a:pt x="47256" y="20347"/>
                </a:lnTo>
                <a:lnTo>
                  <a:pt x="47256" y="26908"/>
                </a:lnTo>
                <a:lnTo>
                  <a:pt x="44598" y="29566"/>
                </a:lnTo>
                <a:lnTo>
                  <a:pt x="29566" y="29566"/>
                </a:lnTo>
                <a:lnTo>
                  <a:pt x="29566" y="44598"/>
                </a:lnTo>
                <a:lnTo>
                  <a:pt x="26908" y="4725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15412476" y="849043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006" y="43922"/>
                </a:moveTo>
                <a:lnTo>
                  <a:pt x="18910" y="43922"/>
                </a:lnTo>
                <a:lnTo>
                  <a:pt x="16443" y="41449"/>
                </a:lnTo>
                <a:lnTo>
                  <a:pt x="16443" y="27479"/>
                </a:lnTo>
                <a:lnTo>
                  <a:pt x="2467" y="27479"/>
                </a:lnTo>
                <a:lnTo>
                  <a:pt x="0" y="25006"/>
                </a:lnTo>
                <a:lnTo>
                  <a:pt x="0" y="18910"/>
                </a:lnTo>
                <a:lnTo>
                  <a:pt x="2473" y="16443"/>
                </a:lnTo>
                <a:lnTo>
                  <a:pt x="5518" y="16443"/>
                </a:lnTo>
                <a:lnTo>
                  <a:pt x="16443" y="16443"/>
                </a:lnTo>
                <a:lnTo>
                  <a:pt x="16443" y="2467"/>
                </a:lnTo>
                <a:lnTo>
                  <a:pt x="18916" y="0"/>
                </a:lnTo>
                <a:lnTo>
                  <a:pt x="25012" y="0"/>
                </a:lnTo>
                <a:lnTo>
                  <a:pt x="27479" y="2473"/>
                </a:lnTo>
                <a:lnTo>
                  <a:pt x="27479" y="16443"/>
                </a:lnTo>
                <a:lnTo>
                  <a:pt x="41455" y="16443"/>
                </a:lnTo>
                <a:lnTo>
                  <a:pt x="43922" y="18916"/>
                </a:lnTo>
                <a:lnTo>
                  <a:pt x="43922" y="25012"/>
                </a:lnTo>
                <a:lnTo>
                  <a:pt x="41449" y="27479"/>
                </a:lnTo>
                <a:lnTo>
                  <a:pt x="27479" y="27479"/>
                </a:lnTo>
                <a:lnTo>
                  <a:pt x="27479" y="41455"/>
                </a:lnTo>
                <a:lnTo>
                  <a:pt x="25006" y="439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15413952" y="8393289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40">
                <a:moveTo>
                  <a:pt x="23109" y="40589"/>
                </a:moveTo>
                <a:lnTo>
                  <a:pt x="17480" y="40589"/>
                </a:lnTo>
                <a:lnTo>
                  <a:pt x="15196" y="38306"/>
                </a:lnTo>
                <a:lnTo>
                  <a:pt x="15196" y="25392"/>
                </a:lnTo>
                <a:lnTo>
                  <a:pt x="2283" y="25392"/>
                </a:lnTo>
                <a:lnTo>
                  <a:pt x="0" y="23109"/>
                </a:lnTo>
                <a:lnTo>
                  <a:pt x="0" y="17479"/>
                </a:lnTo>
                <a:lnTo>
                  <a:pt x="2283" y="15196"/>
                </a:lnTo>
                <a:lnTo>
                  <a:pt x="5098" y="15196"/>
                </a:lnTo>
                <a:lnTo>
                  <a:pt x="15196" y="15196"/>
                </a:lnTo>
                <a:lnTo>
                  <a:pt x="15196" y="2283"/>
                </a:lnTo>
                <a:lnTo>
                  <a:pt x="17480" y="0"/>
                </a:lnTo>
                <a:lnTo>
                  <a:pt x="23109" y="0"/>
                </a:lnTo>
                <a:lnTo>
                  <a:pt x="25393" y="2283"/>
                </a:lnTo>
                <a:lnTo>
                  <a:pt x="25393" y="15196"/>
                </a:lnTo>
                <a:lnTo>
                  <a:pt x="38306" y="15196"/>
                </a:lnTo>
                <a:lnTo>
                  <a:pt x="40589" y="17479"/>
                </a:lnTo>
                <a:lnTo>
                  <a:pt x="40589" y="23109"/>
                </a:lnTo>
                <a:lnTo>
                  <a:pt x="38306" y="25392"/>
                </a:lnTo>
                <a:lnTo>
                  <a:pt x="25393" y="25392"/>
                </a:lnTo>
                <a:lnTo>
                  <a:pt x="25393" y="38306"/>
                </a:lnTo>
                <a:lnTo>
                  <a:pt x="23109" y="405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9" name="object 729"/>
          <p:cNvGrpSpPr/>
          <p:nvPr/>
        </p:nvGrpSpPr>
        <p:grpSpPr>
          <a:xfrm>
            <a:off x="15183794" y="8709377"/>
            <a:ext cx="100965" cy="1577975"/>
            <a:chOff x="15183794" y="8709377"/>
            <a:chExt cx="100965" cy="1577975"/>
          </a:xfrm>
        </p:grpSpPr>
        <p:sp>
          <p:nvSpPr>
            <p:cNvPr id="730" name="object 730"/>
            <p:cNvSpPr/>
            <p:nvPr/>
          </p:nvSpPr>
          <p:spPr>
            <a:xfrm>
              <a:off x="15183790" y="9441408"/>
              <a:ext cx="100965" cy="845819"/>
            </a:xfrm>
            <a:custGeom>
              <a:avLst/>
              <a:gdLst/>
              <a:ahLst/>
              <a:cxnLst/>
              <a:rect l="l" t="t" r="r" b="b"/>
              <a:pathLst>
                <a:path w="100965" h="845820">
                  <a:moveTo>
                    <a:pt x="85661" y="31813"/>
                  </a:moveTo>
                  <a:lnTo>
                    <a:pt x="81495" y="27660"/>
                  </a:lnTo>
                  <a:lnTo>
                    <a:pt x="58000" y="27660"/>
                  </a:lnTo>
                  <a:lnTo>
                    <a:pt x="58000" y="4165"/>
                  </a:lnTo>
                  <a:lnTo>
                    <a:pt x="53848" y="0"/>
                  </a:lnTo>
                  <a:lnTo>
                    <a:pt x="43586" y="0"/>
                  </a:lnTo>
                  <a:lnTo>
                    <a:pt x="39433" y="4165"/>
                  </a:lnTo>
                  <a:lnTo>
                    <a:pt x="39433" y="27660"/>
                  </a:lnTo>
                  <a:lnTo>
                    <a:pt x="21056" y="27660"/>
                  </a:lnTo>
                  <a:lnTo>
                    <a:pt x="15938" y="27660"/>
                  </a:lnTo>
                  <a:lnTo>
                    <a:pt x="11785" y="31813"/>
                  </a:lnTo>
                  <a:lnTo>
                    <a:pt x="11772" y="42075"/>
                  </a:lnTo>
                  <a:lnTo>
                    <a:pt x="15938" y="46228"/>
                  </a:lnTo>
                  <a:lnTo>
                    <a:pt x="39433" y="46228"/>
                  </a:lnTo>
                  <a:lnTo>
                    <a:pt x="39433" y="69735"/>
                  </a:lnTo>
                  <a:lnTo>
                    <a:pt x="43586" y="73888"/>
                  </a:lnTo>
                  <a:lnTo>
                    <a:pt x="53848" y="73888"/>
                  </a:lnTo>
                  <a:lnTo>
                    <a:pt x="58000" y="69723"/>
                  </a:lnTo>
                  <a:lnTo>
                    <a:pt x="58000" y="46228"/>
                  </a:lnTo>
                  <a:lnTo>
                    <a:pt x="81508" y="46228"/>
                  </a:lnTo>
                  <a:lnTo>
                    <a:pt x="85661" y="42075"/>
                  </a:lnTo>
                  <a:lnTo>
                    <a:pt x="85661" y="31813"/>
                  </a:lnTo>
                  <a:close/>
                </a:path>
                <a:path w="100965" h="845820">
                  <a:moveTo>
                    <a:pt x="87503" y="124752"/>
                  </a:moveTo>
                  <a:lnTo>
                    <a:pt x="83159" y="120408"/>
                  </a:lnTo>
                  <a:lnTo>
                    <a:pt x="58610" y="120408"/>
                  </a:lnTo>
                  <a:lnTo>
                    <a:pt x="58610" y="95859"/>
                  </a:lnTo>
                  <a:lnTo>
                    <a:pt x="54267" y="91516"/>
                  </a:lnTo>
                  <a:lnTo>
                    <a:pt x="43548" y="91516"/>
                  </a:lnTo>
                  <a:lnTo>
                    <a:pt x="39204" y="95859"/>
                  </a:lnTo>
                  <a:lnTo>
                    <a:pt x="39204" y="120408"/>
                  </a:lnTo>
                  <a:lnTo>
                    <a:pt x="20015" y="120408"/>
                  </a:lnTo>
                  <a:lnTo>
                    <a:pt x="14655" y="120408"/>
                  </a:lnTo>
                  <a:lnTo>
                    <a:pt x="10299" y="124752"/>
                  </a:lnTo>
                  <a:lnTo>
                    <a:pt x="10312" y="135458"/>
                  </a:lnTo>
                  <a:lnTo>
                    <a:pt x="14655" y="139801"/>
                  </a:lnTo>
                  <a:lnTo>
                    <a:pt x="39204" y="139801"/>
                  </a:lnTo>
                  <a:lnTo>
                    <a:pt x="39204" y="164363"/>
                  </a:lnTo>
                  <a:lnTo>
                    <a:pt x="43548" y="168706"/>
                  </a:lnTo>
                  <a:lnTo>
                    <a:pt x="54267" y="168706"/>
                  </a:lnTo>
                  <a:lnTo>
                    <a:pt x="58610" y="164363"/>
                  </a:lnTo>
                  <a:lnTo>
                    <a:pt x="58610" y="139801"/>
                  </a:lnTo>
                  <a:lnTo>
                    <a:pt x="83159" y="139801"/>
                  </a:lnTo>
                  <a:lnTo>
                    <a:pt x="87503" y="135458"/>
                  </a:lnTo>
                  <a:lnTo>
                    <a:pt x="87503" y="124752"/>
                  </a:lnTo>
                  <a:close/>
                </a:path>
                <a:path w="100965" h="845820">
                  <a:moveTo>
                    <a:pt x="89357" y="217690"/>
                  </a:moveTo>
                  <a:lnTo>
                    <a:pt x="84836" y="213169"/>
                  </a:lnTo>
                  <a:lnTo>
                    <a:pt x="59220" y="213169"/>
                  </a:lnTo>
                  <a:lnTo>
                    <a:pt x="59220" y="187553"/>
                  </a:lnTo>
                  <a:lnTo>
                    <a:pt x="54686" y="183019"/>
                  </a:lnTo>
                  <a:lnTo>
                    <a:pt x="43510" y="183019"/>
                  </a:lnTo>
                  <a:lnTo>
                    <a:pt x="38976" y="187553"/>
                  </a:lnTo>
                  <a:lnTo>
                    <a:pt x="38976" y="213169"/>
                  </a:lnTo>
                  <a:lnTo>
                    <a:pt x="18948" y="213169"/>
                  </a:lnTo>
                  <a:lnTo>
                    <a:pt x="13360" y="213169"/>
                  </a:lnTo>
                  <a:lnTo>
                    <a:pt x="8839" y="217690"/>
                  </a:lnTo>
                  <a:lnTo>
                    <a:pt x="8839" y="228866"/>
                  </a:lnTo>
                  <a:lnTo>
                    <a:pt x="13360" y="233400"/>
                  </a:lnTo>
                  <a:lnTo>
                    <a:pt x="38976" y="233400"/>
                  </a:lnTo>
                  <a:lnTo>
                    <a:pt x="38976" y="259016"/>
                  </a:lnTo>
                  <a:lnTo>
                    <a:pt x="43510" y="263537"/>
                  </a:lnTo>
                  <a:lnTo>
                    <a:pt x="54686" y="263537"/>
                  </a:lnTo>
                  <a:lnTo>
                    <a:pt x="59220" y="259016"/>
                  </a:lnTo>
                  <a:lnTo>
                    <a:pt x="59220" y="233400"/>
                  </a:lnTo>
                  <a:lnTo>
                    <a:pt x="84836" y="233400"/>
                  </a:lnTo>
                  <a:lnTo>
                    <a:pt x="89357" y="228866"/>
                  </a:lnTo>
                  <a:lnTo>
                    <a:pt x="89357" y="217690"/>
                  </a:lnTo>
                  <a:close/>
                </a:path>
                <a:path w="100965" h="845820">
                  <a:moveTo>
                    <a:pt x="91211" y="310629"/>
                  </a:moveTo>
                  <a:lnTo>
                    <a:pt x="86499" y="305904"/>
                  </a:lnTo>
                  <a:lnTo>
                    <a:pt x="59829" y="305904"/>
                  </a:lnTo>
                  <a:lnTo>
                    <a:pt x="59829" y="279234"/>
                  </a:lnTo>
                  <a:lnTo>
                    <a:pt x="55105" y="274523"/>
                  </a:lnTo>
                  <a:lnTo>
                    <a:pt x="43472" y="274523"/>
                  </a:lnTo>
                  <a:lnTo>
                    <a:pt x="38747" y="279234"/>
                  </a:lnTo>
                  <a:lnTo>
                    <a:pt x="38747" y="305904"/>
                  </a:lnTo>
                  <a:lnTo>
                    <a:pt x="17894" y="305904"/>
                  </a:lnTo>
                  <a:lnTo>
                    <a:pt x="12077" y="305904"/>
                  </a:lnTo>
                  <a:lnTo>
                    <a:pt x="7366" y="310629"/>
                  </a:lnTo>
                  <a:lnTo>
                    <a:pt x="7366" y="322262"/>
                  </a:lnTo>
                  <a:lnTo>
                    <a:pt x="12077" y="326986"/>
                  </a:lnTo>
                  <a:lnTo>
                    <a:pt x="38747" y="326986"/>
                  </a:lnTo>
                  <a:lnTo>
                    <a:pt x="38747" y="353656"/>
                  </a:lnTo>
                  <a:lnTo>
                    <a:pt x="43472" y="358381"/>
                  </a:lnTo>
                  <a:lnTo>
                    <a:pt x="55105" y="358381"/>
                  </a:lnTo>
                  <a:lnTo>
                    <a:pt x="59829" y="353656"/>
                  </a:lnTo>
                  <a:lnTo>
                    <a:pt x="59829" y="326986"/>
                  </a:lnTo>
                  <a:lnTo>
                    <a:pt x="86499" y="326986"/>
                  </a:lnTo>
                  <a:lnTo>
                    <a:pt x="91211" y="322262"/>
                  </a:lnTo>
                  <a:lnTo>
                    <a:pt x="91211" y="310629"/>
                  </a:lnTo>
                  <a:close/>
                </a:path>
                <a:path w="100965" h="845820">
                  <a:moveTo>
                    <a:pt x="93078" y="403567"/>
                  </a:moveTo>
                  <a:lnTo>
                    <a:pt x="88176" y="398665"/>
                  </a:lnTo>
                  <a:lnTo>
                    <a:pt x="60439" y="398665"/>
                  </a:lnTo>
                  <a:lnTo>
                    <a:pt x="60439" y="370928"/>
                  </a:lnTo>
                  <a:lnTo>
                    <a:pt x="55537" y="366026"/>
                  </a:lnTo>
                  <a:lnTo>
                    <a:pt x="43434" y="366026"/>
                  </a:lnTo>
                  <a:lnTo>
                    <a:pt x="38531" y="370941"/>
                  </a:lnTo>
                  <a:lnTo>
                    <a:pt x="38531" y="398665"/>
                  </a:lnTo>
                  <a:lnTo>
                    <a:pt x="16852" y="398665"/>
                  </a:lnTo>
                  <a:lnTo>
                    <a:pt x="10795" y="398665"/>
                  </a:lnTo>
                  <a:lnTo>
                    <a:pt x="5892" y="403567"/>
                  </a:lnTo>
                  <a:lnTo>
                    <a:pt x="5892" y="415683"/>
                  </a:lnTo>
                  <a:lnTo>
                    <a:pt x="10795" y="420585"/>
                  </a:lnTo>
                  <a:lnTo>
                    <a:pt x="38531" y="420585"/>
                  </a:lnTo>
                  <a:lnTo>
                    <a:pt x="38531" y="448310"/>
                  </a:lnTo>
                  <a:lnTo>
                    <a:pt x="43434" y="453212"/>
                  </a:lnTo>
                  <a:lnTo>
                    <a:pt x="55537" y="453212"/>
                  </a:lnTo>
                  <a:lnTo>
                    <a:pt x="60439" y="448310"/>
                  </a:lnTo>
                  <a:lnTo>
                    <a:pt x="60439" y="420585"/>
                  </a:lnTo>
                  <a:lnTo>
                    <a:pt x="88176" y="420585"/>
                  </a:lnTo>
                  <a:lnTo>
                    <a:pt x="93078" y="415683"/>
                  </a:lnTo>
                  <a:lnTo>
                    <a:pt x="93078" y="403567"/>
                  </a:lnTo>
                  <a:close/>
                </a:path>
                <a:path w="100965" h="845820">
                  <a:moveTo>
                    <a:pt x="94919" y="496506"/>
                  </a:moveTo>
                  <a:lnTo>
                    <a:pt x="89827" y="491413"/>
                  </a:lnTo>
                  <a:lnTo>
                    <a:pt x="61036" y="491413"/>
                  </a:lnTo>
                  <a:lnTo>
                    <a:pt x="61036" y="462622"/>
                  </a:lnTo>
                  <a:lnTo>
                    <a:pt x="55943" y="457530"/>
                  </a:lnTo>
                  <a:lnTo>
                    <a:pt x="43383" y="457530"/>
                  </a:lnTo>
                  <a:lnTo>
                    <a:pt x="38303" y="462622"/>
                  </a:lnTo>
                  <a:lnTo>
                    <a:pt x="38303" y="491413"/>
                  </a:lnTo>
                  <a:lnTo>
                    <a:pt x="15786" y="491413"/>
                  </a:lnTo>
                  <a:lnTo>
                    <a:pt x="9512" y="491413"/>
                  </a:lnTo>
                  <a:lnTo>
                    <a:pt x="4419" y="496506"/>
                  </a:lnTo>
                  <a:lnTo>
                    <a:pt x="4419" y="509066"/>
                  </a:lnTo>
                  <a:lnTo>
                    <a:pt x="9512" y="514159"/>
                  </a:lnTo>
                  <a:lnTo>
                    <a:pt x="38303" y="514159"/>
                  </a:lnTo>
                  <a:lnTo>
                    <a:pt x="38303" y="542937"/>
                  </a:lnTo>
                  <a:lnTo>
                    <a:pt x="43383" y="548030"/>
                  </a:lnTo>
                  <a:lnTo>
                    <a:pt x="55943" y="548030"/>
                  </a:lnTo>
                  <a:lnTo>
                    <a:pt x="61036" y="542937"/>
                  </a:lnTo>
                  <a:lnTo>
                    <a:pt x="61036" y="514159"/>
                  </a:lnTo>
                  <a:lnTo>
                    <a:pt x="89827" y="514159"/>
                  </a:lnTo>
                  <a:lnTo>
                    <a:pt x="94919" y="509066"/>
                  </a:lnTo>
                  <a:lnTo>
                    <a:pt x="94919" y="496506"/>
                  </a:lnTo>
                  <a:close/>
                </a:path>
                <a:path w="100965" h="845820">
                  <a:moveTo>
                    <a:pt x="100482" y="775322"/>
                  </a:moveTo>
                  <a:lnTo>
                    <a:pt x="94843" y="769658"/>
                  </a:lnTo>
                  <a:lnTo>
                    <a:pt x="62865" y="769658"/>
                  </a:lnTo>
                  <a:lnTo>
                    <a:pt x="62865" y="737704"/>
                  </a:lnTo>
                  <a:lnTo>
                    <a:pt x="59842" y="734682"/>
                  </a:lnTo>
                  <a:lnTo>
                    <a:pt x="62268" y="732243"/>
                  </a:lnTo>
                  <a:lnTo>
                    <a:pt x="62268" y="701332"/>
                  </a:lnTo>
                  <a:lnTo>
                    <a:pt x="93179" y="701332"/>
                  </a:lnTo>
                  <a:lnTo>
                    <a:pt x="98653" y="695871"/>
                  </a:lnTo>
                  <a:lnTo>
                    <a:pt x="98653" y="682383"/>
                  </a:lnTo>
                  <a:lnTo>
                    <a:pt x="93179" y="676910"/>
                  </a:lnTo>
                  <a:lnTo>
                    <a:pt x="62268" y="676910"/>
                  </a:lnTo>
                  <a:lnTo>
                    <a:pt x="62268" y="645998"/>
                  </a:lnTo>
                  <a:lnTo>
                    <a:pt x="57759" y="641489"/>
                  </a:lnTo>
                  <a:lnTo>
                    <a:pt x="61658" y="637590"/>
                  </a:lnTo>
                  <a:lnTo>
                    <a:pt x="61658" y="607745"/>
                  </a:lnTo>
                  <a:lnTo>
                    <a:pt x="91503" y="607745"/>
                  </a:lnTo>
                  <a:lnTo>
                    <a:pt x="96786" y="602462"/>
                  </a:lnTo>
                  <a:lnTo>
                    <a:pt x="96786" y="589445"/>
                  </a:lnTo>
                  <a:lnTo>
                    <a:pt x="91503" y="584161"/>
                  </a:lnTo>
                  <a:lnTo>
                    <a:pt x="61658" y="584161"/>
                  </a:lnTo>
                  <a:lnTo>
                    <a:pt x="61658" y="554316"/>
                  </a:lnTo>
                  <a:lnTo>
                    <a:pt x="56375" y="549033"/>
                  </a:lnTo>
                  <a:lnTo>
                    <a:pt x="43357" y="549033"/>
                  </a:lnTo>
                  <a:lnTo>
                    <a:pt x="38074" y="554316"/>
                  </a:lnTo>
                  <a:lnTo>
                    <a:pt x="38074" y="584161"/>
                  </a:lnTo>
                  <a:lnTo>
                    <a:pt x="14732" y="584161"/>
                  </a:lnTo>
                  <a:lnTo>
                    <a:pt x="8229" y="584161"/>
                  </a:lnTo>
                  <a:lnTo>
                    <a:pt x="2946" y="589445"/>
                  </a:lnTo>
                  <a:lnTo>
                    <a:pt x="2946" y="602462"/>
                  </a:lnTo>
                  <a:lnTo>
                    <a:pt x="8229" y="607745"/>
                  </a:lnTo>
                  <a:lnTo>
                    <a:pt x="38074" y="607745"/>
                  </a:lnTo>
                  <a:lnTo>
                    <a:pt x="38074" y="637590"/>
                  </a:lnTo>
                  <a:lnTo>
                    <a:pt x="42164" y="641692"/>
                  </a:lnTo>
                  <a:lnTo>
                    <a:pt x="37846" y="645998"/>
                  </a:lnTo>
                  <a:lnTo>
                    <a:pt x="37846" y="676910"/>
                  </a:lnTo>
                  <a:lnTo>
                    <a:pt x="13690" y="676910"/>
                  </a:lnTo>
                  <a:lnTo>
                    <a:pt x="6934" y="676910"/>
                  </a:lnTo>
                  <a:lnTo>
                    <a:pt x="1473" y="682383"/>
                  </a:lnTo>
                  <a:lnTo>
                    <a:pt x="1473" y="695871"/>
                  </a:lnTo>
                  <a:lnTo>
                    <a:pt x="6934" y="701332"/>
                  </a:lnTo>
                  <a:lnTo>
                    <a:pt x="37846" y="701332"/>
                  </a:lnTo>
                  <a:lnTo>
                    <a:pt x="37846" y="732243"/>
                  </a:lnTo>
                  <a:lnTo>
                    <a:pt x="40449" y="734860"/>
                  </a:lnTo>
                  <a:lnTo>
                    <a:pt x="37617" y="737692"/>
                  </a:lnTo>
                  <a:lnTo>
                    <a:pt x="37617" y="769658"/>
                  </a:lnTo>
                  <a:lnTo>
                    <a:pt x="12623" y="769658"/>
                  </a:lnTo>
                  <a:lnTo>
                    <a:pt x="5651" y="769658"/>
                  </a:lnTo>
                  <a:lnTo>
                    <a:pt x="0" y="775322"/>
                  </a:lnTo>
                  <a:lnTo>
                    <a:pt x="0" y="789254"/>
                  </a:lnTo>
                  <a:lnTo>
                    <a:pt x="5651" y="794905"/>
                  </a:lnTo>
                  <a:lnTo>
                    <a:pt x="37617" y="794905"/>
                  </a:lnTo>
                  <a:lnTo>
                    <a:pt x="37617" y="826871"/>
                  </a:lnTo>
                  <a:lnTo>
                    <a:pt x="38760" y="828014"/>
                  </a:lnTo>
                  <a:lnTo>
                    <a:pt x="37388" y="829386"/>
                  </a:lnTo>
                  <a:lnTo>
                    <a:pt x="37388" y="845591"/>
                  </a:lnTo>
                  <a:lnTo>
                    <a:pt x="63487" y="845591"/>
                  </a:lnTo>
                  <a:lnTo>
                    <a:pt x="63487" y="829386"/>
                  </a:lnTo>
                  <a:lnTo>
                    <a:pt x="61912" y="827824"/>
                  </a:lnTo>
                  <a:lnTo>
                    <a:pt x="62865" y="826871"/>
                  </a:lnTo>
                  <a:lnTo>
                    <a:pt x="62865" y="794905"/>
                  </a:lnTo>
                  <a:lnTo>
                    <a:pt x="94830" y="794905"/>
                  </a:lnTo>
                  <a:lnTo>
                    <a:pt x="100482" y="789254"/>
                  </a:lnTo>
                  <a:lnTo>
                    <a:pt x="100482" y="77532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1" name="object 73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5197048" y="9349907"/>
              <a:ext cx="70549" cy="70550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98524" y="9258400"/>
              <a:ext cx="67216" cy="67216"/>
            </a:xfrm>
            <a:prstGeom prst="rect">
              <a:avLst/>
            </a:prstGeom>
          </p:spPr>
        </p:pic>
        <p:pic>
          <p:nvPicPr>
            <p:cNvPr id="733" name="object 7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00001" y="9166893"/>
              <a:ext cx="63896" cy="63895"/>
            </a:xfrm>
            <a:prstGeom prst="rect">
              <a:avLst/>
            </a:prstGeom>
          </p:spPr>
        </p:pic>
        <p:sp>
          <p:nvSpPr>
            <p:cNvPr id="734" name="object 734"/>
            <p:cNvSpPr/>
            <p:nvPr/>
          </p:nvSpPr>
          <p:spPr>
            <a:xfrm>
              <a:off x="15201456" y="8709380"/>
              <a:ext cx="60960" cy="426720"/>
            </a:xfrm>
            <a:custGeom>
              <a:avLst/>
              <a:gdLst/>
              <a:ahLst/>
              <a:cxnLst/>
              <a:rect l="l" t="t" r="r" b="b"/>
              <a:pathLst>
                <a:path w="60959" h="426720">
                  <a:moveTo>
                    <a:pt x="53149" y="20345"/>
                  </a:moveTo>
                  <a:lnTo>
                    <a:pt x="50495" y="17691"/>
                  </a:lnTo>
                  <a:lnTo>
                    <a:pt x="35458" y="17691"/>
                  </a:lnTo>
                  <a:lnTo>
                    <a:pt x="35458" y="2667"/>
                  </a:lnTo>
                  <a:lnTo>
                    <a:pt x="32804" y="0"/>
                  </a:lnTo>
                  <a:lnTo>
                    <a:pt x="26238" y="0"/>
                  </a:lnTo>
                  <a:lnTo>
                    <a:pt x="23583" y="2667"/>
                  </a:lnTo>
                  <a:lnTo>
                    <a:pt x="23583" y="17691"/>
                  </a:lnTo>
                  <a:lnTo>
                    <a:pt x="11836" y="17691"/>
                  </a:lnTo>
                  <a:lnTo>
                    <a:pt x="8547" y="17691"/>
                  </a:lnTo>
                  <a:lnTo>
                    <a:pt x="5892" y="20345"/>
                  </a:lnTo>
                  <a:lnTo>
                    <a:pt x="5892" y="26911"/>
                  </a:lnTo>
                  <a:lnTo>
                    <a:pt x="8547" y="29565"/>
                  </a:lnTo>
                  <a:lnTo>
                    <a:pt x="23583" y="29565"/>
                  </a:lnTo>
                  <a:lnTo>
                    <a:pt x="23583" y="44602"/>
                  </a:lnTo>
                  <a:lnTo>
                    <a:pt x="26238" y="47256"/>
                  </a:lnTo>
                  <a:lnTo>
                    <a:pt x="32804" y="47256"/>
                  </a:lnTo>
                  <a:lnTo>
                    <a:pt x="35458" y="44602"/>
                  </a:lnTo>
                  <a:lnTo>
                    <a:pt x="35458" y="29565"/>
                  </a:lnTo>
                  <a:lnTo>
                    <a:pt x="50495" y="29565"/>
                  </a:lnTo>
                  <a:lnTo>
                    <a:pt x="53149" y="26911"/>
                  </a:lnTo>
                  <a:lnTo>
                    <a:pt x="53149" y="20345"/>
                  </a:lnTo>
                  <a:close/>
                </a:path>
                <a:path w="60959" h="426720">
                  <a:moveTo>
                    <a:pt x="55003" y="113284"/>
                  </a:moveTo>
                  <a:lnTo>
                    <a:pt x="52158" y="110439"/>
                  </a:lnTo>
                  <a:lnTo>
                    <a:pt x="36068" y="110439"/>
                  </a:lnTo>
                  <a:lnTo>
                    <a:pt x="36068" y="94348"/>
                  </a:lnTo>
                  <a:lnTo>
                    <a:pt x="33223" y="91503"/>
                  </a:lnTo>
                  <a:lnTo>
                    <a:pt x="26200" y="91503"/>
                  </a:lnTo>
                  <a:lnTo>
                    <a:pt x="23355" y="94348"/>
                  </a:lnTo>
                  <a:lnTo>
                    <a:pt x="23355" y="110439"/>
                  </a:lnTo>
                  <a:lnTo>
                    <a:pt x="10782" y="110439"/>
                  </a:lnTo>
                  <a:lnTo>
                    <a:pt x="7264" y="110439"/>
                  </a:lnTo>
                  <a:lnTo>
                    <a:pt x="4419" y="113284"/>
                  </a:lnTo>
                  <a:lnTo>
                    <a:pt x="4419" y="120307"/>
                  </a:lnTo>
                  <a:lnTo>
                    <a:pt x="7264" y="123151"/>
                  </a:lnTo>
                  <a:lnTo>
                    <a:pt x="23355" y="123151"/>
                  </a:lnTo>
                  <a:lnTo>
                    <a:pt x="23355" y="139242"/>
                  </a:lnTo>
                  <a:lnTo>
                    <a:pt x="26200" y="142087"/>
                  </a:lnTo>
                  <a:lnTo>
                    <a:pt x="33223" y="142087"/>
                  </a:lnTo>
                  <a:lnTo>
                    <a:pt x="36068" y="139242"/>
                  </a:lnTo>
                  <a:lnTo>
                    <a:pt x="36068" y="123151"/>
                  </a:lnTo>
                  <a:lnTo>
                    <a:pt x="52158" y="123151"/>
                  </a:lnTo>
                  <a:lnTo>
                    <a:pt x="55003" y="120307"/>
                  </a:lnTo>
                  <a:lnTo>
                    <a:pt x="55003" y="113284"/>
                  </a:lnTo>
                  <a:close/>
                </a:path>
                <a:path w="60959" h="426720">
                  <a:moveTo>
                    <a:pt x="56845" y="206222"/>
                  </a:moveTo>
                  <a:lnTo>
                    <a:pt x="53822" y="203200"/>
                  </a:lnTo>
                  <a:lnTo>
                    <a:pt x="36677" y="203200"/>
                  </a:lnTo>
                  <a:lnTo>
                    <a:pt x="36677" y="186055"/>
                  </a:lnTo>
                  <a:lnTo>
                    <a:pt x="33642" y="183019"/>
                  </a:lnTo>
                  <a:lnTo>
                    <a:pt x="26162" y="183019"/>
                  </a:lnTo>
                  <a:lnTo>
                    <a:pt x="23126" y="186055"/>
                  </a:lnTo>
                  <a:lnTo>
                    <a:pt x="23126" y="203200"/>
                  </a:lnTo>
                  <a:lnTo>
                    <a:pt x="9728" y="203200"/>
                  </a:lnTo>
                  <a:lnTo>
                    <a:pt x="5981" y="203200"/>
                  </a:lnTo>
                  <a:lnTo>
                    <a:pt x="2946" y="206222"/>
                  </a:lnTo>
                  <a:lnTo>
                    <a:pt x="2959" y="213702"/>
                  </a:lnTo>
                  <a:lnTo>
                    <a:pt x="5981" y="216738"/>
                  </a:lnTo>
                  <a:lnTo>
                    <a:pt x="23126" y="216738"/>
                  </a:lnTo>
                  <a:lnTo>
                    <a:pt x="23126" y="233883"/>
                  </a:lnTo>
                  <a:lnTo>
                    <a:pt x="26162" y="236918"/>
                  </a:lnTo>
                  <a:lnTo>
                    <a:pt x="33642" y="236918"/>
                  </a:lnTo>
                  <a:lnTo>
                    <a:pt x="36677" y="233883"/>
                  </a:lnTo>
                  <a:lnTo>
                    <a:pt x="36677" y="216738"/>
                  </a:lnTo>
                  <a:lnTo>
                    <a:pt x="53822" y="216738"/>
                  </a:lnTo>
                  <a:lnTo>
                    <a:pt x="56845" y="213702"/>
                  </a:lnTo>
                  <a:lnTo>
                    <a:pt x="56845" y="206222"/>
                  </a:lnTo>
                  <a:close/>
                </a:path>
                <a:path w="60959" h="426720">
                  <a:moveTo>
                    <a:pt x="58712" y="299161"/>
                  </a:moveTo>
                  <a:lnTo>
                    <a:pt x="55486" y="295935"/>
                  </a:lnTo>
                  <a:lnTo>
                    <a:pt x="37287" y="295935"/>
                  </a:lnTo>
                  <a:lnTo>
                    <a:pt x="37287" y="277736"/>
                  </a:lnTo>
                  <a:lnTo>
                    <a:pt x="34061" y="274523"/>
                  </a:lnTo>
                  <a:lnTo>
                    <a:pt x="26123" y="274523"/>
                  </a:lnTo>
                  <a:lnTo>
                    <a:pt x="22898" y="277736"/>
                  </a:lnTo>
                  <a:lnTo>
                    <a:pt x="22898" y="295935"/>
                  </a:lnTo>
                  <a:lnTo>
                    <a:pt x="8674" y="295935"/>
                  </a:lnTo>
                  <a:lnTo>
                    <a:pt x="4699" y="295935"/>
                  </a:lnTo>
                  <a:lnTo>
                    <a:pt x="1473" y="299161"/>
                  </a:lnTo>
                  <a:lnTo>
                    <a:pt x="1473" y="307098"/>
                  </a:lnTo>
                  <a:lnTo>
                    <a:pt x="4699" y="310324"/>
                  </a:lnTo>
                  <a:lnTo>
                    <a:pt x="22898" y="310324"/>
                  </a:lnTo>
                  <a:lnTo>
                    <a:pt x="22898" y="328523"/>
                  </a:lnTo>
                  <a:lnTo>
                    <a:pt x="26123" y="331749"/>
                  </a:lnTo>
                  <a:lnTo>
                    <a:pt x="34061" y="331749"/>
                  </a:lnTo>
                  <a:lnTo>
                    <a:pt x="37287" y="328523"/>
                  </a:lnTo>
                  <a:lnTo>
                    <a:pt x="37287" y="310324"/>
                  </a:lnTo>
                  <a:lnTo>
                    <a:pt x="55486" y="310324"/>
                  </a:lnTo>
                  <a:lnTo>
                    <a:pt x="58712" y="307098"/>
                  </a:lnTo>
                  <a:lnTo>
                    <a:pt x="58712" y="299161"/>
                  </a:lnTo>
                  <a:close/>
                </a:path>
                <a:path w="60959" h="426720">
                  <a:moveTo>
                    <a:pt x="60566" y="392099"/>
                  </a:moveTo>
                  <a:lnTo>
                    <a:pt x="57162" y="388683"/>
                  </a:lnTo>
                  <a:lnTo>
                    <a:pt x="37896" y="388683"/>
                  </a:lnTo>
                  <a:lnTo>
                    <a:pt x="37896" y="369430"/>
                  </a:lnTo>
                  <a:lnTo>
                    <a:pt x="34493" y="366014"/>
                  </a:lnTo>
                  <a:lnTo>
                    <a:pt x="26073" y="366014"/>
                  </a:lnTo>
                  <a:lnTo>
                    <a:pt x="22669" y="369430"/>
                  </a:lnTo>
                  <a:lnTo>
                    <a:pt x="22669" y="388683"/>
                  </a:lnTo>
                  <a:lnTo>
                    <a:pt x="7620" y="388683"/>
                  </a:lnTo>
                  <a:lnTo>
                    <a:pt x="3416" y="388683"/>
                  </a:lnTo>
                  <a:lnTo>
                    <a:pt x="0" y="392099"/>
                  </a:lnTo>
                  <a:lnTo>
                    <a:pt x="0" y="400507"/>
                  </a:lnTo>
                  <a:lnTo>
                    <a:pt x="3403" y="403910"/>
                  </a:lnTo>
                  <a:lnTo>
                    <a:pt x="22669" y="403910"/>
                  </a:lnTo>
                  <a:lnTo>
                    <a:pt x="22669" y="423176"/>
                  </a:lnTo>
                  <a:lnTo>
                    <a:pt x="26073" y="426580"/>
                  </a:lnTo>
                  <a:lnTo>
                    <a:pt x="34493" y="426580"/>
                  </a:lnTo>
                  <a:lnTo>
                    <a:pt x="37896" y="423176"/>
                  </a:lnTo>
                  <a:lnTo>
                    <a:pt x="37896" y="403910"/>
                  </a:lnTo>
                  <a:lnTo>
                    <a:pt x="57162" y="403910"/>
                  </a:lnTo>
                  <a:lnTo>
                    <a:pt x="60566" y="400507"/>
                  </a:lnTo>
                  <a:lnTo>
                    <a:pt x="60566" y="392099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5" name="object 735"/>
          <p:cNvGrpSpPr/>
          <p:nvPr/>
        </p:nvGrpSpPr>
        <p:grpSpPr>
          <a:xfrm>
            <a:off x="14980150" y="9009284"/>
            <a:ext cx="100965" cy="1278255"/>
            <a:chOff x="14980150" y="9009284"/>
            <a:chExt cx="100965" cy="1278255"/>
          </a:xfrm>
        </p:grpSpPr>
        <p:sp>
          <p:nvSpPr>
            <p:cNvPr id="736" name="object 736"/>
            <p:cNvSpPr/>
            <p:nvPr/>
          </p:nvSpPr>
          <p:spPr>
            <a:xfrm>
              <a:off x="14980145" y="9351327"/>
              <a:ext cx="100965" cy="935990"/>
            </a:xfrm>
            <a:custGeom>
              <a:avLst/>
              <a:gdLst/>
              <a:ahLst/>
              <a:cxnLst/>
              <a:rect l="l" t="t" r="r" b="b"/>
              <a:pathLst>
                <a:path w="100965" h="935990">
                  <a:moveTo>
                    <a:pt x="81940" y="28943"/>
                  </a:moveTo>
                  <a:lnTo>
                    <a:pt x="78155" y="25158"/>
                  </a:lnTo>
                  <a:lnTo>
                    <a:pt x="56781" y="25158"/>
                  </a:lnTo>
                  <a:lnTo>
                    <a:pt x="56781" y="3771"/>
                  </a:lnTo>
                  <a:lnTo>
                    <a:pt x="52997" y="0"/>
                  </a:lnTo>
                  <a:lnTo>
                    <a:pt x="43662" y="0"/>
                  </a:lnTo>
                  <a:lnTo>
                    <a:pt x="39890" y="3771"/>
                  </a:lnTo>
                  <a:lnTo>
                    <a:pt x="39890" y="25158"/>
                  </a:lnTo>
                  <a:lnTo>
                    <a:pt x="23164" y="25158"/>
                  </a:lnTo>
                  <a:lnTo>
                    <a:pt x="18503" y="25158"/>
                  </a:lnTo>
                  <a:lnTo>
                    <a:pt x="14719" y="28943"/>
                  </a:lnTo>
                  <a:lnTo>
                    <a:pt x="14719" y="38265"/>
                  </a:lnTo>
                  <a:lnTo>
                    <a:pt x="18503" y="42049"/>
                  </a:lnTo>
                  <a:lnTo>
                    <a:pt x="39890" y="42049"/>
                  </a:lnTo>
                  <a:lnTo>
                    <a:pt x="39890" y="63436"/>
                  </a:lnTo>
                  <a:lnTo>
                    <a:pt x="43662" y="67208"/>
                  </a:lnTo>
                  <a:lnTo>
                    <a:pt x="52997" y="67208"/>
                  </a:lnTo>
                  <a:lnTo>
                    <a:pt x="56781" y="63436"/>
                  </a:lnTo>
                  <a:lnTo>
                    <a:pt x="56781" y="42049"/>
                  </a:lnTo>
                  <a:lnTo>
                    <a:pt x="78155" y="42049"/>
                  </a:lnTo>
                  <a:lnTo>
                    <a:pt x="81940" y="38265"/>
                  </a:lnTo>
                  <a:lnTo>
                    <a:pt x="81940" y="28943"/>
                  </a:lnTo>
                  <a:close/>
                </a:path>
                <a:path w="100965" h="935990">
                  <a:moveTo>
                    <a:pt x="83794" y="115887"/>
                  </a:moveTo>
                  <a:lnTo>
                    <a:pt x="79832" y="111912"/>
                  </a:lnTo>
                  <a:lnTo>
                    <a:pt x="57391" y="111912"/>
                  </a:lnTo>
                  <a:lnTo>
                    <a:pt x="57391" y="89471"/>
                  </a:lnTo>
                  <a:lnTo>
                    <a:pt x="53416" y="85509"/>
                  </a:lnTo>
                  <a:lnTo>
                    <a:pt x="43624" y="85509"/>
                  </a:lnTo>
                  <a:lnTo>
                    <a:pt x="39662" y="89471"/>
                  </a:lnTo>
                  <a:lnTo>
                    <a:pt x="39662" y="111912"/>
                  </a:lnTo>
                  <a:lnTo>
                    <a:pt x="22110" y="111912"/>
                  </a:lnTo>
                  <a:lnTo>
                    <a:pt x="17221" y="111912"/>
                  </a:lnTo>
                  <a:lnTo>
                    <a:pt x="13258" y="115887"/>
                  </a:lnTo>
                  <a:lnTo>
                    <a:pt x="13246" y="125679"/>
                  </a:lnTo>
                  <a:lnTo>
                    <a:pt x="17221" y="129641"/>
                  </a:lnTo>
                  <a:lnTo>
                    <a:pt x="39662" y="129641"/>
                  </a:lnTo>
                  <a:lnTo>
                    <a:pt x="39662" y="152082"/>
                  </a:lnTo>
                  <a:lnTo>
                    <a:pt x="43624" y="156057"/>
                  </a:lnTo>
                  <a:lnTo>
                    <a:pt x="53416" y="156057"/>
                  </a:lnTo>
                  <a:lnTo>
                    <a:pt x="57391" y="152082"/>
                  </a:lnTo>
                  <a:lnTo>
                    <a:pt x="57391" y="129641"/>
                  </a:lnTo>
                  <a:lnTo>
                    <a:pt x="79832" y="129641"/>
                  </a:lnTo>
                  <a:lnTo>
                    <a:pt x="83794" y="125679"/>
                  </a:lnTo>
                  <a:lnTo>
                    <a:pt x="83794" y="115887"/>
                  </a:lnTo>
                  <a:close/>
                </a:path>
                <a:path w="100965" h="935990">
                  <a:moveTo>
                    <a:pt x="85661" y="202831"/>
                  </a:moveTo>
                  <a:lnTo>
                    <a:pt x="81495" y="198678"/>
                  </a:lnTo>
                  <a:lnTo>
                    <a:pt x="58000" y="198678"/>
                  </a:lnTo>
                  <a:lnTo>
                    <a:pt x="58000" y="175171"/>
                  </a:lnTo>
                  <a:lnTo>
                    <a:pt x="53848" y="171018"/>
                  </a:lnTo>
                  <a:lnTo>
                    <a:pt x="43586" y="171018"/>
                  </a:lnTo>
                  <a:lnTo>
                    <a:pt x="39433" y="175171"/>
                  </a:lnTo>
                  <a:lnTo>
                    <a:pt x="39433" y="198678"/>
                  </a:lnTo>
                  <a:lnTo>
                    <a:pt x="21056" y="198678"/>
                  </a:lnTo>
                  <a:lnTo>
                    <a:pt x="15925" y="198678"/>
                  </a:lnTo>
                  <a:lnTo>
                    <a:pt x="11772" y="202831"/>
                  </a:lnTo>
                  <a:lnTo>
                    <a:pt x="11772" y="213093"/>
                  </a:lnTo>
                  <a:lnTo>
                    <a:pt x="15938" y="217246"/>
                  </a:lnTo>
                  <a:lnTo>
                    <a:pt x="39433" y="217246"/>
                  </a:lnTo>
                  <a:lnTo>
                    <a:pt x="39433" y="240741"/>
                  </a:lnTo>
                  <a:lnTo>
                    <a:pt x="43586" y="244894"/>
                  </a:lnTo>
                  <a:lnTo>
                    <a:pt x="53848" y="244894"/>
                  </a:lnTo>
                  <a:lnTo>
                    <a:pt x="58000" y="240741"/>
                  </a:lnTo>
                  <a:lnTo>
                    <a:pt x="58000" y="217246"/>
                  </a:lnTo>
                  <a:lnTo>
                    <a:pt x="81508" y="217246"/>
                  </a:lnTo>
                  <a:lnTo>
                    <a:pt x="85661" y="213093"/>
                  </a:lnTo>
                  <a:lnTo>
                    <a:pt x="85661" y="202831"/>
                  </a:lnTo>
                  <a:close/>
                </a:path>
                <a:path w="100965" h="935990">
                  <a:moveTo>
                    <a:pt x="87503" y="289775"/>
                  </a:moveTo>
                  <a:lnTo>
                    <a:pt x="83146" y="285432"/>
                  </a:lnTo>
                  <a:lnTo>
                    <a:pt x="58597" y="285432"/>
                  </a:lnTo>
                  <a:lnTo>
                    <a:pt x="58597" y="260870"/>
                  </a:lnTo>
                  <a:lnTo>
                    <a:pt x="54254" y="256527"/>
                  </a:lnTo>
                  <a:lnTo>
                    <a:pt x="43548" y="256527"/>
                  </a:lnTo>
                  <a:lnTo>
                    <a:pt x="39204" y="260870"/>
                  </a:lnTo>
                  <a:lnTo>
                    <a:pt x="39204" y="285432"/>
                  </a:lnTo>
                  <a:lnTo>
                    <a:pt x="20002" y="285432"/>
                  </a:lnTo>
                  <a:lnTo>
                    <a:pt x="14655" y="285432"/>
                  </a:lnTo>
                  <a:lnTo>
                    <a:pt x="10312" y="289775"/>
                  </a:lnTo>
                  <a:lnTo>
                    <a:pt x="10312" y="300482"/>
                  </a:lnTo>
                  <a:lnTo>
                    <a:pt x="14655" y="304825"/>
                  </a:lnTo>
                  <a:lnTo>
                    <a:pt x="39204" y="304825"/>
                  </a:lnTo>
                  <a:lnTo>
                    <a:pt x="39204" y="329374"/>
                  </a:lnTo>
                  <a:lnTo>
                    <a:pt x="43548" y="333717"/>
                  </a:lnTo>
                  <a:lnTo>
                    <a:pt x="54254" y="333717"/>
                  </a:lnTo>
                  <a:lnTo>
                    <a:pt x="58597" y="329374"/>
                  </a:lnTo>
                  <a:lnTo>
                    <a:pt x="58597" y="304825"/>
                  </a:lnTo>
                  <a:lnTo>
                    <a:pt x="83146" y="304825"/>
                  </a:lnTo>
                  <a:lnTo>
                    <a:pt x="87503" y="300494"/>
                  </a:lnTo>
                  <a:lnTo>
                    <a:pt x="87503" y="289775"/>
                  </a:lnTo>
                  <a:close/>
                </a:path>
                <a:path w="100965" h="935990">
                  <a:moveTo>
                    <a:pt x="89357" y="376720"/>
                  </a:moveTo>
                  <a:lnTo>
                    <a:pt x="84823" y="372186"/>
                  </a:lnTo>
                  <a:lnTo>
                    <a:pt x="59207" y="372186"/>
                  </a:lnTo>
                  <a:lnTo>
                    <a:pt x="59207" y="346570"/>
                  </a:lnTo>
                  <a:lnTo>
                    <a:pt x="54686" y="342049"/>
                  </a:lnTo>
                  <a:lnTo>
                    <a:pt x="43497" y="342049"/>
                  </a:lnTo>
                  <a:lnTo>
                    <a:pt x="38976" y="346570"/>
                  </a:lnTo>
                  <a:lnTo>
                    <a:pt x="38976" y="372186"/>
                  </a:lnTo>
                  <a:lnTo>
                    <a:pt x="18948" y="372186"/>
                  </a:lnTo>
                  <a:lnTo>
                    <a:pt x="13360" y="372186"/>
                  </a:lnTo>
                  <a:lnTo>
                    <a:pt x="8826" y="376720"/>
                  </a:lnTo>
                  <a:lnTo>
                    <a:pt x="8826" y="387896"/>
                  </a:lnTo>
                  <a:lnTo>
                    <a:pt x="13360" y="392417"/>
                  </a:lnTo>
                  <a:lnTo>
                    <a:pt x="38976" y="392417"/>
                  </a:lnTo>
                  <a:lnTo>
                    <a:pt x="38976" y="418033"/>
                  </a:lnTo>
                  <a:lnTo>
                    <a:pt x="43497" y="422567"/>
                  </a:lnTo>
                  <a:lnTo>
                    <a:pt x="54686" y="422567"/>
                  </a:lnTo>
                  <a:lnTo>
                    <a:pt x="59207" y="418033"/>
                  </a:lnTo>
                  <a:lnTo>
                    <a:pt x="59207" y="392417"/>
                  </a:lnTo>
                  <a:lnTo>
                    <a:pt x="84823" y="392417"/>
                  </a:lnTo>
                  <a:lnTo>
                    <a:pt x="89357" y="387896"/>
                  </a:lnTo>
                  <a:lnTo>
                    <a:pt x="89357" y="376720"/>
                  </a:lnTo>
                  <a:close/>
                </a:path>
                <a:path w="100965" h="935990">
                  <a:moveTo>
                    <a:pt x="91211" y="463651"/>
                  </a:moveTo>
                  <a:lnTo>
                    <a:pt x="86499" y="458939"/>
                  </a:lnTo>
                  <a:lnTo>
                    <a:pt x="59829" y="458939"/>
                  </a:lnTo>
                  <a:lnTo>
                    <a:pt x="59829" y="432269"/>
                  </a:lnTo>
                  <a:lnTo>
                    <a:pt x="55105" y="427545"/>
                  </a:lnTo>
                  <a:lnTo>
                    <a:pt x="43472" y="427545"/>
                  </a:lnTo>
                  <a:lnTo>
                    <a:pt x="38747" y="432269"/>
                  </a:lnTo>
                  <a:lnTo>
                    <a:pt x="38747" y="458939"/>
                  </a:lnTo>
                  <a:lnTo>
                    <a:pt x="17894" y="458939"/>
                  </a:lnTo>
                  <a:lnTo>
                    <a:pt x="12077" y="458939"/>
                  </a:lnTo>
                  <a:lnTo>
                    <a:pt x="7366" y="463651"/>
                  </a:lnTo>
                  <a:lnTo>
                    <a:pt x="7366" y="475297"/>
                  </a:lnTo>
                  <a:lnTo>
                    <a:pt x="12077" y="480009"/>
                  </a:lnTo>
                  <a:lnTo>
                    <a:pt x="38747" y="480009"/>
                  </a:lnTo>
                  <a:lnTo>
                    <a:pt x="38747" y="506679"/>
                  </a:lnTo>
                  <a:lnTo>
                    <a:pt x="43472" y="511403"/>
                  </a:lnTo>
                  <a:lnTo>
                    <a:pt x="55105" y="511403"/>
                  </a:lnTo>
                  <a:lnTo>
                    <a:pt x="59829" y="506679"/>
                  </a:lnTo>
                  <a:lnTo>
                    <a:pt x="59829" y="480009"/>
                  </a:lnTo>
                  <a:lnTo>
                    <a:pt x="86499" y="480009"/>
                  </a:lnTo>
                  <a:lnTo>
                    <a:pt x="91211" y="475297"/>
                  </a:lnTo>
                  <a:lnTo>
                    <a:pt x="91211" y="463651"/>
                  </a:lnTo>
                  <a:close/>
                </a:path>
                <a:path w="100965" h="935990">
                  <a:moveTo>
                    <a:pt x="100482" y="898372"/>
                  </a:moveTo>
                  <a:lnTo>
                    <a:pt x="94830" y="892708"/>
                  </a:lnTo>
                  <a:lnTo>
                    <a:pt x="62865" y="892708"/>
                  </a:lnTo>
                  <a:lnTo>
                    <a:pt x="62865" y="860742"/>
                  </a:lnTo>
                  <a:lnTo>
                    <a:pt x="62268" y="860145"/>
                  </a:lnTo>
                  <a:lnTo>
                    <a:pt x="62268" y="830376"/>
                  </a:lnTo>
                  <a:lnTo>
                    <a:pt x="93179" y="830376"/>
                  </a:lnTo>
                  <a:lnTo>
                    <a:pt x="98640" y="824915"/>
                  </a:lnTo>
                  <a:lnTo>
                    <a:pt x="98640" y="811428"/>
                  </a:lnTo>
                  <a:lnTo>
                    <a:pt x="93179" y="805954"/>
                  </a:lnTo>
                  <a:lnTo>
                    <a:pt x="62268" y="805954"/>
                  </a:lnTo>
                  <a:lnTo>
                    <a:pt x="62268" y="775042"/>
                  </a:lnTo>
                  <a:lnTo>
                    <a:pt x="60756" y="773544"/>
                  </a:lnTo>
                  <a:lnTo>
                    <a:pt x="61658" y="772642"/>
                  </a:lnTo>
                  <a:lnTo>
                    <a:pt x="61658" y="742784"/>
                  </a:lnTo>
                  <a:lnTo>
                    <a:pt x="91503" y="742784"/>
                  </a:lnTo>
                  <a:lnTo>
                    <a:pt x="96786" y="737501"/>
                  </a:lnTo>
                  <a:lnTo>
                    <a:pt x="96786" y="724484"/>
                  </a:lnTo>
                  <a:lnTo>
                    <a:pt x="91503" y="719201"/>
                  </a:lnTo>
                  <a:lnTo>
                    <a:pt x="61658" y="719201"/>
                  </a:lnTo>
                  <a:lnTo>
                    <a:pt x="61658" y="689356"/>
                  </a:lnTo>
                  <a:lnTo>
                    <a:pt x="58648" y="686358"/>
                  </a:lnTo>
                  <a:lnTo>
                    <a:pt x="61036" y="683971"/>
                  </a:lnTo>
                  <a:lnTo>
                    <a:pt x="61036" y="655193"/>
                  </a:lnTo>
                  <a:lnTo>
                    <a:pt x="89814" y="655193"/>
                  </a:lnTo>
                  <a:lnTo>
                    <a:pt x="94907" y="650100"/>
                  </a:lnTo>
                  <a:lnTo>
                    <a:pt x="94907" y="637540"/>
                  </a:lnTo>
                  <a:lnTo>
                    <a:pt x="89814" y="632447"/>
                  </a:lnTo>
                  <a:lnTo>
                    <a:pt x="61036" y="632447"/>
                  </a:lnTo>
                  <a:lnTo>
                    <a:pt x="61036" y="603669"/>
                  </a:lnTo>
                  <a:lnTo>
                    <a:pt x="56565" y="599211"/>
                  </a:lnTo>
                  <a:lnTo>
                    <a:pt x="60439" y="595337"/>
                  </a:lnTo>
                  <a:lnTo>
                    <a:pt x="60439" y="567613"/>
                  </a:lnTo>
                  <a:lnTo>
                    <a:pt x="88176" y="567613"/>
                  </a:lnTo>
                  <a:lnTo>
                    <a:pt x="93078" y="562711"/>
                  </a:lnTo>
                  <a:lnTo>
                    <a:pt x="93078" y="550595"/>
                  </a:lnTo>
                  <a:lnTo>
                    <a:pt x="88163" y="545693"/>
                  </a:lnTo>
                  <a:lnTo>
                    <a:pt x="60439" y="545693"/>
                  </a:lnTo>
                  <a:lnTo>
                    <a:pt x="60439" y="517956"/>
                  </a:lnTo>
                  <a:lnTo>
                    <a:pt x="55524" y="513054"/>
                  </a:lnTo>
                  <a:lnTo>
                    <a:pt x="43421" y="513054"/>
                  </a:lnTo>
                  <a:lnTo>
                    <a:pt x="38519" y="517969"/>
                  </a:lnTo>
                  <a:lnTo>
                    <a:pt x="38519" y="545693"/>
                  </a:lnTo>
                  <a:lnTo>
                    <a:pt x="16840" y="545693"/>
                  </a:lnTo>
                  <a:lnTo>
                    <a:pt x="10795" y="545693"/>
                  </a:lnTo>
                  <a:lnTo>
                    <a:pt x="5880" y="550595"/>
                  </a:lnTo>
                  <a:lnTo>
                    <a:pt x="5880" y="562711"/>
                  </a:lnTo>
                  <a:lnTo>
                    <a:pt x="10795" y="567613"/>
                  </a:lnTo>
                  <a:lnTo>
                    <a:pt x="38519" y="567613"/>
                  </a:lnTo>
                  <a:lnTo>
                    <a:pt x="38519" y="595350"/>
                  </a:lnTo>
                  <a:lnTo>
                    <a:pt x="42570" y="599389"/>
                  </a:lnTo>
                  <a:lnTo>
                    <a:pt x="38290" y="603669"/>
                  </a:lnTo>
                  <a:lnTo>
                    <a:pt x="38290" y="632447"/>
                  </a:lnTo>
                  <a:lnTo>
                    <a:pt x="15786" y="632447"/>
                  </a:lnTo>
                  <a:lnTo>
                    <a:pt x="9512" y="632447"/>
                  </a:lnTo>
                  <a:lnTo>
                    <a:pt x="4419" y="637540"/>
                  </a:lnTo>
                  <a:lnTo>
                    <a:pt x="4419" y="650100"/>
                  </a:lnTo>
                  <a:lnTo>
                    <a:pt x="9512" y="655193"/>
                  </a:lnTo>
                  <a:lnTo>
                    <a:pt x="38290" y="655193"/>
                  </a:lnTo>
                  <a:lnTo>
                    <a:pt x="38290" y="683971"/>
                  </a:lnTo>
                  <a:lnTo>
                    <a:pt x="40868" y="686562"/>
                  </a:lnTo>
                  <a:lnTo>
                    <a:pt x="38074" y="689356"/>
                  </a:lnTo>
                  <a:lnTo>
                    <a:pt x="38074" y="719201"/>
                  </a:lnTo>
                  <a:lnTo>
                    <a:pt x="14732" y="719201"/>
                  </a:lnTo>
                  <a:lnTo>
                    <a:pt x="8216" y="719201"/>
                  </a:lnTo>
                  <a:lnTo>
                    <a:pt x="2946" y="724484"/>
                  </a:lnTo>
                  <a:lnTo>
                    <a:pt x="2946" y="737501"/>
                  </a:lnTo>
                  <a:lnTo>
                    <a:pt x="8229" y="742784"/>
                  </a:lnTo>
                  <a:lnTo>
                    <a:pt x="38074" y="742784"/>
                  </a:lnTo>
                  <a:lnTo>
                    <a:pt x="38074" y="772642"/>
                  </a:lnTo>
                  <a:lnTo>
                    <a:pt x="39154" y="773734"/>
                  </a:lnTo>
                  <a:lnTo>
                    <a:pt x="37846" y="775042"/>
                  </a:lnTo>
                  <a:lnTo>
                    <a:pt x="37846" y="805954"/>
                  </a:lnTo>
                  <a:lnTo>
                    <a:pt x="13677" y="805954"/>
                  </a:lnTo>
                  <a:lnTo>
                    <a:pt x="6934" y="805954"/>
                  </a:lnTo>
                  <a:lnTo>
                    <a:pt x="1473" y="811428"/>
                  </a:lnTo>
                  <a:lnTo>
                    <a:pt x="1473" y="824915"/>
                  </a:lnTo>
                  <a:lnTo>
                    <a:pt x="6934" y="830376"/>
                  </a:lnTo>
                  <a:lnTo>
                    <a:pt x="37846" y="830376"/>
                  </a:lnTo>
                  <a:lnTo>
                    <a:pt x="37846" y="860513"/>
                  </a:lnTo>
                  <a:lnTo>
                    <a:pt x="37617" y="860742"/>
                  </a:lnTo>
                  <a:lnTo>
                    <a:pt x="37617" y="892708"/>
                  </a:lnTo>
                  <a:lnTo>
                    <a:pt x="5651" y="892708"/>
                  </a:lnTo>
                  <a:lnTo>
                    <a:pt x="0" y="898372"/>
                  </a:lnTo>
                  <a:lnTo>
                    <a:pt x="0" y="912304"/>
                  </a:lnTo>
                  <a:lnTo>
                    <a:pt x="5651" y="917956"/>
                  </a:lnTo>
                  <a:lnTo>
                    <a:pt x="37617" y="917956"/>
                  </a:lnTo>
                  <a:lnTo>
                    <a:pt x="37617" y="935672"/>
                  </a:lnTo>
                  <a:lnTo>
                    <a:pt x="62865" y="935672"/>
                  </a:lnTo>
                  <a:lnTo>
                    <a:pt x="62865" y="917956"/>
                  </a:lnTo>
                  <a:lnTo>
                    <a:pt x="94830" y="917956"/>
                  </a:lnTo>
                  <a:lnTo>
                    <a:pt x="100482" y="912304"/>
                  </a:lnTo>
                  <a:lnTo>
                    <a:pt x="100482" y="898372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7" name="object 73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4996343" y="9265808"/>
              <a:ext cx="63889" cy="63896"/>
            </a:xfrm>
            <a:prstGeom prst="rect">
              <a:avLst/>
            </a:prstGeom>
          </p:spPr>
        </p:pic>
        <p:sp>
          <p:nvSpPr>
            <p:cNvPr id="738" name="object 738"/>
            <p:cNvSpPr/>
            <p:nvPr/>
          </p:nvSpPr>
          <p:spPr>
            <a:xfrm>
              <a:off x="14997811" y="9009290"/>
              <a:ext cx="60960" cy="231775"/>
            </a:xfrm>
            <a:custGeom>
              <a:avLst/>
              <a:gdLst/>
              <a:ahLst/>
              <a:cxnLst/>
              <a:rect l="l" t="t" r="r" b="b"/>
              <a:pathLst>
                <a:path w="60959" h="231775">
                  <a:moveTo>
                    <a:pt x="56845" y="23202"/>
                  </a:moveTo>
                  <a:lnTo>
                    <a:pt x="53809" y="20180"/>
                  </a:lnTo>
                  <a:lnTo>
                    <a:pt x="36664" y="20180"/>
                  </a:lnTo>
                  <a:lnTo>
                    <a:pt x="36664" y="3035"/>
                  </a:lnTo>
                  <a:lnTo>
                    <a:pt x="33642" y="0"/>
                  </a:lnTo>
                  <a:lnTo>
                    <a:pt x="26162" y="0"/>
                  </a:lnTo>
                  <a:lnTo>
                    <a:pt x="23126" y="3035"/>
                  </a:lnTo>
                  <a:lnTo>
                    <a:pt x="23126" y="20180"/>
                  </a:lnTo>
                  <a:lnTo>
                    <a:pt x="9715" y="20180"/>
                  </a:lnTo>
                  <a:lnTo>
                    <a:pt x="5981" y="20180"/>
                  </a:lnTo>
                  <a:lnTo>
                    <a:pt x="2946" y="23202"/>
                  </a:lnTo>
                  <a:lnTo>
                    <a:pt x="2946" y="30683"/>
                  </a:lnTo>
                  <a:lnTo>
                    <a:pt x="5981" y="33718"/>
                  </a:lnTo>
                  <a:lnTo>
                    <a:pt x="23126" y="33718"/>
                  </a:lnTo>
                  <a:lnTo>
                    <a:pt x="23126" y="50863"/>
                  </a:lnTo>
                  <a:lnTo>
                    <a:pt x="26162" y="53898"/>
                  </a:lnTo>
                  <a:lnTo>
                    <a:pt x="33642" y="53898"/>
                  </a:lnTo>
                  <a:lnTo>
                    <a:pt x="36664" y="50863"/>
                  </a:lnTo>
                  <a:lnTo>
                    <a:pt x="36664" y="33718"/>
                  </a:lnTo>
                  <a:lnTo>
                    <a:pt x="53809" y="33718"/>
                  </a:lnTo>
                  <a:lnTo>
                    <a:pt x="56845" y="30683"/>
                  </a:lnTo>
                  <a:lnTo>
                    <a:pt x="56845" y="23202"/>
                  </a:lnTo>
                  <a:close/>
                </a:path>
                <a:path w="60959" h="231775">
                  <a:moveTo>
                    <a:pt x="58699" y="110159"/>
                  </a:moveTo>
                  <a:lnTo>
                    <a:pt x="55486" y="106934"/>
                  </a:lnTo>
                  <a:lnTo>
                    <a:pt x="37274" y="106934"/>
                  </a:lnTo>
                  <a:lnTo>
                    <a:pt x="37274" y="88734"/>
                  </a:lnTo>
                  <a:lnTo>
                    <a:pt x="34061" y="85509"/>
                  </a:lnTo>
                  <a:lnTo>
                    <a:pt x="26123" y="85509"/>
                  </a:lnTo>
                  <a:lnTo>
                    <a:pt x="22898" y="88734"/>
                  </a:lnTo>
                  <a:lnTo>
                    <a:pt x="22898" y="106934"/>
                  </a:lnTo>
                  <a:lnTo>
                    <a:pt x="8661" y="106934"/>
                  </a:lnTo>
                  <a:lnTo>
                    <a:pt x="4699" y="106934"/>
                  </a:lnTo>
                  <a:lnTo>
                    <a:pt x="1473" y="110159"/>
                  </a:lnTo>
                  <a:lnTo>
                    <a:pt x="1473" y="118097"/>
                  </a:lnTo>
                  <a:lnTo>
                    <a:pt x="4699" y="121323"/>
                  </a:lnTo>
                  <a:lnTo>
                    <a:pt x="22898" y="121323"/>
                  </a:lnTo>
                  <a:lnTo>
                    <a:pt x="22898" y="139522"/>
                  </a:lnTo>
                  <a:lnTo>
                    <a:pt x="26123" y="142735"/>
                  </a:lnTo>
                  <a:lnTo>
                    <a:pt x="34061" y="142735"/>
                  </a:lnTo>
                  <a:lnTo>
                    <a:pt x="37274" y="139522"/>
                  </a:lnTo>
                  <a:lnTo>
                    <a:pt x="37274" y="121323"/>
                  </a:lnTo>
                  <a:lnTo>
                    <a:pt x="55486" y="121323"/>
                  </a:lnTo>
                  <a:lnTo>
                    <a:pt x="58699" y="118097"/>
                  </a:lnTo>
                  <a:lnTo>
                    <a:pt x="58699" y="110159"/>
                  </a:lnTo>
                  <a:close/>
                </a:path>
                <a:path w="60959" h="231775">
                  <a:moveTo>
                    <a:pt x="60566" y="197091"/>
                  </a:moveTo>
                  <a:lnTo>
                    <a:pt x="57162" y="193687"/>
                  </a:lnTo>
                  <a:lnTo>
                    <a:pt x="37896" y="193687"/>
                  </a:lnTo>
                  <a:lnTo>
                    <a:pt x="37896" y="174421"/>
                  </a:lnTo>
                  <a:lnTo>
                    <a:pt x="34493" y="171018"/>
                  </a:lnTo>
                  <a:lnTo>
                    <a:pt x="26073" y="171018"/>
                  </a:lnTo>
                  <a:lnTo>
                    <a:pt x="22669" y="174421"/>
                  </a:lnTo>
                  <a:lnTo>
                    <a:pt x="22669" y="193687"/>
                  </a:lnTo>
                  <a:lnTo>
                    <a:pt x="7620" y="193687"/>
                  </a:lnTo>
                  <a:lnTo>
                    <a:pt x="3403" y="193687"/>
                  </a:lnTo>
                  <a:lnTo>
                    <a:pt x="0" y="197091"/>
                  </a:lnTo>
                  <a:lnTo>
                    <a:pt x="0" y="205511"/>
                  </a:lnTo>
                  <a:lnTo>
                    <a:pt x="3403" y="208915"/>
                  </a:lnTo>
                  <a:lnTo>
                    <a:pt x="22669" y="208915"/>
                  </a:lnTo>
                  <a:lnTo>
                    <a:pt x="22669" y="228180"/>
                  </a:lnTo>
                  <a:lnTo>
                    <a:pt x="26073" y="231584"/>
                  </a:lnTo>
                  <a:lnTo>
                    <a:pt x="34493" y="231584"/>
                  </a:lnTo>
                  <a:lnTo>
                    <a:pt x="37896" y="228180"/>
                  </a:lnTo>
                  <a:lnTo>
                    <a:pt x="37896" y="208915"/>
                  </a:lnTo>
                  <a:lnTo>
                    <a:pt x="57162" y="208915"/>
                  </a:lnTo>
                  <a:lnTo>
                    <a:pt x="60566" y="205511"/>
                  </a:lnTo>
                  <a:lnTo>
                    <a:pt x="60566" y="197091"/>
                  </a:lnTo>
                  <a:close/>
                </a:path>
              </a:pathLst>
            </a:custGeom>
            <a:solidFill>
              <a:srgbClr val="38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9" name="object 739"/>
          <p:cNvSpPr/>
          <p:nvPr/>
        </p:nvSpPr>
        <p:spPr>
          <a:xfrm>
            <a:off x="14776501" y="9368332"/>
            <a:ext cx="100965" cy="919480"/>
          </a:xfrm>
          <a:custGeom>
            <a:avLst/>
            <a:gdLst/>
            <a:ahLst/>
            <a:cxnLst/>
            <a:rect l="l" t="t" r="r" b="b"/>
            <a:pathLst>
              <a:path w="100965" h="919479">
                <a:moveTo>
                  <a:pt x="80073" y="27520"/>
                </a:moveTo>
                <a:lnTo>
                  <a:pt x="76492" y="23926"/>
                </a:lnTo>
                <a:lnTo>
                  <a:pt x="56159" y="23926"/>
                </a:lnTo>
                <a:lnTo>
                  <a:pt x="56159" y="3606"/>
                </a:lnTo>
                <a:lnTo>
                  <a:pt x="52565" y="0"/>
                </a:lnTo>
                <a:lnTo>
                  <a:pt x="43700" y="0"/>
                </a:lnTo>
                <a:lnTo>
                  <a:pt x="40106" y="3594"/>
                </a:lnTo>
                <a:lnTo>
                  <a:pt x="40106" y="23926"/>
                </a:lnTo>
                <a:lnTo>
                  <a:pt x="24218" y="23926"/>
                </a:lnTo>
                <a:lnTo>
                  <a:pt x="19786" y="23926"/>
                </a:lnTo>
                <a:lnTo>
                  <a:pt x="16192" y="27520"/>
                </a:lnTo>
                <a:lnTo>
                  <a:pt x="16192" y="36385"/>
                </a:lnTo>
                <a:lnTo>
                  <a:pt x="19786" y="39979"/>
                </a:lnTo>
                <a:lnTo>
                  <a:pt x="40106" y="39979"/>
                </a:lnTo>
                <a:lnTo>
                  <a:pt x="40106" y="60312"/>
                </a:lnTo>
                <a:lnTo>
                  <a:pt x="43700" y="63906"/>
                </a:lnTo>
                <a:lnTo>
                  <a:pt x="52565" y="63906"/>
                </a:lnTo>
                <a:lnTo>
                  <a:pt x="56159" y="60312"/>
                </a:lnTo>
                <a:lnTo>
                  <a:pt x="56159" y="39979"/>
                </a:lnTo>
                <a:lnTo>
                  <a:pt x="76479" y="39979"/>
                </a:lnTo>
                <a:lnTo>
                  <a:pt x="80073" y="36385"/>
                </a:lnTo>
                <a:lnTo>
                  <a:pt x="80073" y="27520"/>
                </a:lnTo>
                <a:close/>
              </a:path>
              <a:path w="100965" h="919479">
                <a:moveTo>
                  <a:pt x="81940" y="108267"/>
                </a:moveTo>
                <a:lnTo>
                  <a:pt x="78155" y="104482"/>
                </a:lnTo>
                <a:lnTo>
                  <a:pt x="56781" y="104482"/>
                </a:lnTo>
                <a:lnTo>
                  <a:pt x="56781" y="83096"/>
                </a:lnTo>
                <a:lnTo>
                  <a:pt x="52997" y="79324"/>
                </a:lnTo>
                <a:lnTo>
                  <a:pt x="43662" y="79324"/>
                </a:lnTo>
                <a:lnTo>
                  <a:pt x="39890" y="83096"/>
                </a:lnTo>
                <a:lnTo>
                  <a:pt x="39890" y="104482"/>
                </a:lnTo>
                <a:lnTo>
                  <a:pt x="23164" y="104482"/>
                </a:lnTo>
                <a:lnTo>
                  <a:pt x="18503" y="104482"/>
                </a:lnTo>
                <a:lnTo>
                  <a:pt x="14719" y="108267"/>
                </a:lnTo>
                <a:lnTo>
                  <a:pt x="14719" y="117589"/>
                </a:lnTo>
                <a:lnTo>
                  <a:pt x="18503" y="121373"/>
                </a:lnTo>
                <a:lnTo>
                  <a:pt x="39890" y="121373"/>
                </a:lnTo>
                <a:lnTo>
                  <a:pt x="39890" y="142760"/>
                </a:lnTo>
                <a:lnTo>
                  <a:pt x="43662" y="146532"/>
                </a:lnTo>
                <a:lnTo>
                  <a:pt x="52997" y="146532"/>
                </a:lnTo>
                <a:lnTo>
                  <a:pt x="56781" y="142760"/>
                </a:lnTo>
                <a:lnTo>
                  <a:pt x="56781" y="121373"/>
                </a:lnTo>
                <a:lnTo>
                  <a:pt x="78155" y="121373"/>
                </a:lnTo>
                <a:lnTo>
                  <a:pt x="81940" y="117589"/>
                </a:lnTo>
                <a:lnTo>
                  <a:pt x="81940" y="108267"/>
                </a:lnTo>
                <a:close/>
              </a:path>
              <a:path w="100965" h="919479">
                <a:moveTo>
                  <a:pt x="83794" y="189026"/>
                </a:moveTo>
                <a:lnTo>
                  <a:pt x="79832" y="185051"/>
                </a:lnTo>
                <a:lnTo>
                  <a:pt x="57391" y="185051"/>
                </a:lnTo>
                <a:lnTo>
                  <a:pt x="57391" y="162610"/>
                </a:lnTo>
                <a:lnTo>
                  <a:pt x="53416" y="158648"/>
                </a:lnTo>
                <a:lnTo>
                  <a:pt x="43624" y="158648"/>
                </a:lnTo>
                <a:lnTo>
                  <a:pt x="39662" y="162610"/>
                </a:lnTo>
                <a:lnTo>
                  <a:pt x="39662" y="185051"/>
                </a:lnTo>
                <a:lnTo>
                  <a:pt x="22110" y="185051"/>
                </a:lnTo>
                <a:lnTo>
                  <a:pt x="17221" y="185051"/>
                </a:lnTo>
                <a:lnTo>
                  <a:pt x="13246" y="189026"/>
                </a:lnTo>
                <a:lnTo>
                  <a:pt x="13246" y="198818"/>
                </a:lnTo>
                <a:lnTo>
                  <a:pt x="17221" y="202780"/>
                </a:lnTo>
                <a:lnTo>
                  <a:pt x="39662" y="202780"/>
                </a:lnTo>
                <a:lnTo>
                  <a:pt x="39662" y="225221"/>
                </a:lnTo>
                <a:lnTo>
                  <a:pt x="43624" y="229196"/>
                </a:lnTo>
                <a:lnTo>
                  <a:pt x="53416" y="229196"/>
                </a:lnTo>
                <a:lnTo>
                  <a:pt x="57391" y="225221"/>
                </a:lnTo>
                <a:lnTo>
                  <a:pt x="57391" y="202780"/>
                </a:lnTo>
                <a:lnTo>
                  <a:pt x="79832" y="202780"/>
                </a:lnTo>
                <a:lnTo>
                  <a:pt x="83794" y="198818"/>
                </a:lnTo>
                <a:lnTo>
                  <a:pt x="83794" y="189026"/>
                </a:lnTo>
                <a:close/>
              </a:path>
              <a:path w="100965" h="919479">
                <a:moveTo>
                  <a:pt x="85648" y="269773"/>
                </a:moveTo>
                <a:lnTo>
                  <a:pt x="81495" y="265620"/>
                </a:lnTo>
                <a:lnTo>
                  <a:pt x="58000" y="265620"/>
                </a:lnTo>
                <a:lnTo>
                  <a:pt x="58000" y="242112"/>
                </a:lnTo>
                <a:lnTo>
                  <a:pt x="53835" y="237959"/>
                </a:lnTo>
                <a:lnTo>
                  <a:pt x="43586" y="237959"/>
                </a:lnTo>
                <a:lnTo>
                  <a:pt x="39433" y="242125"/>
                </a:lnTo>
                <a:lnTo>
                  <a:pt x="39433" y="265620"/>
                </a:lnTo>
                <a:lnTo>
                  <a:pt x="21056" y="265620"/>
                </a:lnTo>
                <a:lnTo>
                  <a:pt x="15925" y="265620"/>
                </a:lnTo>
                <a:lnTo>
                  <a:pt x="11772" y="269773"/>
                </a:lnTo>
                <a:lnTo>
                  <a:pt x="11772" y="280035"/>
                </a:lnTo>
                <a:lnTo>
                  <a:pt x="15925" y="284187"/>
                </a:lnTo>
                <a:lnTo>
                  <a:pt x="39433" y="284187"/>
                </a:lnTo>
                <a:lnTo>
                  <a:pt x="39433" y="307682"/>
                </a:lnTo>
                <a:lnTo>
                  <a:pt x="43586" y="311848"/>
                </a:lnTo>
                <a:lnTo>
                  <a:pt x="53848" y="311848"/>
                </a:lnTo>
                <a:lnTo>
                  <a:pt x="58000" y="307682"/>
                </a:lnTo>
                <a:lnTo>
                  <a:pt x="58000" y="284187"/>
                </a:lnTo>
                <a:lnTo>
                  <a:pt x="81495" y="284187"/>
                </a:lnTo>
                <a:lnTo>
                  <a:pt x="85648" y="280035"/>
                </a:lnTo>
                <a:lnTo>
                  <a:pt x="85648" y="269773"/>
                </a:lnTo>
                <a:close/>
              </a:path>
              <a:path w="100965" h="919479">
                <a:moveTo>
                  <a:pt x="87490" y="350520"/>
                </a:moveTo>
                <a:lnTo>
                  <a:pt x="83159" y="346176"/>
                </a:lnTo>
                <a:lnTo>
                  <a:pt x="58597" y="346176"/>
                </a:lnTo>
                <a:lnTo>
                  <a:pt x="58597" y="321627"/>
                </a:lnTo>
                <a:lnTo>
                  <a:pt x="54254" y="317284"/>
                </a:lnTo>
                <a:lnTo>
                  <a:pt x="43535" y="317284"/>
                </a:lnTo>
                <a:lnTo>
                  <a:pt x="39192" y="321614"/>
                </a:lnTo>
                <a:lnTo>
                  <a:pt x="39192" y="346176"/>
                </a:lnTo>
                <a:lnTo>
                  <a:pt x="20002" y="346176"/>
                </a:lnTo>
                <a:lnTo>
                  <a:pt x="14643" y="346176"/>
                </a:lnTo>
                <a:lnTo>
                  <a:pt x="10299" y="350520"/>
                </a:lnTo>
                <a:lnTo>
                  <a:pt x="10299" y="361226"/>
                </a:lnTo>
                <a:lnTo>
                  <a:pt x="14643" y="365569"/>
                </a:lnTo>
                <a:lnTo>
                  <a:pt x="39192" y="365569"/>
                </a:lnTo>
                <a:lnTo>
                  <a:pt x="39192" y="390131"/>
                </a:lnTo>
                <a:lnTo>
                  <a:pt x="43535" y="394474"/>
                </a:lnTo>
                <a:lnTo>
                  <a:pt x="54254" y="394474"/>
                </a:lnTo>
                <a:lnTo>
                  <a:pt x="58597" y="390131"/>
                </a:lnTo>
                <a:lnTo>
                  <a:pt x="58597" y="365569"/>
                </a:lnTo>
                <a:lnTo>
                  <a:pt x="83146" y="365569"/>
                </a:lnTo>
                <a:lnTo>
                  <a:pt x="87490" y="361226"/>
                </a:lnTo>
                <a:lnTo>
                  <a:pt x="87490" y="350520"/>
                </a:lnTo>
                <a:close/>
              </a:path>
              <a:path w="100965" h="919479">
                <a:moveTo>
                  <a:pt x="100482" y="915301"/>
                </a:moveTo>
                <a:lnTo>
                  <a:pt x="97459" y="915301"/>
                </a:lnTo>
                <a:lnTo>
                  <a:pt x="97459" y="910221"/>
                </a:lnTo>
                <a:lnTo>
                  <a:pt x="62852" y="910221"/>
                </a:lnTo>
                <a:lnTo>
                  <a:pt x="62852" y="878471"/>
                </a:lnTo>
                <a:lnTo>
                  <a:pt x="62268" y="878471"/>
                </a:lnTo>
                <a:lnTo>
                  <a:pt x="62268" y="853998"/>
                </a:lnTo>
                <a:lnTo>
                  <a:pt x="93167" y="853998"/>
                </a:lnTo>
                <a:lnTo>
                  <a:pt x="98640" y="848525"/>
                </a:lnTo>
                <a:lnTo>
                  <a:pt x="98640" y="835037"/>
                </a:lnTo>
                <a:lnTo>
                  <a:pt x="93167" y="829576"/>
                </a:lnTo>
                <a:lnTo>
                  <a:pt x="62268" y="829576"/>
                </a:lnTo>
                <a:lnTo>
                  <a:pt x="62268" y="798664"/>
                </a:lnTo>
                <a:lnTo>
                  <a:pt x="61645" y="798042"/>
                </a:lnTo>
                <a:lnTo>
                  <a:pt x="61645" y="772591"/>
                </a:lnTo>
                <a:lnTo>
                  <a:pt x="91503" y="772591"/>
                </a:lnTo>
                <a:lnTo>
                  <a:pt x="96786" y="767308"/>
                </a:lnTo>
                <a:lnTo>
                  <a:pt x="96786" y="754291"/>
                </a:lnTo>
                <a:lnTo>
                  <a:pt x="91503" y="749007"/>
                </a:lnTo>
                <a:lnTo>
                  <a:pt x="61645" y="749007"/>
                </a:lnTo>
                <a:lnTo>
                  <a:pt x="61645" y="719150"/>
                </a:lnTo>
                <a:lnTo>
                  <a:pt x="61036" y="718540"/>
                </a:lnTo>
                <a:lnTo>
                  <a:pt x="61036" y="691184"/>
                </a:lnTo>
                <a:lnTo>
                  <a:pt x="89814" y="691184"/>
                </a:lnTo>
                <a:lnTo>
                  <a:pt x="94907" y="686092"/>
                </a:lnTo>
                <a:lnTo>
                  <a:pt x="94907" y="673531"/>
                </a:lnTo>
                <a:lnTo>
                  <a:pt x="89814" y="668439"/>
                </a:lnTo>
                <a:lnTo>
                  <a:pt x="61036" y="668439"/>
                </a:lnTo>
                <a:lnTo>
                  <a:pt x="61036" y="639660"/>
                </a:lnTo>
                <a:lnTo>
                  <a:pt x="59664" y="638289"/>
                </a:lnTo>
                <a:lnTo>
                  <a:pt x="60426" y="637527"/>
                </a:lnTo>
                <a:lnTo>
                  <a:pt x="60426" y="609790"/>
                </a:lnTo>
                <a:lnTo>
                  <a:pt x="88163" y="609790"/>
                </a:lnTo>
                <a:lnTo>
                  <a:pt x="93065" y="604888"/>
                </a:lnTo>
                <a:lnTo>
                  <a:pt x="93065" y="592785"/>
                </a:lnTo>
                <a:lnTo>
                  <a:pt x="88163" y="587883"/>
                </a:lnTo>
                <a:lnTo>
                  <a:pt x="60426" y="587883"/>
                </a:lnTo>
                <a:lnTo>
                  <a:pt x="60426" y="560146"/>
                </a:lnTo>
                <a:lnTo>
                  <a:pt x="57569" y="557301"/>
                </a:lnTo>
                <a:lnTo>
                  <a:pt x="59817" y="555053"/>
                </a:lnTo>
                <a:lnTo>
                  <a:pt x="59817" y="528383"/>
                </a:lnTo>
                <a:lnTo>
                  <a:pt x="86499" y="528383"/>
                </a:lnTo>
                <a:lnTo>
                  <a:pt x="91211" y="523671"/>
                </a:lnTo>
                <a:lnTo>
                  <a:pt x="91211" y="512025"/>
                </a:lnTo>
                <a:lnTo>
                  <a:pt x="86499" y="507314"/>
                </a:lnTo>
                <a:lnTo>
                  <a:pt x="59817" y="507314"/>
                </a:lnTo>
                <a:lnTo>
                  <a:pt x="59817" y="480644"/>
                </a:lnTo>
                <a:lnTo>
                  <a:pt x="55486" y="476326"/>
                </a:lnTo>
                <a:lnTo>
                  <a:pt x="59207" y="472605"/>
                </a:lnTo>
                <a:lnTo>
                  <a:pt x="59207" y="446989"/>
                </a:lnTo>
                <a:lnTo>
                  <a:pt x="84823" y="446989"/>
                </a:lnTo>
                <a:lnTo>
                  <a:pt x="89357" y="442455"/>
                </a:lnTo>
                <a:lnTo>
                  <a:pt x="89357" y="431279"/>
                </a:lnTo>
                <a:lnTo>
                  <a:pt x="84823" y="426745"/>
                </a:lnTo>
                <a:lnTo>
                  <a:pt x="59207" y="426745"/>
                </a:lnTo>
                <a:lnTo>
                  <a:pt x="59207" y="401129"/>
                </a:lnTo>
                <a:lnTo>
                  <a:pt x="54686" y="396608"/>
                </a:lnTo>
                <a:lnTo>
                  <a:pt x="43497" y="396608"/>
                </a:lnTo>
                <a:lnTo>
                  <a:pt x="38976" y="401129"/>
                </a:lnTo>
                <a:lnTo>
                  <a:pt x="38976" y="426745"/>
                </a:lnTo>
                <a:lnTo>
                  <a:pt x="18948" y="426745"/>
                </a:lnTo>
                <a:lnTo>
                  <a:pt x="13360" y="426745"/>
                </a:lnTo>
                <a:lnTo>
                  <a:pt x="8826" y="431279"/>
                </a:lnTo>
                <a:lnTo>
                  <a:pt x="8826" y="442455"/>
                </a:lnTo>
                <a:lnTo>
                  <a:pt x="13360" y="446989"/>
                </a:lnTo>
                <a:lnTo>
                  <a:pt x="38976" y="446989"/>
                </a:lnTo>
                <a:lnTo>
                  <a:pt x="38976" y="472605"/>
                </a:lnTo>
                <a:lnTo>
                  <a:pt x="42875" y="476516"/>
                </a:lnTo>
                <a:lnTo>
                  <a:pt x="38747" y="480644"/>
                </a:lnTo>
                <a:lnTo>
                  <a:pt x="38747" y="507314"/>
                </a:lnTo>
                <a:lnTo>
                  <a:pt x="17894" y="507314"/>
                </a:lnTo>
                <a:lnTo>
                  <a:pt x="12077" y="507314"/>
                </a:lnTo>
                <a:lnTo>
                  <a:pt x="7353" y="512025"/>
                </a:lnTo>
                <a:lnTo>
                  <a:pt x="7353" y="523671"/>
                </a:lnTo>
                <a:lnTo>
                  <a:pt x="12077" y="528383"/>
                </a:lnTo>
                <a:lnTo>
                  <a:pt x="38747" y="528383"/>
                </a:lnTo>
                <a:lnTo>
                  <a:pt x="38747" y="555053"/>
                </a:lnTo>
                <a:lnTo>
                  <a:pt x="41173" y="557491"/>
                </a:lnTo>
                <a:lnTo>
                  <a:pt x="38519" y="560146"/>
                </a:lnTo>
                <a:lnTo>
                  <a:pt x="38519" y="587883"/>
                </a:lnTo>
                <a:lnTo>
                  <a:pt x="16840" y="587883"/>
                </a:lnTo>
                <a:lnTo>
                  <a:pt x="10782" y="587883"/>
                </a:lnTo>
                <a:lnTo>
                  <a:pt x="5880" y="592785"/>
                </a:lnTo>
                <a:lnTo>
                  <a:pt x="5880" y="604888"/>
                </a:lnTo>
                <a:lnTo>
                  <a:pt x="10782" y="609790"/>
                </a:lnTo>
                <a:lnTo>
                  <a:pt x="38519" y="609790"/>
                </a:lnTo>
                <a:lnTo>
                  <a:pt x="38519" y="637527"/>
                </a:lnTo>
                <a:lnTo>
                  <a:pt x="39471" y="638479"/>
                </a:lnTo>
                <a:lnTo>
                  <a:pt x="38290" y="639660"/>
                </a:lnTo>
                <a:lnTo>
                  <a:pt x="38290" y="668439"/>
                </a:lnTo>
                <a:lnTo>
                  <a:pt x="15786" y="668439"/>
                </a:lnTo>
                <a:lnTo>
                  <a:pt x="9499" y="668439"/>
                </a:lnTo>
                <a:lnTo>
                  <a:pt x="4406" y="673531"/>
                </a:lnTo>
                <a:lnTo>
                  <a:pt x="4419" y="686092"/>
                </a:lnTo>
                <a:lnTo>
                  <a:pt x="9512" y="691184"/>
                </a:lnTo>
                <a:lnTo>
                  <a:pt x="38290" y="691184"/>
                </a:lnTo>
                <a:lnTo>
                  <a:pt x="38290" y="718947"/>
                </a:lnTo>
                <a:lnTo>
                  <a:pt x="38074" y="719150"/>
                </a:lnTo>
                <a:lnTo>
                  <a:pt x="38074" y="749007"/>
                </a:lnTo>
                <a:lnTo>
                  <a:pt x="14732" y="749007"/>
                </a:lnTo>
                <a:lnTo>
                  <a:pt x="8216" y="749007"/>
                </a:lnTo>
                <a:lnTo>
                  <a:pt x="2933" y="754291"/>
                </a:lnTo>
                <a:lnTo>
                  <a:pt x="2933" y="767308"/>
                </a:lnTo>
                <a:lnTo>
                  <a:pt x="8216" y="772591"/>
                </a:lnTo>
                <a:lnTo>
                  <a:pt x="38074" y="772591"/>
                </a:lnTo>
                <a:lnTo>
                  <a:pt x="38074" y="798436"/>
                </a:lnTo>
                <a:lnTo>
                  <a:pt x="37846" y="798664"/>
                </a:lnTo>
                <a:lnTo>
                  <a:pt x="37846" y="829576"/>
                </a:lnTo>
                <a:lnTo>
                  <a:pt x="13677" y="829576"/>
                </a:lnTo>
                <a:lnTo>
                  <a:pt x="6934" y="829576"/>
                </a:lnTo>
                <a:lnTo>
                  <a:pt x="1460" y="835037"/>
                </a:lnTo>
                <a:lnTo>
                  <a:pt x="1460" y="848525"/>
                </a:lnTo>
                <a:lnTo>
                  <a:pt x="6934" y="853998"/>
                </a:lnTo>
                <a:lnTo>
                  <a:pt x="37846" y="853998"/>
                </a:lnTo>
                <a:lnTo>
                  <a:pt x="37846" y="878471"/>
                </a:lnTo>
                <a:lnTo>
                  <a:pt x="37604" y="878471"/>
                </a:lnTo>
                <a:lnTo>
                  <a:pt x="37604" y="910221"/>
                </a:lnTo>
                <a:lnTo>
                  <a:pt x="3022" y="910221"/>
                </a:lnTo>
                <a:lnTo>
                  <a:pt x="3022" y="915301"/>
                </a:lnTo>
                <a:lnTo>
                  <a:pt x="0" y="915301"/>
                </a:lnTo>
                <a:lnTo>
                  <a:pt x="0" y="919111"/>
                </a:lnTo>
                <a:lnTo>
                  <a:pt x="100482" y="919111"/>
                </a:lnTo>
                <a:lnTo>
                  <a:pt x="100482" y="915301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0" name="object 740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574321" y="9986434"/>
            <a:ext cx="97176" cy="300564"/>
          </a:xfrm>
          <a:prstGeom prst="rect">
            <a:avLst/>
          </a:prstGeom>
        </p:spPr>
      </p:pic>
      <p:sp>
        <p:nvSpPr>
          <p:cNvPr id="741" name="object 741"/>
          <p:cNvSpPr/>
          <p:nvPr/>
        </p:nvSpPr>
        <p:spPr>
          <a:xfrm>
            <a:off x="18246662" y="10073347"/>
            <a:ext cx="41910" cy="213995"/>
          </a:xfrm>
          <a:custGeom>
            <a:avLst/>
            <a:gdLst/>
            <a:ahLst/>
            <a:cxnLst/>
            <a:rect l="l" t="t" r="r" b="b"/>
            <a:pathLst>
              <a:path w="41909" h="213995">
                <a:moveTo>
                  <a:pt x="41338" y="133845"/>
                </a:moveTo>
                <a:lnTo>
                  <a:pt x="40106" y="135077"/>
                </a:lnTo>
                <a:lnTo>
                  <a:pt x="40106" y="169151"/>
                </a:lnTo>
                <a:lnTo>
                  <a:pt x="6032" y="169151"/>
                </a:lnTo>
                <a:lnTo>
                  <a:pt x="0" y="175183"/>
                </a:lnTo>
                <a:lnTo>
                  <a:pt x="0" y="190055"/>
                </a:lnTo>
                <a:lnTo>
                  <a:pt x="6032" y="196088"/>
                </a:lnTo>
                <a:lnTo>
                  <a:pt x="40106" y="196088"/>
                </a:lnTo>
                <a:lnTo>
                  <a:pt x="40106" y="213652"/>
                </a:lnTo>
                <a:lnTo>
                  <a:pt x="41338" y="213652"/>
                </a:lnTo>
                <a:lnTo>
                  <a:pt x="41338" y="133845"/>
                </a:lnTo>
                <a:close/>
              </a:path>
              <a:path w="41909" h="213995">
                <a:moveTo>
                  <a:pt x="41338" y="0"/>
                </a:moveTo>
                <a:lnTo>
                  <a:pt x="40716" y="622"/>
                </a:lnTo>
                <a:lnTo>
                  <a:pt x="40716" y="33642"/>
                </a:lnTo>
                <a:lnTo>
                  <a:pt x="7696" y="33642"/>
                </a:lnTo>
                <a:lnTo>
                  <a:pt x="1854" y="39484"/>
                </a:lnTo>
                <a:lnTo>
                  <a:pt x="1854" y="53886"/>
                </a:lnTo>
                <a:lnTo>
                  <a:pt x="7696" y="59728"/>
                </a:lnTo>
                <a:lnTo>
                  <a:pt x="40716" y="59728"/>
                </a:lnTo>
                <a:lnTo>
                  <a:pt x="40716" y="92760"/>
                </a:lnTo>
                <a:lnTo>
                  <a:pt x="41338" y="93370"/>
                </a:lnTo>
                <a:lnTo>
                  <a:pt x="41338" y="0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18250377" y="9939500"/>
            <a:ext cx="38100" cy="89535"/>
          </a:xfrm>
          <a:custGeom>
            <a:avLst/>
            <a:gdLst/>
            <a:ahLst/>
            <a:cxnLst/>
            <a:rect l="l" t="t" r="r" b="b"/>
            <a:pathLst>
              <a:path w="38100" h="89534">
                <a:moveTo>
                  <a:pt x="37623" y="57216"/>
                </a:moveTo>
                <a:lnTo>
                  <a:pt x="5656" y="57216"/>
                </a:lnTo>
                <a:lnTo>
                  <a:pt x="0" y="51566"/>
                </a:lnTo>
                <a:lnTo>
                  <a:pt x="0" y="37623"/>
                </a:lnTo>
                <a:lnTo>
                  <a:pt x="5649" y="31967"/>
                </a:lnTo>
                <a:lnTo>
                  <a:pt x="37617" y="31967"/>
                </a:lnTo>
                <a:lnTo>
                  <a:pt x="37623" y="0"/>
                </a:lnTo>
                <a:lnTo>
                  <a:pt x="37623" y="57216"/>
                </a:lnTo>
                <a:close/>
              </a:path>
              <a:path w="38100" h="89534">
                <a:moveTo>
                  <a:pt x="37623" y="89189"/>
                </a:moveTo>
                <a:lnTo>
                  <a:pt x="37617" y="57216"/>
                </a:lnTo>
                <a:lnTo>
                  <a:pt x="37623" y="891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18252220" y="9835946"/>
            <a:ext cx="36195" cy="24765"/>
          </a:xfrm>
          <a:custGeom>
            <a:avLst/>
            <a:gdLst/>
            <a:ahLst/>
            <a:cxnLst/>
            <a:rect l="l" t="t" r="r" b="b"/>
            <a:pathLst>
              <a:path w="36194" h="24765">
                <a:moveTo>
                  <a:pt x="35779" y="24421"/>
                </a:moveTo>
                <a:lnTo>
                  <a:pt x="5465" y="24421"/>
                </a:lnTo>
                <a:lnTo>
                  <a:pt x="0" y="18956"/>
                </a:lnTo>
                <a:lnTo>
                  <a:pt x="0" y="5465"/>
                </a:lnTo>
                <a:lnTo>
                  <a:pt x="5465" y="0"/>
                </a:lnTo>
                <a:lnTo>
                  <a:pt x="35779" y="0"/>
                </a:lnTo>
                <a:lnTo>
                  <a:pt x="35779" y="24421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18254078" y="9700430"/>
            <a:ext cx="34290" cy="24130"/>
          </a:xfrm>
          <a:custGeom>
            <a:avLst/>
            <a:gdLst/>
            <a:ahLst/>
            <a:cxnLst/>
            <a:rect l="l" t="t" r="r" b="b"/>
            <a:pathLst>
              <a:path w="34290" h="24129">
                <a:moveTo>
                  <a:pt x="33922" y="23582"/>
                </a:moveTo>
                <a:lnTo>
                  <a:pt x="5282" y="23582"/>
                </a:lnTo>
                <a:lnTo>
                  <a:pt x="0" y="18300"/>
                </a:lnTo>
                <a:lnTo>
                  <a:pt x="0" y="5281"/>
                </a:lnTo>
                <a:lnTo>
                  <a:pt x="5282" y="0"/>
                </a:lnTo>
                <a:lnTo>
                  <a:pt x="33922" y="0"/>
                </a:lnTo>
                <a:lnTo>
                  <a:pt x="33922" y="235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18255949" y="9564915"/>
            <a:ext cx="32384" cy="22860"/>
          </a:xfrm>
          <a:custGeom>
            <a:avLst/>
            <a:gdLst/>
            <a:ahLst/>
            <a:cxnLst/>
            <a:rect l="l" t="t" r="r" b="b"/>
            <a:pathLst>
              <a:path w="32384" h="22859">
                <a:moveTo>
                  <a:pt x="32051" y="22742"/>
                </a:moveTo>
                <a:lnTo>
                  <a:pt x="5091" y="22742"/>
                </a:lnTo>
                <a:lnTo>
                  <a:pt x="0" y="17650"/>
                </a:lnTo>
                <a:lnTo>
                  <a:pt x="0" y="5091"/>
                </a:lnTo>
                <a:lnTo>
                  <a:pt x="5091" y="0"/>
                </a:lnTo>
                <a:lnTo>
                  <a:pt x="32051" y="0"/>
                </a:lnTo>
                <a:lnTo>
                  <a:pt x="32051" y="2274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18257786" y="9429393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80" h="22225">
                <a:moveTo>
                  <a:pt x="30214" y="21915"/>
                </a:moveTo>
                <a:lnTo>
                  <a:pt x="4901" y="21915"/>
                </a:lnTo>
                <a:lnTo>
                  <a:pt x="0" y="17014"/>
                </a:lnTo>
                <a:lnTo>
                  <a:pt x="0" y="4901"/>
                </a:lnTo>
                <a:lnTo>
                  <a:pt x="4907" y="0"/>
                </a:lnTo>
                <a:lnTo>
                  <a:pt x="30214" y="0"/>
                </a:lnTo>
                <a:lnTo>
                  <a:pt x="30214" y="2191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18259648" y="9293878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90">
                <a:moveTo>
                  <a:pt x="28351" y="21075"/>
                </a:moveTo>
                <a:lnTo>
                  <a:pt x="4717" y="21075"/>
                </a:lnTo>
                <a:lnTo>
                  <a:pt x="0" y="16357"/>
                </a:lnTo>
                <a:lnTo>
                  <a:pt x="0" y="4717"/>
                </a:lnTo>
                <a:lnTo>
                  <a:pt x="4717" y="0"/>
                </a:lnTo>
                <a:lnTo>
                  <a:pt x="28351" y="0"/>
                </a:lnTo>
                <a:lnTo>
                  <a:pt x="28351" y="2107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18261505" y="9158363"/>
            <a:ext cx="26670" cy="20320"/>
          </a:xfrm>
          <a:custGeom>
            <a:avLst/>
            <a:gdLst/>
            <a:ahLst/>
            <a:cxnLst/>
            <a:rect l="l" t="t" r="r" b="b"/>
            <a:pathLst>
              <a:path w="26669" h="20320">
                <a:moveTo>
                  <a:pt x="26494" y="20235"/>
                </a:moveTo>
                <a:lnTo>
                  <a:pt x="4527" y="20235"/>
                </a:lnTo>
                <a:lnTo>
                  <a:pt x="0" y="15708"/>
                </a:lnTo>
                <a:lnTo>
                  <a:pt x="0" y="4527"/>
                </a:lnTo>
                <a:lnTo>
                  <a:pt x="4527" y="0"/>
                </a:lnTo>
                <a:lnTo>
                  <a:pt x="26494" y="0"/>
                </a:lnTo>
                <a:lnTo>
                  <a:pt x="26494" y="2023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18263361" y="9022841"/>
            <a:ext cx="24765" cy="19685"/>
          </a:xfrm>
          <a:custGeom>
            <a:avLst/>
            <a:gdLst/>
            <a:ahLst/>
            <a:cxnLst/>
            <a:rect l="l" t="t" r="r" b="b"/>
            <a:pathLst>
              <a:path w="24765" h="19684">
                <a:moveTo>
                  <a:pt x="24638" y="19395"/>
                </a:moveTo>
                <a:lnTo>
                  <a:pt x="4343" y="19395"/>
                </a:lnTo>
                <a:lnTo>
                  <a:pt x="0" y="15052"/>
                </a:lnTo>
                <a:lnTo>
                  <a:pt x="0" y="4343"/>
                </a:lnTo>
                <a:lnTo>
                  <a:pt x="4337" y="0"/>
                </a:lnTo>
                <a:lnTo>
                  <a:pt x="24638" y="0"/>
                </a:lnTo>
                <a:lnTo>
                  <a:pt x="24638" y="19395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18265207" y="8887325"/>
            <a:ext cx="22860" cy="19050"/>
          </a:xfrm>
          <a:custGeom>
            <a:avLst/>
            <a:gdLst/>
            <a:ahLst/>
            <a:cxnLst/>
            <a:rect l="l" t="t" r="r" b="b"/>
            <a:pathLst>
              <a:path w="22859" h="19050">
                <a:moveTo>
                  <a:pt x="22793" y="18569"/>
                </a:moveTo>
                <a:lnTo>
                  <a:pt x="4153" y="18569"/>
                </a:lnTo>
                <a:lnTo>
                  <a:pt x="0" y="14415"/>
                </a:lnTo>
                <a:lnTo>
                  <a:pt x="0" y="4153"/>
                </a:lnTo>
                <a:lnTo>
                  <a:pt x="4159" y="0"/>
                </a:lnTo>
                <a:lnTo>
                  <a:pt x="22793" y="0"/>
                </a:lnTo>
                <a:lnTo>
                  <a:pt x="22793" y="1856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18267063" y="8751810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20937" y="17729"/>
                </a:moveTo>
                <a:lnTo>
                  <a:pt x="3969" y="17729"/>
                </a:lnTo>
                <a:lnTo>
                  <a:pt x="0" y="13759"/>
                </a:lnTo>
                <a:lnTo>
                  <a:pt x="0" y="3969"/>
                </a:lnTo>
                <a:lnTo>
                  <a:pt x="3969" y="0"/>
                </a:lnTo>
                <a:lnTo>
                  <a:pt x="20937" y="0"/>
                </a:lnTo>
                <a:lnTo>
                  <a:pt x="20937" y="1772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18268920" y="8616288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4" h="17145">
                <a:moveTo>
                  <a:pt x="19079" y="16889"/>
                </a:moveTo>
                <a:lnTo>
                  <a:pt x="3779" y="16889"/>
                </a:lnTo>
                <a:lnTo>
                  <a:pt x="0" y="13109"/>
                </a:lnTo>
                <a:lnTo>
                  <a:pt x="0" y="3779"/>
                </a:lnTo>
                <a:lnTo>
                  <a:pt x="3779" y="0"/>
                </a:lnTo>
                <a:lnTo>
                  <a:pt x="19079" y="0"/>
                </a:lnTo>
                <a:lnTo>
                  <a:pt x="19079" y="1688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18270763" y="8480773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7236" y="16049"/>
                </a:moveTo>
                <a:lnTo>
                  <a:pt x="3595" y="16049"/>
                </a:lnTo>
                <a:lnTo>
                  <a:pt x="0" y="12460"/>
                </a:lnTo>
                <a:lnTo>
                  <a:pt x="0" y="3595"/>
                </a:lnTo>
                <a:lnTo>
                  <a:pt x="3595" y="0"/>
                </a:lnTo>
                <a:lnTo>
                  <a:pt x="17236" y="0"/>
                </a:lnTo>
                <a:lnTo>
                  <a:pt x="17236" y="1604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18272635" y="8345258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15365" y="15222"/>
                </a:moveTo>
                <a:lnTo>
                  <a:pt x="3405" y="15222"/>
                </a:lnTo>
                <a:lnTo>
                  <a:pt x="0" y="11817"/>
                </a:lnTo>
                <a:lnTo>
                  <a:pt x="0" y="3405"/>
                </a:lnTo>
                <a:lnTo>
                  <a:pt x="3405" y="0"/>
                </a:lnTo>
                <a:lnTo>
                  <a:pt x="15365" y="0"/>
                </a:lnTo>
                <a:lnTo>
                  <a:pt x="15365" y="1522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18274490" y="8209736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69" h="14604">
                <a:moveTo>
                  <a:pt x="13509" y="14382"/>
                </a:moveTo>
                <a:lnTo>
                  <a:pt x="3221" y="14382"/>
                </a:lnTo>
                <a:lnTo>
                  <a:pt x="0" y="11161"/>
                </a:lnTo>
                <a:lnTo>
                  <a:pt x="0" y="3221"/>
                </a:lnTo>
                <a:lnTo>
                  <a:pt x="3221" y="0"/>
                </a:lnTo>
                <a:lnTo>
                  <a:pt x="13509" y="0"/>
                </a:lnTo>
                <a:lnTo>
                  <a:pt x="13509" y="1438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18276347" y="8074221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11652" y="13542"/>
                </a:moveTo>
                <a:lnTo>
                  <a:pt x="3031" y="13542"/>
                </a:lnTo>
                <a:lnTo>
                  <a:pt x="0" y="10511"/>
                </a:lnTo>
                <a:lnTo>
                  <a:pt x="0" y="3031"/>
                </a:lnTo>
                <a:lnTo>
                  <a:pt x="3031" y="0"/>
                </a:lnTo>
                <a:lnTo>
                  <a:pt x="11652" y="0"/>
                </a:lnTo>
                <a:lnTo>
                  <a:pt x="11652" y="13542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18278191" y="7938706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59" h="13334">
                <a:moveTo>
                  <a:pt x="9808" y="12716"/>
                </a:moveTo>
                <a:lnTo>
                  <a:pt x="2847" y="12716"/>
                </a:lnTo>
                <a:lnTo>
                  <a:pt x="0" y="9868"/>
                </a:lnTo>
                <a:lnTo>
                  <a:pt x="0" y="2847"/>
                </a:lnTo>
                <a:lnTo>
                  <a:pt x="2847" y="0"/>
                </a:lnTo>
                <a:lnTo>
                  <a:pt x="9808" y="0"/>
                </a:lnTo>
                <a:lnTo>
                  <a:pt x="9808" y="1271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18280048" y="7803184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5" h="12065">
                <a:moveTo>
                  <a:pt x="7952" y="11876"/>
                </a:moveTo>
                <a:lnTo>
                  <a:pt x="2657" y="11876"/>
                </a:lnTo>
                <a:lnTo>
                  <a:pt x="0" y="9218"/>
                </a:lnTo>
                <a:lnTo>
                  <a:pt x="0" y="2657"/>
                </a:lnTo>
                <a:lnTo>
                  <a:pt x="2657" y="0"/>
                </a:lnTo>
                <a:lnTo>
                  <a:pt x="7952" y="0"/>
                </a:lnTo>
                <a:lnTo>
                  <a:pt x="7952" y="1187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8281905" y="766766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094" y="11036"/>
                </a:moveTo>
                <a:lnTo>
                  <a:pt x="2473" y="11036"/>
                </a:lnTo>
                <a:lnTo>
                  <a:pt x="0" y="8562"/>
                </a:lnTo>
                <a:lnTo>
                  <a:pt x="0" y="2473"/>
                </a:lnTo>
                <a:lnTo>
                  <a:pt x="2467" y="0"/>
                </a:lnTo>
                <a:lnTo>
                  <a:pt x="6094" y="0"/>
                </a:lnTo>
                <a:lnTo>
                  <a:pt x="6094" y="1103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8283769" y="7532154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4" h="10795">
                <a:moveTo>
                  <a:pt x="4230" y="10196"/>
                </a:moveTo>
                <a:lnTo>
                  <a:pt x="2283" y="10196"/>
                </a:lnTo>
                <a:lnTo>
                  <a:pt x="0" y="7913"/>
                </a:lnTo>
                <a:lnTo>
                  <a:pt x="0" y="2283"/>
                </a:lnTo>
                <a:lnTo>
                  <a:pt x="2283" y="0"/>
                </a:lnTo>
                <a:lnTo>
                  <a:pt x="4230" y="0"/>
                </a:lnTo>
                <a:lnTo>
                  <a:pt x="4230" y="10196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8285606" y="7396632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394" y="9369"/>
                </a:moveTo>
                <a:lnTo>
                  <a:pt x="2099" y="9369"/>
                </a:lnTo>
                <a:lnTo>
                  <a:pt x="0" y="7270"/>
                </a:lnTo>
                <a:lnTo>
                  <a:pt x="0" y="2099"/>
                </a:lnTo>
                <a:lnTo>
                  <a:pt x="2099" y="0"/>
                </a:lnTo>
                <a:lnTo>
                  <a:pt x="2394" y="0"/>
                </a:lnTo>
                <a:lnTo>
                  <a:pt x="2394" y="9369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8287476" y="7262501"/>
            <a:ext cx="635" cy="6350"/>
          </a:xfrm>
          <a:custGeom>
            <a:avLst/>
            <a:gdLst/>
            <a:ahLst/>
            <a:cxnLst/>
            <a:rect l="l" t="t" r="r" b="b"/>
            <a:pathLst>
              <a:path w="634" h="6350">
                <a:moveTo>
                  <a:pt x="524" y="5760"/>
                </a:moveTo>
                <a:lnTo>
                  <a:pt x="524" y="0"/>
                </a:lnTo>
                <a:lnTo>
                  <a:pt x="0" y="524"/>
                </a:lnTo>
                <a:lnTo>
                  <a:pt x="0" y="5235"/>
                </a:lnTo>
                <a:lnTo>
                  <a:pt x="524" y="5760"/>
                </a:lnTo>
                <a:close/>
              </a:path>
            </a:pathLst>
          </a:custGeom>
          <a:solidFill>
            <a:srgbClr val="38B4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 txBox="1"/>
          <p:nvPr/>
        </p:nvSpPr>
        <p:spPr>
          <a:xfrm>
            <a:off x="509411" y="5299956"/>
            <a:ext cx="15656560" cy="2751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 indent="-393700">
              <a:lnSpc>
                <a:spcPct val="100000"/>
              </a:lnSpc>
              <a:spcBef>
                <a:spcPts val="135"/>
              </a:spcBef>
              <a:buSzPct val="97000"/>
              <a:buAutoNum type="arabicParenR" startAt="2"/>
              <a:tabLst>
                <a:tab pos="406400" algn="l"/>
              </a:tabLst>
            </a:pPr>
            <a:r>
              <a:rPr sz="34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CURRENCY:</a:t>
            </a:r>
            <a:r>
              <a:rPr sz="345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currencies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worldwide</a:t>
            </a:r>
            <a:r>
              <a:rPr sz="345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users.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10"/>
              </a:spcBef>
              <a:buClr>
                <a:srgbClr val="FFFFFF"/>
              </a:buClr>
              <a:buFont typeface="Arial" panose="020B0604020202020204"/>
              <a:buAutoNum type="arabicParenR" startAt="2"/>
            </a:pPr>
            <a:endParaRPr sz="3450">
              <a:latin typeface="Arial MT"/>
              <a:cs typeface="Arial MT"/>
            </a:endParaRPr>
          </a:p>
          <a:p>
            <a:pPr marL="12700" marR="5080" indent="393700">
              <a:lnSpc>
                <a:spcPct val="116000"/>
              </a:lnSpc>
              <a:spcBef>
                <a:spcPts val="5"/>
              </a:spcBef>
              <a:buSzPct val="97000"/>
              <a:buAutoNum type="arabicParenR" startAt="2"/>
              <a:tabLst>
                <a:tab pos="406400" algn="l"/>
              </a:tabLst>
            </a:pPr>
            <a:r>
              <a:rPr sz="34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Interactive</a:t>
            </a:r>
            <a:r>
              <a:rPr sz="345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Tutorials:</a:t>
            </a:r>
            <a:r>
              <a:rPr sz="345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interactive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tutorials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quizzes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4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sz="34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20" dirty="0">
                <a:solidFill>
                  <a:srgbClr val="FFFFFF"/>
                </a:solidFill>
                <a:latin typeface="Arial MT"/>
                <a:cs typeface="Arial MT"/>
              </a:rPr>
              <a:t>user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34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FFFFFF"/>
                </a:solidFill>
                <a:latin typeface="Arial MT"/>
                <a:cs typeface="Arial MT"/>
              </a:rPr>
              <a:t>tax</a:t>
            </a:r>
            <a:r>
              <a:rPr sz="34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Arial MT"/>
                <a:cs typeface="Arial MT"/>
              </a:rPr>
              <a:t>calculation.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3771900"/>
            <a:ext cx="10413365" cy="177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450" spc="-1610" dirty="0"/>
              <a:t>T</a:t>
            </a:r>
            <a:r>
              <a:rPr lang="en-US" sz="11450" spc="-1610" dirty="0"/>
              <a:t> </a:t>
            </a:r>
            <a:r>
              <a:rPr sz="11450" spc="-1610" dirty="0"/>
              <a:t>H</a:t>
            </a:r>
            <a:r>
              <a:rPr lang="en-US" sz="11450" spc="-1610" dirty="0"/>
              <a:t> </a:t>
            </a:r>
            <a:r>
              <a:rPr sz="11450" spc="-1610" dirty="0"/>
              <a:t>A</a:t>
            </a:r>
            <a:r>
              <a:rPr lang="en-US" sz="11450" spc="-1610" dirty="0"/>
              <a:t> </a:t>
            </a:r>
            <a:r>
              <a:rPr sz="11450" spc="-1610" dirty="0"/>
              <a:t>N</a:t>
            </a:r>
            <a:r>
              <a:rPr lang="en-US" sz="11450" spc="-1610" dirty="0"/>
              <a:t> </a:t>
            </a:r>
            <a:r>
              <a:rPr sz="11450" spc="-1610" dirty="0"/>
              <a:t>K</a:t>
            </a:r>
            <a:r>
              <a:rPr sz="11450" spc="-755" dirty="0"/>
              <a:t> </a:t>
            </a:r>
            <a:r>
              <a:rPr sz="11450" spc="-1895" dirty="0"/>
              <a:t>Y</a:t>
            </a:r>
            <a:r>
              <a:rPr lang="en-US" sz="11450" spc="-1895" dirty="0"/>
              <a:t> </a:t>
            </a:r>
            <a:r>
              <a:rPr sz="11450" spc="-1895" dirty="0"/>
              <a:t>O</a:t>
            </a:r>
            <a:r>
              <a:rPr lang="en-US" sz="11450" spc="-1895" dirty="0"/>
              <a:t> </a:t>
            </a:r>
            <a:r>
              <a:rPr sz="11450" spc="-1895" dirty="0"/>
              <a:t>U</a:t>
            </a:r>
            <a:endParaRPr sz="11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Arial</vt:lpstr>
      <vt:lpstr>Arial MT</vt:lpstr>
      <vt:lpstr>Verdana</vt:lpstr>
      <vt:lpstr>Microsoft YaHei</vt:lpstr>
      <vt:lpstr>Arial Unicode MS</vt:lpstr>
      <vt:lpstr>Calibri</vt:lpstr>
      <vt:lpstr>Office Theme</vt:lpstr>
      <vt:lpstr>I N C O M E  T A X  C A L C U L T O R    W E B S I T E</vt:lpstr>
      <vt:lpstr>O B J E C T I V E</vt:lpstr>
      <vt:lpstr>Technology Stack</vt:lpstr>
      <vt:lpstr>U S E R I N T E R F A C E  (U I)</vt:lpstr>
      <vt:lpstr>V  I  S  U  A  L  S</vt:lpstr>
      <vt:lpstr>V  I  S  U  A  L  S</vt:lpstr>
      <vt:lpstr>F U N C T I O N A L I T Y</vt:lpstr>
      <vt:lpstr>1)Multi-Language Support: Provide support for multiple languages to make thIS accessible to users worldwide.</vt:lpstr>
      <vt:lpstr>T H A N K Y O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C O M E  T A X  C A L C U L T O R    W E B S I T E</dc:title>
  <dc:creator>ARYAN SHARMA</dc:creator>
  <cp:keywords>DAGCarMPwIs,BAEwjL9W9JU</cp:keywords>
  <cp:lastModifiedBy>NEW</cp:lastModifiedBy>
  <cp:revision>4</cp:revision>
  <dcterms:created xsi:type="dcterms:W3CDTF">2024-04-14T22:27:00Z</dcterms:created>
  <dcterms:modified xsi:type="dcterms:W3CDTF">2024-04-21T17:17:57Z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2024-04-14T11:00:00Z</vt:filetime>
  </property>
  <property fmtid="{D5CDD505-2E9C-101B-9397-08002B2CF9AE}" pid="3" name="Creator">
    <vt:lpwstr>Canva</vt:lpwstr>
  </property>
  <property fmtid="{D5CDD505-2E9C-101B-9397-08002B2CF9AE}" pid="4" name="LastSaved">
    <vt:filetime>2024-04-14T11:00:00Z</vt:filetime>
  </property>
  <property fmtid="{D5CDD505-2E9C-101B-9397-08002B2CF9AE}" pid="5" name="Producer">
    <vt:lpwstr>Canva</vt:lpwstr>
  </property>
  <property fmtid="{D5CDD505-2E9C-101B-9397-08002B2CF9AE}" pid="6" name="ICV">
    <vt:lpwstr>335939BF99934481B98CC381A848D488_13</vt:lpwstr>
  </property>
  <property fmtid="{D5CDD505-2E9C-101B-9397-08002B2CF9AE}" pid="7" name="KSOProductBuildVer">
    <vt:lpwstr>1033-12.2.0.16731</vt:lpwstr>
  </property>
</Properties>
</file>