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Infinite Tile Generation</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starting</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Player Movement and Camera</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High score</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endParaRPr lang="en-US" dirty="0"/>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err="1"/>
            <a:t>unlockables</a:t>
          </a:r>
          <a:endParaRPr lang="en-US" dirty="0"/>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Infinite Tile Generation</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starting</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Player Movement and Camera</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endParaRPr lang="en-US" sz="1100" kern="1200" dirty="0"/>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High score</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endParaRPr lang="en-US" sz="1100" kern="1200" dirty="0"/>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err="1"/>
            <a:t>unlockables</a:t>
          </a:r>
          <a:endParaRPr lang="en-US" sz="1100" kern="1200" dirty="0"/>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endParaRPr lang="en-US" sz="1100" kern="1200" dirty="0"/>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Infinite </a:t>
            </a:r>
            <a:r>
              <a:rPr lang="en-US" sz="4400" dirty="0" err="1">
                <a:solidFill>
                  <a:schemeClr val="tx1"/>
                </a:solidFill>
              </a:rPr>
              <a:t>RUnner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5025631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2386-75E4-8267-C758-7FBDC34EB7F3}"/>
              </a:ext>
            </a:extLst>
          </p:cNvPr>
          <p:cNvSpPr>
            <a:spLocks noGrp="1"/>
          </p:cNvSpPr>
          <p:nvPr>
            <p:ph type="title"/>
          </p:nvPr>
        </p:nvSpPr>
        <p:spPr/>
        <p:txBody>
          <a:bodyPr/>
          <a:lstStyle/>
          <a:p>
            <a:r>
              <a:rPr lang="en-IN" dirty="0"/>
              <a:t>Infinite Tile generation :</a:t>
            </a:r>
          </a:p>
        </p:txBody>
      </p:sp>
      <p:sp>
        <p:nvSpPr>
          <p:cNvPr id="3" name="Content Placeholder 2">
            <a:extLst>
              <a:ext uri="{FF2B5EF4-FFF2-40B4-BE49-F238E27FC236}">
                <a16:creationId xmlns:a16="http://schemas.microsoft.com/office/drawing/2014/main" id="{3AD9F911-5D73-C43D-498F-C34475A7A1FF}"/>
              </a:ext>
            </a:extLst>
          </p:cNvPr>
          <p:cNvSpPr>
            <a:spLocks noGrp="1"/>
          </p:cNvSpPr>
          <p:nvPr>
            <p:ph idx="1"/>
          </p:nvPr>
        </p:nvSpPr>
        <p:spPr/>
        <p:txBody>
          <a:bodyPr/>
          <a:lstStyle/>
          <a:p>
            <a:r>
              <a:rPr lang="en-IN" dirty="0"/>
              <a:t>1) randomising tile length and type of tile </a:t>
            </a:r>
          </a:p>
          <a:p>
            <a:r>
              <a:rPr lang="en-IN" dirty="0"/>
              <a:t>2) Tile generation and Tile deletion (later learn about Object pooling).</a:t>
            </a:r>
          </a:p>
          <a:p>
            <a:r>
              <a:rPr lang="en-IN" dirty="0"/>
              <a:t>3) obstacle generation and </a:t>
            </a:r>
            <a:r>
              <a:rPr lang="en-IN"/>
              <a:t>deletion.</a:t>
            </a:r>
            <a:endParaRPr lang="en-IN" dirty="0"/>
          </a:p>
        </p:txBody>
      </p:sp>
    </p:spTree>
    <p:extLst>
      <p:ext uri="{BB962C8B-B14F-4D97-AF65-F5344CB8AC3E}">
        <p14:creationId xmlns:p14="http://schemas.microsoft.com/office/powerpoint/2010/main" val="306451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2FA6-F759-1C2B-DC47-15EF48D7A869}"/>
              </a:ext>
            </a:extLst>
          </p:cNvPr>
          <p:cNvSpPr>
            <a:spLocks noGrp="1"/>
          </p:cNvSpPr>
          <p:nvPr>
            <p:ph type="title"/>
          </p:nvPr>
        </p:nvSpPr>
        <p:spPr/>
        <p:txBody>
          <a:bodyPr/>
          <a:lstStyle/>
          <a:p>
            <a:r>
              <a:rPr lang="en-IN" dirty="0"/>
              <a:t>Player Movement :</a:t>
            </a:r>
          </a:p>
        </p:txBody>
      </p:sp>
      <p:sp>
        <p:nvSpPr>
          <p:cNvPr id="3" name="Content Placeholder 2">
            <a:extLst>
              <a:ext uri="{FF2B5EF4-FFF2-40B4-BE49-F238E27FC236}">
                <a16:creationId xmlns:a16="http://schemas.microsoft.com/office/drawing/2014/main" id="{673D4016-C5FA-D734-330C-7A145077A971}"/>
              </a:ext>
            </a:extLst>
          </p:cNvPr>
          <p:cNvSpPr>
            <a:spLocks noGrp="1"/>
          </p:cNvSpPr>
          <p:nvPr>
            <p:ph idx="1"/>
          </p:nvPr>
        </p:nvSpPr>
        <p:spPr/>
        <p:txBody>
          <a:bodyPr/>
          <a:lstStyle/>
          <a:p>
            <a:r>
              <a:rPr lang="en-IN" dirty="0"/>
              <a:t>1) player velocity increasing gradually</a:t>
            </a:r>
          </a:p>
          <a:p>
            <a:r>
              <a:rPr lang="en-IN" dirty="0"/>
              <a:t>2) Jump and ground check </a:t>
            </a:r>
          </a:p>
          <a:p>
            <a:r>
              <a:rPr lang="en-IN" dirty="0"/>
              <a:t>3) character avatar along with player actions </a:t>
            </a:r>
          </a:p>
        </p:txBody>
      </p:sp>
    </p:spTree>
    <p:extLst>
      <p:ext uri="{BB962C8B-B14F-4D97-AF65-F5344CB8AC3E}">
        <p14:creationId xmlns:p14="http://schemas.microsoft.com/office/powerpoint/2010/main" val="1457191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{5375C4E0-4A47-4E34-8C5B-10EBDC960F98}tf56219246_win32</Template>
  <TotalTime>4</TotalTime>
  <Words>71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Avenir Next LT Pro</vt:lpstr>
      <vt:lpstr>Avenir Next LT Pro Light</vt:lpstr>
      <vt:lpstr>Garamond</vt:lpstr>
      <vt:lpstr>SavonVTI</vt:lpstr>
      <vt:lpstr>Infinite RUnner</vt:lpstr>
      <vt:lpstr>Timeline</vt:lpstr>
      <vt:lpstr>Infinite Tile generation :</vt:lpstr>
      <vt:lpstr>Player Movement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RUnner</dc:title>
  <dc:creator>harry shrivastava</dc:creator>
  <cp:lastModifiedBy>harry shrivastava</cp:lastModifiedBy>
  <cp:revision>2</cp:revision>
  <dcterms:created xsi:type="dcterms:W3CDTF">2023-05-16T14:42:28Z</dcterms:created>
  <dcterms:modified xsi:type="dcterms:W3CDTF">2023-05-18T07:45:50Z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