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0"/>
  </p:notesMasterIdLst>
  <p:handoutMasterIdLst>
    <p:handoutMasterId r:id="rId31"/>
  </p:handoutMasterIdLst>
  <p:sldIdLst>
    <p:sldId id="337" r:id="rId2"/>
    <p:sldId id="362"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ection>
        <p14:section name="Fundamentals" id="{0CA6634F-C6FD-4BBA-B04E-9ED03905FDE5}">
          <p14:sldIdLst>
            <p14:sldId id="337"/>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Lst>
        </p14:section>
        <p14:section name="Create" id="{5D182DF6-0B14-424B-A98F-89B7A00CF39C}">
          <p14:sldIdLst/>
        </p14:section>
        <p14:section name="Reference" id="{4794F617-01C2-4704-B9F2-0DFEBA4AB214}">
          <p14:sldIdLst/>
        </p14:section>
        <p14:section name="Review" id="{CD3E2942-0691-4B15-B842-079311E6BD2A}">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4" autoAdjust="0"/>
    <p:restoredTop sz="93245" autoAdjust="0"/>
  </p:normalViewPr>
  <p:slideViewPr>
    <p:cSldViewPr showGuides="1">
      <p:cViewPr varScale="1">
        <p:scale>
          <a:sx n="80" d="100"/>
          <a:sy n="80" d="100"/>
        </p:scale>
        <p:origin x="920" y="44"/>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879939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74741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381644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76788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297994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38013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39469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370835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182955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844639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56094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656452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9998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03471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613257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939429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86717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387663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583939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463644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898424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76556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10966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11495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80909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25513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54744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884438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CFFE01-210F-4FD5-AC4D-CC012004C052}"/>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11573476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5B9D99-C102-4F1D-AF60-8074AFE0FA95}"/>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30356088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4B86-6904-4949-82B5-68147B4B13A4}"/>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7454328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1CF870-D0C6-43D2-9A29-4DECF23745D2}"/>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21372856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A161D5-88FA-4D4F-8F67-E30B3D7D94B6}"/>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9136509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8B40E3-0DE3-42A1-91A9-3F06A80975C3}"/>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50727656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6A4814-C768-4E6A-826E-7216E305B729}"/>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15570341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0BC2B-5A89-454C-84BA-0839E7CF051F}"/>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152289623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5AA9B-5397-4FB7-8607-0205ED397679}"/>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5631971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F2D89B-1E88-4122-A1BF-D1C610E56783}"/>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1473211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5E36D-0BA8-4985-9BF9-94737215AF2E}"/>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34415150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6AA77-8669-4B1C-8928-2B89A18D36A1}"/>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3478005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908374-F37C-4BF4-B065-E73BBCA7EEAE}"/>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29747656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053C2-053A-47B5-BF60-54A2211BEAE2}"/>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257962951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A85EE3-A3BE-4499-B92D-7498C33C75B1}"/>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7022016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DA067-3BFE-4E79-A866-D74E167AE3AA}"/>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167921503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14290E-B529-4189-A37B-B427039257B0}"/>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05839117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A357B-E613-46A0-A782-E770080C93A3}"/>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42173187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9DD785-08B7-4FB7-B86B-09C8ABBA1AB4}"/>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8623231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CBC2A9-C6C6-4EFB-8479-A312E8114506}"/>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59490122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D944D-D7CF-4707-BCDA-2E63C7DD2194}"/>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10119053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AE4D27-8A37-4929-9EBD-F45840EF7734}"/>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3557745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436130-640F-446C-BC95-93E1D2BC77A7}"/>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07242038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6682B-BBEC-4DDA-AD06-2A973F5BE1FD}"/>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36891836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8B9856-0223-4370-99B9-2EC7AA57CAB3}"/>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429634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DBB13-843F-4E71-8077-3144D958BC33}"/>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8795290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3FBFA4-BC6F-48DD-8FE0-ACADBDC859DD}"/>
              </a:ext>
            </a:extLst>
          </p:cNvPr>
          <p:cNvPicPr>
            <a:picLocks noChangeAspect="1"/>
          </p:cNvPicPr>
          <p:nvPr/>
        </p:nvPicPr>
        <p:blipFill>
          <a:blip r:embed="rId3"/>
          <a:stretch>
            <a:fillRect/>
          </a:stretch>
        </p:blipFill>
        <p:spPr>
          <a:xfrm>
            <a:off x="200025" y="913666"/>
            <a:ext cx="8853488" cy="4648080"/>
          </a:xfrm>
          <a:prstGeom prst="rect">
            <a:avLst/>
          </a:prstGeom>
          <a:noFill/>
        </p:spPr>
      </p:pic>
    </p:spTree>
    <p:extLst>
      <p:ext uri="{BB962C8B-B14F-4D97-AF65-F5344CB8AC3E}">
        <p14:creationId xmlns:p14="http://schemas.microsoft.com/office/powerpoint/2010/main" val="8311526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FAC5C-EA40-4451-8770-E8586BB30104}"/>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400457547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3584</Words>
  <Application>Microsoft Office PowerPoint</Application>
  <PresentationFormat>On-screen Show (4:3)</PresentationFormat>
  <Paragraphs>168</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Wingdings</vt:lpstr>
      <vt:lpstr>Wingdings 2</vt:lpstr>
      <vt:lpstr>Wingdings 3</vt:lpstr>
      <vt:lpstr>Emerald_Template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Dabas</dc:creator>
  <cp:lastModifiedBy>Praveen Dabas</cp:lastModifiedBy>
  <cp:revision>3</cp:revision>
  <dcterms:created xsi:type="dcterms:W3CDTF">2020-10-19T09:30:43Z</dcterms:created>
  <dcterms:modified xsi:type="dcterms:W3CDTF">2022-02-25T19:55:13Z</dcterms:modified>
</cp:coreProperties>
</file>