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19"/>
  </p:notesMasterIdLst>
  <p:handoutMasterIdLst>
    <p:handoutMasterId r:id="rId20"/>
  </p:handoutMasterIdLst>
  <p:sldIdLst>
    <p:sldId id="281" r:id="rId2"/>
    <p:sldId id="318" r:id="rId3"/>
    <p:sldId id="319" r:id="rId4"/>
    <p:sldId id="320"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ection>
        <p14:section name="Fundamentals" id="{0CA6634F-C6FD-4BBA-B04E-9ED03905FDE5}">
          <p14:sldIdLst>
            <p14:sldId id="281"/>
            <p14:sldId id="318"/>
            <p14:sldId id="319"/>
            <p14:sldId id="320"/>
            <p14:sldId id="321"/>
            <p14:sldId id="322"/>
            <p14:sldId id="323"/>
            <p14:sldId id="324"/>
            <p14:sldId id="325"/>
            <p14:sldId id="326"/>
            <p14:sldId id="327"/>
            <p14:sldId id="328"/>
            <p14:sldId id="329"/>
            <p14:sldId id="330"/>
            <p14:sldId id="331"/>
            <p14:sldId id="332"/>
            <p14:sldId id="333"/>
          </p14:sldIdLst>
        </p14:section>
        <p14:section name="Input Set Widget" id="{223A732D-D7CC-4AC1-ADB3-452983C35818}">
          <p14:sldIdLst/>
        </p14:section>
        <p14:section name="Reuasble Input Set" id="{CFE1EB24-A785-4580-A70D-5B5BE84436F2}">
          <p14:sldIdLst/>
        </p14:section>
        <p14:section name="Review" id="{CD3E2942-0691-4B15-B842-079311E6BD2A}">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8" autoAdjust="0"/>
    <p:restoredTop sz="93245" autoAdjust="0"/>
  </p:normalViewPr>
  <p:slideViewPr>
    <p:cSldViewPr showGuides="1">
      <p:cViewPr varScale="1">
        <p:scale>
          <a:sx n="74" d="100"/>
          <a:sy n="74" d="100"/>
        </p:scale>
        <p:origin x="1128" y="60"/>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85" d="100"/>
          <a:sy n="85" d="100"/>
        </p:scale>
        <p:origin x="-3786" y="-96"/>
      </p:cViewPr>
      <p:guideLst>
        <p:guide orient="horz"/>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2/26/2022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a:latin typeface="Arial" pitchFamily="34" charset="0"/>
                <a:cs typeface="Arial" pitchFamily="34" charset="0"/>
              </a:rPr>
              <a:t>© Guidewire Software, Inc. 2001-2014. All rights reserved.</a:t>
            </a:r>
            <a:br>
              <a:rPr lang="en-US" sz="800" dirty="0">
                <a:latin typeface="Arial" pitchFamily="34" charset="0"/>
                <a:cs typeface="Arial" pitchFamily="34" charset="0"/>
              </a:rPr>
            </a:br>
            <a:r>
              <a:rPr lang="en-US" sz="800" dirty="0">
                <a:latin typeface="Arial" pitchFamily="34" charset="0"/>
                <a:cs typeface="Arial" pitchFamily="34" charset="0"/>
              </a:rPr>
              <a:t>Do not distribute without permission.</a:t>
            </a: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304278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2933491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4049616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4144426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79568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3814223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552213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4185952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17</a:t>
            </a:fld>
            <a:endParaRPr lang="en-US" dirty="0"/>
          </a:p>
        </p:txBody>
      </p:sp>
    </p:spTree>
    <p:extLst>
      <p:ext uri="{BB962C8B-B14F-4D97-AF65-F5344CB8AC3E}">
        <p14:creationId xmlns:p14="http://schemas.microsoft.com/office/powerpoint/2010/main" val="2948148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3543573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3975790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800947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669945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3888507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3054034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3951584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3871415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20" name="txt Copyright 2001-2013"/>
          <p:cNvSpPr txBox="1"/>
          <p:nvPr/>
        </p:nvSpPr>
        <p:spPr>
          <a:xfrm>
            <a:off x="5410200" y="6553200"/>
            <a:ext cx="3409950" cy="184666"/>
          </a:xfrm>
          <a:prstGeom prst="rect">
            <a:avLst/>
          </a:prstGeom>
          <a:noFill/>
        </p:spPr>
        <p:txBody>
          <a:bodyPr wrap="square" lIns="0" tIns="0" rIns="0" bIns="0">
            <a:spAutoFit/>
          </a:bodyPr>
          <a:lstStyle/>
          <a:p>
            <a:pPr algn="r">
              <a:spcBef>
                <a:spcPts val="600"/>
              </a:spcBef>
              <a:buClr>
                <a:schemeClr val="tx2"/>
              </a:buClr>
              <a:buFont typeface="Arial" charset="0"/>
              <a:buNone/>
              <a:defRPr/>
            </a:pPr>
            <a:r>
              <a:rPr lang="en-US" sz="600" dirty="0">
                <a:solidFill>
                  <a:schemeClr val="tx1"/>
                </a:solidFill>
                <a:latin typeface="+mn-lt"/>
                <a:cs typeface="Arial" pitchFamily="34" charset="0"/>
              </a:rPr>
              <a:t>© Guidewire Software, Inc. 2001-2014. All rights reserved.</a:t>
            </a:r>
            <a:br>
              <a:rPr lang="en-US" sz="600" dirty="0">
                <a:solidFill>
                  <a:schemeClr val="tx1"/>
                </a:solidFill>
                <a:latin typeface="+mn-lt"/>
                <a:cs typeface="Arial" pitchFamily="34" charset="0"/>
              </a:rPr>
            </a:br>
            <a:r>
              <a:rPr lang="en-US" sz="600" dirty="0">
                <a:solidFill>
                  <a:schemeClr val="tx1"/>
                </a:solidFill>
                <a:latin typeface="+mn-lt"/>
                <a:cs typeface="Arial" pitchFamily="34" charset="0"/>
              </a:rPr>
              <a:t>Do not distribute without permission.</a:t>
            </a:r>
          </a:p>
        </p:txBody>
      </p:sp>
      <p:pic>
        <p:nvPicPr>
          <p:cNvPr id="6" name="pic Logo 2013 small" descr="Guidewire_logo+tagline_white.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6344" y="5998464"/>
            <a:ext cx="1819311" cy="521208"/>
          </a:xfrm>
          <a:prstGeom prst="rect">
            <a:avLst/>
          </a:prstGeom>
        </p:spPr>
      </p:pic>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r>
              <a:rPr lang="en-US"/>
              <a:t>Click to edit Master text styles</a:t>
            </a:r>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17616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0463699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8375149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6586969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5352920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Tree>
    <p:extLst>
      <p:ext uri="{BB962C8B-B14F-4D97-AF65-F5344CB8AC3E}">
        <p14:creationId xmlns:p14="http://schemas.microsoft.com/office/powerpoint/2010/main" val="136664652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3271586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8786661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9706133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848553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1368497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Right Column Subtitle</a:t>
            </a:r>
          </a:p>
        </p:txBody>
      </p:sp>
    </p:spTree>
    <p:extLst>
      <p:ext uri="{BB962C8B-B14F-4D97-AF65-F5344CB8AC3E}">
        <p14:creationId xmlns:p14="http://schemas.microsoft.com/office/powerpoint/2010/main" val="42766751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3728354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6760907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7242557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solidFill>
                  <a:srgbClr val="CC0099"/>
                </a:solidFill>
                <a:latin typeface="+mj-lt"/>
                <a:cs typeface="Arial" pitchFamily="34" charset="0"/>
              </a:rPr>
              <a:t>(Notes only slide)</a:t>
            </a:r>
            <a:endParaRPr lang="en-US" sz="3200" dirty="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solidFill>
                  <a:srgbClr val="CC0099"/>
                </a:solidFill>
                <a:latin typeface="+mj-lt"/>
                <a:cs typeface="Arial" pitchFamily="34" charset="0"/>
              </a:rPr>
              <a:t>(Notes only slide)</a:t>
            </a:r>
            <a:endParaRPr lang="en-US" sz="3200" dirty="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0365302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9713000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5947183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283698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1869692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a:t>Topic 01 (Current topic = black font color)</a:t>
            </a:r>
          </a:p>
          <a:p>
            <a:pPr lvl="0"/>
            <a:r>
              <a:rPr lang="en-US" dirty="0"/>
              <a:t>Topic 02</a:t>
            </a:r>
          </a:p>
          <a:p>
            <a:pPr lvl="0"/>
            <a:r>
              <a:rPr lang="en-US" dirty="0"/>
              <a:t>Topic 03</a:t>
            </a:r>
          </a:p>
          <a:p>
            <a:pPr lvl="0"/>
            <a:r>
              <a:rPr lang="en-US" dirty="0"/>
              <a:t>Topic 04</a:t>
            </a:r>
          </a:p>
          <a:p>
            <a:pPr lvl="0"/>
            <a:endParaRPr lang="en-US" dirty="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962378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799571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4026139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1337675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a:solidFill>
                  <a:schemeClr val="accent1"/>
                </a:solidFill>
              </a:rPr>
              <a:t>This lesson uses the notes section for additional explanation and information.</a:t>
            </a:r>
            <a:r>
              <a:rPr lang="en-US" sz="1600" dirty="0">
                <a:solidFill>
                  <a:schemeClr val="accent1"/>
                </a:solidFill>
              </a:rPr>
              <a:t> </a:t>
            </a:r>
            <a:br>
              <a:rPr lang="en-US" sz="1600" dirty="0">
                <a:solidFill>
                  <a:schemeClr val="accent1"/>
                </a:solidFill>
              </a:rPr>
            </a:br>
            <a:r>
              <a:rPr lang="en-US" sz="1600" b="0" dirty="0">
                <a:solidFill>
                  <a:schemeClr val="accent1"/>
                </a:solidFill>
              </a:rPr>
              <a:t>To view the notes in PowerPoint, select View </a:t>
            </a:r>
            <a:r>
              <a:rPr lang="en-US" sz="1600" b="0" dirty="0">
                <a:solidFill>
                  <a:schemeClr val="accent1"/>
                </a:solidFill>
                <a:sym typeface="Wingdings" pitchFamily="2" charset="2"/>
              </a:rPr>
              <a:t> Normal or </a:t>
            </a:r>
            <a:r>
              <a:rPr lang="en-US" sz="1600" b="0" dirty="0">
                <a:solidFill>
                  <a:schemeClr val="accent1"/>
                </a:solidFill>
              </a:rPr>
              <a:t>View </a:t>
            </a:r>
            <a:r>
              <a:rPr lang="en-US" sz="1600" b="0" dirty="0">
                <a:solidFill>
                  <a:schemeClr val="accent1"/>
                </a:solidFill>
                <a:sym typeface="Wingdings" pitchFamily="2" charset="2"/>
              </a:rPr>
              <a:t> </a:t>
            </a:r>
            <a:r>
              <a:rPr lang="en-US" sz="1600" b="0" dirty="0">
                <a:solidFill>
                  <a:schemeClr val="accent1"/>
                </a:solidFill>
              </a:rPr>
              <a:t>Notes Page. </a:t>
            </a:r>
            <a:br>
              <a:rPr lang="en-US" sz="1600" b="0" dirty="0">
                <a:solidFill>
                  <a:schemeClr val="accent1"/>
                </a:solidFill>
              </a:rPr>
            </a:br>
            <a:r>
              <a:rPr lang="en-US" sz="1600" b="0" dirty="0">
                <a:solidFill>
                  <a:schemeClr val="accent1"/>
                </a:solidFill>
              </a:rPr>
              <a:t>When printing </a:t>
            </a:r>
            <a:r>
              <a:rPr lang="en-US" sz="1600" dirty="0">
                <a:solidFill>
                  <a:schemeClr val="accent1"/>
                </a:solidFill>
              </a:rPr>
              <a:t>notes, select Note Pages and</a:t>
            </a:r>
            <a:r>
              <a:rPr lang="en-US" sz="1600" baseline="0" dirty="0">
                <a:solidFill>
                  <a:schemeClr val="accent1"/>
                </a:solidFill>
              </a:rPr>
              <a:t> </a:t>
            </a:r>
            <a:r>
              <a:rPr lang="en-US" sz="1600" b="0" dirty="0">
                <a:solidFill>
                  <a:schemeClr val="accent1"/>
                </a:solidFill>
              </a:rPr>
              <a:t>Print hidden slides.</a:t>
            </a: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79562209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137734262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Question…?</a:t>
            </a:r>
          </a:p>
          <a:p>
            <a:pPr lvl="0"/>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lvl="0"/>
            <a:endParaRPr lang="en-US" dirty="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Statement.</a:t>
            </a:r>
          </a:p>
          <a:p>
            <a:pPr lvl="0"/>
            <a:r>
              <a:rPr lang="en-US" dirty="0"/>
              <a:t>Statement.</a:t>
            </a:r>
          </a:p>
          <a:p>
            <a:pPr lvl="0"/>
            <a:r>
              <a:rPr lang="en-US" dirty="0"/>
              <a:t>Statement.</a:t>
            </a:r>
          </a:p>
          <a:p>
            <a:pPr lvl="0"/>
            <a:r>
              <a:rPr lang="en-US" dirty="0"/>
              <a:t>Statement.</a:t>
            </a:r>
          </a:p>
        </p:txBody>
      </p:sp>
    </p:spTree>
    <p:extLst>
      <p:ext uri="{BB962C8B-B14F-4D97-AF65-F5344CB8AC3E}">
        <p14:creationId xmlns:p14="http://schemas.microsoft.com/office/powerpoint/2010/main" val="2696677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7038682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Notices</a:t>
            </a:r>
            <a:endParaRPr lang="en-US" sz="3200" dirty="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a:solidFill>
                  <a:schemeClr val="bg1"/>
                </a:solidFill>
              </a:rPr>
              <a:t>Copyright © 2001-2014 Guidewire Software, Inc. All rights reserved.</a:t>
            </a:r>
            <a:br>
              <a:rPr lang="en-US" sz="1600" b="1" dirty="0">
                <a:solidFill>
                  <a:schemeClr val="bg1"/>
                </a:solidFill>
              </a:rPr>
            </a:br>
            <a:endParaRPr lang="en-US" sz="1600" b="1" dirty="0">
              <a:solidFill>
                <a:schemeClr val="bg1"/>
              </a:solidFill>
            </a:endParaRPr>
          </a:p>
          <a:p>
            <a:pPr marL="0" indent="0">
              <a:buFont typeface="Wingdings 3" pitchFamily="18" charset="2"/>
              <a:buNone/>
            </a:pPr>
            <a:r>
              <a:rPr lang="en-US" sz="1400" b="0" dirty="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a:solidFill>
                  <a:schemeClr val="bg1"/>
                </a:solidFill>
              </a:rPr>
              <a:t>DataHub</a:t>
            </a:r>
            <a:r>
              <a:rPr lang="en-US" sz="1400" b="0" dirty="0">
                <a:solidFill>
                  <a:schemeClr val="bg1"/>
                </a:solidFill>
              </a:rPr>
              <a:t>, Guidewire </a:t>
            </a:r>
            <a:r>
              <a:rPr lang="en-US" sz="1400" b="0" dirty="0" err="1">
                <a:solidFill>
                  <a:schemeClr val="bg1"/>
                </a:solidFill>
              </a:rPr>
              <a:t>InfoCenter</a:t>
            </a:r>
            <a:r>
              <a:rPr lang="en-US" sz="1400" b="0" dirty="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a:solidFill>
                  <a:schemeClr val="bg1"/>
                </a:solidFill>
              </a:rPr>
            </a:br>
            <a:endParaRPr lang="en-US" sz="1400" b="0" dirty="0">
              <a:solidFill>
                <a:schemeClr val="bg1"/>
              </a:solidFill>
            </a:endParaRPr>
          </a:p>
          <a:p>
            <a:pPr marL="0" indent="0">
              <a:buFont typeface="Wingdings 3" pitchFamily="18" charset="2"/>
              <a:buNone/>
            </a:pPr>
            <a:r>
              <a:rPr lang="en-US" sz="1400" b="0" dirty="0">
                <a:solidFill>
                  <a:schemeClr val="bg1"/>
                </a:solidFill>
              </a:rPr>
              <a:t>All other trademarks are the property of their respective owners.</a:t>
            </a:r>
          </a:p>
          <a:p>
            <a:pPr marL="0" indent="0">
              <a:buFont typeface="Wingdings 3" pitchFamily="18" charset="2"/>
              <a:buNone/>
            </a:pPr>
            <a:endParaRPr lang="en-US" sz="1600" b="0" dirty="0">
              <a:solidFill>
                <a:schemeClr val="bg1"/>
              </a:solidFill>
            </a:endParaRPr>
          </a:p>
          <a:p>
            <a:pPr marL="0" indent="0">
              <a:buFont typeface="Wingdings 3" pitchFamily="18" charset="2"/>
              <a:buNone/>
            </a:pPr>
            <a:r>
              <a:rPr lang="en-US" sz="1600" b="1" dirty="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a:solidFill>
                <a:schemeClr val="bg1"/>
              </a:solidFill>
            </a:endParaRPr>
          </a:p>
          <a:p>
            <a:pPr marL="0" indent="0">
              <a:buFont typeface="Wingdings 3" pitchFamily="18" charset="2"/>
              <a:buNone/>
            </a:pPr>
            <a:r>
              <a:rPr lang="en-US" sz="1400" b="0" dirty="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a:solidFill>
                  <a:schemeClr val="bg1"/>
                </a:solidFill>
              </a:rPr>
            </a:br>
            <a:endParaRPr lang="en-US" sz="1400" b="0" dirty="0">
              <a:solidFill>
                <a:schemeClr val="bg1"/>
              </a:solidFill>
            </a:endParaRPr>
          </a:p>
          <a:p>
            <a:pPr marL="0" indent="0">
              <a:buFont typeface="Wingdings 3" pitchFamily="18" charset="2"/>
              <a:buNone/>
            </a:pPr>
            <a:r>
              <a:rPr lang="en-US" sz="1400" b="0" dirty="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a:t>Click to edit Left Column Subtitle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448066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3088617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a:t>Click to edit Center Column Subtitle</a:t>
            </a:r>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a:t>Click to edit Right Column Subtitle</a:t>
            </a:r>
          </a:p>
        </p:txBody>
      </p:sp>
    </p:spTree>
    <p:extLst>
      <p:ext uri="{BB962C8B-B14F-4D97-AF65-F5344CB8AC3E}">
        <p14:creationId xmlns:p14="http://schemas.microsoft.com/office/powerpoint/2010/main" val="35811933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547335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824858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3" name="txt Guidewire Copyright"/>
          <p:cNvSpPr txBox="1"/>
          <p:nvPr/>
        </p:nvSpPr>
        <p:spPr>
          <a:xfrm>
            <a:off x="304800" y="6553413"/>
            <a:ext cx="3673988" cy="92333"/>
          </a:xfrm>
          <a:prstGeom prst="rect">
            <a:avLst/>
          </a:prstGeom>
          <a:noFill/>
        </p:spPr>
        <p:txBody>
          <a:bodyPr wrap="square" lIns="0" tIns="0" rIns="0" bIns="0">
            <a:spAutoFit/>
          </a:bodyPr>
          <a:lstStyle/>
          <a:p>
            <a:pPr algn="l">
              <a:spcBef>
                <a:spcPts val="600"/>
              </a:spcBef>
              <a:buClr>
                <a:schemeClr val="tx2"/>
              </a:buClr>
              <a:buFont typeface="Arial" charset="0"/>
              <a:buNone/>
              <a:defRPr/>
            </a:pPr>
            <a:r>
              <a:rPr lang="en-US" sz="600" dirty="0">
                <a:solidFill>
                  <a:srgbClr val="B2B2B2"/>
                </a:solidFill>
                <a:latin typeface="+mn-lt"/>
              </a:rPr>
              <a:t>© Guidewire Software, Inc.  2001-2014. All rights reserved. Do not distribute without permission.</a:t>
            </a:r>
          </a:p>
        </p:txBody>
      </p:sp>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pic>
        <p:nvPicPr>
          <p:cNvPr id="1031" name="pic Logo Text" descr="guidewire.png"/>
          <p:cNvPicPr>
            <a:picLocks noChangeAspect="1"/>
          </p:cNvPicPr>
          <p:nvPr/>
        </p:nvPicPr>
        <p:blipFill>
          <a:blip r:embed="rId42" cstate="print">
            <a:extLst>
              <a:ext uri="{28A0092B-C50C-407E-A947-70E740481C1C}">
                <a14:useLocalDpi xmlns:a14="http://schemas.microsoft.com/office/drawing/2010/main" val="0"/>
              </a:ext>
            </a:extLst>
          </a:blip>
          <a:srcRect/>
          <a:stretch>
            <a:fillRect/>
          </a:stretch>
        </p:blipFill>
        <p:spPr bwMode="auto">
          <a:xfrm>
            <a:off x="7412040" y="6543676"/>
            <a:ext cx="1608137"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 </a:t>
            </a:r>
          </a:p>
          <a:p>
            <a:pPr lvl="1"/>
            <a:r>
              <a:rPr lang="en-US" altLang="en-US" dirty="0"/>
              <a:t>Second level</a:t>
            </a:r>
          </a:p>
          <a:p>
            <a:pPr lvl="2"/>
            <a:r>
              <a:rPr lang="en-US" altLang="en-US" dirty="0"/>
              <a:t>Third level</a:t>
            </a:r>
          </a:p>
          <a:p>
            <a:pPr lvl="3"/>
            <a:r>
              <a:rPr lang="en-US" altLang="en-US" dirty="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fld id="{FABFFE1B-5FD5-480D-9A32-98AB62D1BF82}" type="slidenum">
              <a:rPr lang="en-US" sz="1200">
                <a:solidFill>
                  <a:srgbClr val="B2B2B2"/>
                </a:solidFill>
                <a:latin typeface="Arial" pitchFamily="34" charset="0"/>
                <a:cs typeface="Arial" pitchFamily="34" charset="0"/>
              </a:rPr>
              <a:pPr algn="ctr">
                <a:lnSpc>
                  <a:spcPts val="1800"/>
                </a:lnSpc>
                <a:spcBef>
                  <a:spcPts val="600"/>
                </a:spcBef>
                <a:buFont typeface="Wingdings" pitchFamily="2" charset="2"/>
                <a:buNone/>
                <a:defRPr/>
              </a:pPr>
              <a:t>‹#›</a:t>
            </a:fld>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9AE26D-7EAE-43E2-A665-DEED645A3134}"/>
              </a:ext>
            </a:extLst>
          </p:cNvPr>
          <p:cNvPicPr>
            <a:picLocks noChangeAspect="1"/>
          </p:cNvPicPr>
          <p:nvPr/>
        </p:nvPicPr>
        <p:blipFill>
          <a:blip r:embed="rId3"/>
          <a:stretch>
            <a:fillRect/>
          </a:stretch>
        </p:blipFill>
        <p:spPr>
          <a:xfrm>
            <a:off x="200025" y="880466"/>
            <a:ext cx="8853488" cy="4714481"/>
          </a:xfrm>
          <a:prstGeom prst="rect">
            <a:avLst/>
          </a:prstGeom>
          <a:noFill/>
        </p:spPr>
      </p:pic>
    </p:spTree>
    <p:extLst>
      <p:ext uri="{BB962C8B-B14F-4D97-AF65-F5344CB8AC3E}">
        <p14:creationId xmlns:p14="http://schemas.microsoft.com/office/powerpoint/2010/main" val="252822189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8B98F4-D778-4B4C-BDCE-F254703F97EA}"/>
              </a:ext>
            </a:extLst>
          </p:cNvPr>
          <p:cNvPicPr>
            <a:picLocks noChangeAspect="1"/>
          </p:cNvPicPr>
          <p:nvPr/>
        </p:nvPicPr>
        <p:blipFill>
          <a:blip r:embed="rId3"/>
          <a:stretch>
            <a:fillRect/>
          </a:stretch>
        </p:blipFill>
        <p:spPr>
          <a:xfrm>
            <a:off x="200025" y="858332"/>
            <a:ext cx="8853488" cy="4758749"/>
          </a:xfrm>
          <a:prstGeom prst="rect">
            <a:avLst/>
          </a:prstGeom>
          <a:noFill/>
        </p:spPr>
      </p:pic>
    </p:spTree>
    <p:extLst>
      <p:ext uri="{BB962C8B-B14F-4D97-AF65-F5344CB8AC3E}">
        <p14:creationId xmlns:p14="http://schemas.microsoft.com/office/powerpoint/2010/main" val="73507821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5A780E-0F9F-4290-9E81-F7629581CDD2}"/>
              </a:ext>
            </a:extLst>
          </p:cNvPr>
          <p:cNvPicPr>
            <a:picLocks noChangeAspect="1"/>
          </p:cNvPicPr>
          <p:nvPr/>
        </p:nvPicPr>
        <p:blipFill>
          <a:blip r:embed="rId3"/>
          <a:stretch>
            <a:fillRect/>
          </a:stretch>
        </p:blipFill>
        <p:spPr>
          <a:xfrm>
            <a:off x="200025" y="858332"/>
            <a:ext cx="8853488" cy="4758749"/>
          </a:xfrm>
          <a:prstGeom prst="rect">
            <a:avLst/>
          </a:prstGeom>
          <a:noFill/>
        </p:spPr>
      </p:pic>
    </p:spTree>
    <p:extLst>
      <p:ext uri="{BB962C8B-B14F-4D97-AF65-F5344CB8AC3E}">
        <p14:creationId xmlns:p14="http://schemas.microsoft.com/office/powerpoint/2010/main" val="427035821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9CEFC9-D960-4CF5-AF6D-34DC91F8D273}"/>
              </a:ext>
            </a:extLst>
          </p:cNvPr>
          <p:cNvPicPr>
            <a:picLocks noChangeAspect="1"/>
          </p:cNvPicPr>
          <p:nvPr/>
        </p:nvPicPr>
        <p:blipFill>
          <a:blip r:embed="rId3"/>
          <a:stretch>
            <a:fillRect/>
          </a:stretch>
        </p:blipFill>
        <p:spPr>
          <a:xfrm>
            <a:off x="200025" y="891532"/>
            <a:ext cx="8853488" cy="4692348"/>
          </a:xfrm>
          <a:prstGeom prst="rect">
            <a:avLst/>
          </a:prstGeom>
          <a:noFill/>
        </p:spPr>
      </p:pic>
    </p:spTree>
    <p:extLst>
      <p:ext uri="{BB962C8B-B14F-4D97-AF65-F5344CB8AC3E}">
        <p14:creationId xmlns:p14="http://schemas.microsoft.com/office/powerpoint/2010/main" val="405402730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47C0A0-B907-4C03-88ED-9F839EB27CDE}"/>
              </a:ext>
            </a:extLst>
          </p:cNvPr>
          <p:cNvPicPr>
            <a:picLocks noChangeAspect="1"/>
          </p:cNvPicPr>
          <p:nvPr/>
        </p:nvPicPr>
        <p:blipFill>
          <a:blip r:embed="rId3"/>
          <a:stretch>
            <a:fillRect/>
          </a:stretch>
        </p:blipFill>
        <p:spPr>
          <a:xfrm>
            <a:off x="200025" y="880466"/>
            <a:ext cx="8853488" cy="4714481"/>
          </a:xfrm>
          <a:prstGeom prst="rect">
            <a:avLst/>
          </a:prstGeom>
          <a:noFill/>
        </p:spPr>
      </p:pic>
    </p:spTree>
    <p:extLst>
      <p:ext uri="{BB962C8B-B14F-4D97-AF65-F5344CB8AC3E}">
        <p14:creationId xmlns:p14="http://schemas.microsoft.com/office/powerpoint/2010/main" val="338516131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E3652A-C8F2-4782-B465-7EE1CD7EFDDA}"/>
              </a:ext>
            </a:extLst>
          </p:cNvPr>
          <p:cNvPicPr>
            <a:picLocks noChangeAspect="1"/>
          </p:cNvPicPr>
          <p:nvPr/>
        </p:nvPicPr>
        <p:blipFill>
          <a:blip r:embed="rId3"/>
          <a:stretch>
            <a:fillRect/>
          </a:stretch>
        </p:blipFill>
        <p:spPr>
          <a:xfrm>
            <a:off x="200025" y="869398"/>
            <a:ext cx="8853488" cy="4736616"/>
          </a:xfrm>
          <a:prstGeom prst="rect">
            <a:avLst/>
          </a:prstGeom>
          <a:noFill/>
        </p:spPr>
      </p:pic>
    </p:spTree>
    <p:extLst>
      <p:ext uri="{BB962C8B-B14F-4D97-AF65-F5344CB8AC3E}">
        <p14:creationId xmlns:p14="http://schemas.microsoft.com/office/powerpoint/2010/main" val="52870524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DB9B81-B7A1-48DD-AA2C-2CA29DB68AAF}"/>
              </a:ext>
            </a:extLst>
          </p:cNvPr>
          <p:cNvPicPr>
            <a:picLocks noChangeAspect="1"/>
          </p:cNvPicPr>
          <p:nvPr/>
        </p:nvPicPr>
        <p:blipFill>
          <a:blip r:embed="rId3"/>
          <a:stretch>
            <a:fillRect/>
          </a:stretch>
        </p:blipFill>
        <p:spPr>
          <a:xfrm>
            <a:off x="200025" y="880466"/>
            <a:ext cx="8853488" cy="4714481"/>
          </a:xfrm>
          <a:prstGeom prst="rect">
            <a:avLst/>
          </a:prstGeom>
          <a:noFill/>
        </p:spPr>
      </p:pic>
    </p:spTree>
    <p:extLst>
      <p:ext uri="{BB962C8B-B14F-4D97-AF65-F5344CB8AC3E}">
        <p14:creationId xmlns:p14="http://schemas.microsoft.com/office/powerpoint/2010/main" val="429359944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42E92D-0527-41B2-8D78-DBF2EBEA1E4F}"/>
              </a:ext>
            </a:extLst>
          </p:cNvPr>
          <p:cNvPicPr>
            <a:picLocks noChangeAspect="1"/>
          </p:cNvPicPr>
          <p:nvPr/>
        </p:nvPicPr>
        <p:blipFill>
          <a:blip r:embed="rId3"/>
          <a:stretch>
            <a:fillRect/>
          </a:stretch>
        </p:blipFill>
        <p:spPr>
          <a:xfrm>
            <a:off x="200025" y="880466"/>
            <a:ext cx="8853488" cy="4714481"/>
          </a:xfrm>
          <a:prstGeom prst="rect">
            <a:avLst/>
          </a:prstGeom>
          <a:noFill/>
        </p:spPr>
      </p:pic>
    </p:spTree>
    <p:extLst>
      <p:ext uri="{BB962C8B-B14F-4D97-AF65-F5344CB8AC3E}">
        <p14:creationId xmlns:p14="http://schemas.microsoft.com/office/powerpoint/2010/main" val="3800020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A877A9-3AA9-4485-A5A1-B9CE726A4556}"/>
              </a:ext>
            </a:extLst>
          </p:cNvPr>
          <p:cNvPicPr>
            <a:picLocks noChangeAspect="1"/>
          </p:cNvPicPr>
          <p:nvPr/>
        </p:nvPicPr>
        <p:blipFill>
          <a:blip r:embed="rId3"/>
          <a:stretch>
            <a:fillRect/>
          </a:stretch>
        </p:blipFill>
        <p:spPr>
          <a:xfrm>
            <a:off x="200025" y="869398"/>
            <a:ext cx="8853488" cy="4736616"/>
          </a:xfrm>
          <a:prstGeom prst="rect">
            <a:avLst/>
          </a:prstGeom>
          <a:noFill/>
        </p:spPr>
      </p:pic>
    </p:spTree>
    <p:extLst>
      <p:ext uri="{BB962C8B-B14F-4D97-AF65-F5344CB8AC3E}">
        <p14:creationId xmlns:p14="http://schemas.microsoft.com/office/powerpoint/2010/main" val="14655718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458965-A88A-4B88-833A-401C26E1C01A}"/>
              </a:ext>
            </a:extLst>
          </p:cNvPr>
          <p:cNvPicPr>
            <a:picLocks noChangeAspect="1"/>
          </p:cNvPicPr>
          <p:nvPr/>
        </p:nvPicPr>
        <p:blipFill>
          <a:blip r:embed="rId3"/>
          <a:stretch>
            <a:fillRect/>
          </a:stretch>
        </p:blipFill>
        <p:spPr>
          <a:xfrm>
            <a:off x="200025" y="880466"/>
            <a:ext cx="8853488" cy="4714481"/>
          </a:xfrm>
          <a:prstGeom prst="rect">
            <a:avLst/>
          </a:prstGeom>
          <a:noFill/>
        </p:spPr>
      </p:pic>
    </p:spTree>
    <p:extLst>
      <p:ext uri="{BB962C8B-B14F-4D97-AF65-F5344CB8AC3E}">
        <p14:creationId xmlns:p14="http://schemas.microsoft.com/office/powerpoint/2010/main" val="123150166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AC8370-9C01-47AD-96B2-6FA53E96B3BD}"/>
              </a:ext>
            </a:extLst>
          </p:cNvPr>
          <p:cNvPicPr>
            <a:picLocks noChangeAspect="1"/>
          </p:cNvPicPr>
          <p:nvPr/>
        </p:nvPicPr>
        <p:blipFill>
          <a:blip r:embed="rId3"/>
          <a:stretch>
            <a:fillRect/>
          </a:stretch>
        </p:blipFill>
        <p:spPr>
          <a:xfrm>
            <a:off x="200025" y="880466"/>
            <a:ext cx="8853488" cy="4714481"/>
          </a:xfrm>
          <a:prstGeom prst="rect">
            <a:avLst/>
          </a:prstGeom>
          <a:noFill/>
        </p:spPr>
      </p:pic>
    </p:spTree>
    <p:extLst>
      <p:ext uri="{BB962C8B-B14F-4D97-AF65-F5344CB8AC3E}">
        <p14:creationId xmlns:p14="http://schemas.microsoft.com/office/powerpoint/2010/main" val="300833507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8C0D7EB-D8DD-4913-A25E-374ECDD4CEF8}"/>
              </a:ext>
            </a:extLst>
          </p:cNvPr>
          <p:cNvPicPr>
            <a:picLocks noChangeAspect="1"/>
          </p:cNvPicPr>
          <p:nvPr/>
        </p:nvPicPr>
        <p:blipFill>
          <a:blip r:embed="rId3"/>
          <a:stretch>
            <a:fillRect/>
          </a:stretch>
        </p:blipFill>
        <p:spPr>
          <a:xfrm>
            <a:off x="200025" y="880466"/>
            <a:ext cx="8853488" cy="4714481"/>
          </a:xfrm>
          <a:prstGeom prst="rect">
            <a:avLst/>
          </a:prstGeom>
          <a:noFill/>
        </p:spPr>
      </p:pic>
    </p:spTree>
    <p:extLst>
      <p:ext uri="{BB962C8B-B14F-4D97-AF65-F5344CB8AC3E}">
        <p14:creationId xmlns:p14="http://schemas.microsoft.com/office/powerpoint/2010/main" val="388299495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453175-F64A-4210-808B-A5F2AF90804A}"/>
              </a:ext>
            </a:extLst>
          </p:cNvPr>
          <p:cNvPicPr>
            <a:picLocks noChangeAspect="1"/>
          </p:cNvPicPr>
          <p:nvPr/>
        </p:nvPicPr>
        <p:blipFill>
          <a:blip r:embed="rId3"/>
          <a:stretch>
            <a:fillRect/>
          </a:stretch>
        </p:blipFill>
        <p:spPr>
          <a:xfrm>
            <a:off x="200025" y="869398"/>
            <a:ext cx="8853488" cy="4736616"/>
          </a:xfrm>
          <a:prstGeom prst="rect">
            <a:avLst/>
          </a:prstGeom>
          <a:noFill/>
        </p:spPr>
      </p:pic>
    </p:spTree>
    <p:extLst>
      <p:ext uri="{BB962C8B-B14F-4D97-AF65-F5344CB8AC3E}">
        <p14:creationId xmlns:p14="http://schemas.microsoft.com/office/powerpoint/2010/main" val="342758121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BC8105-A0E2-4429-9BB9-9D5D41ACD6C5}"/>
              </a:ext>
            </a:extLst>
          </p:cNvPr>
          <p:cNvPicPr>
            <a:picLocks noChangeAspect="1"/>
          </p:cNvPicPr>
          <p:nvPr/>
        </p:nvPicPr>
        <p:blipFill>
          <a:blip r:embed="rId3"/>
          <a:stretch>
            <a:fillRect/>
          </a:stretch>
        </p:blipFill>
        <p:spPr>
          <a:xfrm>
            <a:off x="200025" y="858332"/>
            <a:ext cx="8853488" cy="4758749"/>
          </a:xfrm>
          <a:prstGeom prst="rect">
            <a:avLst/>
          </a:prstGeom>
          <a:noFill/>
        </p:spPr>
      </p:pic>
    </p:spTree>
    <p:extLst>
      <p:ext uri="{BB962C8B-B14F-4D97-AF65-F5344CB8AC3E}">
        <p14:creationId xmlns:p14="http://schemas.microsoft.com/office/powerpoint/2010/main" val="269855668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247CAA-D15A-4885-A059-5D68F2289D12}"/>
              </a:ext>
            </a:extLst>
          </p:cNvPr>
          <p:cNvPicPr>
            <a:picLocks noChangeAspect="1"/>
          </p:cNvPicPr>
          <p:nvPr/>
        </p:nvPicPr>
        <p:blipFill>
          <a:blip r:embed="rId3"/>
          <a:stretch>
            <a:fillRect/>
          </a:stretch>
        </p:blipFill>
        <p:spPr>
          <a:xfrm>
            <a:off x="200025" y="880466"/>
            <a:ext cx="8853488" cy="4714481"/>
          </a:xfrm>
          <a:prstGeom prst="rect">
            <a:avLst/>
          </a:prstGeom>
          <a:noFill/>
        </p:spPr>
      </p:pic>
    </p:spTree>
    <p:extLst>
      <p:ext uri="{BB962C8B-B14F-4D97-AF65-F5344CB8AC3E}">
        <p14:creationId xmlns:p14="http://schemas.microsoft.com/office/powerpoint/2010/main" val="413652234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BA9DC2-93C3-4A97-BB77-85D08DBCB181}"/>
              </a:ext>
            </a:extLst>
          </p:cNvPr>
          <p:cNvPicPr>
            <a:picLocks noChangeAspect="1"/>
          </p:cNvPicPr>
          <p:nvPr/>
        </p:nvPicPr>
        <p:blipFill>
          <a:blip r:embed="rId3"/>
          <a:stretch>
            <a:fillRect/>
          </a:stretch>
        </p:blipFill>
        <p:spPr>
          <a:xfrm>
            <a:off x="200025" y="880466"/>
            <a:ext cx="8853488" cy="4714481"/>
          </a:xfrm>
          <a:prstGeom prst="rect">
            <a:avLst/>
          </a:prstGeom>
          <a:noFill/>
        </p:spPr>
      </p:pic>
    </p:spTree>
    <p:extLst>
      <p:ext uri="{BB962C8B-B14F-4D97-AF65-F5344CB8AC3E}">
        <p14:creationId xmlns:p14="http://schemas.microsoft.com/office/powerpoint/2010/main" val="240054086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CF88D9-617A-419E-910C-F1D4A5B2676E}"/>
              </a:ext>
            </a:extLst>
          </p:cNvPr>
          <p:cNvPicPr>
            <a:picLocks noChangeAspect="1"/>
          </p:cNvPicPr>
          <p:nvPr/>
        </p:nvPicPr>
        <p:blipFill>
          <a:blip r:embed="rId3"/>
          <a:stretch>
            <a:fillRect/>
          </a:stretch>
        </p:blipFill>
        <p:spPr>
          <a:xfrm>
            <a:off x="200025" y="880466"/>
            <a:ext cx="8853488" cy="4714481"/>
          </a:xfrm>
          <a:prstGeom prst="rect">
            <a:avLst/>
          </a:prstGeom>
          <a:noFill/>
        </p:spPr>
      </p:pic>
    </p:spTree>
    <p:extLst>
      <p:ext uri="{BB962C8B-B14F-4D97-AF65-F5344CB8AC3E}">
        <p14:creationId xmlns:p14="http://schemas.microsoft.com/office/powerpoint/2010/main" val="1981446771"/>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2176</Words>
  <Application>Microsoft Office PowerPoint</Application>
  <PresentationFormat>On-screen Show (4:3)</PresentationFormat>
  <Paragraphs>102</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Wingdings</vt:lpstr>
      <vt:lpstr>Wingdings 2</vt:lpstr>
      <vt:lpstr>Wingdings 3</vt:lpstr>
      <vt:lpstr>Emerald_Template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Dabas</dc:creator>
  <cp:lastModifiedBy>Praveen Dabas</cp:lastModifiedBy>
  <cp:revision>4</cp:revision>
  <dcterms:created xsi:type="dcterms:W3CDTF">2020-11-07T08:28:41Z</dcterms:created>
  <dcterms:modified xsi:type="dcterms:W3CDTF">2022-02-26T17:16:54Z</dcterms:modified>
</cp:coreProperties>
</file>