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4"/>
  </p:notesMasterIdLst>
  <p:handoutMasterIdLst>
    <p:handoutMasterId r:id="rId25"/>
  </p:handoutMasterIdLst>
  <p:sldIdLst>
    <p:sldId id="270" r:id="rId2"/>
    <p:sldId id="355" r:id="rId3"/>
    <p:sldId id="356" r:id="rId4"/>
    <p:sldId id="357"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ection>
        <p14:section name="Fundamentals" id="{0CA6634F-C6FD-4BBA-B04E-9ED03905FDE5}">
          <p14:sldIdLst>
            <p14:sldId id="270"/>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Lst>
        </p14:section>
        <p14:section name="Create" id="{E8DD4115-BC9D-4393-9B37-177453C2C8DF}">
          <p14:sldIdLst/>
        </p14:section>
        <p14:section name="Reference" id="{38CDB69D-9FB8-4DD3-B822-691A3AED3714}">
          <p14:sldIdLst/>
        </p14:section>
        <p14:section name="Review" id="{CD3E2942-0691-4B15-B842-079311E6BD2A}">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4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3817" autoAdjust="0"/>
  </p:normalViewPr>
  <p:slideViewPr>
    <p:cSldViewPr showGuides="1">
      <p:cViewPr varScale="1">
        <p:scale>
          <a:sx n="80" d="100"/>
          <a:sy n="80" d="100"/>
        </p:scale>
        <p:origin x="1020" y="44"/>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4197568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581759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424844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48012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4342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775159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121294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1089785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959566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416232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772371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000072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95600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723056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262728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45389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25492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56505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71032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777550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100477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endParaRPr lang="en-US" dirty="0"/>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2001-2014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44EEAD-C7CB-4190-88A8-FEEC95074E56}"/>
              </a:ext>
            </a:extLst>
          </p:cNvPr>
          <p:cNvPicPr>
            <a:picLocks noChangeAspect="1"/>
          </p:cNvPicPr>
          <p:nvPr/>
        </p:nvPicPr>
        <p:blipFill>
          <a:blip r:embed="rId3"/>
          <a:stretch>
            <a:fillRect/>
          </a:stretch>
        </p:blipFill>
        <p:spPr>
          <a:xfrm>
            <a:off x="200025" y="869398"/>
            <a:ext cx="8853488" cy="4736616"/>
          </a:xfrm>
          <a:prstGeom prst="rect">
            <a:avLst/>
          </a:prstGeom>
          <a:noFill/>
        </p:spPr>
      </p:pic>
    </p:spTree>
    <p:extLst>
      <p:ext uri="{BB962C8B-B14F-4D97-AF65-F5344CB8AC3E}">
        <p14:creationId xmlns:p14="http://schemas.microsoft.com/office/powerpoint/2010/main" val="5718225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A2EA-E997-4BA6-BF29-43906AE03778}"/>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22311529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D522A0-89B3-4412-8C66-51071D9D1295}"/>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3296068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0998F-F738-43C2-A22A-20A624085C34}"/>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10154194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4C5A2-876B-4C04-8803-FFDAE1369D40}"/>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386309719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FE79D8-8F34-4367-884C-3817FF96F984}"/>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284897505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4A098E-22A6-4EF1-B43F-6BB113EB87BD}"/>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38808508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61A4F-443E-4F4C-9B3D-3929BE6D3D54}"/>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302855651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BFF55C-07CF-48E5-BBB5-791EF6411F53}"/>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308457558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A9C7C2-3809-4E7E-9BFF-BB1C5E6B059C}"/>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30788222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766C9D-EE4F-4B49-B4C2-656E8059A8A6}"/>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20248971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F9F662-526A-46B9-9F7C-78E69FBC0664}"/>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403609153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E3B28C-D7B1-4693-9DB9-22FC02FC3B87}"/>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392122980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B20807-99D9-4A39-B36B-F0642E6C9994}"/>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41948025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048C54-1F6F-4C6F-874A-43413947CD76}"/>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10503713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A269F7-0759-4ADB-8579-F3BF058DD9A5}"/>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1662865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BFF958-5174-4F63-93B8-C3A1B52573EB}"/>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413919612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2BFD34-05C2-4A47-9652-F0382DD56452}"/>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7301314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2D6F5F-C34B-492D-8605-8045683D805A}"/>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24593958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8623C-8B07-4BB6-A5AD-1EA0A8F98281}"/>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36561071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E8784D-2E65-44D6-8F3B-A9B8E741DE3F}"/>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22336822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836855-3B53-4505-8A57-A806A9D83671}"/>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1480065952"/>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2816</Words>
  <Application>Microsoft Office PowerPoint</Application>
  <PresentationFormat>On-screen Show (4:3)</PresentationFormat>
  <Paragraphs>132</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Wingdings</vt:lpstr>
      <vt:lpstr>Wingdings 2</vt:lpstr>
      <vt:lpstr>Wingdings 3</vt:lpstr>
      <vt:lpstr>Emerald_Template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Dabas</dc:creator>
  <cp:lastModifiedBy>Praveen Dabas</cp:lastModifiedBy>
  <cp:revision>3</cp:revision>
  <dcterms:created xsi:type="dcterms:W3CDTF">2020-11-07T03:55:36Z</dcterms:created>
  <dcterms:modified xsi:type="dcterms:W3CDTF">2022-02-26T08:56:35Z</dcterms:modified>
</cp:coreProperties>
</file>