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8"/>
  </p:notesMasterIdLst>
  <p:handoutMasterIdLst>
    <p:handoutMasterId r:id="rId19"/>
  </p:handoutMasterIdLst>
  <p:sldIdLst>
    <p:sldId id="270" r:id="rId2"/>
    <p:sldId id="376" r:id="rId3"/>
    <p:sldId id="377" r:id="rId4"/>
    <p:sldId id="378" r:id="rId5"/>
    <p:sldId id="379" r:id="rId6"/>
    <p:sldId id="380" r:id="rId7"/>
    <p:sldId id="381" r:id="rId8"/>
    <p:sldId id="382" r:id="rId9"/>
    <p:sldId id="383" r:id="rId10"/>
    <p:sldId id="384" r:id="rId11"/>
    <p:sldId id="385" r:id="rId12"/>
    <p:sldId id="386" r:id="rId13"/>
    <p:sldId id="387" r:id="rId14"/>
    <p:sldId id="388" r:id="rId15"/>
    <p:sldId id="389" r:id="rId16"/>
    <p:sldId id="39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BBE88CA-60B1-41F9-9D82-E2AD85DAA7FD}">
          <p14:sldIdLst/>
        </p14:section>
        <p14:section name="Fundamentals" id="{0CA6634F-C6FD-4BBA-B04E-9ED03905FDE5}">
          <p14:sldIdLst>
            <p14:sldId id="270"/>
            <p14:sldId id="376"/>
            <p14:sldId id="377"/>
            <p14:sldId id="378"/>
            <p14:sldId id="379"/>
            <p14:sldId id="380"/>
            <p14:sldId id="381"/>
            <p14:sldId id="382"/>
            <p14:sldId id="383"/>
            <p14:sldId id="384"/>
            <p14:sldId id="385"/>
            <p14:sldId id="386"/>
            <p14:sldId id="387"/>
            <p14:sldId id="388"/>
            <p14:sldId id="389"/>
            <p14:sldId id="390"/>
          </p14:sldIdLst>
        </p14:section>
        <p14:section name="Create" id="{E8DD4115-BC9D-4393-9B37-177453C2C8DF}">
          <p14:sldIdLst/>
        </p14:section>
        <p14:section name="Reference" id="{38CDB69D-9FB8-4DD3-B822-691A3AED3714}">
          <p14:sldIdLst/>
        </p14:section>
        <p14:section name="Review" id="{CD3E2942-0691-4B15-B842-079311E6BD2A}">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eth Luersen"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4A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64" autoAdjust="0"/>
    <p:restoredTop sz="93817" autoAdjust="0"/>
  </p:normalViewPr>
  <p:slideViewPr>
    <p:cSldViewPr showGuides="1">
      <p:cViewPr varScale="1">
        <p:scale>
          <a:sx n="80" d="100"/>
          <a:sy n="80" d="100"/>
        </p:scale>
        <p:origin x="1020" y="44"/>
      </p:cViewPr>
      <p:guideLst>
        <p:guide orient="horz"/>
        <p:guide/>
      </p:guideLst>
    </p:cSldViewPr>
  </p:slideViewPr>
  <p:notesTextViewPr>
    <p:cViewPr>
      <p:scale>
        <a:sx n="150" d="100"/>
        <a:sy n="150" d="100"/>
      </p:scale>
      <p:origin x="0" y="0"/>
    </p:cViewPr>
  </p:notesTextViewPr>
  <p:sorterViewPr>
    <p:cViewPr>
      <p:scale>
        <a:sx n="100" d="100"/>
        <a:sy n="100" d="100"/>
      </p:scale>
      <p:origin x="0" y="0"/>
    </p:cViewPr>
  </p:sorterViewPr>
  <p:notesViewPr>
    <p:cSldViewPr showGuides="1">
      <p:cViewPr varScale="1">
        <p:scale>
          <a:sx n="85" d="100"/>
          <a:sy n="85" d="100"/>
        </p:scale>
        <p:origin x="-37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B0435FB-616F-428E-8B59-652E1B735B94}" type="datetimeFigureOut">
              <a:rPr lang="en-US" smtClean="0"/>
              <a:t>2/26/2022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29F476C-716D-4D92-B0B8-B6A8CF4642D9}" type="slidenum">
              <a:rPr lang="en-US" smtClean="0"/>
              <a:t>‹#›</a:t>
            </a:fld>
            <a:endParaRPr lang="en-US"/>
          </a:p>
        </p:txBody>
      </p:sp>
    </p:spTree>
    <p:extLst>
      <p:ext uri="{BB962C8B-B14F-4D97-AF65-F5344CB8AC3E}">
        <p14:creationId xmlns:p14="http://schemas.microsoft.com/office/powerpoint/2010/main" val="14312022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hidden="1"/>
          <p:cNvSpPr>
            <a:spLocks noGrp="1"/>
          </p:cNvSpPr>
          <p:nvPr>
            <p:ph type="hdr" sz="quarter"/>
          </p:nvPr>
        </p:nvSpPr>
        <p:spPr>
          <a:xfrm>
            <a:off x="-4012" y="1"/>
            <a:ext cx="6862011" cy="228599"/>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US" dirty="0"/>
          </a:p>
        </p:txBody>
      </p:sp>
      <p:sp>
        <p:nvSpPr>
          <p:cNvPr id="6" name="Footer Placeholder 5" hidden="1"/>
          <p:cNvSpPr>
            <a:spLocks noGrp="1"/>
          </p:cNvSpPr>
          <p:nvPr>
            <p:ph type="ftr" sz="quarter" idx="4"/>
          </p:nvPr>
        </p:nvSpPr>
        <p:spPr>
          <a:xfrm>
            <a:off x="76200" y="8799443"/>
            <a:ext cx="3581400" cy="303213"/>
          </a:xfrm>
          <a:prstGeom prst="rect">
            <a:avLst/>
          </a:prstGeom>
        </p:spPr>
        <p:txBody>
          <a:bodyPr vert="horz" lIns="91440" tIns="45720" rIns="91440" bIns="45720" rtlCol="0" anchor="b"/>
          <a:lstStyle>
            <a:lvl1pPr algn="l">
              <a:defRPr sz="800">
                <a:latin typeface="Arial" pitchFamily="34" charset="0"/>
                <a:cs typeface="Arial" pitchFamily="34" charset="0"/>
              </a:defRPr>
            </a:lvl1pPr>
          </a:lstStyle>
          <a:p>
            <a:endParaRPr lang="en-US" dirty="0"/>
          </a:p>
        </p:txBody>
      </p:sp>
      <p:sp>
        <p:nvSpPr>
          <p:cNvPr id="4" name="Slide Image Placeholder 3"/>
          <p:cNvSpPr>
            <a:spLocks noGrp="1" noRot="1" noChangeAspect="1"/>
          </p:cNvSpPr>
          <p:nvPr>
            <p:ph type="sldImg" idx="2"/>
          </p:nvPr>
        </p:nvSpPr>
        <p:spPr>
          <a:xfrm>
            <a:off x="800100" y="304800"/>
            <a:ext cx="5257800" cy="3943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2400" y="4343400"/>
            <a:ext cx="6553200" cy="43434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3884613" y="8775380"/>
            <a:ext cx="2971800" cy="303212"/>
          </a:xfrm>
          <a:prstGeom prst="rect">
            <a:avLst/>
          </a:prstGeom>
        </p:spPr>
        <p:txBody>
          <a:bodyPr vert="horz" lIns="91440" tIns="45720" rIns="91440" bIns="45720" rtlCol="0" anchor="b"/>
          <a:lstStyle>
            <a:lvl1pPr algn="r">
              <a:defRPr sz="800">
                <a:latin typeface="Arial" pitchFamily="34" charset="0"/>
                <a:cs typeface="Arial" pitchFamily="34" charset="0"/>
              </a:defRPr>
            </a:lvl1pPr>
          </a:lstStyle>
          <a:p>
            <a:fld id="{BC59C1E8-2E88-4BF4-A80C-B8AE78323CDF}" type="slidenum">
              <a:rPr lang="en-US" smtClean="0"/>
              <a:pPr/>
              <a:t>‹#›</a:t>
            </a:fld>
            <a:endParaRPr lang="en-US" dirty="0"/>
          </a:p>
        </p:txBody>
      </p:sp>
      <p:sp>
        <p:nvSpPr>
          <p:cNvPr id="8" name="txt_CopyrightFooter"/>
          <p:cNvSpPr/>
          <p:nvPr/>
        </p:nvSpPr>
        <p:spPr>
          <a:xfrm>
            <a:off x="76200" y="8763000"/>
            <a:ext cx="3581400" cy="338554"/>
          </a:xfrm>
          <a:prstGeom prst="rect">
            <a:avLst/>
          </a:prstGeom>
        </p:spPr>
        <p:txBody>
          <a:bodyPr vert="horz" lIns="91440" tIns="45720" rIns="91440" bIns="45720" rtlCol="0" anchor="b"/>
          <a:lstStyle/>
          <a:p>
            <a:pPr lvl="0"/>
            <a:r>
              <a:rPr lang="en-US" sz="800" dirty="0">
                <a:latin typeface="Arial" pitchFamily="34" charset="0"/>
                <a:cs typeface="Arial" pitchFamily="34" charset="0"/>
              </a:rPr>
              <a:t>© Guidewire Software, Inc. 2001-2014. All rights reserved.</a:t>
            </a:r>
            <a:br>
              <a:rPr lang="en-US" sz="800" dirty="0">
                <a:latin typeface="Arial" pitchFamily="34" charset="0"/>
                <a:cs typeface="Arial" pitchFamily="34" charset="0"/>
              </a:rPr>
            </a:br>
            <a:r>
              <a:rPr lang="en-US" sz="800" dirty="0">
                <a:latin typeface="Arial" pitchFamily="34" charset="0"/>
                <a:cs typeface="Arial" pitchFamily="34" charset="0"/>
              </a:rPr>
              <a:t>Do not distribute without permission.</a:t>
            </a:r>
          </a:p>
        </p:txBody>
      </p:sp>
    </p:spTree>
    <p:extLst>
      <p:ext uri="{BB962C8B-B14F-4D97-AF65-F5344CB8AC3E}">
        <p14:creationId xmlns:p14="http://schemas.microsoft.com/office/powerpoint/2010/main" val="2150224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228600" indent="0" algn="l" defTabSz="914400" rtl="0" eaLnBrk="1" latinLnBrk="0" hangingPunct="1">
      <a:defRPr sz="1000" kern="1200">
        <a:solidFill>
          <a:schemeClr val="tx1"/>
        </a:solidFill>
        <a:latin typeface="Arial" pitchFamily="34" charset="0"/>
        <a:ea typeface="+mn-ea"/>
        <a:cs typeface="Arial" pitchFamily="34" charset="0"/>
      </a:defRPr>
    </a:lvl2pPr>
    <a:lvl3pPr marL="457200" indent="0" algn="l" defTabSz="914400" rtl="0" eaLnBrk="1" latinLnBrk="0" hangingPunct="1">
      <a:defRPr sz="1000" kern="1200">
        <a:solidFill>
          <a:schemeClr val="tx1"/>
        </a:solidFill>
        <a:latin typeface="Arial" pitchFamily="34" charset="0"/>
        <a:ea typeface="+mn-ea"/>
        <a:cs typeface="Arial" pitchFamily="34" charset="0"/>
      </a:defRPr>
    </a:lvl3pPr>
    <a:lvl4pPr marL="685800" indent="0" algn="l" defTabSz="914400" rtl="0" eaLnBrk="1" latinLnBrk="0" hangingPunct="1">
      <a:defRPr sz="1000" kern="1200">
        <a:solidFill>
          <a:schemeClr val="tx1"/>
        </a:solidFill>
        <a:latin typeface="Arial" pitchFamily="34" charset="0"/>
        <a:ea typeface="+mn-ea"/>
        <a:cs typeface="Arial" pitchFamily="34" charset="0"/>
      </a:defRPr>
    </a:lvl4pPr>
    <a:lvl5pPr marL="914400" indent="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a:t>
            </a:fld>
            <a:endParaRPr lang="en-US" dirty="0"/>
          </a:p>
        </p:txBody>
      </p:sp>
    </p:spTree>
    <p:extLst>
      <p:ext uri="{BB962C8B-B14F-4D97-AF65-F5344CB8AC3E}">
        <p14:creationId xmlns:p14="http://schemas.microsoft.com/office/powerpoint/2010/main" val="3304278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10</a:t>
            </a:fld>
            <a:endParaRPr lang="en-US" dirty="0"/>
          </a:p>
        </p:txBody>
      </p:sp>
    </p:spTree>
    <p:extLst>
      <p:ext uri="{BB962C8B-B14F-4D97-AF65-F5344CB8AC3E}">
        <p14:creationId xmlns:p14="http://schemas.microsoft.com/office/powerpoint/2010/main" val="3190813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11</a:t>
            </a:fld>
            <a:endParaRPr lang="en-US" dirty="0"/>
          </a:p>
        </p:txBody>
      </p:sp>
    </p:spTree>
    <p:extLst>
      <p:ext uri="{BB962C8B-B14F-4D97-AF65-F5344CB8AC3E}">
        <p14:creationId xmlns:p14="http://schemas.microsoft.com/office/powerpoint/2010/main" val="82419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12</a:t>
            </a:fld>
            <a:endParaRPr lang="en-US" dirty="0"/>
          </a:p>
        </p:txBody>
      </p:sp>
    </p:spTree>
    <p:extLst>
      <p:ext uri="{BB962C8B-B14F-4D97-AF65-F5344CB8AC3E}">
        <p14:creationId xmlns:p14="http://schemas.microsoft.com/office/powerpoint/2010/main" val="4122170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13</a:t>
            </a:fld>
            <a:endParaRPr lang="en-US" dirty="0"/>
          </a:p>
        </p:txBody>
      </p:sp>
    </p:spTree>
    <p:extLst>
      <p:ext uri="{BB962C8B-B14F-4D97-AF65-F5344CB8AC3E}">
        <p14:creationId xmlns:p14="http://schemas.microsoft.com/office/powerpoint/2010/main" val="784888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14</a:t>
            </a:fld>
            <a:endParaRPr lang="en-US" dirty="0"/>
          </a:p>
        </p:txBody>
      </p:sp>
    </p:spTree>
    <p:extLst>
      <p:ext uri="{BB962C8B-B14F-4D97-AF65-F5344CB8AC3E}">
        <p14:creationId xmlns:p14="http://schemas.microsoft.com/office/powerpoint/2010/main" val="23825173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15</a:t>
            </a:fld>
            <a:endParaRPr lang="en-US" dirty="0"/>
          </a:p>
        </p:txBody>
      </p:sp>
    </p:spTree>
    <p:extLst>
      <p:ext uri="{BB962C8B-B14F-4D97-AF65-F5344CB8AC3E}">
        <p14:creationId xmlns:p14="http://schemas.microsoft.com/office/powerpoint/2010/main" val="25939959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16</a:t>
            </a:fld>
            <a:endParaRPr lang="en-US" dirty="0"/>
          </a:p>
        </p:txBody>
      </p:sp>
    </p:spTree>
    <p:extLst>
      <p:ext uri="{BB962C8B-B14F-4D97-AF65-F5344CB8AC3E}">
        <p14:creationId xmlns:p14="http://schemas.microsoft.com/office/powerpoint/2010/main" val="3303353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2</a:t>
            </a:fld>
            <a:endParaRPr lang="en-US" dirty="0"/>
          </a:p>
        </p:txBody>
      </p:sp>
    </p:spTree>
    <p:extLst>
      <p:ext uri="{BB962C8B-B14F-4D97-AF65-F5344CB8AC3E}">
        <p14:creationId xmlns:p14="http://schemas.microsoft.com/office/powerpoint/2010/main" val="4169841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3</a:t>
            </a:fld>
            <a:endParaRPr lang="en-US" dirty="0"/>
          </a:p>
        </p:txBody>
      </p:sp>
    </p:spTree>
    <p:extLst>
      <p:ext uri="{BB962C8B-B14F-4D97-AF65-F5344CB8AC3E}">
        <p14:creationId xmlns:p14="http://schemas.microsoft.com/office/powerpoint/2010/main" val="10100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4</a:t>
            </a:fld>
            <a:endParaRPr lang="en-US" dirty="0"/>
          </a:p>
        </p:txBody>
      </p:sp>
    </p:spTree>
    <p:extLst>
      <p:ext uri="{BB962C8B-B14F-4D97-AF65-F5344CB8AC3E}">
        <p14:creationId xmlns:p14="http://schemas.microsoft.com/office/powerpoint/2010/main" val="571870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5</a:t>
            </a:fld>
            <a:endParaRPr lang="en-US" dirty="0"/>
          </a:p>
        </p:txBody>
      </p:sp>
    </p:spTree>
    <p:extLst>
      <p:ext uri="{BB962C8B-B14F-4D97-AF65-F5344CB8AC3E}">
        <p14:creationId xmlns:p14="http://schemas.microsoft.com/office/powerpoint/2010/main" val="369726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6</a:t>
            </a:fld>
            <a:endParaRPr lang="en-US" dirty="0"/>
          </a:p>
        </p:txBody>
      </p:sp>
    </p:spTree>
    <p:extLst>
      <p:ext uri="{BB962C8B-B14F-4D97-AF65-F5344CB8AC3E}">
        <p14:creationId xmlns:p14="http://schemas.microsoft.com/office/powerpoint/2010/main" val="2324907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7</a:t>
            </a:fld>
            <a:endParaRPr lang="en-US" dirty="0"/>
          </a:p>
        </p:txBody>
      </p:sp>
    </p:spTree>
    <p:extLst>
      <p:ext uri="{BB962C8B-B14F-4D97-AF65-F5344CB8AC3E}">
        <p14:creationId xmlns:p14="http://schemas.microsoft.com/office/powerpoint/2010/main" val="3516204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8</a:t>
            </a:fld>
            <a:endParaRPr lang="en-US" dirty="0"/>
          </a:p>
        </p:txBody>
      </p:sp>
    </p:spTree>
    <p:extLst>
      <p:ext uri="{BB962C8B-B14F-4D97-AF65-F5344CB8AC3E}">
        <p14:creationId xmlns:p14="http://schemas.microsoft.com/office/powerpoint/2010/main" val="346981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Container widgets hold other widgets. Each one can be defined  either in its own file or as a child container within some other PCF element file.</a:t>
            </a:r>
            <a:endParaRPr lang="en-US" dirty="0">
              <a:solidFill>
                <a:schemeClr val="bg1"/>
              </a:solidFill>
            </a:endParaRPr>
          </a:p>
          <a:p>
            <a:endParaRPr lang="en-US" dirty="0"/>
          </a:p>
          <a:p>
            <a:r>
              <a:rPr lang="en-US" dirty="0"/>
              <a:t>Both Widget and Location are conceptual representations</a:t>
            </a:r>
            <a:r>
              <a:rPr lang="en-US" baseline="0" dirty="0"/>
              <a:t> in this diagram.  There are no &lt;Widget /&gt; or &lt;Location /&gt; elements.  Similarly, both Atomic Widget and Container Widget are conceptual representations. There are no &lt;Atomic Widget /&gt; or &lt;Container Widget /&gt; elements.</a:t>
            </a:r>
            <a:endParaRPr lang="en-US" dirty="0"/>
          </a:p>
          <a:p>
            <a:endParaRPr lang="en-US" dirty="0"/>
          </a:p>
          <a:p>
            <a:r>
              <a:rPr lang="en-US" dirty="0"/>
              <a:t>The PCF object model is container-based. Each screen element is modeled as an object, which may contain other objects. The hierarchical structure simplifies the task of locating and modifying visual elements. Furthermore, each element can be declared as an independent and therefore reusable element.</a:t>
            </a:r>
          </a:p>
          <a:p>
            <a:pPr eaLnBrk="1" hangingPunct="1"/>
            <a:endParaRPr lang="en-US" dirty="0"/>
          </a:p>
          <a:p>
            <a:endParaRPr lang="en-US" dirty="0"/>
          </a:p>
        </p:txBody>
      </p:sp>
      <p:sp>
        <p:nvSpPr>
          <p:cNvPr id="4" name="Slide Number Placeholder 3"/>
          <p:cNvSpPr>
            <a:spLocks noGrp="1"/>
          </p:cNvSpPr>
          <p:nvPr>
            <p:ph type="sldNum" sz="quarter" idx="10"/>
          </p:nvPr>
        </p:nvSpPr>
        <p:spPr/>
        <p:txBody>
          <a:bodyPr/>
          <a:lstStyle/>
          <a:p>
            <a:fld id="{BC59C1E8-2E88-4BF4-A80C-B8AE78323CDF}" type="slidenum">
              <a:rPr lang="en-US" smtClean="0"/>
              <a:pPr/>
              <a:t>9</a:t>
            </a:fld>
            <a:endParaRPr lang="en-US" dirty="0"/>
          </a:p>
        </p:txBody>
      </p:sp>
    </p:spTree>
    <p:extLst>
      <p:ext uri="{BB962C8B-B14F-4D97-AF65-F5344CB8AC3E}">
        <p14:creationId xmlns:p14="http://schemas.microsoft.com/office/powerpoint/2010/main" val="59936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Layout">
    <p:spTree>
      <p:nvGrpSpPr>
        <p:cNvPr id="1" name=""/>
        <p:cNvGrpSpPr/>
        <p:nvPr/>
      </p:nvGrpSpPr>
      <p:grpSpPr>
        <a:xfrm>
          <a:off x="0" y="0"/>
          <a:ext cx="0" cy="0"/>
          <a:chOff x="0" y="0"/>
          <a:chExt cx="0" cy="0"/>
        </a:xfrm>
      </p:grpSpPr>
      <p:sp>
        <p:nvSpPr>
          <p:cNvPr id="19" name="rec Background Gradient"/>
          <p:cNvSpPr/>
          <p:nvPr/>
        </p:nvSpPr>
        <p:spPr bwMode="auto">
          <a:xfrm>
            <a:off x="81938" y="0"/>
            <a:ext cx="9089231" cy="6858000"/>
          </a:xfrm>
          <a:prstGeom prst="rect">
            <a:avLst/>
          </a:prstGeom>
          <a:gradFill flip="none" rotWithShape="1">
            <a:gsLst>
              <a:gs pos="1000">
                <a:srgbClr val="04628C"/>
              </a:gs>
              <a:gs pos="99000">
                <a:srgbClr val="07A6ED"/>
              </a:gs>
            </a:gsLst>
            <a:lin ang="8100000" scaled="1"/>
            <a:tileRect/>
          </a:gradFill>
          <a:ln w="3175"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noAutofit/>
          </a:bodyPr>
          <a:lstStyle/>
          <a:p>
            <a:pPr marL="109538" marR="0" indent="-109538" algn="ctr" defTabSz="914400" rtl="0" eaLnBrk="1" fontAlgn="base" latinLnBrk="0" hangingPunct="1">
              <a:lnSpc>
                <a:spcPct val="100000"/>
              </a:lnSpc>
              <a:spcBef>
                <a:spcPct val="50000"/>
              </a:spcBef>
              <a:spcAft>
                <a:spcPct val="0"/>
              </a:spcAft>
              <a:buClr>
                <a:schemeClr val="tx2"/>
              </a:buClr>
              <a:buSzTx/>
              <a:buFont typeface="Arial" charset="0"/>
              <a:buNone/>
              <a:tabLst/>
            </a:pPr>
            <a:endParaRPr kumimoji="0" lang="en-US" sz="1600" b="0" i="0" u="none" strike="noStrike" cap="none" normalizeH="0" baseline="0" dirty="0">
              <a:ln>
                <a:noFill/>
              </a:ln>
              <a:solidFill>
                <a:srgbClr val="333333"/>
              </a:solidFill>
              <a:effectLst/>
              <a:latin typeface="+mj-lt"/>
            </a:endParaRPr>
          </a:p>
        </p:txBody>
      </p:sp>
      <p:grpSp>
        <p:nvGrpSpPr>
          <p:cNvPr id="2" name="rec GW Sidebar"/>
          <p:cNvGrpSpPr/>
          <p:nvPr/>
        </p:nvGrpSpPr>
        <p:grpSpPr>
          <a:xfrm>
            <a:off x="0" y="0"/>
            <a:ext cx="109538" cy="6858000"/>
            <a:chOff x="0" y="0"/>
            <a:chExt cx="109538" cy="6858000"/>
          </a:xfrm>
        </p:grpSpPr>
        <p:sp>
          <p:nvSpPr>
            <p:cNvPr id="22"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4"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5"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6"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7"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8"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7" name="txt Lesson Subtitle"/>
          <p:cNvSpPr>
            <a:spLocks noGrp="1"/>
          </p:cNvSpPr>
          <p:nvPr>
            <p:ph type="body" sz="quarter" idx="10"/>
          </p:nvPr>
        </p:nvSpPr>
        <p:spPr>
          <a:xfrm>
            <a:off x="5718125" y="5946570"/>
            <a:ext cx="3089327" cy="273255"/>
          </a:xfrm>
        </p:spPr>
        <p:txBody>
          <a:bodyPr/>
          <a:lstStyle>
            <a:lvl1pPr algn="r">
              <a:buNone/>
              <a:defRPr sz="1600">
                <a:solidFill>
                  <a:schemeClr val="tx1"/>
                </a:solidFill>
                <a:latin typeface="Arial" pitchFamily="34" charset="0"/>
                <a:cs typeface="Arial" pitchFamily="34" charset="0"/>
              </a:defRPr>
            </a:lvl1pPr>
          </a:lstStyle>
          <a:p>
            <a:pPr lvl="0"/>
            <a:endParaRPr lang="en-US" dirty="0"/>
          </a:p>
        </p:txBody>
      </p:sp>
      <p:sp>
        <p:nvSpPr>
          <p:cNvPr id="33794" name="txt Lesson Title"/>
          <p:cNvSpPr>
            <a:spLocks noGrp="1" noChangeArrowheads="1"/>
          </p:cNvSpPr>
          <p:nvPr>
            <p:ph type="ctrTitle"/>
          </p:nvPr>
        </p:nvSpPr>
        <p:spPr>
          <a:xfrm>
            <a:off x="458788" y="2957371"/>
            <a:ext cx="8348662" cy="700229"/>
          </a:xfrm>
        </p:spPr>
        <p:txBody>
          <a:bodyPr anchor="t"/>
          <a:lstStyle>
            <a:lvl1pPr algn="r">
              <a:lnSpc>
                <a:spcPct val="100000"/>
              </a:lnSpc>
              <a:spcAft>
                <a:spcPct val="20000"/>
              </a:spcAft>
              <a:defRPr sz="3600" b="1">
                <a:solidFill>
                  <a:schemeClr val="tx1"/>
                </a:solidFill>
                <a:latin typeface="Arial" pitchFamily="34" charset="0"/>
                <a:cs typeface="Arial" pitchFamily="34" charset="0"/>
              </a:defRPr>
            </a:lvl1pPr>
          </a:lstStyle>
          <a:p>
            <a:r>
              <a:rPr lang="en-US" altLang="en-US"/>
              <a:t>Click to edit Master title style</a:t>
            </a:r>
            <a:endParaRPr lang="en-US" altLang="en-US" dirty="0"/>
          </a:p>
        </p:txBody>
      </p:sp>
    </p:spTree>
    <p:extLst>
      <p:ext uri="{BB962C8B-B14F-4D97-AF65-F5344CB8AC3E}">
        <p14:creationId xmlns:p14="http://schemas.microsoft.com/office/powerpoint/2010/main" val="26252881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Top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Calibri"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61761630"/>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0463699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Top Middle Bottom">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5" name="txt Top Content"/>
          <p:cNvSpPr>
            <a:spLocks noGrp="1"/>
          </p:cNvSpPr>
          <p:nvPr>
            <p:ph type="body" sz="quarter" idx="10"/>
          </p:nvPr>
        </p:nvSpPr>
        <p:spPr>
          <a:xfrm>
            <a:off x="521208" y="914400"/>
            <a:ext cx="8321040" cy="1828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xt Middle Content"/>
          <p:cNvSpPr>
            <a:spLocks noGrp="1"/>
          </p:cNvSpPr>
          <p:nvPr>
            <p:ph idx="11"/>
          </p:nvPr>
        </p:nvSpPr>
        <p:spPr>
          <a:xfrm>
            <a:off x="520700" y="27432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Bottom Content"/>
          <p:cNvSpPr>
            <a:spLocks noGrp="1"/>
          </p:cNvSpPr>
          <p:nvPr>
            <p:ph idx="1"/>
          </p:nvPr>
        </p:nvSpPr>
        <p:spPr>
          <a:xfrm>
            <a:off x="519113" y="45720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68375149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Top Content"/>
          <p:cNvSpPr>
            <a:spLocks noGrp="1"/>
          </p:cNvSpPr>
          <p:nvPr>
            <p:ph idx="1"/>
          </p:nvPr>
        </p:nvSpPr>
        <p:spPr>
          <a:xfrm>
            <a:off x="519113" y="914400"/>
            <a:ext cx="831850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16586969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ef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1"/>
            <a:ext cx="2651760" cy="54752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53529206"/>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Tree>
    <p:extLst>
      <p:ext uri="{BB962C8B-B14F-4D97-AF65-F5344CB8AC3E}">
        <p14:creationId xmlns:p14="http://schemas.microsoft.com/office/powerpoint/2010/main" val="136664652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401"/>
            <a:ext cx="4083050" cy="5475289"/>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3271586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f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4878666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f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1" y="914399"/>
            <a:ext cx="5532120" cy="54864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59706133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4722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a:solidFill>
                  <a:srgbClr val="04628C"/>
                </a:solidFill>
                <a:latin typeface="+mj-lt"/>
                <a:cs typeface="Arial" pitchFamily="34" charset="0"/>
              </a:defRPr>
            </a:lvl1pPr>
          </a:lstStyle>
          <a:p>
            <a:r>
              <a:rPr lang="en-US"/>
              <a:t>Click to edit Master title style</a:t>
            </a:r>
            <a:endParaRPr lang="en-US" dirty="0"/>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4848553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Right Small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1"/>
            <a:ext cx="265176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1368497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Right Small Column SubTitle">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xt Right Col SubTitle"/>
          <p:cNvSpPr>
            <a:spLocks noGrp="1" noChangeArrowheads="1"/>
          </p:cNvSpPr>
          <p:nvPr>
            <p:ph type="subTitle" idx="11" hasCustomPrompt="1"/>
          </p:nvPr>
        </p:nvSpPr>
        <p:spPr>
          <a:xfrm>
            <a:off x="6172200"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Right Column Subtitle</a:t>
            </a:r>
          </a:p>
        </p:txBody>
      </p:sp>
    </p:spTree>
    <p:extLst>
      <p:ext uri="{BB962C8B-B14F-4D97-AF65-F5344CB8AC3E}">
        <p14:creationId xmlns:p14="http://schemas.microsoft.com/office/powerpoint/2010/main" val="42766751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ight Half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4754563" y="914401"/>
            <a:ext cx="4083050" cy="54752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37283543"/>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Right Half Column SubTitle">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Righ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67609076"/>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ight Big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3305175" y="914400"/>
            <a:ext cx="553212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72425577"/>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otes Only">
    <p:spTree>
      <p:nvGrpSpPr>
        <p:cNvPr id="1" name=""/>
        <p:cNvGrpSpPr/>
        <p:nvPr/>
      </p:nvGrpSpPr>
      <p:grpSpPr>
        <a:xfrm>
          <a:off x="0" y="0"/>
          <a:ext cx="0" cy="0"/>
          <a:chOff x="0" y="0"/>
          <a:chExt cx="0" cy="0"/>
        </a:xfrm>
      </p:grpSpPr>
      <p:sp>
        <p:nvSpPr>
          <p:cNvPr id="4" name="txt Title Fixed NotesOnly"/>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
        <p:nvSpPr>
          <p:cNvPr id="3" name="txt Title Fixed NotesOnly"/>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solidFill>
                  <a:srgbClr val="CC0099"/>
                </a:solidFill>
                <a:latin typeface="+mj-lt"/>
                <a:cs typeface="Arial" pitchFamily="34" charset="0"/>
              </a:rPr>
              <a:t>(Notes only slide)</a:t>
            </a:r>
            <a:endParaRPr lang="en-US" sz="3200" dirty="0">
              <a:latin typeface="+mj-lt"/>
              <a:cs typeface="Arial" pitchFamily="34" charset="0"/>
            </a:endParaRPr>
          </a:p>
        </p:txBody>
      </p:sp>
    </p:spTree>
    <p:extLst>
      <p:ext uri="{BB962C8B-B14F-4D97-AF65-F5344CB8AC3E}">
        <p14:creationId xmlns:p14="http://schemas.microsoft.com/office/powerpoint/2010/main" val="3199647868"/>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ef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36576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03653025"/>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ef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9144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9713000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ef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3657600"/>
            <a:ext cx="2651760" cy="2743200"/>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059471830"/>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ef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2743200"/>
            <a:ext cx="2651760" cy="36576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283698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18872"/>
            <a:ext cx="832104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5" name="txt SubTitle"/>
          <p:cNvSpPr>
            <a:spLocks noGrp="1"/>
          </p:cNvSpPr>
          <p:nvPr>
            <p:ph type="body" sz="quarter" idx="10"/>
          </p:nvPr>
        </p:nvSpPr>
        <p:spPr>
          <a:xfrm>
            <a:off x="493776" y="486102"/>
            <a:ext cx="8321040" cy="381000"/>
          </a:xfrm>
        </p:spPr>
        <p:txBody>
          <a:bodyPr/>
          <a:lstStyle>
            <a:lvl1pPr marL="0" indent="0">
              <a:buNone/>
              <a:defRPr lang="en-US" sz="2800" b="1" dirty="0">
                <a:solidFill>
                  <a:srgbClr val="04628C"/>
                </a:solidFill>
                <a:latin typeface="+mj-lt"/>
                <a:ea typeface="Arial" pitchFamily="34" charset="0"/>
                <a:cs typeface="Arial" pitchFamily="34" charset="0"/>
              </a:defRPr>
            </a:lvl1pPr>
          </a:lstStyle>
          <a:p>
            <a:pPr lvl="0"/>
            <a:r>
              <a:rPr lang="en-US"/>
              <a:t>Click to edit Master text styles</a:t>
            </a:r>
          </a:p>
        </p:txBody>
      </p:sp>
      <p:sp>
        <p:nvSpPr>
          <p:cNvPr id="3" name="txt Content"/>
          <p:cNvSpPr>
            <a:spLocks noGrp="1"/>
          </p:cNvSpPr>
          <p:nvPr>
            <p:ph idx="1"/>
          </p:nvPr>
        </p:nvSpPr>
        <p:spPr>
          <a:xfrm>
            <a:off x="521208" y="914400"/>
            <a:ext cx="8321040" cy="5486400"/>
          </a:xfrm>
        </p:spPr>
        <p:txBody>
          <a:bodyPr/>
          <a:lstStyle>
            <a:lvl1pPr>
              <a:buClr>
                <a:srgbClr val="04628C"/>
              </a:buClr>
              <a:buSzPct val="90000"/>
              <a:buFont typeface="Arial" pitchFamily="34" charset="0"/>
              <a:buChar char="•"/>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71869692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6062170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Lesson Outline">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3" name="txt Topic Content"/>
          <p:cNvSpPr>
            <a:spLocks noGrp="1"/>
          </p:cNvSpPr>
          <p:nvPr>
            <p:ph idx="1" hasCustomPrompt="1"/>
          </p:nvPr>
        </p:nvSpPr>
        <p:spPr>
          <a:xfrm>
            <a:off x="519113" y="914400"/>
            <a:ext cx="8318500" cy="5486400"/>
          </a:xfrm>
        </p:spPr>
        <p:txBody>
          <a:bodyPr/>
          <a:lstStyle>
            <a:lvl1pPr marL="285750" indent="-285750" algn="l" rtl="0" eaLnBrk="0" fontAlgn="base" hangingPunct="0">
              <a:lnSpc>
                <a:spcPct val="150000"/>
              </a:lnSpc>
              <a:spcBef>
                <a:spcPct val="40000"/>
              </a:spcBef>
              <a:spcAft>
                <a:spcPct val="0"/>
              </a:spcAft>
              <a:buClr>
                <a:srgbClr val="04628C"/>
              </a:buClr>
              <a:buSzPct val="90000"/>
              <a:buFont typeface="Arial" charset="0"/>
              <a:buChar char="•"/>
              <a:defRPr lang="en-US" sz="2800" baseline="0" dirty="0" smtClean="0">
                <a:solidFill>
                  <a:srgbClr val="C0C0C0"/>
                </a:solidFill>
                <a:latin typeface="+mn-lt"/>
                <a:ea typeface="Calibri" pitchFamily="34" charset="0"/>
                <a:cs typeface="Calibri" pitchFamily="34" charset="0"/>
              </a:defRPr>
            </a:lvl1pPr>
            <a:lvl2pPr marL="400050" indent="0">
              <a:buClr>
                <a:srgbClr val="04628C"/>
              </a:buClr>
              <a:buFontTx/>
              <a:buNone/>
              <a:defRPr/>
            </a:lvl2pPr>
            <a:lvl3pPr marL="742950" indent="0">
              <a:buClr>
                <a:srgbClr val="04628C"/>
              </a:buClr>
              <a:buFontTx/>
              <a:buNone/>
              <a:defRPr/>
            </a:lvl3pPr>
            <a:lvl4pPr marL="1084263" indent="0">
              <a:buClr>
                <a:srgbClr val="04628C"/>
              </a:buClr>
              <a:buFontTx/>
              <a:buNone/>
              <a:defRPr/>
            </a:lvl4pPr>
            <a:lvl5pPr>
              <a:buClr>
                <a:srgbClr val="04628C"/>
              </a:buClr>
              <a:buFont typeface="Calibri" pitchFamily="34" charset="0"/>
              <a:buChar char="-"/>
              <a:defRPr/>
            </a:lvl5pPr>
          </a:lstStyle>
          <a:p>
            <a:pPr lvl="0"/>
            <a:r>
              <a:rPr lang="en-US" dirty="0"/>
              <a:t>Topic 01 (Current topic = black font color)</a:t>
            </a:r>
          </a:p>
          <a:p>
            <a:pPr lvl="0"/>
            <a:r>
              <a:rPr lang="en-US" dirty="0"/>
              <a:t>Topic 02</a:t>
            </a:r>
          </a:p>
          <a:p>
            <a:pPr lvl="0"/>
            <a:r>
              <a:rPr lang="en-US" dirty="0"/>
              <a:t>Topic 03</a:t>
            </a:r>
          </a:p>
          <a:p>
            <a:pPr lvl="0"/>
            <a:r>
              <a:rPr lang="en-US" dirty="0"/>
              <a:t>Topic 04</a:t>
            </a:r>
          </a:p>
          <a:p>
            <a:pPr lvl="0"/>
            <a:endParaRPr lang="en-US" dirty="0"/>
          </a:p>
        </p:txBody>
      </p:sp>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
        <p:nvSpPr>
          <p:cNvPr id="6"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outline</a:t>
            </a:r>
          </a:p>
        </p:txBody>
      </p:sp>
    </p:spTree>
    <p:extLst>
      <p:ext uri="{BB962C8B-B14F-4D97-AF65-F5344CB8AC3E}">
        <p14:creationId xmlns:p14="http://schemas.microsoft.com/office/powerpoint/2010/main" val="137056663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Right Small Column + Bottom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45720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409623783"/>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Right Small Column + Bottom">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4" name="txt Right Col Content"/>
          <p:cNvSpPr>
            <a:spLocks noGrp="1"/>
          </p:cNvSpPr>
          <p:nvPr>
            <p:ph sz="half" idx="2"/>
          </p:nvPr>
        </p:nvSpPr>
        <p:spPr>
          <a:xfrm>
            <a:off x="6172200" y="9144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t Bottom Content"/>
          <p:cNvSpPr>
            <a:spLocks noGrp="1"/>
          </p:cNvSpPr>
          <p:nvPr>
            <p:ph idx="10"/>
          </p:nvPr>
        </p:nvSpPr>
        <p:spPr>
          <a:xfrm>
            <a:off x="521208" y="36576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97995710"/>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ight Small Column + Top">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3657600"/>
            <a:ext cx="2651760" cy="27432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840261398"/>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ight Small Column + Top 3rd">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defRPr>
            </a:lvl1pPr>
          </a:lstStyle>
          <a:p>
            <a:r>
              <a:rPr lang="en-US"/>
              <a:t>Click to edit Master title style</a:t>
            </a:r>
            <a:endParaRPr lang="en-US" dirty="0"/>
          </a:p>
        </p:txBody>
      </p:sp>
      <p:sp>
        <p:nvSpPr>
          <p:cNvPr id="4" name="txt Right Col Content"/>
          <p:cNvSpPr>
            <a:spLocks noGrp="1"/>
          </p:cNvSpPr>
          <p:nvPr>
            <p:ph sz="half" idx="2"/>
          </p:nvPr>
        </p:nvSpPr>
        <p:spPr>
          <a:xfrm>
            <a:off x="6172200" y="2743200"/>
            <a:ext cx="2651760" cy="36576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x Top Content"/>
          <p:cNvSpPr>
            <a:spLocks noGrp="1"/>
          </p:cNvSpPr>
          <p:nvPr>
            <p:ph idx="10"/>
          </p:nvPr>
        </p:nvSpPr>
        <p:spPr>
          <a:xfrm>
            <a:off x="521208" y="914400"/>
            <a:ext cx="8321040" cy="18288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13376759"/>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Lesson Objectives">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a:t>
            </a:r>
          </a:p>
        </p:txBody>
      </p:sp>
      <p:sp>
        <p:nvSpPr>
          <p:cNvPr id="5" name="txt Print Instructions Fixed"/>
          <p:cNvSpPr>
            <a:spLocks noChangeArrowheads="1"/>
          </p:cNvSpPr>
          <p:nvPr/>
        </p:nvSpPr>
        <p:spPr bwMode="auto">
          <a:xfrm>
            <a:off x="533400" y="5791200"/>
            <a:ext cx="8305800" cy="997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spAutoFit/>
          </a:bodyPr>
          <a:lstStyle/>
          <a:p>
            <a:pPr marL="0" lvl="1" indent="0">
              <a:spcBef>
                <a:spcPct val="20000"/>
              </a:spcBef>
              <a:buSzPct val="90000"/>
              <a:buFont typeface="Wingdings 2" pitchFamily="18" charset="2"/>
              <a:buNone/>
            </a:pPr>
            <a:r>
              <a:rPr lang="en-US" sz="1600" b="0" dirty="0">
                <a:solidFill>
                  <a:schemeClr val="accent1"/>
                </a:solidFill>
              </a:rPr>
              <a:t>This lesson uses the notes section for additional explanation and information.</a:t>
            </a:r>
            <a:r>
              <a:rPr lang="en-US" sz="1600" dirty="0">
                <a:solidFill>
                  <a:schemeClr val="accent1"/>
                </a:solidFill>
              </a:rPr>
              <a:t> </a:t>
            </a:r>
            <a:br>
              <a:rPr lang="en-US" sz="1600" dirty="0">
                <a:solidFill>
                  <a:schemeClr val="accent1"/>
                </a:solidFill>
              </a:rPr>
            </a:br>
            <a:r>
              <a:rPr lang="en-US" sz="1600" b="0" dirty="0">
                <a:solidFill>
                  <a:schemeClr val="accent1"/>
                </a:solidFill>
              </a:rPr>
              <a:t>To view the notes in PowerPoint, select View </a:t>
            </a:r>
            <a:r>
              <a:rPr lang="en-US" sz="1600" b="0" dirty="0">
                <a:solidFill>
                  <a:schemeClr val="accent1"/>
                </a:solidFill>
                <a:sym typeface="Wingdings" pitchFamily="2" charset="2"/>
              </a:rPr>
              <a:t> Normal or </a:t>
            </a:r>
            <a:r>
              <a:rPr lang="en-US" sz="1600" b="0" dirty="0">
                <a:solidFill>
                  <a:schemeClr val="accent1"/>
                </a:solidFill>
              </a:rPr>
              <a:t>View </a:t>
            </a:r>
            <a:r>
              <a:rPr lang="en-US" sz="1600" b="0" dirty="0">
                <a:solidFill>
                  <a:schemeClr val="accent1"/>
                </a:solidFill>
                <a:sym typeface="Wingdings" pitchFamily="2" charset="2"/>
              </a:rPr>
              <a:t> </a:t>
            </a:r>
            <a:r>
              <a:rPr lang="en-US" sz="1600" b="0" dirty="0">
                <a:solidFill>
                  <a:schemeClr val="accent1"/>
                </a:solidFill>
              </a:rPr>
              <a:t>Notes Page. </a:t>
            </a:r>
            <a:br>
              <a:rPr lang="en-US" sz="1600" b="0" dirty="0">
                <a:solidFill>
                  <a:schemeClr val="accent1"/>
                </a:solidFill>
              </a:rPr>
            </a:br>
            <a:r>
              <a:rPr lang="en-US" sz="1600" b="0" dirty="0">
                <a:solidFill>
                  <a:schemeClr val="accent1"/>
                </a:solidFill>
              </a:rPr>
              <a:t>When printing </a:t>
            </a:r>
            <a:r>
              <a:rPr lang="en-US" sz="1600" dirty="0">
                <a:solidFill>
                  <a:schemeClr val="accent1"/>
                </a:solidFill>
              </a:rPr>
              <a:t>notes, select Note Pages and</a:t>
            </a:r>
            <a:r>
              <a:rPr lang="en-US" sz="1600" baseline="0" dirty="0">
                <a:solidFill>
                  <a:schemeClr val="accent1"/>
                </a:solidFill>
              </a:rPr>
              <a:t> </a:t>
            </a:r>
            <a:r>
              <a:rPr lang="en-US" sz="1600" b="0" dirty="0">
                <a:solidFill>
                  <a:schemeClr val="accent1"/>
                </a:solidFill>
              </a:rPr>
              <a:t>Print hidden slides.</a:t>
            </a:r>
          </a:p>
          <a:p>
            <a:pPr lvl="1" algn="l">
              <a:spcBef>
                <a:spcPct val="20000"/>
              </a:spcBef>
              <a:buSzPct val="90000"/>
              <a:buFont typeface="Wingdings 2" pitchFamily="18" charset="2"/>
              <a:buNone/>
            </a:pPr>
            <a:endParaRPr lang="en-US" sz="1400" b="0" dirty="0">
              <a:solidFill>
                <a:srgbClr val="AA3704"/>
              </a:solidFill>
            </a:endParaRP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By the end of this lesson, you should be able to:</a:t>
            </a:r>
          </a:p>
        </p:txBody>
      </p:sp>
      <p:sp>
        <p:nvSpPr>
          <p:cNvPr id="11" name="txt Content"/>
          <p:cNvSpPr>
            <a:spLocks noGrp="1"/>
          </p:cNvSpPr>
          <p:nvPr>
            <p:ph type="body" sz="quarter" idx="10" hasCustomPrompt="1"/>
          </p:nvPr>
        </p:nvSpPr>
        <p:spPr>
          <a:xfrm>
            <a:off x="520699" y="1344168"/>
            <a:ext cx="8321040" cy="4343400"/>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795622096"/>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Lesson Objectives Review">
    <p:spTree>
      <p:nvGrpSpPr>
        <p:cNvPr id="1" name=""/>
        <p:cNvGrpSpPr/>
        <p:nvPr/>
      </p:nvGrpSpPr>
      <p:grpSpPr>
        <a:xfrm>
          <a:off x="0" y="0"/>
          <a:ext cx="0" cy="0"/>
          <a:chOff x="0" y="0"/>
          <a:chExt cx="0" cy="0"/>
        </a:xfrm>
      </p:grpSpPr>
      <p:sp>
        <p:nvSpPr>
          <p:cNvPr id="4"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Lesson</a:t>
            </a:r>
            <a:r>
              <a:rPr lang="en-US" sz="3200" dirty="0">
                <a:latin typeface="Arial" pitchFamily="34" charset="0"/>
                <a:cs typeface="Arial" pitchFamily="34" charset="0"/>
              </a:rPr>
              <a:t> objectives review</a:t>
            </a:r>
          </a:p>
        </p:txBody>
      </p:sp>
      <p:sp>
        <p:nvSpPr>
          <p:cNvPr id="9" name="txt Content Fixed"/>
          <p:cNvSpPr/>
          <p:nvPr/>
        </p:nvSpPr>
        <p:spPr>
          <a:xfrm>
            <a:off x="521208" y="914400"/>
            <a:ext cx="8321040" cy="530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285750" lvl="0" indent="-285750" eaLnBrk="0" fontAlgn="base" hangingPunct="0">
              <a:spcBef>
                <a:spcPct val="40000"/>
              </a:spcBef>
              <a:spcAft>
                <a:spcPct val="0"/>
              </a:spcAft>
              <a:buClr>
                <a:srgbClr val="04628C"/>
              </a:buClr>
              <a:buSzPct val="90000"/>
              <a:buFont typeface="Arial" pitchFamily="34" charset="0"/>
              <a:buChar char="•"/>
            </a:pPr>
            <a:r>
              <a:rPr lang="en-US" sz="2400" dirty="0">
                <a:solidFill>
                  <a:schemeClr val="bg1"/>
                </a:solidFill>
                <a:ea typeface="Calibri" pitchFamily="34" charset="0"/>
                <a:cs typeface="Calibri" pitchFamily="34" charset="0"/>
              </a:rPr>
              <a:t>You should now be able to:</a:t>
            </a:r>
          </a:p>
        </p:txBody>
      </p:sp>
      <p:sp>
        <p:nvSpPr>
          <p:cNvPr id="11" name="txt Content"/>
          <p:cNvSpPr>
            <a:spLocks noGrp="1"/>
          </p:cNvSpPr>
          <p:nvPr>
            <p:ph type="body" sz="quarter" idx="10" hasCustomPrompt="1"/>
          </p:nvPr>
        </p:nvSpPr>
        <p:spPr>
          <a:xfrm>
            <a:off x="520699" y="1344168"/>
            <a:ext cx="8321040" cy="5056632"/>
          </a:xfrm>
        </p:spPr>
        <p:txBody>
          <a:bodyPr/>
          <a:lstStyle>
            <a:lvl2pPr marL="628650" indent="-228600">
              <a:buFont typeface="Calibri" pitchFamily="34" charset="0"/>
              <a:buChar char="-"/>
              <a:defRPr lang="en-US" sz="2000" dirty="0" smtClean="0">
                <a:solidFill>
                  <a:schemeClr val="bg1"/>
                </a:solidFill>
                <a:latin typeface="+mn-lt"/>
                <a:ea typeface="Calibri" pitchFamily="34" charset="0"/>
                <a:cs typeface="Calibri" pitchFamily="34" charset="0"/>
              </a:defRPr>
            </a:lvl2pPr>
          </a:lstStyle>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Click to add text…</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Describe…</a:t>
            </a:r>
          </a:p>
          <a:p>
            <a:pPr marL="628650" lvl="1" indent="-228600" algn="l" rtl="0" eaLnBrk="0" fontAlgn="base" hangingPunct="0">
              <a:spcBef>
                <a:spcPct val="20000"/>
              </a:spcBef>
              <a:spcAft>
                <a:spcPct val="0"/>
              </a:spcAft>
              <a:buClr>
                <a:srgbClr val="04628C"/>
              </a:buClr>
              <a:buSzPct val="90000"/>
              <a:buFont typeface="Calibri" pitchFamily="34" charset="0"/>
              <a:buChar char="-"/>
            </a:pPr>
            <a:r>
              <a:rPr lang="en-US" dirty="0"/>
              <a:t>Identify…</a:t>
            </a:r>
          </a:p>
        </p:txBody>
      </p:sp>
    </p:spTree>
    <p:extLst>
      <p:ext uri="{BB962C8B-B14F-4D97-AF65-F5344CB8AC3E}">
        <p14:creationId xmlns:p14="http://schemas.microsoft.com/office/powerpoint/2010/main" val="1377342622"/>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Review Questions Standard">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
        <p:nvSpPr>
          <p:cNvPr id="3" name="txt Content"/>
          <p:cNvSpPr>
            <a:spLocks noGrp="1"/>
          </p:cNvSpPr>
          <p:nvPr>
            <p:ph idx="1" hasCustomPrompt="1"/>
          </p:nvPr>
        </p:nvSpPr>
        <p:spPr>
          <a:xfrm>
            <a:off x="519113" y="914400"/>
            <a:ext cx="8318500" cy="54864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sz="2400" baseline="0">
                <a:solidFill>
                  <a:schemeClr val="bg1"/>
                </a:solidFill>
              </a:defRPr>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Question…?</a:t>
            </a:r>
          </a:p>
          <a:p>
            <a:pPr lvl="0"/>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marL="457200" marR="0" lvl="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a:pPr>
            <a:r>
              <a:rPr lang="en-US" dirty="0"/>
              <a:t>Question…?</a:t>
            </a:r>
          </a:p>
          <a:p>
            <a:pPr lvl="0"/>
            <a:endParaRPr lang="en-US" dirty="0"/>
          </a:p>
        </p:txBody>
      </p:sp>
      <p:sp>
        <p:nvSpPr>
          <p:cNvPr id="4" name="txt Title Fixed"/>
          <p:cNvSpPr txBox="1">
            <a:spLocks noChangeArrowheads="1"/>
          </p:cNvSpPr>
          <p:nvPr userDrawn="1"/>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Arial" pitchFamily="34" charset="0"/>
                <a:cs typeface="Arial" pitchFamily="34" charset="0"/>
              </a:rPr>
              <a:t> questions</a:t>
            </a:r>
          </a:p>
        </p:txBody>
      </p:sp>
    </p:spTree>
    <p:extLst>
      <p:ext uri="{BB962C8B-B14F-4D97-AF65-F5344CB8AC3E}">
        <p14:creationId xmlns:p14="http://schemas.microsoft.com/office/powerpoint/2010/main" val="429201884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Review Questions True False">
    <p:spTree>
      <p:nvGrpSpPr>
        <p:cNvPr id="1" name=""/>
        <p:cNvGrpSpPr/>
        <p:nvPr/>
      </p:nvGrpSpPr>
      <p:grpSpPr>
        <a:xfrm>
          <a:off x="0" y="0"/>
          <a:ext cx="0" cy="0"/>
          <a:chOff x="0" y="0"/>
          <a:chExt cx="0" cy="0"/>
        </a:xfrm>
      </p:grpSpPr>
      <p:sp>
        <p:nvSpPr>
          <p:cNvPr id="6"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Review</a:t>
            </a:r>
            <a:r>
              <a:rPr lang="en-US" sz="3200" dirty="0">
                <a:latin typeface="+mj-lt"/>
              </a:rPr>
              <a:t> questions</a:t>
            </a:r>
          </a:p>
        </p:txBody>
      </p:sp>
      <p:sp>
        <p:nvSpPr>
          <p:cNvPr id="7" name="txt Content Fixed"/>
          <p:cNvSpPr/>
          <p:nvPr/>
        </p:nvSpPr>
        <p:spPr>
          <a:xfrm>
            <a:off x="521208" y="914400"/>
            <a:ext cx="832104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lvl="0" indent="0" eaLnBrk="0" fontAlgn="base" hangingPunct="0">
              <a:spcBef>
                <a:spcPct val="40000"/>
              </a:spcBef>
              <a:spcAft>
                <a:spcPct val="0"/>
              </a:spcAft>
              <a:buClr>
                <a:srgbClr val="04628C"/>
              </a:buClr>
              <a:buSzPct val="90000"/>
              <a:buFont typeface="Arial" pitchFamily="34" charset="0"/>
              <a:buNone/>
            </a:pPr>
            <a:r>
              <a:rPr lang="en-US" sz="2400" dirty="0">
                <a:solidFill>
                  <a:schemeClr val="bg1"/>
                </a:solidFill>
                <a:ea typeface="Calibri" pitchFamily="34" charset="0"/>
                <a:cs typeface="Calibri" pitchFamily="34" charset="0"/>
              </a:rPr>
              <a:t>Identify if each question is true or false:</a:t>
            </a:r>
          </a:p>
          <a:p>
            <a:pPr marL="0" lvl="0" indent="0" eaLnBrk="0" fontAlgn="base" hangingPunct="0">
              <a:spcBef>
                <a:spcPct val="40000"/>
              </a:spcBef>
              <a:spcAft>
                <a:spcPct val="0"/>
              </a:spcAft>
              <a:buClr>
                <a:srgbClr val="04628C"/>
              </a:buClr>
              <a:buSzPct val="90000"/>
              <a:buFont typeface="Arial" pitchFamily="34" charset="0"/>
              <a:buNone/>
            </a:pPr>
            <a:endParaRPr lang="en-US" sz="2400" dirty="0">
              <a:solidFill>
                <a:schemeClr val="bg1"/>
              </a:solidFill>
              <a:ea typeface="Calibri" pitchFamily="34" charset="0"/>
              <a:cs typeface="Calibri" pitchFamily="34" charset="0"/>
            </a:endParaRPr>
          </a:p>
        </p:txBody>
      </p:sp>
      <p:sp>
        <p:nvSpPr>
          <p:cNvPr id="3" name="txt Content"/>
          <p:cNvSpPr>
            <a:spLocks noGrp="1"/>
          </p:cNvSpPr>
          <p:nvPr>
            <p:ph idx="1" hasCustomPrompt="1"/>
          </p:nvPr>
        </p:nvSpPr>
        <p:spPr>
          <a:xfrm>
            <a:off x="519113" y="1447800"/>
            <a:ext cx="8318500" cy="4953000"/>
          </a:xfrm>
        </p:spPr>
        <p:txBody>
          <a:bodyPr/>
          <a:lstStyle>
            <a:lvl1pPr marL="457200" marR="0" indent="-457200" algn="l" defTabSz="914400" rtl="0" eaLnBrk="0" fontAlgn="base" latinLnBrk="0" hangingPunct="0">
              <a:lnSpc>
                <a:spcPct val="100000"/>
              </a:lnSpc>
              <a:spcBef>
                <a:spcPct val="40000"/>
              </a:spcBef>
              <a:spcAft>
                <a:spcPct val="0"/>
              </a:spcAft>
              <a:buClr>
                <a:srgbClr val="04628C"/>
              </a:buClr>
              <a:buSzPct val="90000"/>
              <a:buFont typeface="+mj-lt"/>
              <a:buAutoNum type="arabicPeriod"/>
              <a:tabLst/>
              <a:defRPr baseline="0"/>
            </a:lvl1pPr>
            <a:lvl2pPr>
              <a:buClr>
                <a:srgbClr val="04628C"/>
              </a:buClr>
              <a:buFont typeface="Calibri" pitchFamily="34" charset="0"/>
              <a:buChar char="-"/>
              <a:defRPr/>
            </a:lvl2pPr>
            <a:lvl3pPr>
              <a:buClr>
                <a:srgbClr val="04628C"/>
              </a:buClr>
              <a:buFont typeface="Calibri" pitchFamily="34" charset="0"/>
              <a:buChar char="-"/>
              <a:defRPr/>
            </a:lvl3pPr>
            <a:lvl4pPr>
              <a:buClr>
                <a:srgbClr val="04628C"/>
              </a:buClr>
              <a:buFont typeface="Calibri" pitchFamily="34" charset="0"/>
              <a:buChar char="-"/>
              <a:defRPr/>
            </a:lvl4pPr>
            <a:lvl5pPr>
              <a:buClr>
                <a:srgbClr val="04628C"/>
              </a:buClr>
              <a:buFont typeface="Calibri" pitchFamily="34" charset="0"/>
              <a:buChar char="-"/>
              <a:defRPr/>
            </a:lvl5pPr>
          </a:lstStyle>
          <a:p>
            <a:pPr lvl="0"/>
            <a:r>
              <a:rPr lang="en-US" dirty="0"/>
              <a:t>Statement.</a:t>
            </a:r>
          </a:p>
          <a:p>
            <a:pPr lvl="0"/>
            <a:r>
              <a:rPr lang="en-US" dirty="0"/>
              <a:t>Statement.</a:t>
            </a:r>
          </a:p>
          <a:p>
            <a:pPr lvl="0"/>
            <a:r>
              <a:rPr lang="en-US" dirty="0"/>
              <a:t>Statement.</a:t>
            </a:r>
          </a:p>
          <a:p>
            <a:pPr lvl="0"/>
            <a:r>
              <a:rPr lang="en-US" dirty="0"/>
              <a:t>Statement.</a:t>
            </a:r>
          </a:p>
        </p:txBody>
      </p:sp>
    </p:spTree>
    <p:extLst>
      <p:ext uri="{BB962C8B-B14F-4D97-AF65-F5344CB8AC3E}">
        <p14:creationId xmlns:p14="http://schemas.microsoft.com/office/powerpoint/2010/main" val="26966779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3" y="914399"/>
            <a:ext cx="408305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4754563" y="914399"/>
            <a:ext cx="408305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470386826"/>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otices Mandatory2">
    <p:spTree>
      <p:nvGrpSpPr>
        <p:cNvPr id="1" name=""/>
        <p:cNvGrpSpPr/>
        <p:nvPr/>
      </p:nvGrpSpPr>
      <p:grpSpPr>
        <a:xfrm>
          <a:off x="0" y="0"/>
          <a:ext cx="0" cy="0"/>
          <a:chOff x="0" y="0"/>
          <a:chExt cx="0" cy="0"/>
        </a:xfrm>
      </p:grpSpPr>
      <p:sp>
        <p:nvSpPr>
          <p:cNvPr id="5" name="txt Title Fixed"/>
          <p:cNvSpPr txBox="1">
            <a:spLocks noChangeArrowheads="1"/>
          </p:cNvSpPr>
          <p:nvPr/>
        </p:nvSpPr>
        <p:spPr bwMode="auto">
          <a:xfrm>
            <a:off x="492125" y="114301"/>
            <a:ext cx="831850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1pPr>
            <a:lvl2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2pPr>
            <a:lvl3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3pPr>
            <a:lvl4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4pPr>
            <a:lvl5pPr algn="l" rtl="0" eaLnBrk="0" fontAlgn="base" hangingPunct="0">
              <a:lnSpc>
                <a:spcPct val="90000"/>
              </a:lnSpc>
              <a:spcBef>
                <a:spcPct val="0"/>
              </a:spcBef>
              <a:spcAft>
                <a:spcPct val="0"/>
              </a:spcAft>
              <a:defRPr sz="3400" b="1">
                <a:solidFill>
                  <a:srgbClr val="04628C"/>
                </a:solidFill>
                <a:latin typeface="Calibri" pitchFamily="34" charset="0"/>
                <a:ea typeface="Calibri" pitchFamily="34" charset="0"/>
                <a:cs typeface="Calibri" pitchFamily="34" charset="0"/>
              </a:defRPr>
            </a:lvl5pPr>
            <a:lvl6pPr marL="457200" algn="l" rtl="0" fontAlgn="base">
              <a:lnSpc>
                <a:spcPct val="90000"/>
              </a:lnSpc>
              <a:spcBef>
                <a:spcPct val="0"/>
              </a:spcBef>
              <a:spcAft>
                <a:spcPct val="0"/>
              </a:spcAft>
              <a:defRPr sz="3000" b="1">
                <a:solidFill>
                  <a:schemeClr val="accent1"/>
                </a:solidFill>
                <a:latin typeface="Arial" charset="0"/>
              </a:defRPr>
            </a:lvl6pPr>
            <a:lvl7pPr marL="914400" algn="l" rtl="0" fontAlgn="base">
              <a:lnSpc>
                <a:spcPct val="90000"/>
              </a:lnSpc>
              <a:spcBef>
                <a:spcPct val="0"/>
              </a:spcBef>
              <a:spcAft>
                <a:spcPct val="0"/>
              </a:spcAft>
              <a:defRPr sz="3000" b="1">
                <a:solidFill>
                  <a:schemeClr val="accent1"/>
                </a:solidFill>
                <a:latin typeface="Arial" charset="0"/>
              </a:defRPr>
            </a:lvl7pPr>
            <a:lvl8pPr marL="1371600" algn="l" rtl="0" fontAlgn="base">
              <a:lnSpc>
                <a:spcPct val="90000"/>
              </a:lnSpc>
              <a:spcBef>
                <a:spcPct val="0"/>
              </a:spcBef>
              <a:spcAft>
                <a:spcPct val="0"/>
              </a:spcAft>
              <a:defRPr sz="3000" b="1">
                <a:solidFill>
                  <a:schemeClr val="accent1"/>
                </a:solidFill>
                <a:latin typeface="Arial" charset="0"/>
              </a:defRPr>
            </a:lvl8pPr>
            <a:lvl9pPr marL="1828800" algn="l" rtl="0" fontAlgn="base">
              <a:lnSpc>
                <a:spcPct val="90000"/>
              </a:lnSpc>
              <a:spcBef>
                <a:spcPct val="0"/>
              </a:spcBef>
              <a:spcAft>
                <a:spcPct val="0"/>
              </a:spcAft>
              <a:defRPr sz="3000" b="1">
                <a:solidFill>
                  <a:schemeClr val="accent1"/>
                </a:solidFill>
                <a:latin typeface="Arial" charset="0"/>
              </a:defRPr>
            </a:lvl9pPr>
          </a:lstStyle>
          <a:p>
            <a:r>
              <a:rPr lang="en-US" sz="3200" dirty="0">
                <a:latin typeface="+mj-lt"/>
                <a:cs typeface="Arial" pitchFamily="34" charset="0"/>
              </a:rPr>
              <a:t>Notices</a:t>
            </a:r>
            <a:endParaRPr lang="en-US" sz="3200" dirty="0">
              <a:latin typeface="+mj-lt"/>
            </a:endParaRPr>
          </a:p>
        </p:txBody>
      </p:sp>
      <p:sp>
        <p:nvSpPr>
          <p:cNvPr id="6" name="txt Notice Fixed"/>
          <p:cNvSpPr/>
          <p:nvPr userDrawn="1"/>
        </p:nvSpPr>
        <p:spPr>
          <a:xfrm>
            <a:off x="521208" y="914400"/>
            <a:ext cx="8289417" cy="5410200"/>
          </a:xfrm>
          <a:prstGeom prst="rect">
            <a:avLst/>
          </a:prstGeom>
          <a:ln w="9525">
            <a:solidFill>
              <a:schemeClr val="tx1"/>
            </a:solidFill>
          </a:ln>
        </p:spPr>
        <p:txBody>
          <a:bodyPr wrap="square" lIns="0" tIns="0" rIns="0" bIns="0">
            <a:noAutofit/>
          </a:bodyPr>
          <a:lstStyle/>
          <a:p>
            <a:pPr marL="0" indent="0">
              <a:buFont typeface="Wingdings 3" pitchFamily="18" charset="2"/>
              <a:buNone/>
            </a:pPr>
            <a:r>
              <a:rPr lang="en-US" sz="1600" b="1" dirty="0">
                <a:solidFill>
                  <a:schemeClr val="bg1"/>
                </a:solidFill>
              </a:rPr>
              <a:t>Copyright © 2001-2014 Guidewire Software, Inc. All rights reserved.</a:t>
            </a:r>
            <a:br>
              <a:rPr lang="en-US" sz="1600" b="1" dirty="0">
                <a:solidFill>
                  <a:schemeClr val="bg1"/>
                </a:solidFill>
              </a:rPr>
            </a:br>
            <a:endParaRPr lang="en-US" sz="1600" b="1" dirty="0">
              <a:solidFill>
                <a:schemeClr val="bg1"/>
              </a:solidFill>
            </a:endParaRPr>
          </a:p>
          <a:p>
            <a:pPr marL="0" indent="0">
              <a:buFont typeface="Wingdings 3" pitchFamily="18" charset="2"/>
              <a:buNone/>
            </a:pPr>
            <a:r>
              <a:rPr lang="en-US" sz="1400" b="0" dirty="0">
                <a:solidFill>
                  <a:schemeClr val="bg1"/>
                </a:solidFill>
              </a:rPr>
              <a:t>Guidewire, Guidewire Software, Guidewire ClaimCenter, Guidewire PolicyCenter, Guidewire BillingCenter, Guidewire Reinsurance Management, Guidewire ContactManager, Guidewire Vendor Data Management, Guidewire Client Data Management, Guidewire Rating Management, Guidewire InsuranceSuite, Guidewire ContactCenter, Guidewire Studio, Guidewire Product Designer, Guidewire Live, Guidewire </a:t>
            </a:r>
            <a:r>
              <a:rPr lang="en-US" sz="1400" b="0" dirty="0" err="1">
                <a:solidFill>
                  <a:schemeClr val="bg1"/>
                </a:solidFill>
              </a:rPr>
              <a:t>DataHub</a:t>
            </a:r>
            <a:r>
              <a:rPr lang="en-US" sz="1400" b="0" dirty="0">
                <a:solidFill>
                  <a:schemeClr val="bg1"/>
                </a:solidFill>
              </a:rPr>
              <a:t>, Guidewire </a:t>
            </a:r>
            <a:r>
              <a:rPr lang="en-US" sz="1400" b="0" dirty="0" err="1">
                <a:solidFill>
                  <a:schemeClr val="bg1"/>
                </a:solidFill>
              </a:rPr>
              <a:t>InfoCenter</a:t>
            </a:r>
            <a:r>
              <a:rPr lang="en-US" sz="1400" b="0" dirty="0">
                <a:solidFill>
                  <a:schemeClr val="bg1"/>
                </a:solidFill>
              </a:rPr>
              <a:t>, Guidewire Standard Reporting, Guidewire ExampleCenter, Guidewire Account Manager Portal, Guidewire Claim Portal, Guidewire Policyholder Portal, ClaimCenter, BillingCenter, PolicyCenter, InsuranceSuite, Gosu, Deliver Insurance Your Way, and the Guidewire logo are trademarks, service marks, or registered trademarks of Guidewire Software, Inc. in the United States and/or other countries.</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All other trademarks are the property of their respective owners.</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600" b="1" dirty="0">
                <a:solidFill>
                  <a:schemeClr val="bg1"/>
                </a:solidFill>
              </a:rPr>
              <a:t>This material is confidential and proprietary to Guidewire and subject to the confidentiality terms in the applicable license agreement and/or separate nondisclosure agreement.</a:t>
            </a:r>
          </a:p>
          <a:p>
            <a:pPr marL="0" indent="0">
              <a:buFont typeface="Wingdings 3" pitchFamily="18" charset="2"/>
              <a:buNone/>
            </a:pPr>
            <a:endParaRPr lang="en-US" sz="1600" b="0" dirty="0">
              <a:solidFill>
                <a:schemeClr val="bg1"/>
              </a:solidFill>
            </a:endParaRPr>
          </a:p>
          <a:p>
            <a:pPr marL="0" indent="0">
              <a:buFont typeface="Wingdings 3" pitchFamily="18" charset="2"/>
              <a:buNone/>
            </a:pPr>
            <a:r>
              <a:rPr lang="en-US" sz="1400" b="0" dirty="0">
                <a:solidFill>
                  <a:schemeClr val="bg1"/>
                </a:solidFill>
              </a:rPr>
              <a:t>This file and the contents herein are the property of Guidewire Software, Inc. Use of this course material is restricted to students officially registered in this specific Guidewire-instructed course, or for other use expressly authorized by Guidewire. Replication or distribution of this course material in electronic, paper, or other format is prohibited without express permission from Guidewire.</a:t>
            </a:r>
            <a:br>
              <a:rPr lang="en-US" sz="1400" b="0" dirty="0">
                <a:solidFill>
                  <a:schemeClr val="bg1"/>
                </a:solidFill>
              </a:rPr>
            </a:br>
            <a:endParaRPr lang="en-US" sz="1400" b="0" dirty="0">
              <a:solidFill>
                <a:schemeClr val="bg1"/>
              </a:solidFill>
            </a:endParaRPr>
          </a:p>
          <a:p>
            <a:pPr marL="0" indent="0">
              <a:buFont typeface="Wingdings 3" pitchFamily="18" charset="2"/>
              <a:buNone/>
            </a:pPr>
            <a:r>
              <a:rPr lang="en-US" sz="1400" b="0" dirty="0">
                <a:solidFill>
                  <a:schemeClr val="bg1"/>
                </a:solidFill>
              </a:rPr>
              <a:t>Guidewire products are protected by one or more United States patents.</a:t>
            </a:r>
          </a:p>
        </p:txBody>
      </p:sp>
    </p:spTree>
    <p:extLst>
      <p:ext uri="{BB962C8B-B14F-4D97-AF65-F5344CB8AC3E}">
        <p14:creationId xmlns:p14="http://schemas.microsoft.com/office/powerpoint/2010/main" val="211863164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SubTitles">
    <p:spTree>
      <p:nvGrpSpPr>
        <p:cNvPr id="1" name=""/>
        <p:cNvGrpSpPr/>
        <p:nvPr/>
      </p:nvGrpSpPr>
      <p:grpSpPr>
        <a:xfrm>
          <a:off x="0" y="0"/>
          <a:ext cx="0" cy="0"/>
          <a:chOff x="0" y="0"/>
          <a:chExt cx="0" cy="0"/>
        </a:xfrm>
      </p:grpSpPr>
      <p:sp>
        <p:nvSpPr>
          <p:cNvPr id="11" name="txt Title"/>
          <p:cNvSpPr>
            <a:spLocks noGrp="1"/>
          </p:cNvSpPr>
          <p:nvPr>
            <p:ph type="title"/>
          </p:nvPr>
        </p:nvSpPr>
        <p:spPr/>
        <p:txBody>
          <a:bodyPr/>
          <a:lstStyle/>
          <a:p>
            <a:r>
              <a:rPr lang="en-US"/>
              <a:t>Click to edit Master title style</a:t>
            </a:r>
            <a:endParaRPr lang="en-US" dirty="0"/>
          </a:p>
        </p:txBody>
      </p:sp>
      <p:sp>
        <p:nvSpPr>
          <p:cNvPr id="5" name="txt Left Col SubTitle"/>
          <p:cNvSpPr>
            <a:spLocks noGrp="1" noChangeArrowheads="1"/>
          </p:cNvSpPr>
          <p:nvPr>
            <p:ph type="subTitle" idx="10" hasCustomPrompt="1"/>
          </p:nvPr>
        </p:nvSpPr>
        <p:spPr>
          <a:xfrm>
            <a:off x="521208" y="914400"/>
            <a:ext cx="4087368" cy="838200"/>
          </a:xfrm>
          <a:ln algn="ctr"/>
        </p:spPr>
        <p:txBody>
          <a:bodyPr/>
          <a:lstStyle>
            <a:lvl1pPr marL="0" indent="0">
              <a:buClr>
                <a:srgbClr val="800000"/>
              </a:buClr>
              <a:buFont typeface="Wingdings 3" pitchFamily="18" charset="2"/>
              <a:buNone/>
              <a:defRPr sz="2400" baseline="0"/>
            </a:lvl1pPr>
          </a:lstStyle>
          <a:p>
            <a:r>
              <a:rPr lang="en-US" altLang="en-US" dirty="0"/>
              <a:t>Click to edit Left Column Subtitle</a:t>
            </a:r>
          </a:p>
        </p:txBody>
      </p:sp>
      <p:sp>
        <p:nvSpPr>
          <p:cNvPr id="8" name="txt Right Col SubTitle"/>
          <p:cNvSpPr>
            <a:spLocks noGrp="1"/>
          </p:cNvSpPr>
          <p:nvPr>
            <p:ph type="body" sz="quarter" idx="11" hasCustomPrompt="1"/>
          </p:nvPr>
        </p:nvSpPr>
        <p:spPr>
          <a:xfrm>
            <a:off x="4754880" y="914400"/>
            <a:ext cx="4087368" cy="838200"/>
          </a:xfrm>
        </p:spPr>
        <p:txBody>
          <a:bodyPr/>
          <a:lstStyle>
            <a:lvl1pPr marL="0" indent="0">
              <a:buFontTx/>
              <a:buNone/>
              <a:defRPr/>
            </a:lvl1pPr>
          </a:lstStyle>
          <a:p>
            <a:r>
              <a:rPr lang="en-US" altLang="en-US" dirty="0"/>
              <a:t>Click to edit Right Column Subtitle</a:t>
            </a:r>
          </a:p>
        </p:txBody>
      </p:sp>
      <p:sp>
        <p:nvSpPr>
          <p:cNvPr id="4" name="txt Left Col Content"/>
          <p:cNvSpPr>
            <a:spLocks noGrp="1"/>
          </p:cNvSpPr>
          <p:nvPr>
            <p:ph sz="half" idx="2"/>
          </p:nvPr>
        </p:nvSpPr>
        <p:spPr>
          <a:xfrm>
            <a:off x="4754563" y="1752600"/>
            <a:ext cx="4083050" cy="4637088"/>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latin typeface="+mn-lt"/>
              </a:defRPr>
            </a:lvl2pPr>
            <a:lvl3pPr>
              <a:buClr>
                <a:srgbClr val="04628C"/>
              </a:buClr>
              <a:buFont typeface="Arial" pitchFamily="34" charset="0"/>
              <a:buChar char="-"/>
              <a:defRPr sz="1800">
                <a:latin typeface="+mn-lt"/>
              </a:defRPr>
            </a:lvl3pPr>
            <a:lvl4pPr>
              <a:buClr>
                <a:srgbClr val="04628C"/>
              </a:buClr>
              <a:buFont typeface="Arial" pitchFamily="34" charset="0"/>
              <a:buChar char="-"/>
              <a:defRPr sz="1600">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txt Right Col Content"/>
          <p:cNvSpPr>
            <a:spLocks noGrp="1"/>
          </p:cNvSpPr>
          <p:nvPr>
            <p:ph sz="half" idx="1"/>
          </p:nvPr>
        </p:nvSpPr>
        <p:spPr>
          <a:xfrm>
            <a:off x="519113" y="1752600"/>
            <a:ext cx="4083050" cy="4637088"/>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04480668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atin typeface="+mj-lt"/>
                <a:cs typeface="Arial" pitchFamily="34" charset="0"/>
              </a:defRPr>
            </a:lvl1pPr>
          </a:lstStyle>
          <a:p>
            <a:r>
              <a:rPr lang="en-US"/>
              <a:t>Click to edit Master title style</a:t>
            </a:r>
            <a:endParaRPr lang="en-US" dirty="0"/>
          </a:p>
        </p:txBody>
      </p:sp>
      <p:sp>
        <p:nvSpPr>
          <p:cNvPr id="3" name="txt Left Col Content"/>
          <p:cNvSpPr>
            <a:spLocks noGrp="1"/>
          </p:cNvSpPr>
          <p:nvPr>
            <p:ph sz="half" idx="1"/>
          </p:nvPr>
        </p:nvSpPr>
        <p:spPr>
          <a:xfrm>
            <a:off x="519112" y="914399"/>
            <a:ext cx="2651760" cy="5486400"/>
          </a:xfrm>
        </p:spPr>
        <p:txBody>
          <a:bodyPr/>
          <a:lstStyle>
            <a:lvl1pPr>
              <a:buSzPct val="90000"/>
              <a:buFont typeface="Arial" pitchFamily="34" charset="0"/>
              <a:buChar char="•"/>
              <a:defRPr sz="2400"/>
            </a:lvl1pPr>
            <a:lvl2pPr>
              <a:buClr>
                <a:srgbClr val="04628C"/>
              </a:buClr>
              <a:buFont typeface="Arial" pitchFamily="34" charset="0"/>
              <a:buChar char="-"/>
              <a:defRPr sz="2000"/>
            </a:lvl2pPr>
            <a:lvl3pPr>
              <a:buClr>
                <a:srgbClr val="04628C"/>
              </a:buClr>
              <a:buFont typeface="Arial" pitchFamily="34" charset="0"/>
              <a:buChar char="-"/>
              <a:defRPr sz="1800"/>
            </a:lvl3pPr>
            <a:lvl4pPr>
              <a:buClr>
                <a:srgbClr val="04628C"/>
              </a:buClr>
              <a:buFont typeface="Arial" pitchFamily="34" charset="0"/>
              <a:buChar char="-"/>
              <a:defRPr sz="1600"/>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914399"/>
            <a:ext cx="2651760" cy="5486400"/>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33088617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hree Columns SubTitles">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lvl1pPr>
          </a:lstStyle>
          <a:p>
            <a:r>
              <a:rPr lang="en-US"/>
              <a:t>Click to edit Master title style</a:t>
            </a:r>
            <a:endParaRPr lang="en-US" dirty="0"/>
          </a:p>
        </p:txBody>
      </p:sp>
      <p:sp>
        <p:nvSpPr>
          <p:cNvPr id="3" name="txt Left Col Content"/>
          <p:cNvSpPr>
            <a:spLocks noGrp="1"/>
          </p:cNvSpPr>
          <p:nvPr>
            <p:ph sz="half" idx="1"/>
          </p:nvPr>
        </p:nvSpPr>
        <p:spPr>
          <a:xfrm>
            <a:off x="519112" y="1752601"/>
            <a:ext cx="2651760" cy="4637089"/>
          </a:xfrm>
        </p:spPr>
        <p:txBody>
          <a:bodyPr/>
          <a:lstStyle>
            <a:lvl1pPr>
              <a:buSzPct val="90000"/>
              <a:buFont typeface="Arial" pitchFamily="34" charset="0"/>
              <a:buChar char="•"/>
              <a:defRPr sz="2400">
                <a:solidFill>
                  <a:schemeClr val="bg1"/>
                </a:solidFill>
              </a:defRPr>
            </a:lvl1pPr>
            <a:lvl2pPr>
              <a:buClr>
                <a:srgbClr val="04628C"/>
              </a:buClr>
              <a:buFont typeface="Arial" pitchFamily="34" charset="0"/>
              <a:buChar char="-"/>
              <a:defRPr sz="2000">
                <a:solidFill>
                  <a:schemeClr val="bg1"/>
                </a:solidFill>
              </a:defRPr>
            </a:lvl2pPr>
            <a:lvl3pPr>
              <a:buClr>
                <a:srgbClr val="04628C"/>
              </a:buClr>
              <a:buFont typeface="Arial" pitchFamily="34" charset="0"/>
              <a:buChar char="-"/>
              <a:defRPr sz="1800">
                <a:solidFill>
                  <a:schemeClr val="bg1"/>
                </a:solidFill>
              </a:defRPr>
            </a:lvl3pPr>
            <a:lvl4pPr>
              <a:buClr>
                <a:srgbClr val="04628C"/>
              </a:buClr>
              <a:buFont typeface="Arial" pitchFamily="34" charset="0"/>
              <a:buChar char="-"/>
              <a:defRPr sz="1600">
                <a:solidFill>
                  <a:schemeClr val="bg1"/>
                </a:solidFill>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Center Col Content"/>
          <p:cNvSpPr>
            <a:spLocks noGrp="1"/>
          </p:cNvSpPr>
          <p:nvPr>
            <p:ph sz="half" idx="10"/>
          </p:nvPr>
        </p:nvSpPr>
        <p:spPr>
          <a:xfrm>
            <a:off x="33528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xt Right Col Content"/>
          <p:cNvSpPr>
            <a:spLocks noGrp="1"/>
          </p:cNvSpPr>
          <p:nvPr>
            <p:ph sz="half" idx="2"/>
          </p:nvPr>
        </p:nvSpPr>
        <p:spPr>
          <a:xfrm>
            <a:off x="6172200" y="1752601"/>
            <a:ext cx="2651760" cy="4637089"/>
          </a:xfrm>
        </p:spPr>
        <p:txBody>
          <a:bodyPr/>
          <a:lstStyle>
            <a:lvl1pPr>
              <a:defRPr lang="en-US" sz="2400" dirty="0" smtClean="0">
                <a:solidFill>
                  <a:schemeClr val="bg1"/>
                </a:solidFill>
                <a:latin typeface="+mn-lt"/>
                <a:ea typeface="+mn-ea"/>
                <a:cs typeface="Calibri" pitchFamily="34" charset="0"/>
              </a:defRPr>
            </a:lvl1pPr>
            <a:lvl2pPr>
              <a:buClr>
                <a:srgbClr val="04628C"/>
              </a:buClr>
              <a:buFont typeface="Arial" pitchFamily="34" charset="0"/>
              <a:buChar char="-"/>
              <a:defRPr sz="2000">
                <a:solidFill>
                  <a:schemeClr val="bg1"/>
                </a:solidFill>
                <a:latin typeface="+mn-lt"/>
              </a:defRPr>
            </a:lvl2pPr>
            <a:lvl3pPr>
              <a:buClr>
                <a:srgbClr val="04628C"/>
              </a:buClr>
              <a:buFont typeface="Arial" pitchFamily="34" charset="0"/>
              <a:buChar char="-"/>
              <a:defRPr sz="1800">
                <a:solidFill>
                  <a:schemeClr val="bg1"/>
                </a:solidFill>
                <a:latin typeface="+mn-lt"/>
              </a:defRPr>
            </a:lvl3pPr>
            <a:lvl4pPr>
              <a:buClr>
                <a:srgbClr val="04628C"/>
              </a:buClr>
              <a:buFont typeface="Arial" pitchFamily="34" charset="0"/>
              <a:buChar char="-"/>
              <a:defRPr sz="1600">
                <a:solidFill>
                  <a:schemeClr val="bg1"/>
                </a:solidFill>
                <a:latin typeface="+mn-lt"/>
              </a:defRPr>
            </a:lvl4pPr>
            <a:lvl5pPr>
              <a:buClr>
                <a:srgbClr val="04628C"/>
              </a:buClr>
              <a:buFont typeface="Arial" pitchFamily="34" charset="0"/>
              <a:buChar cha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xt Left Col SubTitle"/>
          <p:cNvSpPr>
            <a:spLocks noGrp="1" noChangeArrowheads="1"/>
          </p:cNvSpPr>
          <p:nvPr>
            <p:ph type="subTitle" idx="11" hasCustomPrompt="1"/>
          </p:nvPr>
        </p:nvSpPr>
        <p:spPr>
          <a:xfrm>
            <a:off x="521208" y="914400"/>
            <a:ext cx="2651760" cy="838200"/>
          </a:xfrm>
          <a:ln algn="ctr"/>
        </p:spPr>
        <p:txBody>
          <a:bodyPr/>
          <a:lstStyle>
            <a:lvl1pPr marL="0" indent="0">
              <a:buClr>
                <a:srgbClr val="800000"/>
              </a:buClr>
              <a:buFont typeface="Wingdings 3" pitchFamily="18" charset="2"/>
              <a:buNone/>
              <a:defRPr sz="2400" baseline="0">
                <a:solidFill>
                  <a:schemeClr val="bg1"/>
                </a:solidFill>
              </a:defRPr>
            </a:lvl1pPr>
          </a:lstStyle>
          <a:p>
            <a:r>
              <a:rPr lang="en-US" altLang="en-US" dirty="0"/>
              <a:t>Click to edit Left Column Subtitle</a:t>
            </a:r>
          </a:p>
        </p:txBody>
      </p:sp>
      <p:sp>
        <p:nvSpPr>
          <p:cNvPr id="13" name="txt Center Col SubTitle"/>
          <p:cNvSpPr>
            <a:spLocks noGrp="1"/>
          </p:cNvSpPr>
          <p:nvPr>
            <p:ph type="body" sz="quarter" idx="12" hasCustomPrompt="1"/>
          </p:nvPr>
        </p:nvSpPr>
        <p:spPr>
          <a:xfrm>
            <a:off x="3355848"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Center Column Subtitle</a:t>
            </a:r>
          </a:p>
        </p:txBody>
      </p:sp>
      <p:sp>
        <p:nvSpPr>
          <p:cNvPr id="15" name="txt Right Col SubTitle"/>
          <p:cNvSpPr>
            <a:spLocks noGrp="1"/>
          </p:cNvSpPr>
          <p:nvPr>
            <p:ph type="body" sz="quarter" idx="13" hasCustomPrompt="1"/>
          </p:nvPr>
        </p:nvSpPr>
        <p:spPr>
          <a:xfrm>
            <a:off x="6172200" y="914400"/>
            <a:ext cx="2651760" cy="841248"/>
          </a:xfrm>
        </p:spPr>
        <p:txBody>
          <a:bodyPr/>
          <a:lstStyle>
            <a:lvl1pPr marL="0" indent="0">
              <a:buNone/>
              <a:defRPr>
                <a:solidFill>
                  <a:schemeClr val="bg1"/>
                </a:solidFill>
              </a:defRPr>
            </a:lvl1pPr>
            <a:lvl2pPr marL="400050" indent="0">
              <a:buNone/>
              <a:defRPr/>
            </a:lvl2pPr>
            <a:lvl3pPr marL="742950" indent="0">
              <a:buNone/>
              <a:defRPr/>
            </a:lvl3pPr>
            <a:lvl4pPr marL="1084263" indent="0">
              <a:buNone/>
              <a:defRPr/>
            </a:lvl4pPr>
            <a:lvl5pPr marL="1716088" indent="0">
              <a:buNone/>
              <a:defRPr/>
            </a:lvl5pPr>
          </a:lstStyle>
          <a:p>
            <a:r>
              <a:rPr lang="en-US" altLang="en-US" dirty="0"/>
              <a:t>Click to edit Right Column Subtitle</a:t>
            </a:r>
          </a:p>
        </p:txBody>
      </p:sp>
    </p:spTree>
    <p:extLst>
      <p:ext uri="{BB962C8B-B14F-4D97-AF65-F5344CB8AC3E}">
        <p14:creationId xmlns:p14="http://schemas.microsoft.com/office/powerpoint/2010/main" val="35811933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ottom Content">
    <p:spTree>
      <p:nvGrpSpPr>
        <p:cNvPr id="1" name=""/>
        <p:cNvGrpSpPr/>
        <p:nvPr/>
      </p:nvGrpSpPr>
      <p:grpSpPr>
        <a:xfrm>
          <a:off x="0" y="0"/>
          <a:ext cx="0" cy="0"/>
          <a:chOff x="0" y="0"/>
          <a:chExt cx="0" cy="0"/>
        </a:xfrm>
      </p:grpSpPr>
      <p:sp>
        <p:nvSpPr>
          <p:cNvPr id="2" name="txt Title"/>
          <p:cNvSpPr>
            <a:spLocks noGrp="1"/>
          </p:cNvSpPr>
          <p:nvPr>
            <p:ph type="title"/>
          </p:nvPr>
        </p:nvSpPr>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55473354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Top And Bottom Content">
    <p:spTree>
      <p:nvGrpSpPr>
        <p:cNvPr id="1" name=""/>
        <p:cNvGrpSpPr/>
        <p:nvPr/>
      </p:nvGrpSpPr>
      <p:grpSpPr>
        <a:xfrm>
          <a:off x="0" y="0"/>
          <a:ext cx="0" cy="0"/>
          <a:chOff x="0" y="0"/>
          <a:chExt cx="0" cy="0"/>
        </a:xfrm>
      </p:grpSpPr>
      <p:sp>
        <p:nvSpPr>
          <p:cNvPr id="2" name="txt Title"/>
          <p:cNvSpPr>
            <a:spLocks noGrp="1"/>
          </p:cNvSpPr>
          <p:nvPr>
            <p:ph type="title"/>
          </p:nvPr>
        </p:nvSpPr>
        <p:spPr>
          <a:xfrm>
            <a:off x="493776" y="120650"/>
            <a:ext cx="8318500" cy="742951"/>
          </a:xfrm>
        </p:spPr>
        <p:txBody>
          <a:bodyPr/>
          <a:lstStyle>
            <a:lvl1pPr>
              <a:defRPr sz="3200">
                <a:solidFill>
                  <a:srgbClr val="04628C"/>
                </a:solidFill>
                <a:latin typeface="+mj-lt"/>
                <a:cs typeface="Arial" pitchFamily="34" charset="0"/>
              </a:defRPr>
            </a:lvl1pPr>
          </a:lstStyle>
          <a:p>
            <a:r>
              <a:rPr lang="en-US"/>
              <a:t>Click to edit Master title style</a:t>
            </a:r>
            <a:endParaRPr lang="en-US" dirty="0"/>
          </a:p>
        </p:txBody>
      </p:sp>
      <p:sp>
        <p:nvSpPr>
          <p:cNvPr id="3" name="txt Bottom Content"/>
          <p:cNvSpPr>
            <a:spLocks noGrp="1"/>
          </p:cNvSpPr>
          <p:nvPr>
            <p:ph idx="1"/>
          </p:nvPr>
        </p:nvSpPr>
        <p:spPr>
          <a:xfrm>
            <a:off x="519113" y="3657600"/>
            <a:ext cx="8318500" cy="2743200"/>
          </a:xfrm>
        </p:spPr>
        <p:txBody>
          <a:bodyPr/>
          <a:lstStyle>
            <a:lvl1pPr>
              <a:buClr>
                <a:srgbClr val="04628C"/>
              </a:buClr>
              <a:buSzPct val="90000"/>
              <a:buFont typeface="Arial" pitchFamily="34" charset="0"/>
              <a:buChar char="•"/>
              <a:defRPr>
                <a:solidFill>
                  <a:schemeClr val="bg1"/>
                </a:solidFill>
              </a:defRPr>
            </a:lvl1pPr>
            <a:lvl2pPr>
              <a:buClr>
                <a:srgbClr val="04628C"/>
              </a:buClr>
              <a:buFont typeface="Calibri" pitchFamily="34" charset="0"/>
              <a:buChar char="-"/>
              <a:defRPr>
                <a:solidFill>
                  <a:schemeClr val="bg1"/>
                </a:solidFill>
              </a:defRPr>
            </a:lvl2pPr>
            <a:lvl3pPr>
              <a:buClr>
                <a:srgbClr val="04628C"/>
              </a:buClr>
              <a:buFont typeface="Calibri" pitchFamily="34" charset="0"/>
              <a:buChar char="-"/>
              <a:defRPr>
                <a:solidFill>
                  <a:schemeClr val="bg1"/>
                </a:solidFill>
              </a:defRPr>
            </a:lvl3pPr>
            <a:lvl4pPr>
              <a:buClr>
                <a:srgbClr val="04628C"/>
              </a:buClr>
              <a:buFont typeface="Calibri" pitchFamily="34" charset="0"/>
              <a:buChar char="-"/>
              <a:defRPr>
                <a:solidFill>
                  <a:schemeClr val="bg1"/>
                </a:solidFill>
              </a:defRPr>
            </a:lvl4pPr>
            <a:lvl5pPr>
              <a:buClr>
                <a:srgbClr val="04628C"/>
              </a:buClr>
              <a:buFont typeface="Calibri"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xt Top Content"/>
          <p:cNvSpPr>
            <a:spLocks noGrp="1"/>
          </p:cNvSpPr>
          <p:nvPr>
            <p:ph type="body" sz="quarter" idx="10"/>
          </p:nvPr>
        </p:nvSpPr>
        <p:spPr>
          <a:xfrm>
            <a:off x="521208" y="914400"/>
            <a:ext cx="8321040" cy="2743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82485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pSp>
        <p:nvGrpSpPr>
          <p:cNvPr id="12" name="rec GW Sidebar"/>
          <p:cNvGrpSpPr/>
          <p:nvPr/>
        </p:nvGrpSpPr>
        <p:grpSpPr>
          <a:xfrm>
            <a:off x="0" y="0"/>
            <a:ext cx="109538" cy="6858000"/>
            <a:chOff x="0" y="0"/>
            <a:chExt cx="109538" cy="6858000"/>
          </a:xfrm>
        </p:grpSpPr>
        <p:sp>
          <p:nvSpPr>
            <p:cNvPr id="15" name="rec GW Blue"/>
            <p:cNvSpPr/>
            <p:nvPr userDrawn="1"/>
          </p:nvSpPr>
          <p:spPr bwMode="auto">
            <a:xfrm>
              <a:off x="0" y="1325563"/>
              <a:ext cx="109538" cy="5532437"/>
            </a:xfrm>
            <a:prstGeom prst="rect">
              <a:avLst/>
            </a:prstGeom>
            <a:solidFill>
              <a:srgbClr val="04628C"/>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6" name="rec GW Green"/>
            <p:cNvSpPr/>
            <p:nvPr userDrawn="1"/>
          </p:nvSpPr>
          <p:spPr bwMode="auto">
            <a:xfrm>
              <a:off x="0" y="1060450"/>
              <a:ext cx="109538" cy="265113"/>
            </a:xfrm>
            <a:prstGeom prst="rect">
              <a:avLst/>
            </a:prstGeom>
            <a:solidFill>
              <a:srgbClr val="3F8E3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7" name="rec GW Orange"/>
            <p:cNvSpPr/>
            <p:nvPr userDrawn="1"/>
          </p:nvSpPr>
          <p:spPr bwMode="auto">
            <a:xfrm>
              <a:off x="0" y="795338"/>
              <a:ext cx="109538" cy="265112"/>
            </a:xfrm>
            <a:prstGeom prst="rect">
              <a:avLst/>
            </a:prstGeom>
            <a:solidFill>
              <a:srgbClr val="D8691E"/>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8" name="rec GW Purple"/>
            <p:cNvSpPr/>
            <p:nvPr userDrawn="1"/>
          </p:nvSpPr>
          <p:spPr bwMode="auto">
            <a:xfrm>
              <a:off x="0" y="530225"/>
              <a:ext cx="109538" cy="265113"/>
            </a:xfrm>
            <a:prstGeom prst="rect">
              <a:avLst/>
            </a:prstGeom>
            <a:solidFill>
              <a:srgbClr val="64589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19" name="rec GW Gold"/>
            <p:cNvSpPr/>
            <p:nvPr userDrawn="1"/>
          </p:nvSpPr>
          <p:spPr bwMode="auto">
            <a:xfrm>
              <a:off x="0" y="265113"/>
              <a:ext cx="109538" cy="265112"/>
            </a:xfrm>
            <a:prstGeom prst="rect">
              <a:avLst/>
            </a:prstGeom>
            <a:solidFill>
              <a:srgbClr val="E5BA03"/>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sp>
          <p:nvSpPr>
            <p:cNvPr id="20" name="rec GW Red"/>
            <p:cNvSpPr/>
            <p:nvPr userDrawn="1"/>
          </p:nvSpPr>
          <p:spPr bwMode="auto">
            <a:xfrm>
              <a:off x="0" y="0"/>
              <a:ext cx="109538" cy="265113"/>
            </a:xfrm>
            <a:prstGeom prst="rect">
              <a:avLst/>
            </a:prstGeom>
            <a:solidFill>
              <a:srgbClr val="D33819"/>
            </a:solidFill>
            <a:ln w="3175" cap="flat" cmpd="sng" algn="ctr">
              <a:noFill/>
              <a:prstDash val="solid"/>
              <a:round/>
              <a:headEnd type="none" w="med" len="med"/>
              <a:tailEnd type="none" w="med" len="med"/>
            </a:ln>
            <a:effectLst/>
          </p:spPr>
          <p:txBody>
            <a:bodyPr wrap="none" lIns="0" tIns="0" rIns="0" bIns="0" anchor="ctr"/>
            <a:lstStyle/>
            <a:p>
              <a:pPr marL="109538" indent="-109538" algn="ctr">
                <a:spcBef>
                  <a:spcPct val="50000"/>
                </a:spcBef>
                <a:buClr>
                  <a:schemeClr val="tx2"/>
                </a:buClr>
                <a:buFont typeface="Arial" charset="0"/>
                <a:buNone/>
                <a:defRPr/>
              </a:pPr>
              <a:endParaRPr lang="en-US">
                <a:latin typeface="+mj-lt"/>
              </a:endParaRPr>
            </a:p>
          </p:txBody>
        </p:sp>
      </p:grpSp>
      <p:sp>
        <p:nvSpPr>
          <p:cNvPr id="1027" name="txt Title"/>
          <p:cNvSpPr>
            <a:spLocks noGrp="1" noChangeArrowheads="1"/>
          </p:cNvSpPr>
          <p:nvPr>
            <p:ph type="title"/>
          </p:nvPr>
        </p:nvSpPr>
        <p:spPr bwMode="auto">
          <a:xfrm>
            <a:off x="493776" y="118872"/>
            <a:ext cx="8321040" cy="742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8" name="txt Content"/>
          <p:cNvSpPr>
            <a:spLocks noGrp="1" noChangeArrowheads="1"/>
          </p:cNvSpPr>
          <p:nvPr>
            <p:ph type="body" idx="1"/>
          </p:nvPr>
        </p:nvSpPr>
        <p:spPr bwMode="auto">
          <a:xfrm>
            <a:off x="521208" y="914400"/>
            <a:ext cx="832104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ltLang="en-US" dirty="0"/>
              <a:t>Click to edit Master text styles </a:t>
            </a:r>
          </a:p>
          <a:p>
            <a:pPr lvl="1"/>
            <a:r>
              <a:rPr lang="en-US" altLang="en-US" dirty="0"/>
              <a:t>Second level</a:t>
            </a:r>
          </a:p>
          <a:p>
            <a:pPr lvl="2"/>
            <a:r>
              <a:rPr lang="en-US" altLang="en-US" dirty="0"/>
              <a:t>Third level</a:t>
            </a:r>
          </a:p>
          <a:p>
            <a:pPr lvl="3"/>
            <a:r>
              <a:rPr lang="en-US" altLang="en-US" dirty="0"/>
              <a:t>Fourth level</a:t>
            </a:r>
          </a:p>
        </p:txBody>
      </p:sp>
      <p:sp>
        <p:nvSpPr>
          <p:cNvPr id="1127" name="txt Centered PageNumberBox"/>
          <p:cNvSpPr txBox="1">
            <a:spLocks noChangeArrowheads="1"/>
          </p:cNvSpPr>
          <p:nvPr/>
        </p:nvSpPr>
        <p:spPr bwMode="auto">
          <a:xfrm>
            <a:off x="4307365" y="6475146"/>
            <a:ext cx="519113" cy="227013"/>
          </a:xfrm>
          <a:prstGeom prst="rect">
            <a:avLst/>
          </a:prstGeom>
          <a:noFill/>
          <a:ln w="6350" algn="ctr">
            <a:noFill/>
            <a:miter lim="800000"/>
            <a:headEnd/>
            <a:tailEnd/>
          </a:ln>
          <a:effectLst/>
        </p:spPr>
        <p:txBody>
          <a:bodyPr lIns="0" tIns="0" rIns="0" bIns="0"/>
          <a:lstStyle/>
          <a:p>
            <a:pPr algn="ctr">
              <a:lnSpc>
                <a:spcPts val="1800"/>
              </a:lnSpc>
              <a:spcBef>
                <a:spcPts val="600"/>
              </a:spcBef>
              <a:buFont typeface="Wingdings" pitchFamily="2" charset="2"/>
              <a:buNone/>
              <a:defRPr/>
            </a:pPr>
            <a:r>
              <a:rPr lang="en-US" i="1" dirty="0">
                <a:solidFill>
                  <a:srgbClr val="B2B2B2"/>
                </a:solidFill>
                <a:cs typeface="Times New Roman" pitchFamily="18" charset="0"/>
              </a:rPr>
              <a:t> </a:t>
            </a:r>
          </a:p>
        </p:txBody>
      </p:sp>
    </p:spTree>
    <p:extLst>
      <p:ext uri="{BB962C8B-B14F-4D97-AF65-F5344CB8AC3E}">
        <p14:creationId xmlns:p14="http://schemas.microsoft.com/office/powerpoint/2010/main" val="338705985"/>
      </p:ext>
    </p:extLst>
  </p:cSld>
  <p:clrMap bg1="dk2" tx1="lt1" bg2="dk1"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 id="2147483789" r:id="rId26"/>
    <p:sldLayoutId id="2147483790" r:id="rId27"/>
    <p:sldLayoutId id="2147483791" r:id="rId28"/>
    <p:sldLayoutId id="2147483792" r:id="rId29"/>
    <p:sldLayoutId id="2147483793" r:id="rId30"/>
    <p:sldLayoutId id="2147483794" r:id="rId31"/>
    <p:sldLayoutId id="2147483795" r:id="rId32"/>
    <p:sldLayoutId id="2147483796" r:id="rId33"/>
    <p:sldLayoutId id="2147483797" r:id="rId34"/>
    <p:sldLayoutId id="2147483798" r:id="rId35"/>
    <p:sldLayoutId id="2147483799" r:id="rId36"/>
    <p:sldLayoutId id="2147483800" r:id="rId37"/>
    <p:sldLayoutId id="2147483801" r:id="rId38"/>
    <p:sldLayoutId id="2147483802" r:id="rId39"/>
    <p:sldLayoutId id="2147483803" r:id="rId40"/>
  </p:sldLayoutIdLst>
  <p:transition/>
  <p:txStyles>
    <p:titleStyle>
      <a:lvl1pPr algn="l" rtl="0" eaLnBrk="1" fontAlgn="base" hangingPunct="1">
        <a:lnSpc>
          <a:spcPct val="90000"/>
        </a:lnSpc>
        <a:spcBef>
          <a:spcPct val="0"/>
        </a:spcBef>
        <a:spcAft>
          <a:spcPct val="0"/>
        </a:spcAft>
        <a:defRPr sz="3200" b="1">
          <a:solidFill>
            <a:srgbClr val="04628C"/>
          </a:solidFill>
          <a:latin typeface="+mj-lt"/>
          <a:ea typeface="Arial" pitchFamily="34" charset="0"/>
          <a:cs typeface="Arial" pitchFamily="34" charset="0"/>
        </a:defRPr>
      </a:lvl1pPr>
      <a:lvl2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2pPr>
      <a:lvl3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3pPr>
      <a:lvl4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4pPr>
      <a:lvl5pPr algn="l" rtl="0" eaLnBrk="1" fontAlgn="base" hangingPunct="1">
        <a:lnSpc>
          <a:spcPct val="90000"/>
        </a:lnSpc>
        <a:spcBef>
          <a:spcPct val="0"/>
        </a:spcBef>
        <a:spcAft>
          <a:spcPct val="0"/>
        </a:spcAft>
        <a:defRPr sz="3400" b="1">
          <a:solidFill>
            <a:srgbClr val="04628C"/>
          </a:solidFill>
          <a:latin typeface="Arial" pitchFamily="32" charset="0"/>
          <a:ea typeface="Arial" pitchFamily="32" charset="0"/>
          <a:cs typeface="Arial" pitchFamily="32" charset="0"/>
        </a:defRPr>
      </a:lvl5pPr>
      <a:lvl6pPr marL="457200" algn="l" rtl="0" eaLnBrk="1" fontAlgn="base" hangingPunct="1">
        <a:lnSpc>
          <a:spcPct val="90000"/>
        </a:lnSpc>
        <a:spcBef>
          <a:spcPct val="0"/>
        </a:spcBef>
        <a:spcAft>
          <a:spcPct val="0"/>
        </a:spcAft>
        <a:defRPr sz="3000" b="1">
          <a:solidFill>
            <a:schemeClr val="accent1"/>
          </a:solidFill>
          <a:latin typeface="Arial" charset="0"/>
        </a:defRPr>
      </a:lvl6pPr>
      <a:lvl7pPr marL="914400" algn="l" rtl="0" eaLnBrk="1" fontAlgn="base" hangingPunct="1">
        <a:lnSpc>
          <a:spcPct val="90000"/>
        </a:lnSpc>
        <a:spcBef>
          <a:spcPct val="0"/>
        </a:spcBef>
        <a:spcAft>
          <a:spcPct val="0"/>
        </a:spcAft>
        <a:defRPr sz="3000" b="1">
          <a:solidFill>
            <a:schemeClr val="accent1"/>
          </a:solidFill>
          <a:latin typeface="Arial" charset="0"/>
        </a:defRPr>
      </a:lvl7pPr>
      <a:lvl8pPr marL="1371600" algn="l" rtl="0" eaLnBrk="1" fontAlgn="base" hangingPunct="1">
        <a:lnSpc>
          <a:spcPct val="90000"/>
        </a:lnSpc>
        <a:spcBef>
          <a:spcPct val="0"/>
        </a:spcBef>
        <a:spcAft>
          <a:spcPct val="0"/>
        </a:spcAft>
        <a:defRPr sz="3000" b="1">
          <a:solidFill>
            <a:schemeClr val="accent1"/>
          </a:solidFill>
          <a:latin typeface="Arial" charset="0"/>
        </a:defRPr>
      </a:lvl8pPr>
      <a:lvl9pPr marL="1828800" algn="l" rtl="0" eaLnBrk="1" fontAlgn="base" hangingPunct="1">
        <a:lnSpc>
          <a:spcPct val="90000"/>
        </a:lnSpc>
        <a:spcBef>
          <a:spcPct val="0"/>
        </a:spcBef>
        <a:spcAft>
          <a:spcPct val="0"/>
        </a:spcAft>
        <a:defRPr sz="3000" b="1">
          <a:solidFill>
            <a:schemeClr val="accent1"/>
          </a:solidFill>
          <a:latin typeface="Arial" charset="0"/>
        </a:defRPr>
      </a:lvl9pPr>
    </p:titleStyle>
    <p:bodyStyle>
      <a:lvl1pPr marL="285750" indent="-285750" algn="l" rtl="0" eaLnBrk="1" fontAlgn="base" hangingPunct="1">
        <a:spcBef>
          <a:spcPct val="40000"/>
        </a:spcBef>
        <a:spcAft>
          <a:spcPct val="0"/>
        </a:spcAft>
        <a:buClr>
          <a:srgbClr val="04628C"/>
        </a:buClr>
        <a:buSzPct val="90000"/>
        <a:buFont typeface="Arial" charset="0"/>
        <a:buChar char="•"/>
        <a:defRPr sz="2400">
          <a:solidFill>
            <a:schemeClr val="bg1"/>
          </a:solidFill>
          <a:latin typeface="+mn-lt"/>
          <a:ea typeface="Arial" pitchFamily="32" charset="0"/>
          <a:cs typeface="Arial" pitchFamily="32" charset="0"/>
        </a:defRPr>
      </a:lvl1pPr>
      <a:lvl2pPr marL="628650" indent="-228600" algn="l" rtl="0" eaLnBrk="1" fontAlgn="base" hangingPunct="1">
        <a:spcBef>
          <a:spcPct val="20000"/>
        </a:spcBef>
        <a:spcAft>
          <a:spcPct val="0"/>
        </a:spcAft>
        <a:buClr>
          <a:srgbClr val="04628C"/>
        </a:buClr>
        <a:buSzPct val="90000"/>
        <a:buFont typeface="Arial" charset="0"/>
        <a:buChar char="-"/>
        <a:defRPr sz="2000">
          <a:solidFill>
            <a:schemeClr val="bg1"/>
          </a:solidFill>
          <a:latin typeface="+mn-lt"/>
          <a:ea typeface="Arial" pitchFamily="32" charset="0"/>
          <a:cs typeface="Arial" pitchFamily="32" charset="0"/>
        </a:defRPr>
      </a:lvl2pPr>
      <a:lvl3pPr marL="969963" indent="-227013" algn="l" rtl="0" eaLnBrk="1" fontAlgn="base" hangingPunct="1">
        <a:spcBef>
          <a:spcPct val="20000"/>
        </a:spcBef>
        <a:spcAft>
          <a:spcPct val="0"/>
        </a:spcAft>
        <a:buClr>
          <a:srgbClr val="04628C"/>
        </a:buClr>
        <a:buSzPct val="85000"/>
        <a:buFont typeface="Arial" charset="0"/>
        <a:buChar char="-"/>
        <a:defRPr sz="1800">
          <a:solidFill>
            <a:schemeClr val="bg1"/>
          </a:solidFill>
          <a:latin typeface="+mn-lt"/>
          <a:ea typeface="Arial" pitchFamily="32" charset="0"/>
          <a:cs typeface="Arial" pitchFamily="32" charset="0"/>
        </a:defRPr>
      </a:lvl3pPr>
      <a:lvl4pPr marL="1376363" indent="-292100" algn="l" rtl="0" eaLnBrk="1" fontAlgn="base" hangingPunct="1">
        <a:spcBef>
          <a:spcPct val="20000"/>
        </a:spcBef>
        <a:spcAft>
          <a:spcPct val="0"/>
        </a:spcAft>
        <a:buClr>
          <a:srgbClr val="04628C"/>
        </a:buClr>
        <a:buSzPct val="85000"/>
        <a:buFont typeface="Arial" charset="0"/>
        <a:buChar char="-"/>
        <a:defRPr sz="1600">
          <a:solidFill>
            <a:schemeClr val="bg1"/>
          </a:solidFill>
          <a:latin typeface="+mn-lt"/>
          <a:ea typeface="Arial" pitchFamily="32" charset="0"/>
          <a:cs typeface="Arial" pitchFamily="32" charset="0"/>
        </a:defRPr>
      </a:lvl4pPr>
      <a:lvl5pPr marL="1941513" indent="-225425" algn="l" rtl="0" eaLnBrk="1" fontAlgn="base" hangingPunct="1">
        <a:spcBef>
          <a:spcPct val="20000"/>
        </a:spcBef>
        <a:spcAft>
          <a:spcPct val="0"/>
        </a:spcAft>
        <a:buClr>
          <a:srgbClr val="0146AD"/>
        </a:buClr>
        <a:buSzPct val="120000"/>
        <a:buChar char="•"/>
        <a:defRPr sz="1400">
          <a:solidFill>
            <a:schemeClr val="bg1"/>
          </a:solidFill>
          <a:latin typeface="+mn-lt"/>
          <a:ea typeface="Arial" pitchFamily="32" charset="0"/>
          <a:cs typeface="Arial" pitchFamily="32" charset="0"/>
        </a:defRPr>
      </a:lvl5pPr>
      <a:lvl6pPr marL="2398713" indent="-225425" algn="l" rtl="0" eaLnBrk="1" fontAlgn="base" hangingPunct="1">
        <a:spcBef>
          <a:spcPct val="20000"/>
        </a:spcBef>
        <a:spcAft>
          <a:spcPct val="0"/>
        </a:spcAft>
        <a:buClr>
          <a:srgbClr val="0146AD"/>
        </a:buClr>
        <a:buSzPct val="120000"/>
        <a:buChar char="•"/>
        <a:defRPr sz="1400">
          <a:solidFill>
            <a:schemeClr val="bg1"/>
          </a:solidFill>
          <a:latin typeface="+mn-lt"/>
        </a:defRPr>
      </a:lvl6pPr>
      <a:lvl7pPr marL="2855913" indent="-225425" algn="l" rtl="0" eaLnBrk="1" fontAlgn="base" hangingPunct="1">
        <a:spcBef>
          <a:spcPct val="20000"/>
        </a:spcBef>
        <a:spcAft>
          <a:spcPct val="0"/>
        </a:spcAft>
        <a:buClr>
          <a:srgbClr val="0146AD"/>
        </a:buClr>
        <a:buSzPct val="120000"/>
        <a:buChar char="•"/>
        <a:defRPr sz="1400">
          <a:solidFill>
            <a:schemeClr val="bg1"/>
          </a:solidFill>
          <a:latin typeface="+mn-lt"/>
        </a:defRPr>
      </a:lvl7pPr>
      <a:lvl8pPr marL="3313113" indent="-225425" algn="l" rtl="0" eaLnBrk="1" fontAlgn="base" hangingPunct="1">
        <a:spcBef>
          <a:spcPct val="20000"/>
        </a:spcBef>
        <a:spcAft>
          <a:spcPct val="0"/>
        </a:spcAft>
        <a:buClr>
          <a:srgbClr val="0146AD"/>
        </a:buClr>
        <a:buSzPct val="120000"/>
        <a:buChar char="•"/>
        <a:defRPr sz="1400">
          <a:solidFill>
            <a:schemeClr val="bg1"/>
          </a:solidFill>
          <a:latin typeface="+mn-lt"/>
        </a:defRPr>
      </a:lvl8pPr>
      <a:lvl9pPr marL="3770313" indent="-225425" algn="l" rtl="0" eaLnBrk="1" fontAlgn="base" hangingPunct="1">
        <a:spcBef>
          <a:spcPct val="20000"/>
        </a:spcBef>
        <a:spcAft>
          <a:spcPct val="0"/>
        </a:spcAft>
        <a:buClr>
          <a:srgbClr val="0146AD"/>
        </a:buClr>
        <a:buSzPct val="120000"/>
        <a:buChar char="•"/>
        <a:defRPr sz="14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BB67F4-B974-4665-BA4A-E070BBE2D34D}"/>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5718225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C49CBE-2DF3-49B2-86C8-605208CAF4F1}"/>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265315379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F32223-F3EA-41CA-8AB2-E6DC26F69BC0}"/>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33839248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90E7F3-7C0A-4B73-A55D-3EFA1D1D6CD2}"/>
              </a:ext>
            </a:extLst>
          </p:cNvPr>
          <p:cNvPicPr>
            <a:picLocks noChangeAspect="1"/>
          </p:cNvPicPr>
          <p:nvPr/>
        </p:nvPicPr>
        <p:blipFill>
          <a:blip r:embed="rId3"/>
          <a:stretch>
            <a:fillRect/>
          </a:stretch>
        </p:blipFill>
        <p:spPr>
          <a:xfrm>
            <a:off x="200025" y="869398"/>
            <a:ext cx="8853488" cy="4736616"/>
          </a:xfrm>
          <a:prstGeom prst="rect">
            <a:avLst/>
          </a:prstGeom>
          <a:noFill/>
        </p:spPr>
      </p:pic>
    </p:spTree>
    <p:extLst>
      <p:ext uri="{BB962C8B-B14F-4D97-AF65-F5344CB8AC3E}">
        <p14:creationId xmlns:p14="http://schemas.microsoft.com/office/powerpoint/2010/main" val="70992561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0298B1-DF1F-40AE-938D-D99334EBA2BE}"/>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120909376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0ACA05-A7FC-44BD-BE77-46B47E39FC70}"/>
              </a:ext>
            </a:extLst>
          </p:cNvPr>
          <p:cNvPicPr>
            <a:picLocks noChangeAspect="1"/>
          </p:cNvPicPr>
          <p:nvPr/>
        </p:nvPicPr>
        <p:blipFill>
          <a:blip r:embed="rId3"/>
          <a:stretch>
            <a:fillRect/>
          </a:stretch>
        </p:blipFill>
        <p:spPr>
          <a:xfrm>
            <a:off x="200025" y="869398"/>
            <a:ext cx="8853488" cy="4736616"/>
          </a:xfrm>
          <a:prstGeom prst="rect">
            <a:avLst/>
          </a:prstGeom>
          <a:noFill/>
        </p:spPr>
      </p:pic>
    </p:spTree>
    <p:extLst>
      <p:ext uri="{BB962C8B-B14F-4D97-AF65-F5344CB8AC3E}">
        <p14:creationId xmlns:p14="http://schemas.microsoft.com/office/powerpoint/2010/main" val="317873895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C3460C-F394-4515-AE27-876540D72A0D}"/>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33673599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D2D56D-DC20-45CF-A663-2FBCDE5F4981}"/>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172975982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1B83ED-0AE7-4883-A416-512ED417CD54}"/>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84038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5293A53-C222-430D-BDC6-5B6F43403934}"/>
              </a:ext>
            </a:extLst>
          </p:cNvPr>
          <p:cNvPicPr>
            <a:picLocks noChangeAspect="1"/>
          </p:cNvPicPr>
          <p:nvPr/>
        </p:nvPicPr>
        <p:blipFill>
          <a:blip r:embed="rId3"/>
          <a:stretch>
            <a:fillRect/>
          </a:stretch>
        </p:blipFill>
        <p:spPr>
          <a:xfrm>
            <a:off x="200025" y="869398"/>
            <a:ext cx="8853488" cy="4736616"/>
          </a:xfrm>
          <a:prstGeom prst="rect">
            <a:avLst/>
          </a:prstGeom>
          <a:noFill/>
        </p:spPr>
      </p:pic>
    </p:spTree>
    <p:extLst>
      <p:ext uri="{BB962C8B-B14F-4D97-AF65-F5344CB8AC3E}">
        <p14:creationId xmlns:p14="http://schemas.microsoft.com/office/powerpoint/2010/main" val="37713342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D999D8-026A-4088-B953-11A37BAAF038}"/>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19782608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C0A929-BFB0-48B4-BF57-A11F1BB75B60}"/>
              </a:ext>
            </a:extLst>
          </p:cNvPr>
          <p:cNvPicPr>
            <a:picLocks noChangeAspect="1"/>
          </p:cNvPicPr>
          <p:nvPr/>
        </p:nvPicPr>
        <p:blipFill>
          <a:blip r:embed="rId3"/>
          <a:stretch>
            <a:fillRect/>
          </a:stretch>
        </p:blipFill>
        <p:spPr>
          <a:xfrm>
            <a:off x="200025" y="880466"/>
            <a:ext cx="8853488" cy="4714481"/>
          </a:xfrm>
          <a:prstGeom prst="rect">
            <a:avLst/>
          </a:prstGeom>
          <a:noFill/>
        </p:spPr>
      </p:pic>
    </p:spTree>
    <p:extLst>
      <p:ext uri="{BB962C8B-B14F-4D97-AF65-F5344CB8AC3E}">
        <p14:creationId xmlns:p14="http://schemas.microsoft.com/office/powerpoint/2010/main" val="403967628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BEA091-3075-463E-AC2D-B377E1EE8FAF}"/>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26636684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FC3AAB-AD6B-4027-80AD-5C0DCEB1DC57}"/>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158095498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CAED6D-9704-4275-879C-8D3F654A8F75}"/>
              </a:ext>
            </a:extLst>
          </p:cNvPr>
          <p:cNvPicPr>
            <a:picLocks noChangeAspect="1"/>
          </p:cNvPicPr>
          <p:nvPr/>
        </p:nvPicPr>
        <p:blipFill>
          <a:blip r:embed="rId3"/>
          <a:stretch>
            <a:fillRect/>
          </a:stretch>
        </p:blipFill>
        <p:spPr>
          <a:xfrm>
            <a:off x="200025" y="902599"/>
            <a:ext cx="8853488" cy="4670215"/>
          </a:xfrm>
          <a:prstGeom prst="rect">
            <a:avLst/>
          </a:prstGeom>
          <a:noFill/>
        </p:spPr>
      </p:pic>
    </p:spTree>
    <p:extLst>
      <p:ext uri="{BB962C8B-B14F-4D97-AF65-F5344CB8AC3E}">
        <p14:creationId xmlns:p14="http://schemas.microsoft.com/office/powerpoint/2010/main" val="13820414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85CA78-F96F-4BA2-98E2-DE43E7F555C2}"/>
              </a:ext>
            </a:extLst>
          </p:cNvPr>
          <p:cNvPicPr>
            <a:picLocks noChangeAspect="1"/>
          </p:cNvPicPr>
          <p:nvPr/>
        </p:nvPicPr>
        <p:blipFill>
          <a:blip r:embed="rId3"/>
          <a:stretch>
            <a:fillRect/>
          </a:stretch>
        </p:blipFill>
        <p:spPr>
          <a:xfrm>
            <a:off x="200025" y="891532"/>
            <a:ext cx="8853488" cy="4692348"/>
          </a:xfrm>
          <a:prstGeom prst="rect">
            <a:avLst/>
          </a:prstGeom>
          <a:noFill/>
        </p:spPr>
      </p:pic>
    </p:spTree>
    <p:extLst>
      <p:ext uri="{BB962C8B-B14F-4D97-AF65-F5344CB8AC3E}">
        <p14:creationId xmlns:p14="http://schemas.microsoft.com/office/powerpoint/2010/main" val="4268734448"/>
      </p:ext>
    </p:extLst>
  </p:cSld>
  <p:clrMapOvr>
    <a:masterClrMapping/>
  </p:clrMapOvr>
  <p:transition/>
</p:sld>
</file>

<file path=ppt/theme/theme1.xml><?xml version="1.0" encoding="utf-8"?>
<a:theme xmlns:a="http://schemas.openxmlformats.org/drawingml/2006/main" name="Emerald_Template">
  <a:themeElements>
    <a:clrScheme name="TA80_CurrDev_ThemeColorsSetA">
      <a:dk1>
        <a:srgbClr val="000000"/>
      </a:dk1>
      <a:lt1>
        <a:srgbClr val="FFFFFF"/>
      </a:lt1>
      <a:dk2>
        <a:srgbClr val="000000"/>
      </a:dk2>
      <a:lt2>
        <a:srgbClr val="FFFFFF"/>
      </a:lt2>
      <a:accent1>
        <a:srgbClr val="D33941"/>
      </a:accent1>
      <a:accent2>
        <a:srgbClr val="E5BA03"/>
      </a:accent2>
      <a:accent3>
        <a:srgbClr val="645893"/>
      </a:accent3>
      <a:accent4>
        <a:srgbClr val="D8691E"/>
      </a:accent4>
      <a:accent5>
        <a:srgbClr val="3F8E39"/>
      </a:accent5>
      <a:accent6>
        <a:srgbClr val="04628C"/>
      </a:accent6>
      <a:hlink>
        <a:srgbClr val="0000CC"/>
      </a:hlink>
      <a:folHlink>
        <a:srgbClr val="333399"/>
      </a:folHlink>
    </a:clrScheme>
    <a:fontScheme name="TA80_CurrDev_Theme_fontScheme">
      <a:majorFont>
        <a:latin typeface="Arial"/>
        <a:ea typeface=""/>
        <a:cs typeface=""/>
      </a:majorFont>
      <a:minorFont>
        <a:latin typeface="Arial"/>
        <a:ea typeface=""/>
        <a:cs typeface=""/>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9050" algn="ctr">
          <a:solidFill>
            <a:srgbClr val="D33941"/>
          </a:solidFill>
          <a:round/>
          <a:headEnd/>
          <a:tailEnd/>
        </a:ln>
      </a:spPr>
      <a:bodyPr wrap="none" lIns="0" tIns="0" rIns="0" bIns="0" anchor="ctr">
        <a:noAutofit/>
      </a:bodyPr>
      <a:lstStyle>
        <a:defPPr algn="ctr">
          <a:spcBef>
            <a:spcPct val="50000"/>
          </a:spcBef>
          <a:spcAft>
            <a:spcPct val="30000"/>
          </a:spcAft>
          <a:buClr>
            <a:schemeClr val="tx1"/>
          </a:buClr>
          <a:defRPr/>
        </a:defPPr>
      </a:lstStyle>
    </a:spDef>
    <a:lnDef>
      <a:spPr bwMode="auto">
        <a:xfrm>
          <a:off x="0" y="0"/>
          <a:ext cx="1" cy="1"/>
        </a:xfrm>
        <a:custGeom>
          <a:avLst/>
          <a:gdLst/>
          <a:ahLst/>
          <a:cxnLst/>
          <a:rect l="0" t="0" r="0" b="0"/>
          <a:pathLst/>
        </a:custGeom>
        <a:noFill/>
        <a:ln w="12700" cap="flat" cmpd="sng" algn="ctr">
          <a:solidFill>
            <a:srgbClr val="FF0000"/>
          </a:solidFill>
          <a:prstDash val="solid"/>
          <a:round/>
          <a:headEnd type="none" w="med" len="med"/>
          <a:tailEnd type="none" w="med" len="med"/>
        </a:ln>
        <a:effectLst/>
      </a:spPr>
      <a:bodyPr vert="horz" wrap="none" lIns="0" tIns="0" rIns="0" bIns="0" numCol="1" anchor="ctr"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30000"/>
          </a:spcAft>
          <a:buClr>
            <a:schemeClr val="tx1"/>
          </a:buClr>
          <a:buSzTx/>
          <a:buFontTx/>
          <a:buNone/>
          <a:tabLst/>
          <a:defRPr kumimoji="0" lang="en-US" sz="2000" b="1" i="0" u="none" strike="noStrike" cap="none" normalizeH="0" baseline="0" smtClean="0">
            <a:ln>
              <a:noFill/>
            </a:ln>
            <a:solidFill>
              <a:srgbClr val="FF0000"/>
            </a:solidFill>
            <a:effectLst/>
            <a:latin typeface="Arial" charset="0"/>
          </a:defRPr>
        </a:defPPr>
      </a:lstStyle>
    </a:lnDef>
    <a:txDef>
      <a:spPr>
        <a:noFill/>
      </a:spPr>
      <a:bodyPr wrap="none" rtlCol="0">
        <a:noAutofit/>
      </a:bodyPr>
      <a:lstStyle>
        <a:defPPr>
          <a:defRPr dirty="0" smtClean="0">
            <a:solidFill>
              <a:srgbClr val="C00000"/>
            </a:solidFill>
            <a:latin typeface="Arial" pitchFamily="32" charset="0"/>
            <a:cs typeface="Arial" pitchFamily="32"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2048</Words>
  <Application>Microsoft Office PowerPoint</Application>
  <PresentationFormat>On-screen Show (4:3)</PresentationFormat>
  <Paragraphs>96</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Wingdings</vt:lpstr>
      <vt:lpstr>Wingdings 2</vt:lpstr>
      <vt:lpstr>Wingdings 3</vt:lpstr>
      <vt:lpstr>Emerald_Template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Dabas</dc:creator>
  <cp:lastModifiedBy>Praveen Dabas</cp:lastModifiedBy>
  <cp:revision>4</cp:revision>
  <dcterms:created xsi:type="dcterms:W3CDTF">2020-11-07T03:55:36Z</dcterms:created>
  <dcterms:modified xsi:type="dcterms:W3CDTF">2022-02-26T09:01:17Z</dcterms:modified>
</cp:coreProperties>
</file>