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86155" y="5939028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00" y="207721"/>
            <a:ext cx="337502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599" y="1469516"/>
            <a:ext cx="8286800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61897" y="2066290"/>
            <a:ext cx="614807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latin typeface="Times New Roman" panose="02020603050405020304"/>
                <a:cs typeface="Times New Roman" panose="02020603050405020304"/>
              </a:rPr>
              <a:t>SMART </a:t>
            </a:r>
            <a:r>
              <a:rPr sz="3600" b="1" spc="-5" dirty="0">
                <a:latin typeface="Times New Roman" panose="02020603050405020304"/>
                <a:cs typeface="Times New Roman" panose="02020603050405020304"/>
              </a:rPr>
              <a:t>SHOPPING</a:t>
            </a:r>
            <a:r>
              <a:rPr sz="36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5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12395" algn="ctr">
              <a:lnSpc>
                <a:spcPct val="100000"/>
              </a:lnSpc>
              <a:spcBef>
                <a:spcPts val="222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Submitted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By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1684" y="3445509"/>
            <a:ext cx="343662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5080" indent="-152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PATEL PRINCE D.</a:t>
            </a:r>
            <a:endParaRPr lang="en-US" sz="1800" spc="-5" dirty="0">
              <a:latin typeface="Times New Roman" panose="02020603050405020304"/>
              <a:cs typeface="Times New Roman" panose="02020603050405020304"/>
            </a:endParaRPr>
          </a:p>
          <a:p>
            <a:pPr marL="27940" marR="5080" indent="-1524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 PATEL ARYAN  D.</a:t>
            </a:r>
            <a:endParaRPr lang="en-US" sz="1800" spc="-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5750" y="3445509"/>
            <a:ext cx="133858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" algn="just">
              <a:lnSpc>
                <a:spcPct val="100000"/>
              </a:lnSpc>
              <a:spcBef>
                <a:spcPts val="100"/>
              </a:spcBef>
            </a:pPr>
            <a:r>
              <a:rPr lang="en-US" sz="1800">
                <a:latin typeface="Times New Roman" panose="02020603050405020304"/>
                <a:cs typeface="Times New Roman" panose="02020603050405020304"/>
              </a:rPr>
              <a:t>(18IT096)</a:t>
            </a:r>
            <a:endParaRPr lang="en-US" sz="1800">
              <a:latin typeface="Times New Roman" panose="02020603050405020304"/>
              <a:cs typeface="Times New Roman" panose="02020603050405020304"/>
            </a:endParaRPr>
          </a:p>
          <a:p>
            <a:pPr marL="12700" marR="5080" indent="30480" algn="just">
              <a:lnSpc>
                <a:spcPct val="100000"/>
              </a:lnSpc>
              <a:spcBef>
                <a:spcPts val="100"/>
              </a:spcBef>
            </a:pPr>
            <a:r>
              <a:rPr lang="en-US" sz="1800">
                <a:latin typeface="Times New Roman" panose="02020603050405020304"/>
                <a:cs typeface="Times New Roman" panose="02020603050405020304"/>
              </a:rPr>
              <a:t>(18IT078)</a:t>
            </a:r>
            <a:endParaRPr lang="en-US"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1685" y="5091810"/>
            <a:ext cx="496824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Under the Supervision</a:t>
            </a:r>
            <a:r>
              <a:rPr sz="1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of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PROF.</a:t>
            </a:r>
            <a:r>
              <a:rPr lang="en-US" sz="1800" spc="-40" dirty="0">
                <a:latin typeface="Times New Roman" panose="02020603050405020304"/>
                <a:cs typeface="Times New Roman" panose="02020603050405020304"/>
              </a:rPr>
              <a:t>HARSH PATEL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501853"/>
            <a:ext cx="17138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SCREENSHOTS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1573" y="5976010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Fig. Server</a:t>
            </a:r>
            <a:r>
              <a:rPr sz="18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side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3370" y="926465"/>
            <a:ext cx="8557895" cy="4255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69207" y="5615736"/>
            <a:ext cx="193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Fig.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1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details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77620" y="986790"/>
            <a:ext cx="696468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42665" y="5915202"/>
            <a:ext cx="1872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Fig. </a:t>
            </a:r>
            <a:r>
              <a:rPr sz="1800" b="1" spc="-25" dirty="0">
                <a:latin typeface="Times New Roman" panose="02020603050405020304"/>
                <a:cs typeface="Times New Roman" panose="02020603050405020304"/>
              </a:rPr>
              <a:t>Trolley</a:t>
            </a:r>
            <a:r>
              <a:rPr sz="18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Details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39495" y="741680"/>
            <a:ext cx="7065010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66673"/>
            <a:ext cx="3126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CONCL</a:t>
            </a:r>
            <a:r>
              <a:rPr sz="3600" spc="5" dirty="0"/>
              <a:t>U</a:t>
            </a:r>
            <a:r>
              <a:rPr sz="3600" spc="-5" dirty="0"/>
              <a:t>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2406" y="1363471"/>
            <a:ext cx="7910830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 This project “ Smart Trolley”, name suggests the billing technique is improved. It is less time consuming as compared to regular billing technique. It is more reliable and provides ease for shopping. Here w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conclude that the proposed system is time saving i.e. faster check out process.This system Reduces require number of salesman at the counter.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566673"/>
            <a:ext cx="310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REFEREN</a:t>
            </a:r>
            <a:r>
              <a:rPr sz="3600" dirty="0"/>
              <a:t>C</a:t>
            </a:r>
            <a:r>
              <a:rPr sz="3600" spc="-5" dirty="0"/>
              <a:t>ES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8599" y="1469516"/>
            <a:ext cx="8286800" cy="196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" marR="381000" indent="0">
              <a:lnSpc>
                <a:spcPct val="100000"/>
              </a:lnSpc>
              <a:spcBef>
                <a:spcPts val="100"/>
              </a:spcBef>
              <a:buSzPct val="94000"/>
              <a:buNone/>
              <a:tabLst>
                <a:tab pos="325755" algn="l"/>
              </a:tabLst>
            </a:pPr>
            <a:endParaRPr sz="1750"/>
          </a:p>
          <a:p>
            <a:pPr marL="58420" marR="440055">
              <a:lnSpc>
                <a:spcPct val="100000"/>
              </a:lnSpc>
              <a:buSzPct val="94000"/>
              <a:buAutoNum type="arabicPlain"/>
              <a:tabLst>
                <a:tab pos="369570" algn="l"/>
              </a:tabLst>
            </a:pPr>
            <a:r>
              <a:rPr spc="-5" dirty="0"/>
              <a:t>Amine </a:t>
            </a:r>
            <a:r>
              <a:rPr dirty="0"/>
              <a:t>Karmouche, </a:t>
            </a:r>
            <a:r>
              <a:rPr spc="-30" dirty="0"/>
              <a:t>Yassine </a:t>
            </a:r>
            <a:r>
              <a:rPr dirty="0"/>
              <a:t>Salih-Alj,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"Aisle-level Scanning 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Pervasive</a:t>
            </a:r>
            <a:r>
              <a:rPr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RFID- 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based Shopping Applications", </a:t>
            </a:r>
            <a:endParaRPr dirty="0"/>
          </a:p>
          <a:p>
            <a:pPr marL="45720">
              <a:lnSpc>
                <a:spcPct val="100000"/>
              </a:lnSpc>
              <a:buFont typeface="Times New Roman" panose="02020603050405020304"/>
              <a:buAutoNum type="arabicPlain"/>
            </a:pPr>
            <a:endParaRPr sz="2000"/>
          </a:p>
          <a:p>
            <a:pPr marL="45720">
              <a:lnSpc>
                <a:spcPct val="100000"/>
              </a:lnSpc>
              <a:spcBef>
                <a:spcPts val="10"/>
              </a:spcBef>
              <a:buFont typeface="Times New Roman" panose="02020603050405020304"/>
              <a:buAutoNum type="arabicPlain"/>
            </a:pPr>
            <a:endParaRPr sz="1750"/>
          </a:p>
          <a:p>
            <a:pPr marL="58420" marR="5080">
              <a:lnSpc>
                <a:spcPct val="100000"/>
              </a:lnSpc>
              <a:buSzPct val="94000"/>
              <a:buAutoNum type="arabicPlain"/>
              <a:tabLst>
                <a:tab pos="381635" algn="l"/>
              </a:tabLst>
            </a:pPr>
            <a:r>
              <a:rPr spc="-35" dirty="0"/>
              <a:t>Mr. </a:t>
            </a:r>
            <a:r>
              <a:rPr spc="-110" dirty="0"/>
              <a:t>P. </a:t>
            </a:r>
            <a:r>
              <a:rPr spc="-5" dirty="0"/>
              <a:t>Chandrasekar, Ms. </a:t>
            </a:r>
            <a:r>
              <a:rPr spc="-65" dirty="0"/>
              <a:t>T. </a:t>
            </a:r>
            <a:r>
              <a:rPr dirty="0"/>
              <a:t>Sangeetha, 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"Smart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Shopping 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Cart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with Automatic Central 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Billing System </a:t>
            </a:r>
            <a:r>
              <a:rPr i="1" spc="-15" dirty="0">
                <a:latin typeface="Times New Roman" panose="02020603050405020304"/>
                <a:cs typeface="Times New Roman" panose="02020603050405020304"/>
              </a:rPr>
              <a:t>through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RFID and ZigBee"</a:t>
            </a:r>
            <a:r>
              <a:rPr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483" y="2332227"/>
            <a:ext cx="691642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spc="-5" dirty="0"/>
              <a:t>Thank</a:t>
            </a:r>
            <a:r>
              <a:rPr sz="11500" spc="-480" dirty="0"/>
              <a:t> </a:t>
            </a:r>
            <a:r>
              <a:rPr sz="11500" spc="-425" dirty="0"/>
              <a:t>You</a:t>
            </a:r>
            <a:endParaRPr sz="1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9551" y="1171955"/>
            <a:ext cx="5777484" cy="3596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65546" y="2728976"/>
            <a:ext cx="32594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58265" algn="l"/>
                <a:tab pos="277241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bill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or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4800" y="2728976"/>
            <a:ext cx="567753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21105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RFID	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based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tabLst>
                <a:tab pos="988060" algn="l"/>
                <a:tab pos="2200910" algn="l"/>
                <a:tab pos="2873375" algn="l"/>
                <a:tab pos="4605020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pedite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g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591" y="2728976"/>
            <a:ext cx="225425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  <a:tabLst>
                <a:tab pos="719455" algn="l"/>
              </a:tabLst>
            </a:pPr>
            <a:r>
              <a:rPr sz="3200" spc="-114" dirty="0">
                <a:latin typeface="Times New Roman" panose="02020603050405020304"/>
                <a:cs typeface="Times New Roman" panose="02020603050405020304"/>
              </a:rPr>
              <a:t>To	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develop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markets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7113"/>
            <a:ext cx="4083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INTRO</a:t>
            </a:r>
            <a:r>
              <a:rPr sz="4000" spc="-20" dirty="0"/>
              <a:t>D</a:t>
            </a:r>
            <a:r>
              <a:rPr sz="4000" spc="-5" dirty="0"/>
              <a:t>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30200" y="1298427"/>
            <a:ext cx="848423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Now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day’s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shopping at big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malls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becoming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daily activity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metro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cities.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huge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rush at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malls 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holidays and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weekends.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50000"/>
              </a:lnSpc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After purchase, at the billing counter the cashier prepare the bill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using bar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code reader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which is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time consuming process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results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long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queues.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aim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 develop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system that can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used in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shopping malls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solve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rush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 billing counter using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RFID.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50646"/>
            <a:ext cx="4255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EXISTING</a:t>
            </a:r>
            <a:r>
              <a:rPr sz="3600" spc="-80" dirty="0"/>
              <a:t> </a:t>
            </a:r>
            <a:r>
              <a:rPr sz="3600" spc="-5" dirty="0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4339" y="1369014"/>
            <a:ext cx="7259320" cy="331914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55270" indent="-243205">
              <a:lnSpc>
                <a:spcPct val="100000"/>
              </a:lnSpc>
              <a:spcBef>
                <a:spcPts val="1545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billing.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5270" indent="-243205">
              <a:lnSpc>
                <a:spcPct val="100000"/>
              </a:lnSpc>
              <a:spcBef>
                <a:spcPts val="1445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Barcode for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billing.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5270" indent="-243205">
              <a:lnSpc>
                <a:spcPct val="100000"/>
              </a:lnSpc>
              <a:spcBef>
                <a:spcPts val="1440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Human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staff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needed for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billing.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5270" indent="-243205">
              <a:lnSpc>
                <a:spcPct val="100000"/>
              </a:lnSpc>
              <a:spcBef>
                <a:spcPts val="1440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Low product cost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over all expenses 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high.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0000"/>
              </a:lnSpc>
              <a:buSzPct val="96000"/>
              <a:buFont typeface="Wingdings" panose="05000000000000000000"/>
              <a:buChar char=""/>
              <a:tabLst>
                <a:tab pos="255270" algn="l"/>
                <a:tab pos="1461770" algn="l"/>
                <a:tab pos="2684145" algn="l"/>
                <a:tab pos="4414520" algn="l"/>
                <a:tab pos="4909820" algn="l"/>
                <a:tab pos="6176010" algn="l"/>
                <a:tab pos="670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ting	prod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ct	infor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di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ficu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	&amp;	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consuming.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350646"/>
            <a:ext cx="4509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PROPOSED</a:t>
            </a:r>
            <a:r>
              <a:rPr sz="3600" spc="-65" dirty="0"/>
              <a:t> </a:t>
            </a:r>
            <a:r>
              <a:rPr sz="3600" dirty="0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0473" y="1298427"/>
            <a:ext cx="7762240" cy="331787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55270" indent="-243205">
              <a:lnSpc>
                <a:spcPct val="100000"/>
              </a:lnSpc>
              <a:spcBef>
                <a:spcPts val="1535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Automatic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billing.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5270" indent="-243205">
              <a:lnSpc>
                <a:spcPct val="100000"/>
              </a:lnSpc>
              <a:spcBef>
                <a:spcPts val="1440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RFID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TAG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billing.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5270" indent="-243205">
              <a:lnSpc>
                <a:spcPct val="100000"/>
              </a:lnSpc>
              <a:spcBef>
                <a:spcPts val="1440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need of any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staff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billing.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5270" indent="-243205">
              <a:lnSpc>
                <a:spcPct val="100000"/>
              </a:lnSpc>
              <a:spcBef>
                <a:spcPts val="1440"/>
              </a:spcBef>
              <a:buSzPct val="96000"/>
              <a:buFont typeface="Wingdings" panose="05000000000000000000"/>
              <a:buChar char=""/>
              <a:tabLst>
                <a:tab pos="255270" algn="l"/>
                <a:tab pos="464312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Product is little expensive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over	all expense 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low.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5270" indent="-243205">
              <a:lnSpc>
                <a:spcPct val="100000"/>
              </a:lnSpc>
              <a:spcBef>
                <a:spcPts val="1440"/>
              </a:spcBef>
              <a:buSzPct val="96000"/>
              <a:buFont typeface="Wingdings" panose="05000000000000000000"/>
              <a:buChar char=""/>
              <a:tabLst>
                <a:tab pos="255270" algn="l"/>
                <a:tab pos="1365885" algn="l"/>
                <a:tab pos="2492375" algn="l"/>
                <a:tab pos="4127500" algn="l"/>
                <a:tab pos="4528820" algn="l"/>
                <a:tab pos="5264785" algn="l"/>
                <a:tab pos="5901690" algn="l"/>
                <a:tab pos="6403340" algn="l"/>
                <a:tab pos="720979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infor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extra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needed.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229" dirty="0"/>
              <a:t> </a:t>
            </a:r>
            <a:r>
              <a:rPr dirty="0"/>
              <a:t>ARCHITECTURE</a:t>
            </a:r>
            <a:endParaRPr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87830" y="1736090"/>
            <a:ext cx="5728970" cy="4211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568197"/>
            <a:ext cx="3352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METHEDOLOGY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546301"/>
            <a:ext cx="8484870" cy="301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715" indent="-515620" algn="just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52832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product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has an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RFID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tag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which contains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Unique ID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27685" marR="5080" indent="-515620" algn="just">
              <a:lnSpc>
                <a:spcPct val="100000"/>
              </a:lnSpc>
              <a:buFont typeface="Wingdings" panose="05000000000000000000"/>
              <a:buChar char=""/>
              <a:tabLst>
                <a:tab pos="52832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If there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needs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be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purchase done, then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that product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  dropped in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cart where the RFID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reader reads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tag. The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the product 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extracted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displayed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3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 LCD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screen. At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time billing information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also  updated.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27685" indent="-515620" algn="just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52832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4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wants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trolley,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27685" algn="just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then that product needs to be scanned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again.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714832"/>
            <a:ext cx="8414385" cy="412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5" algn="just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At the same time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billing information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updated.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total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purchases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also displayed on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screen.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steps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repeated until the end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shopping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55270" indent="-243205" algn="just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customer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can straight away pay the bill and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leave.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Inventory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status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products is also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updated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4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shopping. Simultaneously the temporary data present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microcontroller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reset,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that it can be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reused.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indent="0">
              <a:lnSpc>
                <a:spcPct val="100000"/>
              </a:lnSpc>
              <a:spcBef>
                <a:spcPts val="10"/>
              </a:spcBef>
              <a:buFont typeface="Wingdings" panose="05000000000000000000"/>
              <a:buNone/>
            </a:pP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REQUIREMENTS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637558"/>
            <a:ext cx="4873625" cy="344233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365"/>
              </a:spcBef>
              <a:buSzPct val="95000"/>
              <a:buFont typeface="Wingdings" panose="05000000000000000000"/>
              <a:buChar char=""/>
              <a:tabLst>
                <a:tab pos="21590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Requirement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50545" lvl="1" indent="-81280">
              <a:lnSpc>
                <a:spcPct val="100000"/>
              </a:lnSpc>
              <a:spcBef>
                <a:spcPts val="1135"/>
              </a:spcBef>
              <a:buSzPct val="94000"/>
              <a:buFont typeface="Arial" panose="020B0604020202020204"/>
              <a:buChar char="•"/>
              <a:tabLst>
                <a:tab pos="55118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RFID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tags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05790" lvl="1" indent="-136525">
              <a:lnSpc>
                <a:spcPct val="100000"/>
              </a:lnSpc>
              <a:spcBef>
                <a:spcPts val="1080"/>
              </a:spcBef>
              <a:buSzPct val="94000"/>
              <a:buFont typeface="Arial" panose="020B0604020202020204"/>
              <a:buChar char="•"/>
              <a:tabLst>
                <a:tab pos="60642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RFID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reader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550545" lvl="1" indent="-81280">
              <a:lnSpc>
                <a:spcPct val="100000"/>
              </a:lnSpc>
              <a:spcBef>
                <a:spcPts val="1080"/>
              </a:spcBef>
              <a:buSzPct val="94000"/>
              <a:buFont typeface="Arial" panose="020B0604020202020204"/>
              <a:buChar char="•"/>
              <a:tabLst>
                <a:tab pos="551180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LCD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550545" lvl="1" indent="-81280">
              <a:lnSpc>
                <a:spcPct val="100000"/>
              </a:lnSpc>
              <a:spcBef>
                <a:spcPts val="1080"/>
              </a:spcBef>
              <a:buSzPct val="94000"/>
              <a:buFont typeface="Arial" panose="020B0604020202020204"/>
              <a:buChar char="•"/>
              <a:tabLst>
                <a:tab pos="551180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Microcontroller Arduino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uno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15265" indent="-203200">
              <a:lnSpc>
                <a:spcPct val="100000"/>
              </a:lnSpc>
              <a:spcBef>
                <a:spcPts val="1145"/>
              </a:spcBef>
              <a:buSzPct val="95000"/>
              <a:buFont typeface="Wingdings" panose="05000000000000000000"/>
              <a:buChar char=""/>
              <a:tabLst>
                <a:tab pos="21590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Requirements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50545" lvl="1" indent="-81280">
              <a:lnSpc>
                <a:spcPct val="100000"/>
              </a:lnSpc>
              <a:spcBef>
                <a:spcPts val="1135"/>
              </a:spcBef>
              <a:buSzPct val="94000"/>
              <a:buFont typeface="Arial" panose="020B0604020202020204"/>
              <a:buChar char="•"/>
              <a:tabLst>
                <a:tab pos="551180" algn="l"/>
              </a:tabLst>
            </a:pPr>
            <a:r>
              <a:rPr lang="en-US" sz="1800">
                <a:latin typeface="Times New Roman" panose="02020603050405020304"/>
                <a:cs typeface="Times New Roman" panose="02020603050405020304"/>
              </a:rPr>
              <a:t>Arduino IDE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9265" lvl="1" indent="0">
              <a:lnSpc>
                <a:spcPct val="100000"/>
              </a:lnSpc>
              <a:spcBef>
                <a:spcPts val="1080"/>
              </a:spcBef>
              <a:buSzPct val="94000"/>
              <a:buFont typeface="Arial" panose="020B0604020202020204"/>
              <a:buNone/>
              <a:tabLst>
                <a:tab pos="551180" algn="l"/>
              </a:tabLst>
            </a:pP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WPS Presentation</Application>
  <PresentationFormat>On-screen Show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INTRODUCTION</vt:lpstr>
      <vt:lpstr>EXISTING SYSTEM</vt:lpstr>
      <vt:lpstr>PROPOSED SYSTEM</vt:lpstr>
      <vt:lpstr>SYSTEM ARCHITECTURE</vt:lpstr>
      <vt:lpstr>METHEDOLOGY</vt:lpstr>
      <vt:lpstr>PowerPoint 演示文稿</vt:lpstr>
      <vt:lpstr>REQUIREMENTS</vt:lpstr>
      <vt:lpstr>PowerPoint 演示文稿</vt:lpstr>
      <vt:lpstr>PowerPoint 演示文稿</vt:lpstr>
      <vt:lpstr>PowerPoint 演示文稿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patel princekumar</cp:lastModifiedBy>
  <cp:revision>5</cp:revision>
  <dcterms:created xsi:type="dcterms:W3CDTF">2020-03-06T03:06:00Z</dcterms:created>
  <dcterms:modified xsi:type="dcterms:W3CDTF">2020-03-06T06:04:51Z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2020-03-05T00:00:00Z</vt:filetime>
  </property>
  <property fmtid="{D5CDD505-2E9C-101B-9397-08002B2CF9AE}" pid="5" name="KSOProductBuildVer">
    <vt:lpwstr>1033-11.2.0.9150</vt:lpwstr>
  </property>
</Properties>
</file>