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5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8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625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14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6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669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36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377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75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9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2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78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00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4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9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96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3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Assistant Usage &amp;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ML Models on Student Behavior Dataset</a:t>
            </a:r>
            <a:endParaRPr lang="en-IN" dirty="0"/>
          </a:p>
          <a:p>
            <a:r>
              <a:rPr lang="en-IN" dirty="0"/>
              <a:t>By </a:t>
            </a:r>
          </a:p>
          <a:p>
            <a:r>
              <a:rPr lang="en-IN" dirty="0"/>
              <a:t>Aryan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To analyze student interactions with AI assistants and build predictive models for: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Reuse intention (</a:t>
            </a:r>
            <a:r>
              <a:rPr dirty="0" err="1"/>
              <a:t>UsedAgain</a:t>
            </a:r>
            <a:r>
              <a:rPr dirty="0"/>
              <a:t>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Satisfaction rating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Behavioral clustering</a:t>
            </a:r>
          </a:p>
          <a:p>
            <a:endParaRPr dirty="0"/>
          </a:p>
          <a:p>
            <a:r>
              <a:rPr dirty="0"/>
              <a:t>Models: 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Linear Regression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Logistic Regression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dirty="0" err="1"/>
              <a:t>KMeans</a:t>
            </a: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r>
              <a:rPr dirty="0"/>
              <a:t>KNN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- 4000+ session records</a:t>
            </a:r>
          </a:p>
          <a:p>
            <a:r>
              <a:t>- Features: Task type, session length, AI help level, prompts</a:t>
            </a:r>
          </a:p>
          <a:p>
            <a:r>
              <a:t>- Targets: Satisfaction (1-5), UsedAgain (True/False)</a:t>
            </a:r>
          </a:p>
          <a:p>
            <a:r>
              <a:t>- Clean, no missing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Target: SatisfactionRating</a:t>
            </a:r>
          </a:p>
          <a:p>
            <a:r>
              <a:t>• R² Score: 0.61</a:t>
            </a:r>
          </a:p>
          <a:p>
            <a:r>
              <a:t>• MSE: 0.51</a:t>
            </a:r>
          </a:p>
          <a:p>
            <a:r>
              <a:t>• Conclusion: Session behavior moderately predicts satisfaction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Target: UsedAgain (True/False)</a:t>
            </a:r>
          </a:p>
          <a:p>
            <a:r>
              <a:t>• Accuracy: 69.2%</a:t>
            </a:r>
          </a:p>
          <a:p>
            <a:r>
              <a:t>• Drawback: Biased toward reuse (majority class)</a:t>
            </a:r>
          </a:p>
          <a:p>
            <a:r>
              <a:t>• Suggestion: Class balancing required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Discover natural behavior clusters</a:t>
            </a:r>
          </a:p>
          <a:p>
            <a:r>
              <a:t>• K = 2 (light vs heavy users)</a:t>
            </a:r>
          </a:p>
          <a:p>
            <a:r>
              <a:t>• Visualized using PCA</a:t>
            </a:r>
          </a:p>
          <a:p>
            <a:r>
              <a:t>• Unsupervised insights for usage patterns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KNN Classifier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66.6%</a:t>
            </a:r>
          </a:p>
          <a:p>
            <a:r>
              <a:t>• Recall (Reused): 87%</a:t>
            </a:r>
          </a:p>
          <a:p>
            <a:r>
              <a:t>• Recall (Not Reused): 21%</a:t>
            </a:r>
          </a:p>
          <a:p>
            <a:r>
              <a:t>• Better than logistic but class imbalance remains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dirty="0"/>
              <a:t>Linear: Predicts satisfaction fairly well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Logistic: Biased toward majority class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err="1"/>
              <a:t>KMeans</a:t>
            </a:r>
            <a:r>
              <a:rPr dirty="0"/>
              <a:t>: Behavioral clustering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KNN: Better recall but skewed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224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Garamond</vt:lpstr>
      <vt:lpstr>Wingdings</vt:lpstr>
      <vt:lpstr>Organic</vt:lpstr>
      <vt:lpstr>AI Assistant Usage &amp; Prediction</vt:lpstr>
      <vt:lpstr>Objective</vt:lpstr>
      <vt:lpstr>Dataset Overview</vt:lpstr>
      <vt:lpstr>Linear Regression</vt:lpstr>
      <vt:lpstr>Logistic Regression</vt:lpstr>
      <vt:lpstr>KMeans Clustering</vt:lpstr>
      <vt:lpstr>KNN Classifier</vt:lpstr>
      <vt:lpstr>Model Comparison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Aryan singh</cp:lastModifiedBy>
  <cp:revision>3</cp:revision>
  <dcterms:created xsi:type="dcterms:W3CDTF">2013-01-27T09:14:16Z</dcterms:created>
  <dcterms:modified xsi:type="dcterms:W3CDTF">2025-07-08T02:59:16Z</dcterms:modified>
  <cp:category/>
</cp:coreProperties>
</file>