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BA3F3-6933-9E45-D959-B4A2AE0E9F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91E69-B123-7D3F-4B98-E487E01E0D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A44DF-0B31-4A42-ABC0-53528698EE71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E90A2-9D68-2367-3EFB-3C38708CF0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FFAE2-4ABF-66F6-9A74-5973B05AC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66B4-70A9-4215-9082-137E7806F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77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2B76-4376-4A21-A80E-A1C96AAF4D1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3E560-E7ED-4C6F-8F61-15717F751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331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BCA878A-7997-4DA1-A2E0-35E820CA6C06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44E6-D0B7-4B76-86BD-5FD8D21EDC37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2164-B34D-4B38-8627-7DB4CBE297D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A334-75FC-4D2B-B02E-7773B12BF2E6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242-C4F7-4DAB-818F-868894B6448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BC28-386C-4CFB-9427-230F6000037F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84B2-72D2-460A-82C5-32A9A00DCBB1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9936-80F6-4C78-91BD-66ACC7A97D35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68FF-6D47-4BFA-93FF-32B70423D9AC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FCBB-7BE6-4BED-AC48-3CFE72D937F1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FEC-0690-4114-9B08-91D1331F7F7E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Made by Aryan Singh , MTech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3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5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A84D4C-2CEA-4EA7-9417-524C0008904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Made by Aryan Singh , MTech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Personality Analysis Using ML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Logistic Regression, Linear Regression, KMeans Clustering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8287414" cy="4023360"/>
          </a:xfrm>
        </p:spPr>
        <p:txBody>
          <a:bodyPr/>
          <a:lstStyle/>
          <a:p>
            <a:r>
              <a:rPr sz="2400" b="1" dirty="0"/>
              <a:t>The objective of this analysis is to use ML models to:</a:t>
            </a:r>
          </a:p>
          <a:p>
            <a:pPr lvl="2"/>
            <a:r>
              <a:rPr sz="2400" dirty="0"/>
              <a:t>1. Predict personality type (Introvert/Extrovert).</a:t>
            </a:r>
          </a:p>
          <a:p>
            <a:pPr lvl="2"/>
            <a:r>
              <a:rPr sz="2400" dirty="0"/>
              <a:t>2. Estimate social circle size.</a:t>
            </a:r>
          </a:p>
          <a:p>
            <a:pPr lvl="2"/>
            <a:r>
              <a:rPr sz="2400" dirty="0"/>
              <a:t>3. Cluster users based on behavioral traits.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05DBD-B9C8-9A4C-FCD5-5E6B7BF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0704"/>
            <a:ext cx="4426094" cy="274320"/>
          </a:xfrm>
        </p:spPr>
        <p:txBody>
          <a:bodyPr/>
          <a:lstStyle/>
          <a:p>
            <a:r>
              <a:rPr lang="en-US" sz="2400" b="1" dirty="0"/>
              <a:t>Made by Aryan Singh , MTech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20242-A3AC-18D7-8A08-AD0D6D23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b="1" smtClean="0"/>
              <a:t>2</a:t>
            </a:fld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sz="2800" dirty="0"/>
              <a:t>2900 records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800" dirty="0"/>
              <a:t>Features: Time Spent Alone, Stage Fear, Social Event Attendance,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sz="2800" dirty="0"/>
              <a:t>Target: Personality (Introvert or Extrovert)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sz="3200" dirty="0"/>
              <a:t>Encoded categorical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3200" dirty="0"/>
              <a:t>Normalized numeric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3200" dirty="0"/>
              <a:t>Split data into train/test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5999"/>
            <a:ext cx="8307078" cy="4390103"/>
          </a:xfrm>
        </p:spPr>
        <p:txBody>
          <a:bodyPr/>
          <a:lstStyle/>
          <a:p>
            <a:r>
              <a:rPr sz="2400" b="1" u="sng" dirty="0"/>
              <a:t>Goal: Classify Personality (Extrovert = 0, Introvert = 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Accuracy: 92.4%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Precision (Introvert): 91.5%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Recall (Introvert): 92.8%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High model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b="1" u="sng" dirty="0"/>
              <a:t>Goal: Predict Friends Circle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R² Score: 0.67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Mean Squared Error: ~6.02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Indicates moderate predictive 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u="sng" dirty="0"/>
              <a:t>Unsupervised learning to find personality clusters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Used 2 clusters (Introvert-like vs Extrovert-like)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400" dirty="0"/>
              <a:t>Dimensionality reduced using PCA for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4" y="1971367"/>
            <a:ext cx="8995336" cy="47538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sz="2800" dirty="0"/>
              <a:t>Logistic Regression successfully classifies personality with 92% accuracy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800" dirty="0"/>
              <a:t>Linear Regression estimates social circle size with fair accuracy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800" dirty="0" err="1"/>
              <a:t>KMeans</a:t>
            </a:r>
            <a:r>
              <a:rPr sz="2800" dirty="0"/>
              <a:t> shows clear behavioral grouping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800" dirty="0"/>
              <a:t>Behavioral data is strongly predictive of personality traits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212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Wingdings</vt:lpstr>
      <vt:lpstr>Wingdings 3</vt:lpstr>
      <vt:lpstr>Integral</vt:lpstr>
      <vt:lpstr>Personality Analysis Using ML Models</vt:lpstr>
      <vt:lpstr>Objective</vt:lpstr>
      <vt:lpstr>Dataset Overview</vt:lpstr>
      <vt:lpstr>Data Preprocessing</vt:lpstr>
      <vt:lpstr>Logistic Regression</vt:lpstr>
      <vt:lpstr>Linear Regression</vt:lpstr>
      <vt:lpstr>KMeans Clustering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Aryan singh</cp:lastModifiedBy>
  <cp:revision>3</cp:revision>
  <dcterms:created xsi:type="dcterms:W3CDTF">2013-01-27T09:14:16Z</dcterms:created>
  <dcterms:modified xsi:type="dcterms:W3CDTF">2025-07-06T06:29:45Z</dcterms:modified>
  <cp:category/>
</cp:coreProperties>
</file>