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6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4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6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9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8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0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5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0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41D01-027C-45A5-BB69-8458DC5B31E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654A08-92C6-4BFF-8CB0-D43ABA6948B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79C1-6A8F-94A2-6EE6-0CDF65C11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80" y="1786252"/>
            <a:ext cx="10868039" cy="1642748"/>
          </a:xfrm>
        </p:spPr>
        <p:txBody>
          <a:bodyPr/>
          <a:lstStyle/>
          <a:p>
            <a:pPr algn="ctr"/>
            <a:r>
              <a:rPr lang="en-IN" dirty="0"/>
              <a:t>DS PGC-C4-Final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60C87-243B-34CE-A4E1-63547C309FA1}"/>
              </a:ext>
            </a:extLst>
          </p:cNvPr>
          <p:cNvSpPr txBox="1"/>
          <p:nvPr/>
        </p:nvSpPr>
        <p:spPr>
          <a:xfrm>
            <a:off x="275302" y="4168877"/>
            <a:ext cx="7737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NAME </a:t>
            </a:r>
            <a:r>
              <a:rPr lang="en-IN" sz="2800" b="1" dirty="0">
                <a:sym typeface="Wingdings" panose="05000000000000000000" pitchFamily="2" charset="2"/>
              </a:rPr>
              <a:t> </a:t>
            </a:r>
            <a:r>
              <a:rPr lang="en-IN" sz="2800" b="1" dirty="0"/>
              <a:t>Aryan Singh</a:t>
            </a:r>
          </a:p>
          <a:p>
            <a:pPr algn="just"/>
            <a:r>
              <a:rPr lang="en-IN" sz="2800" b="1" dirty="0"/>
              <a:t>E-MAIL </a:t>
            </a:r>
            <a:r>
              <a:rPr lang="en-IN" sz="2800" b="1" dirty="0">
                <a:sym typeface="Wingdings" panose="05000000000000000000" pitchFamily="2" charset="2"/>
              </a:rPr>
              <a:t> aryansingh19461@gmail.com</a:t>
            </a:r>
            <a:endParaRPr lang="en-IN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6772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94D6A-D503-3872-8387-6235C550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7D94-D804-563E-F574-04485C27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/>
          <a:lstStyle/>
          <a:p>
            <a:r>
              <a:rPr lang="en-IN" u="sng" dirty="0"/>
              <a:t>TASK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36866-1854-FCA5-A706-2B9DEBD34F32}"/>
              </a:ext>
            </a:extLst>
          </p:cNvPr>
          <p:cNvSpPr txBox="1"/>
          <p:nvPr/>
        </p:nvSpPr>
        <p:spPr>
          <a:xfrm>
            <a:off x="0" y="5412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Finding Top 5 Customers by Sales Volume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wants to reward its top 5 customers who have generated the most sales Revenue.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E06F9-1830-D4E8-80AC-76D99C24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0" y="1960674"/>
            <a:ext cx="7847671" cy="188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D9050-5CC9-64B4-250B-3813964A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612" y="2944818"/>
            <a:ext cx="4283976" cy="22506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51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7F676-1E3A-2A37-7A69-8E4A08195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DE83-6065-99E2-6C74-D740124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TASK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F587-B4E6-1624-BDB2-502BEC7D6C6D}"/>
              </a:ext>
            </a:extLst>
          </p:cNvPr>
          <p:cNvSpPr txBox="1"/>
          <p:nvPr/>
        </p:nvSpPr>
        <p:spPr>
          <a:xfrm>
            <a:off x="0" y="46171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Analyzing Sales Trends by Day of the Week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wants to analyze the sales patterns to determine which day of the week </a:t>
            </a:r>
            <a:r>
              <a:rPr lang="en-IN" sz="1800" b="0" i="0" u="none" strike="noStrike" baseline="0" dirty="0">
                <a:latin typeface="ArialMT"/>
              </a:rPr>
              <a:t>brings the highest sales.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BEB8D-0458-83BC-C24E-395649B8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027"/>
            <a:ext cx="9360310" cy="29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9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A46-6663-D23E-54E8-A2CD094F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1" y="86764"/>
            <a:ext cx="2441995" cy="798139"/>
          </a:xfrm>
        </p:spPr>
        <p:txBody>
          <a:bodyPr/>
          <a:lstStyle/>
          <a:p>
            <a:r>
              <a:rPr lang="en-US" dirty="0"/>
              <a:t>TASK 11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E328D-058A-23DA-FCDD-BDC732639647}"/>
              </a:ext>
            </a:extLst>
          </p:cNvPr>
          <p:cNvSpPr txBox="1"/>
          <p:nvPr/>
        </p:nvSpPr>
        <p:spPr>
          <a:xfrm>
            <a:off x="769374" y="2292215"/>
            <a:ext cx="10213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LINK TO VIDEO PRESENTATION</a:t>
            </a:r>
          </a:p>
          <a:p>
            <a:endParaRPr lang="en-IN" dirty="0"/>
          </a:p>
          <a:p>
            <a:r>
              <a:rPr lang="en-IN" dirty="0"/>
              <a:t>https://drive.google.com/file/d/1LrRZiui7TfdwwxkqVeyjZW71ficHY15H/view?usp=sharing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95039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FDE93-C483-488B-A131-480B081F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029A-F9E4-8DD4-E3D9-B80D026A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2369575"/>
            <a:ext cx="9448799" cy="1170038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00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8258-FF42-B718-76D8-F67965E3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30718" cy="906294"/>
          </a:xfrm>
        </p:spPr>
        <p:txBody>
          <a:bodyPr/>
          <a:lstStyle/>
          <a:p>
            <a:r>
              <a:rPr lang="en-IN" u="sng" dirty="0"/>
              <a:t>TASK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4F08B-8973-A35A-0EC4-85532CA5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3" y="1829624"/>
            <a:ext cx="6645497" cy="35548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D4523-03C4-4AE6-0FEE-6EF58EB5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73" y="1790328"/>
            <a:ext cx="5160827" cy="1638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3F29E-690A-38E6-CE41-2DD0E7EB8092}"/>
              </a:ext>
            </a:extLst>
          </p:cNvPr>
          <p:cNvSpPr txBox="1"/>
          <p:nvPr/>
        </p:nvSpPr>
        <p:spPr>
          <a:xfrm>
            <a:off x="0" y="453147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Identifying the Top Branch by Sales Growth Rate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wants to identify which branch has exhibited the highest sales growth over time. Analyze the total sales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for each branch and compare the growth rate across months to find the top performer.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9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C11D-1F0B-5B37-3EFA-0EDD2A85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" y="0"/>
            <a:ext cx="1641987" cy="737419"/>
          </a:xfrm>
        </p:spPr>
        <p:txBody>
          <a:bodyPr/>
          <a:lstStyle/>
          <a:p>
            <a:r>
              <a:rPr lang="en-IN" u="sng" dirty="0"/>
              <a:t>TASK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7E593-15AC-1B52-A396-1A8E86946F49}"/>
              </a:ext>
            </a:extLst>
          </p:cNvPr>
          <p:cNvSpPr txBox="1"/>
          <p:nvPr/>
        </p:nvSpPr>
        <p:spPr>
          <a:xfrm>
            <a:off x="0" y="412955"/>
            <a:ext cx="12182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Finding the Most Profitable Product Line for Each Branch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needs to determine which product line contributes the highest profit to each branch. The profit margin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should be calculated based on the difference between the gross income and cost of goods sold.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8A5D47-E09C-8A37-211D-88E785B8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1990524"/>
            <a:ext cx="4753638" cy="143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E8AD85-4A53-C5FD-ED18-580082D8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07" y="3144654"/>
            <a:ext cx="6109670" cy="2647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955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28C4F-EB12-8C90-16F4-1439499A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7BB9-2BB4-27EE-AF54-66E168B6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32155" cy="648929"/>
          </a:xfrm>
        </p:spPr>
        <p:txBody>
          <a:bodyPr/>
          <a:lstStyle/>
          <a:p>
            <a:r>
              <a:rPr lang="en-IN" u="sng" dirty="0"/>
              <a:t>TASK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51C08-CF34-84A7-64BE-76000EA2DDB8}"/>
              </a:ext>
            </a:extLst>
          </p:cNvPr>
          <p:cNvSpPr txBox="1"/>
          <p:nvPr/>
        </p:nvSpPr>
        <p:spPr>
          <a:xfrm>
            <a:off x="0" y="455168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Analyzing Customer Segmentation Based on Spending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wants to segment customers based on their average spending behavior. Classify customers into three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tiers: High, Medium, and Low spenders based on their total purchase amounts.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54E70-5E6C-856D-B18E-AD78E4B1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2015732"/>
            <a:ext cx="7252364" cy="27332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26249-2016-1D48-1DF5-8B154334C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4" y="2606510"/>
            <a:ext cx="4113803" cy="3028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6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0E222-1B68-4C0D-9C9C-4D177F09C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EF5A-4428-7F4D-B78B-73D3210D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/>
          <a:lstStyle/>
          <a:p>
            <a:r>
              <a:rPr lang="en-IN" u="sng" dirty="0"/>
              <a:t>TASK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54A6-1AE5-784D-9042-71BB61006E1A}"/>
              </a:ext>
            </a:extLst>
          </p:cNvPr>
          <p:cNvSpPr txBox="1"/>
          <p:nvPr/>
        </p:nvSpPr>
        <p:spPr>
          <a:xfrm>
            <a:off x="0" y="47155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Detecting Anomalies in Sales Transactions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suspects that some transactions have unusually high or low sales compared to the average for the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product line. Identify these anomalies.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23B3B-810D-76D2-5AC3-8B0CF231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6433"/>
            <a:ext cx="12192000" cy="2349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DEE84-FD60-57FB-3E9A-A3C821AA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7496"/>
            <a:ext cx="12192000" cy="15269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7714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6FFBF-C8DA-8960-65BC-7324032A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7E6D-2889-BE6D-EF4F-45E73A36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/>
          <a:lstStyle/>
          <a:p>
            <a:r>
              <a:rPr lang="en-IN" u="sng" dirty="0"/>
              <a:t>TASK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2D4B0-CD17-39E0-F7D6-E6319AC3F594}"/>
              </a:ext>
            </a:extLst>
          </p:cNvPr>
          <p:cNvSpPr txBox="1"/>
          <p:nvPr/>
        </p:nvSpPr>
        <p:spPr>
          <a:xfrm>
            <a:off x="0" y="4683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Most Popular Payment Method by City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needs to determine the most popular payment method in each city to tailor marketing strategies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95C1B-4241-E559-6EC4-51C55FAB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2162057"/>
            <a:ext cx="5694542" cy="15065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8B6146-F42A-ED81-DA69-B4FEA4F91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36" y="2476366"/>
            <a:ext cx="4731845" cy="280821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031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13B8D-0C91-0C1D-826A-224F401C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27E-F695-4F60-9A22-DAE4443A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/>
          <a:lstStyle/>
          <a:p>
            <a:r>
              <a:rPr lang="en-IN" u="sng" dirty="0"/>
              <a:t>TASK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DC8CB-11FD-59E4-2F6E-4E84A39F52F3}"/>
              </a:ext>
            </a:extLst>
          </p:cNvPr>
          <p:cNvSpPr txBox="1"/>
          <p:nvPr/>
        </p:nvSpPr>
        <p:spPr>
          <a:xfrm>
            <a:off x="0" y="43358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Monthly Sales Distribution by Gender (6 Marks)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wants to understand the sales distribution between male and female customers on a monthly basis.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73939-D756-5019-CF30-C8BE837D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3" y="1979422"/>
            <a:ext cx="6117513" cy="1756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7971C-A325-E5A2-12A3-CAD844A2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89" y="3231362"/>
            <a:ext cx="4655940" cy="1547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700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B587D-71FD-65AD-2171-4CAF99E6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3B30-80A7-AEAF-7D18-14BD26F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/>
          <a:lstStyle/>
          <a:p>
            <a:r>
              <a:rPr lang="en-IN" u="sng" dirty="0"/>
              <a:t>TASK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01C21-F04C-0FCA-ACCE-F2A2691172D8}"/>
              </a:ext>
            </a:extLst>
          </p:cNvPr>
          <p:cNvSpPr txBox="1"/>
          <p:nvPr/>
        </p:nvSpPr>
        <p:spPr>
          <a:xfrm>
            <a:off x="0" y="4683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Best Product Line by Customer Type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wants to know which product lines are preferred by different customer types(Member vs. Normal).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F0000-BFB1-D45E-5FB6-7C83E6F8B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2026746"/>
            <a:ext cx="8145087" cy="157185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A085E-BB1B-37BD-08AE-34F57D2F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864" y="2812675"/>
            <a:ext cx="4502445" cy="27628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402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22EA0-59F3-5FB5-5E99-2712921C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37CD-B2A0-5776-FE67-5D276C17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592825" cy="698090"/>
          </a:xfrm>
        </p:spPr>
        <p:txBody>
          <a:bodyPr/>
          <a:lstStyle/>
          <a:p>
            <a:r>
              <a:rPr lang="en-IN" u="sng" dirty="0"/>
              <a:t>TASK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AAB99-FE46-8658-F687-80E6B04B26CC}"/>
              </a:ext>
            </a:extLst>
          </p:cNvPr>
          <p:cNvSpPr txBox="1"/>
          <p:nvPr/>
        </p:nvSpPr>
        <p:spPr>
          <a:xfrm>
            <a:off x="0" y="4683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Identifying Repeat Customers 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Walmart needs to identify customers who made repeat purchases within a specific time frame (e.g., within 30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D8E58-C542-27F0-9776-781BB27E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2359290"/>
            <a:ext cx="9284867" cy="21394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4482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362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Arial-BoldMT</vt:lpstr>
      <vt:lpstr>ArialMT</vt:lpstr>
      <vt:lpstr>Gill Sans MT</vt:lpstr>
      <vt:lpstr>Wingdings</vt:lpstr>
      <vt:lpstr>Gallery</vt:lpstr>
      <vt:lpstr>DS PGC-C4-Final Project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 A</dc:creator>
  <cp:lastModifiedBy>Singh A</cp:lastModifiedBy>
  <cp:revision>8</cp:revision>
  <dcterms:created xsi:type="dcterms:W3CDTF">2024-12-28T08:18:12Z</dcterms:created>
  <dcterms:modified xsi:type="dcterms:W3CDTF">2024-12-29T05:00:33Z</dcterms:modified>
</cp:coreProperties>
</file>