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5" r:id="rId3"/>
    <p:sldId id="266" r:id="rId4"/>
    <p:sldId id="267" r:id="rId5"/>
    <p:sldId id="268" r:id="rId6"/>
    <p:sldId id="269" r:id="rId7"/>
    <p:sldId id="270" r:id="rId8"/>
    <p:sldId id="271" r:id="rId9"/>
    <p:sldId id="27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5"/>
    <p:restoredTop sz="94661"/>
  </p:normalViewPr>
  <p:slideViewPr>
    <p:cSldViewPr snapToGrid="0" snapToObjects="1">
      <p:cViewPr>
        <p:scale>
          <a:sx n="93" d="100"/>
          <a:sy n="93" d="100"/>
        </p:scale>
        <p:origin x="928" y="6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5.png"/><Relationship Id="rId10" Type="http://schemas.openxmlformats.org/officeDocument/2006/relationships/image" Target="../media/image25.svg"/><Relationship Id="rId4" Type="http://schemas.openxmlformats.org/officeDocument/2006/relationships/image" Target="../media/image20.svg"/><Relationship Id="rId9" Type="http://schemas.openxmlformats.org/officeDocument/2006/relationships/image" Target="../media/image24.png"/><Relationship Id="rId14" Type="http://schemas.openxmlformats.org/officeDocument/2006/relationships/image" Target="../media/image2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6" Type="http://schemas.openxmlformats.org/officeDocument/2006/relationships/image" Target="../media/image16.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8.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5.png"/><Relationship Id="rId10" Type="http://schemas.openxmlformats.org/officeDocument/2006/relationships/image" Target="../media/image25.svg"/><Relationship Id="rId4" Type="http://schemas.openxmlformats.org/officeDocument/2006/relationships/image" Target="../media/image20.svg"/><Relationship Id="rId9" Type="http://schemas.openxmlformats.org/officeDocument/2006/relationships/image" Target="../media/image24.png"/><Relationship Id="rId1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28E3C9-74E0-4797-856E-DCE93FFB716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3FA1903-9DB7-44C8-9D69-D82E5B66DDCB}">
      <dgm:prSet/>
      <dgm:spPr/>
      <dgm:t>
        <a:bodyPr/>
        <a:lstStyle/>
        <a:p>
          <a:r>
            <a:rPr lang="en-US"/>
            <a:t>Agriculture faces significant challenges that impact productivity and sustainability:</a:t>
          </a:r>
        </a:p>
      </dgm:t>
    </dgm:pt>
    <dgm:pt modelId="{75A0F66A-FE0C-4628-A8B2-E91FDC98D629}" type="parTrans" cxnId="{B013A3CD-B416-48E3-8C6C-D4AD1FF17146}">
      <dgm:prSet/>
      <dgm:spPr/>
      <dgm:t>
        <a:bodyPr/>
        <a:lstStyle/>
        <a:p>
          <a:endParaRPr lang="en-US"/>
        </a:p>
      </dgm:t>
    </dgm:pt>
    <dgm:pt modelId="{2B7036FD-D76C-4B13-918E-09EB6349473F}" type="sibTrans" cxnId="{B013A3CD-B416-48E3-8C6C-D4AD1FF17146}">
      <dgm:prSet/>
      <dgm:spPr/>
      <dgm:t>
        <a:bodyPr/>
        <a:lstStyle/>
        <a:p>
          <a:endParaRPr lang="en-US"/>
        </a:p>
      </dgm:t>
    </dgm:pt>
    <dgm:pt modelId="{F06443C3-2DDE-4806-89FB-8515B99BF7D5}">
      <dgm:prSet/>
      <dgm:spPr/>
      <dgm:t>
        <a:bodyPr/>
        <a:lstStyle/>
        <a:p>
          <a:r>
            <a:rPr lang="en-US"/>
            <a:t>- Lack of access to expert advice in remote areas</a:t>
          </a:r>
        </a:p>
      </dgm:t>
    </dgm:pt>
    <dgm:pt modelId="{C1D54B76-9665-4EE5-8E14-2CFCBBD9EA9A}" type="parTrans" cxnId="{C6F00873-D9D3-4B40-BADE-E065A0BE2DBC}">
      <dgm:prSet/>
      <dgm:spPr/>
      <dgm:t>
        <a:bodyPr/>
        <a:lstStyle/>
        <a:p>
          <a:endParaRPr lang="en-US"/>
        </a:p>
      </dgm:t>
    </dgm:pt>
    <dgm:pt modelId="{91385072-16A0-45DD-943D-1C1DDB908299}" type="sibTrans" cxnId="{C6F00873-D9D3-4B40-BADE-E065A0BE2DBC}">
      <dgm:prSet/>
      <dgm:spPr/>
      <dgm:t>
        <a:bodyPr/>
        <a:lstStyle/>
        <a:p>
          <a:endParaRPr lang="en-US"/>
        </a:p>
      </dgm:t>
    </dgm:pt>
    <dgm:pt modelId="{9422977F-9A4A-4368-AABA-474391F047CE}">
      <dgm:prSet/>
      <dgm:spPr/>
      <dgm:t>
        <a:bodyPr/>
        <a:lstStyle/>
        <a:p>
          <a:r>
            <a:rPr lang="en-US"/>
            <a:t>- Inadequate awareness of pest and disease management</a:t>
          </a:r>
        </a:p>
      </dgm:t>
    </dgm:pt>
    <dgm:pt modelId="{B8D4D1D2-F4F9-4B3D-93C4-0D2DBAC27E42}" type="parTrans" cxnId="{6899B88B-824E-4A82-93FA-E749C36AF67E}">
      <dgm:prSet/>
      <dgm:spPr/>
      <dgm:t>
        <a:bodyPr/>
        <a:lstStyle/>
        <a:p>
          <a:endParaRPr lang="en-US"/>
        </a:p>
      </dgm:t>
    </dgm:pt>
    <dgm:pt modelId="{6A800FAE-A0EC-4A49-8BDF-830A22A3A230}" type="sibTrans" cxnId="{6899B88B-824E-4A82-93FA-E749C36AF67E}">
      <dgm:prSet/>
      <dgm:spPr/>
      <dgm:t>
        <a:bodyPr/>
        <a:lstStyle/>
        <a:p>
          <a:endParaRPr lang="en-US"/>
        </a:p>
      </dgm:t>
    </dgm:pt>
    <dgm:pt modelId="{F771D24F-AD42-4F51-A22E-20A0A005AA7E}">
      <dgm:prSet/>
      <dgm:spPr/>
      <dgm:t>
        <a:bodyPr/>
        <a:lstStyle/>
        <a:p>
          <a:r>
            <a:rPr lang="en-US"/>
            <a:t>- Difficulty in understanding optimal crop practices</a:t>
          </a:r>
        </a:p>
      </dgm:t>
    </dgm:pt>
    <dgm:pt modelId="{EC9C7592-5C40-46F9-AB58-48C23F03B5DF}" type="parTrans" cxnId="{F8416BB6-161F-4C5C-BD7C-701BCE58B2CF}">
      <dgm:prSet/>
      <dgm:spPr/>
      <dgm:t>
        <a:bodyPr/>
        <a:lstStyle/>
        <a:p>
          <a:endParaRPr lang="en-US"/>
        </a:p>
      </dgm:t>
    </dgm:pt>
    <dgm:pt modelId="{00C57F7E-80F8-4713-9FF0-9761F04C595E}" type="sibTrans" cxnId="{F8416BB6-161F-4C5C-BD7C-701BCE58B2CF}">
      <dgm:prSet/>
      <dgm:spPr/>
      <dgm:t>
        <a:bodyPr/>
        <a:lstStyle/>
        <a:p>
          <a:endParaRPr lang="en-US"/>
        </a:p>
      </dgm:t>
    </dgm:pt>
    <dgm:pt modelId="{9490C0AC-9A2E-4136-A5F1-F2A8876F6429}">
      <dgm:prSet/>
      <dgm:spPr/>
      <dgm:t>
        <a:bodyPr/>
        <a:lstStyle/>
        <a:p>
          <a:r>
            <a:rPr lang="en-US"/>
            <a:t>- Dependence on outdated or fragmented information</a:t>
          </a:r>
        </a:p>
      </dgm:t>
    </dgm:pt>
    <dgm:pt modelId="{5EF7FCA7-8ECD-40AF-AEF8-B8657A4C728C}" type="parTrans" cxnId="{EA724A03-BB64-4200-9341-BB6CE675CD3A}">
      <dgm:prSet/>
      <dgm:spPr/>
      <dgm:t>
        <a:bodyPr/>
        <a:lstStyle/>
        <a:p>
          <a:endParaRPr lang="en-US"/>
        </a:p>
      </dgm:t>
    </dgm:pt>
    <dgm:pt modelId="{60135BED-3348-4E1B-B490-59E733A2FC46}" type="sibTrans" cxnId="{EA724A03-BB64-4200-9341-BB6CE675CD3A}">
      <dgm:prSet/>
      <dgm:spPr/>
      <dgm:t>
        <a:bodyPr/>
        <a:lstStyle/>
        <a:p>
          <a:endParaRPr lang="en-US"/>
        </a:p>
      </dgm:t>
    </dgm:pt>
    <dgm:pt modelId="{C84A93F4-09DC-41DE-B40B-8A646870CAF2}">
      <dgm:prSet/>
      <dgm:spPr/>
      <dgm:t>
        <a:bodyPr/>
        <a:lstStyle/>
        <a:p>
          <a:r>
            <a:rPr lang="en-US"/>
            <a:t>- Language barriers and low digital literacy</a:t>
          </a:r>
        </a:p>
      </dgm:t>
    </dgm:pt>
    <dgm:pt modelId="{13D593F5-D5E4-4DEB-863C-7729C4EBC407}" type="parTrans" cxnId="{108ECDB7-6254-45CA-8434-053708EEDC8F}">
      <dgm:prSet/>
      <dgm:spPr/>
      <dgm:t>
        <a:bodyPr/>
        <a:lstStyle/>
        <a:p>
          <a:endParaRPr lang="en-US"/>
        </a:p>
      </dgm:t>
    </dgm:pt>
    <dgm:pt modelId="{C51EAA51-0F91-42BA-AD99-4EE812BAAE2B}" type="sibTrans" cxnId="{108ECDB7-6254-45CA-8434-053708EEDC8F}">
      <dgm:prSet/>
      <dgm:spPr/>
      <dgm:t>
        <a:bodyPr/>
        <a:lstStyle/>
        <a:p>
          <a:endParaRPr lang="en-US"/>
        </a:p>
      </dgm:t>
    </dgm:pt>
    <dgm:pt modelId="{CF7C51F5-AE3D-41B3-A37F-3113E74B62F7}">
      <dgm:prSet/>
      <dgm:spPr/>
      <dgm:t>
        <a:bodyPr/>
        <a:lstStyle/>
        <a:p>
          <a:r>
            <a:rPr lang="en-US"/>
            <a:t>Impact:</a:t>
          </a:r>
        </a:p>
      </dgm:t>
    </dgm:pt>
    <dgm:pt modelId="{A05D839D-A89E-472F-A8D1-1A57F98654FD}" type="parTrans" cxnId="{9B559B43-F649-4CF4-896C-732EE2AA2699}">
      <dgm:prSet/>
      <dgm:spPr/>
      <dgm:t>
        <a:bodyPr/>
        <a:lstStyle/>
        <a:p>
          <a:endParaRPr lang="en-US"/>
        </a:p>
      </dgm:t>
    </dgm:pt>
    <dgm:pt modelId="{FD1B9C62-6478-4BC7-BA13-5DA51C9D4BB9}" type="sibTrans" cxnId="{9B559B43-F649-4CF4-896C-732EE2AA2699}">
      <dgm:prSet/>
      <dgm:spPr/>
      <dgm:t>
        <a:bodyPr/>
        <a:lstStyle/>
        <a:p>
          <a:endParaRPr lang="en-US"/>
        </a:p>
      </dgm:t>
    </dgm:pt>
    <dgm:pt modelId="{5EC90334-3883-4BEF-B6B2-C829F17299BA}">
      <dgm:prSet/>
      <dgm:spPr/>
      <dgm:t>
        <a:bodyPr/>
        <a:lstStyle/>
        <a:p>
          <a:r>
            <a:rPr lang="en-US"/>
            <a:t>These challenges lead to crop failures, economic loss, and food insecurity, especially among small and marginal farmers.</a:t>
          </a:r>
        </a:p>
      </dgm:t>
    </dgm:pt>
    <dgm:pt modelId="{845D61A7-8B39-4E04-B040-F3D11A43FE38}" type="parTrans" cxnId="{F0A9977C-E38C-43D6-A92A-7D3B409B4185}">
      <dgm:prSet/>
      <dgm:spPr/>
      <dgm:t>
        <a:bodyPr/>
        <a:lstStyle/>
        <a:p>
          <a:endParaRPr lang="en-US"/>
        </a:p>
      </dgm:t>
    </dgm:pt>
    <dgm:pt modelId="{DB369E63-8AEE-48E7-AF3E-2670D3ABFC4F}" type="sibTrans" cxnId="{F0A9977C-E38C-43D6-A92A-7D3B409B4185}">
      <dgm:prSet/>
      <dgm:spPr/>
      <dgm:t>
        <a:bodyPr/>
        <a:lstStyle/>
        <a:p>
          <a:endParaRPr lang="en-US"/>
        </a:p>
      </dgm:t>
    </dgm:pt>
    <dgm:pt modelId="{F31882D8-24CD-45B3-9F28-532B7F0247A4}" type="pres">
      <dgm:prSet presAssocID="{9B28E3C9-74E0-4797-856E-DCE93FFB716D}" presName="root" presStyleCnt="0">
        <dgm:presLayoutVars>
          <dgm:dir/>
          <dgm:resizeHandles val="exact"/>
        </dgm:presLayoutVars>
      </dgm:prSet>
      <dgm:spPr/>
    </dgm:pt>
    <dgm:pt modelId="{B622FFB7-00F0-4009-B635-3D0F91A26510}" type="pres">
      <dgm:prSet presAssocID="{A3FA1903-9DB7-44C8-9D69-D82E5B66DDCB}" presName="compNode" presStyleCnt="0"/>
      <dgm:spPr/>
    </dgm:pt>
    <dgm:pt modelId="{4EF07E51-C4BC-4162-9742-0369A3847311}" type="pres">
      <dgm:prSet presAssocID="{A3FA1903-9DB7-44C8-9D69-D82E5B66DDC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nt"/>
        </a:ext>
      </dgm:extLst>
    </dgm:pt>
    <dgm:pt modelId="{0CA00D40-A3E3-4FAF-979A-914B86A64D58}" type="pres">
      <dgm:prSet presAssocID="{A3FA1903-9DB7-44C8-9D69-D82E5B66DDCB}" presName="spaceRect" presStyleCnt="0"/>
      <dgm:spPr/>
    </dgm:pt>
    <dgm:pt modelId="{F05492D9-3797-4BE6-9F09-07473FA5FD55}" type="pres">
      <dgm:prSet presAssocID="{A3FA1903-9DB7-44C8-9D69-D82E5B66DDCB}" presName="textRect" presStyleLbl="revTx" presStyleIdx="0" presStyleCnt="8">
        <dgm:presLayoutVars>
          <dgm:chMax val="1"/>
          <dgm:chPref val="1"/>
        </dgm:presLayoutVars>
      </dgm:prSet>
      <dgm:spPr/>
    </dgm:pt>
    <dgm:pt modelId="{34906097-5D5F-4499-AB13-001E4C722CF4}" type="pres">
      <dgm:prSet presAssocID="{2B7036FD-D76C-4B13-918E-09EB6349473F}" presName="sibTrans" presStyleCnt="0"/>
      <dgm:spPr/>
    </dgm:pt>
    <dgm:pt modelId="{B3C96588-C230-4117-A0A9-FB6141C8456F}" type="pres">
      <dgm:prSet presAssocID="{F06443C3-2DDE-4806-89FB-8515B99BF7D5}" presName="compNode" presStyleCnt="0"/>
      <dgm:spPr/>
    </dgm:pt>
    <dgm:pt modelId="{DCDF3B84-52F8-43BF-84E9-7BFEBB86FFE2}" type="pres">
      <dgm:prSet presAssocID="{F06443C3-2DDE-4806-89FB-8515B99BF7D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B6D162B8-179D-4B82-976C-3B1AAD2E97A5}" type="pres">
      <dgm:prSet presAssocID="{F06443C3-2DDE-4806-89FB-8515B99BF7D5}" presName="spaceRect" presStyleCnt="0"/>
      <dgm:spPr/>
    </dgm:pt>
    <dgm:pt modelId="{8BDBC668-780E-47C6-ABDE-D07FD088A3A4}" type="pres">
      <dgm:prSet presAssocID="{F06443C3-2DDE-4806-89FB-8515B99BF7D5}" presName="textRect" presStyleLbl="revTx" presStyleIdx="1" presStyleCnt="8">
        <dgm:presLayoutVars>
          <dgm:chMax val="1"/>
          <dgm:chPref val="1"/>
        </dgm:presLayoutVars>
      </dgm:prSet>
      <dgm:spPr/>
    </dgm:pt>
    <dgm:pt modelId="{0C326406-8CE2-4227-843B-702BF43BCB0E}" type="pres">
      <dgm:prSet presAssocID="{91385072-16A0-45DD-943D-1C1DDB908299}" presName="sibTrans" presStyleCnt="0"/>
      <dgm:spPr/>
    </dgm:pt>
    <dgm:pt modelId="{B657F62F-340A-4A29-81E0-A87F067EC51C}" type="pres">
      <dgm:prSet presAssocID="{9422977F-9A4A-4368-AABA-474391F047CE}" presName="compNode" presStyleCnt="0"/>
      <dgm:spPr/>
    </dgm:pt>
    <dgm:pt modelId="{05AF3860-1D4B-4380-A3FA-0FDE2B5DE7B6}" type="pres">
      <dgm:prSet presAssocID="{9422977F-9A4A-4368-AABA-474391F047CE}"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spray"/>
        </a:ext>
      </dgm:extLst>
    </dgm:pt>
    <dgm:pt modelId="{4082FA3F-A953-4109-B271-54130DA51CF8}" type="pres">
      <dgm:prSet presAssocID="{9422977F-9A4A-4368-AABA-474391F047CE}" presName="spaceRect" presStyleCnt="0"/>
      <dgm:spPr/>
    </dgm:pt>
    <dgm:pt modelId="{F13F2679-8E5A-4D8A-9605-CB127B0A4D44}" type="pres">
      <dgm:prSet presAssocID="{9422977F-9A4A-4368-AABA-474391F047CE}" presName="textRect" presStyleLbl="revTx" presStyleIdx="2" presStyleCnt="8">
        <dgm:presLayoutVars>
          <dgm:chMax val="1"/>
          <dgm:chPref val="1"/>
        </dgm:presLayoutVars>
      </dgm:prSet>
      <dgm:spPr/>
    </dgm:pt>
    <dgm:pt modelId="{923B9B0F-1F06-4DF7-8AE6-19BD1950986D}" type="pres">
      <dgm:prSet presAssocID="{6A800FAE-A0EC-4A49-8BDF-830A22A3A230}" presName="sibTrans" presStyleCnt="0"/>
      <dgm:spPr/>
    </dgm:pt>
    <dgm:pt modelId="{05E6A66D-6923-4BF2-814D-917DE891DD61}" type="pres">
      <dgm:prSet presAssocID="{F771D24F-AD42-4F51-A22E-20A0A005AA7E}" presName="compNode" presStyleCnt="0"/>
      <dgm:spPr/>
    </dgm:pt>
    <dgm:pt modelId="{DA5C4C2C-B05D-4422-8C3F-3ABC174991BF}" type="pres">
      <dgm:prSet presAssocID="{F771D24F-AD42-4F51-A22E-20A0A005AA7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ize"/>
        </a:ext>
      </dgm:extLst>
    </dgm:pt>
    <dgm:pt modelId="{26353B77-C1B0-4E55-B768-287E9BDBED48}" type="pres">
      <dgm:prSet presAssocID="{F771D24F-AD42-4F51-A22E-20A0A005AA7E}" presName="spaceRect" presStyleCnt="0"/>
      <dgm:spPr/>
    </dgm:pt>
    <dgm:pt modelId="{98A570B8-A2BB-4DC8-A997-C97891106A9E}" type="pres">
      <dgm:prSet presAssocID="{F771D24F-AD42-4F51-A22E-20A0A005AA7E}" presName="textRect" presStyleLbl="revTx" presStyleIdx="3" presStyleCnt="8">
        <dgm:presLayoutVars>
          <dgm:chMax val="1"/>
          <dgm:chPref val="1"/>
        </dgm:presLayoutVars>
      </dgm:prSet>
      <dgm:spPr/>
    </dgm:pt>
    <dgm:pt modelId="{314FC6FC-0990-45F6-BE60-B5BEA7C57DF2}" type="pres">
      <dgm:prSet presAssocID="{00C57F7E-80F8-4713-9FF0-9761F04C595E}" presName="sibTrans" presStyleCnt="0"/>
      <dgm:spPr/>
    </dgm:pt>
    <dgm:pt modelId="{095BD319-AED8-4DDB-8A54-12DE829DBD9D}" type="pres">
      <dgm:prSet presAssocID="{9490C0AC-9A2E-4136-A5F1-F2A8876F6429}" presName="compNode" presStyleCnt="0"/>
      <dgm:spPr/>
    </dgm:pt>
    <dgm:pt modelId="{7F7C645C-7EF9-425D-B752-C2B5FC392428}" type="pres">
      <dgm:prSet presAssocID="{9490C0AC-9A2E-4136-A5F1-F2A8876F6429}"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rning"/>
        </a:ext>
      </dgm:extLst>
    </dgm:pt>
    <dgm:pt modelId="{0ADF9A9B-0855-4439-A46A-4AA454E6DAE2}" type="pres">
      <dgm:prSet presAssocID="{9490C0AC-9A2E-4136-A5F1-F2A8876F6429}" presName="spaceRect" presStyleCnt="0"/>
      <dgm:spPr/>
    </dgm:pt>
    <dgm:pt modelId="{87D409FB-85A6-4B2C-A77C-532FE798419E}" type="pres">
      <dgm:prSet presAssocID="{9490C0AC-9A2E-4136-A5F1-F2A8876F6429}" presName="textRect" presStyleLbl="revTx" presStyleIdx="4" presStyleCnt="8">
        <dgm:presLayoutVars>
          <dgm:chMax val="1"/>
          <dgm:chPref val="1"/>
        </dgm:presLayoutVars>
      </dgm:prSet>
      <dgm:spPr/>
    </dgm:pt>
    <dgm:pt modelId="{CBE52BB2-A9B5-471A-A0FB-7EE3E3433924}" type="pres">
      <dgm:prSet presAssocID="{60135BED-3348-4E1B-B490-59E733A2FC46}" presName="sibTrans" presStyleCnt="0"/>
      <dgm:spPr/>
    </dgm:pt>
    <dgm:pt modelId="{B04B30FE-8570-442E-B4FB-6D99D18EBC95}" type="pres">
      <dgm:prSet presAssocID="{C84A93F4-09DC-41DE-B40B-8A646870CAF2}" presName="compNode" presStyleCnt="0"/>
      <dgm:spPr/>
    </dgm:pt>
    <dgm:pt modelId="{8FB35955-3824-4969-BBB1-DB04BAD7FECA}" type="pres">
      <dgm:prSet presAssocID="{C84A93F4-09DC-41DE-B40B-8A646870CAF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ooks"/>
        </a:ext>
      </dgm:extLst>
    </dgm:pt>
    <dgm:pt modelId="{320F0793-A13D-4FB6-B25C-D06010BCAB03}" type="pres">
      <dgm:prSet presAssocID="{C84A93F4-09DC-41DE-B40B-8A646870CAF2}" presName="spaceRect" presStyleCnt="0"/>
      <dgm:spPr/>
    </dgm:pt>
    <dgm:pt modelId="{5D88D436-1989-4507-84A6-5E07C19303E6}" type="pres">
      <dgm:prSet presAssocID="{C84A93F4-09DC-41DE-B40B-8A646870CAF2}" presName="textRect" presStyleLbl="revTx" presStyleIdx="5" presStyleCnt="8">
        <dgm:presLayoutVars>
          <dgm:chMax val="1"/>
          <dgm:chPref val="1"/>
        </dgm:presLayoutVars>
      </dgm:prSet>
      <dgm:spPr/>
    </dgm:pt>
    <dgm:pt modelId="{1556B3ED-F871-4A5D-804E-E481AA8D557B}" type="pres">
      <dgm:prSet presAssocID="{C51EAA51-0F91-42BA-AD99-4EE812BAAE2B}" presName="sibTrans" presStyleCnt="0"/>
      <dgm:spPr/>
    </dgm:pt>
    <dgm:pt modelId="{41919B24-5671-450E-AA07-D9B449035C5A}" type="pres">
      <dgm:prSet presAssocID="{CF7C51F5-AE3D-41B3-A37F-3113E74B62F7}" presName="compNode" presStyleCnt="0"/>
      <dgm:spPr/>
    </dgm:pt>
    <dgm:pt modelId="{22013DD8-0E74-48FF-8274-4CC7765F0283}" type="pres">
      <dgm:prSet presAssocID="{CF7C51F5-AE3D-41B3-A37F-3113E74B62F7}"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pward trend"/>
        </a:ext>
      </dgm:extLst>
    </dgm:pt>
    <dgm:pt modelId="{C9E87D49-5BC4-4D20-9A75-DB885ED14985}" type="pres">
      <dgm:prSet presAssocID="{CF7C51F5-AE3D-41B3-A37F-3113E74B62F7}" presName="spaceRect" presStyleCnt="0"/>
      <dgm:spPr/>
    </dgm:pt>
    <dgm:pt modelId="{2F7E8A1C-3A2D-4C95-9970-858D8822CBB3}" type="pres">
      <dgm:prSet presAssocID="{CF7C51F5-AE3D-41B3-A37F-3113E74B62F7}" presName="textRect" presStyleLbl="revTx" presStyleIdx="6" presStyleCnt="8">
        <dgm:presLayoutVars>
          <dgm:chMax val="1"/>
          <dgm:chPref val="1"/>
        </dgm:presLayoutVars>
      </dgm:prSet>
      <dgm:spPr/>
    </dgm:pt>
    <dgm:pt modelId="{A646F242-AF14-482C-BB5B-5E5B0813FB84}" type="pres">
      <dgm:prSet presAssocID="{FD1B9C62-6478-4BC7-BA13-5DA51C9D4BB9}" presName="sibTrans" presStyleCnt="0"/>
      <dgm:spPr/>
    </dgm:pt>
    <dgm:pt modelId="{3CB10BD4-266C-4B3B-9827-E8305A12363D}" type="pres">
      <dgm:prSet presAssocID="{5EC90334-3883-4BEF-B6B2-C829F17299BA}" presName="compNode" presStyleCnt="0"/>
      <dgm:spPr/>
    </dgm:pt>
    <dgm:pt modelId="{14044ED0-E1D1-4012-95AB-2076DE58AC5A}" type="pres">
      <dgm:prSet presAssocID="{5EC90334-3883-4BEF-B6B2-C829F17299BA}"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Farm scene"/>
        </a:ext>
      </dgm:extLst>
    </dgm:pt>
    <dgm:pt modelId="{269E2D42-879C-41B6-867C-E12F5E571737}" type="pres">
      <dgm:prSet presAssocID="{5EC90334-3883-4BEF-B6B2-C829F17299BA}" presName="spaceRect" presStyleCnt="0"/>
      <dgm:spPr/>
    </dgm:pt>
    <dgm:pt modelId="{F024C44D-C007-4539-BD2D-6466B53A3566}" type="pres">
      <dgm:prSet presAssocID="{5EC90334-3883-4BEF-B6B2-C829F17299BA}" presName="textRect" presStyleLbl="revTx" presStyleIdx="7" presStyleCnt="8">
        <dgm:presLayoutVars>
          <dgm:chMax val="1"/>
          <dgm:chPref val="1"/>
        </dgm:presLayoutVars>
      </dgm:prSet>
      <dgm:spPr/>
    </dgm:pt>
  </dgm:ptLst>
  <dgm:cxnLst>
    <dgm:cxn modelId="{EA724A03-BB64-4200-9341-BB6CE675CD3A}" srcId="{9B28E3C9-74E0-4797-856E-DCE93FFB716D}" destId="{9490C0AC-9A2E-4136-A5F1-F2A8876F6429}" srcOrd="4" destOrd="0" parTransId="{5EF7FCA7-8ECD-40AF-AEF8-B8657A4C728C}" sibTransId="{60135BED-3348-4E1B-B490-59E733A2FC46}"/>
    <dgm:cxn modelId="{7C42030D-8D61-4925-90BD-131DC2CEA754}" type="presOf" srcId="{C84A93F4-09DC-41DE-B40B-8A646870CAF2}" destId="{5D88D436-1989-4507-84A6-5E07C19303E6}" srcOrd="0" destOrd="0" presId="urn:microsoft.com/office/officeart/2018/2/layout/IconLabelList"/>
    <dgm:cxn modelId="{FFF06B0F-EC11-48EB-A123-210040F3168F}" type="presOf" srcId="{F771D24F-AD42-4F51-A22E-20A0A005AA7E}" destId="{98A570B8-A2BB-4DC8-A997-C97891106A9E}" srcOrd="0" destOrd="0" presId="urn:microsoft.com/office/officeart/2018/2/layout/IconLabelList"/>
    <dgm:cxn modelId="{06563810-F4E0-4830-85F4-983E2ABA4F69}" type="presOf" srcId="{9422977F-9A4A-4368-AABA-474391F047CE}" destId="{F13F2679-8E5A-4D8A-9605-CB127B0A4D44}" srcOrd="0" destOrd="0" presId="urn:microsoft.com/office/officeart/2018/2/layout/IconLabelList"/>
    <dgm:cxn modelId="{39DCFA14-8E4D-43DD-87CF-A4B22ABA8514}" type="presOf" srcId="{9490C0AC-9A2E-4136-A5F1-F2A8876F6429}" destId="{87D409FB-85A6-4B2C-A77C-532FE798419E}" srcOrd="0" destOrd="0" presId="urn:microsoft.com/office/officeart/2018/2/layout/IconLabelList"/>
    <dgm:cxn modelId="{9B559B43-F649-4CF4-896C-732EE2AA2699}" srcId="{9B28E3C9-74E0-4797-856E-DCE93FFB716D}" destId="{CF7C51F5-AE3D-41B3-A37F-3113E74B62F7}" srcOrd="6" destOrd="0" parTransId="{A05D839D-A89E-472F-A8D1-1A57F98654FD}" sibTransId="{FD1B9C62-6478-4BC7-BA13-5DA51C9D4BB9}"/>
    <dgm:cxn modelId="{7A70F14C-691E-4807-A4F5-C04D73C8D410}" type="presOf" srcId="{CF7C51F5-AE3D-41B3-A37F-3113E74B62F7}" destId="{2F7E8A1C-3A2D-4C95-9970-858D8822CBB3}" srcOrd="0" destOrd="0" presId="urn:microsoft.com/office/officeart/2018/2/layout/IconLabelList"/>
    <dgm:cxn modelId="{C6F00873-D9D3-4B40-BADE-E065A0BE2DBC}" srcId="{9B28E3C9-74E0-4797-856E-DCE93FFB716D}" destId="{F06443C3-2DDE-4806-89FB-8515B99BF7D5}" srcOrd="1" destOrd="0" parTransId="{C1D54B76-9665-4EE5-8E14-2CFCBBD9EA9A}" sibTransId="{91385072-16A0-45DD-943D-1C1DDB908299}"/>
    <dgm:cxn modelId="{F0A9977C-E38C-43D6-A92A-7D3B409B4185}" srcId="{9B28E3C9-74E0-4797-856E-DCE93FFB716D}" destId="{5EC90334-3883-4BEF-B6B2-C829F17299BA}" srcOrd="7" destOrd="0" parTransId="{845D61A7-8B39-4E04-B040-F3D11A43FE38}" sibTransId="{DB369E63-8AEE-48E7-AF3E-2670D3ABFC4F}"/>
    <dgm:cxn modelId="{6899B88B-824E-4A82-93FA-E749C36AF67E}" srcId="{9B28E3C9-74E0-4797-856E-DCE93FFB716D}" destId="{9422977F-9A4A-4368-AABA-474391F047CE}" srcOrd="2" destOrd="0" parTransId="{B8D4D1D2-F4F9-4B3D-93C4-0D2DBAC27E42}" sibTransId="{6A800FAE-A0EC-4A49-8BDF-830A22A3A230}"/>
    <dgm:cxn modelId="{4F3E1591-D643-4999-8572-DB395821A29C}" type="presOf" srcId="{9B28E3C9-74E0-4797-856E-DCE93FFB716D}" destId="{F31882D8-24CD-45B3-9F28-532B7F0247A4}" srcOrd="0" destOrd="0" presId="urn:microsoft.com/office/officeart/2018/2/layout/IconLabelList"/>
    <dgm:cxn modelId="{F8416BB6-161F-4C5C-BD7C-701BCE58B2CF}" srcId="{9B28E3C9-74E0-4797-856E-DCE93FFB716D}" destId="{F771D24F-AD42-4F51-A22E-20A0A005AA7E}" srcOrd="3" destOrd="0" parTransId="{EC9C7592-5C40-46F9-AB58-48C23F03B5DF}" sibTransId="{00C57F7E-80F8-4713-9FF0-9761F04C595E}"/>
    <dgm:cxn modelId="{108ECDB7-6254-45CA-8434-053708EEDC8F}" srcId="{9B28E3C9-74E0-4797-856E-DCE93FFB716D}" destId="{C84A93F4-09DC-41DE-B40B-8A646870CAF2}" srcOrd="5" destOrd="0" parTransId="{13D593F5-D5E4-4DEB-863C-7729C4EBC407}" sibTransId="{C51EAA51-0F91-42BA-AD99-4EE812BAAE2B}"/>
    <dgm:cxn modelId="{E5934CC3-1CEE-4183-827E-D6483054DCF1}" type="presOf" srcId="{A3FA1903-9DB7-44C8-9D69-D82E5B66DDCB}" destId="{F05492D9-3797-4BE6-9F09-07473FA5FD55}" srcOrd="0" destOrd="0" presId="urn:microsoft.com/office/officeart/2018/2/layout/IconLabelList"/>
    <dgm:cxn modelId="{45DB8FCA-CC34-41A5-A528-E8C935341302}" type="presOf" srcId="{F06443C3-2DDE-4806-89FB-8515B99BF7D5}" destId="{8BDBC668-780E-47C6-ABDE-D07FD088A3A4}" srcOrd="0" destOrd="0" presId="urn:microsoft.com/office/officeart/2018/2/layout/IconLabelList"/>
    <dgm:cxn modelId="{B013A3CD-B416-48E3-8C6C-D4AD1FF17146}" srcId="{9B28E3C9-74E0-4797-856E-DCE93FFB716D}" destId="{A3FA1903-9DB7-44C8-9D69-D82E5B66DDCB}" srcOrd="0" destOrd="0" parTransId="{75A0F66A-FE0C-4628-A8B2-E91FDC98D629}" sibTransId="{2B7036FD-D76C-4B13-918E-09EB6349473F}"/>
    <dgm:cxn modelId="{52AAFFFB-0762-441D-8BFC-0B39D1002E20}" type="presOf" srcId="{5EC90334-3883-4BEF-B6B2-C829F17299BA}" destId="{F024C44D-C007-4539-BD2D-6466B53A3566}" srcOrd="0" destOrd="0" presId="urn:microsoft.com/office/officeart/2018/2/layout/IconLabelList"/>
    <dgm:cxn modelId="{1DF28998-FC4D-4888-9788-AE07BB06D307}" type="presParOf" srcId="{F31882D8-24CD-45B3-9F28-532B7F0247A4}" destId="{B622FFB7-00F0-4009-B635-3D0F91A26510}" srcOrd="0" destOrd="0" presId="urn:microsoft.com/office/officeart/2018/2/layout/IconLabelList"/>
    <dgm:cxn modelId="{A9CA1579-4CD5-47DE-A3EA-7E54E457B50D}" type="presParOf" srcId="{B622FFB7-00F0-4009-B635-3D0F91A26510}" destId="{4EF07E51-C4BC-4162-9742-0369A3847311}" srcOrd="0" destOrd="0" presId="urn:microsoft.com/office/officeart/2018/2/layout/IconLabelList"/>
    <dgm:cxn modelId="{9555CC57-B890-450D-BB7F-5B72282B6DD4}" type="presParOf" srcId="{B622FFB7-00F0-4009-B635-3D0F91A26510}" destId="{0CA00D40-A3E3-4FAF-979A-914B86A64D58}" srcOrd="1" destOrd="0" presId="urn:microsoft.com/office/officeart/2018/2/layout/IconLabelList"/>
    <dgm:cxn modelId="{55FD618A-8037-416F-9EA8-FC9632E0740A}" type="presParOf" srcId="{B622FFB7-00F0-4009-B635-3D0F91A26510}" destId="{F05492D9-3797-4BE6-9F09-07473FA5FD55}" srcOrd="2" destOrd="0" presId="urn:microsoft.com/office/officeart/2018/2/layout/IconLabelList"/>
    <dgm:cxn modelId="{BBABA39F-2130-40B3-AAC7-C230531E59E7}" type="presParOf" srcId="{F31882D8-24CD-45B3-9F28-532B7F0247A4}" destId="{34906097-5D5F-4499-AB13-001E4C722CF4}" srcOrd="1" destOrd="0" presId="urn:microsoft.com/office/officeart/2018/2/layout/IconLabelList"/>
    <dgm:cxn modelId="{F1ECFF0C-2D34-4D6C-AE60-E69E8673E0C8}" type="presParOf" srcId="{F31882D8-24CD-45B3-9F28-532B7F0247A4}" destId="{B3C96588-C230-4117-A0A9-FB6141C8456F}" srcOrd="2" destOrd="0" presId="urn:microsoft.com/office/officeart/2018/2/layout/IconLabelList"/>
    <dgm:cxn modelId="{64C78E0D-5308-47D4-B38A-0CFCDE93398D}" type="presParOf" srcId="{B3C96588-C230-4117-A0A9-FB6141C8456F}" destId="{DCDF3B84-52F8-43BF-84E9-7BFEBB86FFE2}" srcOrd="0" destOrd="0" presId="urn:microsoft.com/office/officeart/2018/2/layout/IconLabelList"/>
    <dgm:cxn modelId="{D365DF44-5707-49C1-9AF4-63FF16B2711E}" type="presParOf" srcId="{B3C96588-C230-4117-A0A9-FB6141C8456F}" destId="{B6D162B8-179D-4B82-976C-3B1AAD2E97A5}" srcOrd="1" destOrd="0" presId="urn:microsoft.com/office/officeart/2018/2/layout/IconLabelList"/>
    <dgm:cxn modelId="{4805721F-5456-415C-88E2-A56DE3C4EF68}" type="presParOf" srcId="{B3C96588-C230-4117-A0A9-FB6141C8456F}" destId="{8BDBC668-780E-47C6-ABDE-D07FD088A3A4}" srcOrd="2" destOrd="0" presId="urn:microsoft.com/office/officeart/2018/2/layout/IconLabelList"/>
    <dgm:cxn modelId="{14654F16-0743-4842-9855-25471B2668F6}" type="presParOf" srcId="{F31882D8-24CD-45B3-9F28-532B7F0247A4}" destId="{0C326406-8CE2-4227-843B-702BF43BCB0E}" srcOrd="3" destOrd="0" presId="urn:microsoft.com/office/officeart/2018/2/layout/IconLabelList"/>
    <dgm:cxn modelId="{209E4D35-FE62-42A4-A797-52F0790860F6}" type="presParOf" srcId="{F31882D8-24CD-45B3-9F28-532B7F0247A4}" destId="{B657F62F-340A-4A29-81E0-A87F067EC51C}" srcOrd="4" destOrd="0" presId="urn:microsoft.com/office/officeart/2018/2/layout/IconLabelList"/>
    <dgm:cxn modelId="{D0A80B6A-4721-4520-B83F-698801DD9129}" type="presParOf" srcId="{B657F62F-340A-4A29-81E0-A87F067EC51C}" destId="{05AF3860-1D4B-4380-A3FA-0FDE2B5DE7B6}" srcOrd="0" destOrd="0" presId="urn:microsoft.com/office/officeart/2018/2/layout/IconLabelList"/>
    <dgm:cxn modelId="{94226752-ABFF-4C8B-AD38-BC7777EA08D8}" type="presParOf" srcId="{B657F62F-340A-4A29-81E0-A87F067EC51C}" destId="{4082FA3F-A953-4109-B271-54130DA51CF8}" srcOrd="1" destOrd="0" presId="urn:microsoft.com/office/officeart/2018/2/layout/IconLabelList"/>
    <dgm:cxn modelId="{E0F0EDEB-FB8B-4FDC-9EAC-F9536EFEECD1}" type="presParOf" srcId="{B657F62F-340A-4A29-81E0-A87F067EC51C}" destId="{F13F2679-8E5A-4D8A-9605-CB127B0A4D44}" srcOrd="2" destOrd="0" presId="urn:microsoft.com/office/officeart/2018/2/layout/IconLabelList"/>
    <dgm:cxn modelId="{387CE069-3652-42CA-BC06-0AC077E9D71F}" type="presParOf" srcId="{F31882D8-24CD-45B3-9F28-532B7F0247A4}" destId="{923B9B0F-1F06-4DF7-8AE6-19BD1950986D}" srcOrd="5" destOrd="0" presId="urn:microsoft.com/office/officeart/2018/2/layout/IconLabelList"/>
    <dgm:cxn modelId="{232E8F36-DB01-4B20-821F-359CEEE37A23}" type="presParOf" srcId="{F31882D8-24CD-45B3-9F28-532B7F0247A4}" destId="{05E6A66D-6923-4BF2-814D-917DE891DD61}" srcOrd="6" destOrd="0" presId="urn:microsoft.com/office/officeart/2018/2/layout/IconLabelList"/>
    <dgm:cxn modelId="{7982FF1A-BB52-439A-841D-27F1F9E23773}" type="presParOf" srcId="{05E6A66D-6923-4BF2-814D-917DE891DD61}" destId="{DA5C4C2C-B05D-4422-8C3F-3ABC174991BF}" srcOrd="0" destOrd="0" presId="urn:microsoft.com/office/officeart/2018/2/layout/IconLabelList"/>
    <dgm:cxn modelId="{6E19B11F-8B23-4C02-8FC5-1600458362A2}" type="presParOf" srcId="{05E6A66D-6923-4BF2-814D-917DE891DD61}" destId="{26353B77-C1B0-4E55-B768-287E9BDBED48}" srcOrd="1" destOrd="0" presId="urn:microsoft.com/office/officeart/2018/2/layout/IconLabelList"/>
    <dgm:cxn modelId="{19C39EB7-EDA8-4416-B215-7EAE0AB186FC}" type="presParOf" srcId="{05E6A66D-6923-4BF2-814D-917DE891DD61}" destId="{98A570B8-A2BB-4DC8-A997-C97891106A9E}" srcOrd="2" destOrd="0" presId="urn:microsoft.com/office/officeart/2018/2/layout/IconLabelList"/>
    <dgm:cxn modelId="{FCF8206F-BFE3-4A57-9DAE-460AAB0C09F2}" type="presParOf" srcId="{F31882D8-24CD-45B3-9F28-532B7F0247A4}" destId="{314FC6FC-0990-45F6-BE60-B5BEA7C57DF2}" srcOrd="7" destOrd="0" presId="urn:microsoft.com/office/officeart/2018/2/layout/IconLabelList"/>
    <dgm:cxn modelId="{6B25744E-1430-4B4E-8187-44857514C5AA}" type="presParOf" srcId="{F31882D8-24CD-45B3-9F28-532B7F0247A4}" destId="{095BD319-AED8-4DDB-8A54-12DE829DBD9D}" srcOrd="8" destOrd="0" presId="urn:microsoft.com/office/officeart/2018/2/layout/IconLabelList"/>
    <dgm:cxn modelId="{9D0BF2A0-3A94-4877-9FED-C4F1297911AC}" type="presParOf" srcId="{095BD319-AED8-4DDB-8A54-12DE829DBD9D}" destId="{7F7C645C-7EF9-425D-B752-C2B5FC392428}" srcOrd="0" destOrd="0" presId="urn:microsoft.com/office/officeart/2018/2/layout/IconLabelList"/>
    <dgm:cxn modelId="{E2FBBA64-74B8-49FF-A33C-6ADEC9D15ABE}" type="presParOf" srcId="{095BD319-AED8-4DDB-8A54-12DE829DBD9D}" destId="{0ADF9A9B-0855-4439-A46A-4AA454E6DAE2}" srcOrd="1" destOrd="0" presId="urn:microsoft.com/office/officeart/2018/2/layout/IconLabelList"/>
    <dgm:cxn modelId="{9BAF475B-D98B-4020-9186-EABF48A88241}" type="presParOf" srcId="{095BD319-AED8-4DDB-8A54-12DE829DBD9D}" destId="{87D409FB-85A6-4B2C-A77C-532FE798419E}" srcOrd="2" destOrd="0" presId="urn:microsoft.com/office/officeart/2018/2/layout/IconLabelList"/>
    <dgm:cxn modelId="{21E65A39-AEA3-433D-92E2-0C5717609A53}" type="presParOf" srcId="{F31882D8-24CD-45B3-9F28-532B7F0247A4}" destId="{CBE52BB2-A9B5-471A-A0FB-7EE3E3433924}" srcOrd="9" destOrd="0" presId="urn:microsoft.com/office/officeart/2018/2/layout/IconLabelList"/>
    <dgm:cxn modelId="{7D46943D-BD5F-4F3C-9411-4CA1F74E680B}" type="presParOf" srcId="{F31882D8-24CD-45B3-9F28-532B7F0247A4}" destId="{B04B30FE-8570-442E-B4FB-6D99D18EBC95}" srcOrd="10" destOrd="0" presId="urn:microsoft.com/office/officeart/2018/2/layout/IconLabelList"/>
    <dgm:cxn modelId="{7730407C-EE1C-44AF-9097-7793870E305A}" type="presParOf" srcId="{B04B30FE-8570-442E-B4FB-6D99D18EBC95}" destId="{8FB35955-3824-4969-BBB1-DB04BAD7FECA}" srcOrd="0" destOrd="0" presId="urn:microsoft.com/office/officeart/2018/2/layout/IconLabelList"/>
    <dgm:cxn modelId="{B76C59FC-E496-4561-85D6-D5A4C8C14F69}" type="presParOf" srcId="{B04B30FE-8570-442E-B4FB-6D99D18EBC95}" destId="{320F0793-A13D-4FB6-B25C-D06010BCAB03}" srcOrd="1" destOrd="0" presId="urn:microsoft.com/office/officeart/2018/2/layout/IconLabelList"/>
    <dgm:cxn modelId="{64BB560A-209D-459E-BC95-9B5BC4EA40BE}" type="presParOf" srcId="{B04B30FE-8570-442E-B4FB-6D99D18EBC95}" destId="{5D88D436-1989-4507-84A6-5E07C19303E6}" srcOrd="2" destOrd="0" presId="urn:microsoft.com/office/officeart/2018/2/layout/IconLabelList"/>
    <dgm:cxn modelId="{D15E72D3-D30B-4C24-8AA4-BBB163A1BBD0}" type="presParOf" srcId="{F31882D8-24CD-45B3-9F28-532B7F0247A4}" destId="{1556B3ED-F871-4A5D-804E-E481AA8D557B}" srcOrd="11" destOrd="0" presId="urn:microsoft.com/office/officeart/2018/2/layout/IconLabelList"/>
    <dgm:cxn modelId="{FE7DBCEF-D85A-409F-B4E2-F32325B76AD0}" type="presParOf" srcId="{F31882D8-24CD-45B3-9F28-532B7F0247A4}" destId="{41919B24-5671-450E-AA07-D9B449035C5A}" srcOrd="12" destOrd="0" presId="urn:microsoft.com/office/officeart/2018/2/layout/IconLabelList"/>
    <dgm:cxn modelId="{CAC9E7D4-AE4D-45F3-8CB1-56654CA8F886}" type="presParOf" srcId="{41919B24-5671-450E-AA07-D9B449035C5A}" destId="{22013DD8-0E74-48FF-8274-4CC7765F0283}" srcOrd="0" destOrd="0" presId="urn:microsoft.com/office/officeart/2018/2/layout/IconLabelList"/>
    <dgm:cxn modelId="{7FF69AA7-7D59-4B05-9B35-D8329B3BBD12}" type="presParOf" srcId="{41919B24-5671-450E-AA07-D9B449035C5A}" destId="{C9E87D49-5BC4-4D20-9A75-DB885ED14985}" srcOrd="1" destOrd="0" presId="urn:microsoft.com/office/officeart/2018/2/layout/IconLabelList"/>
    <dgm:cxn modelId="{24BE5050-4C60-456E-92B4-7A6F1DD09508}" type="presParOf" srcId="{41919B24-5671-450E-AA07-D9B449035C5A}" destId="{2F7E8A1C-3A2D-4C95-9970-858D8822CBB3}" srcOrd="2" destOrd="0" presId="urn:microsoft.com/office/officeart/2018/2/layout/IconLabelList"/>
    <dgm:cxn modelId="{464496DF-BA53-410E-AD27-7AC06C8F7129}" type="presParOf" srcId="{F31882D8-24CD-45B3-9F28-532B7F0247A4}" destId="{A646F242-AF14-482C-BB5B-5E5B0813FB84}" srcOrd="13" destOrd="0" presId="urn:microsoft.com/office/officeart/2018/2/layout/IconLabelList"/>
    <dgm:cxn modelId="{455F7A19-4851-4232-AABA-6C4204F4F415}" type="presParOf" srcId="{F31882D8-24CD-45B3-9F28-532B7F0247A4}" destId="{3CB10BD4-266C-4B3B-9827-E8305A12363D}" srcOrd="14" destOrd="0" presId="urn:microsoft.com/office/officeart/2018/2/layout/IconLabelList"/>
    <dgm:cxn modelId="{35FE89C6-18BA-4F8B-8A7D-C1825D98BAB6}" type="presParOf" srcId="{3CB10BD4-266C-4B3B-9827-E8305A12363D}" destId="{14044ED0-E1D1-4012-95AB-2076DE58AC5A}" srcOrd="0" destOrd="0" presId="urn:microsoft.com/office/officeart/2018/2/layout/IconLabelList"/>
    <dgm:cxn modelId="{7F139A5C-FB44-4836-9862-61CB3FEBADE1}" type="presParOf" srcId="{3CB10BD4-266C-4B3B-9827-E8305A12363D}" destId="{269E2D42-879C-41B6-867C-E12F5E571737}" srcOrd="1" destOrd="0" presId="urn:microsoft.com/office/officeart/2018/2/layout/IconLabelList"/>
    <dgm:cxn modelId="{B8695244-CBFD-49BC-9E5D-4F43F7AA740A}" type="presParOf" srcId="{3CB10BD4-266C-4B3B-9827-E8305A12363D}" destId="{F024C44D-C007-4539-BD2D-6466B53A356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04EC9B-7B83-4812-B974-D6AC8C542D4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6DEF98-8156-4ED5-A583-E4CDFDD110A0}">
      <dgm:prSet/>
      <dgm:spPr/>
      <dgm:t>
        <a:bodyPr/>
        <a:lstStyle/>
        <a:p>
          <a:pPr>
            <a:lnSpc>
              <a:spcPct val="100000"/>
            </a:lnSpc>
          </a:pPr>
          <a:r>
            <a:rPr lang="en-US"/>
            <a:t>Our approach focuses on creating a scalable, AI-driven solution that bridges the gap between agricultural expertise and farmers' real-world needs.</a:t>
          </a:r>
        </a:p>
      </dgm:t>
    </dgm:pt>
    <dgm:pt modelId="{F80C4B23-B87F-4AA9-91B7-AD9401FB2FA6}" type="parTrans" cxnId="{81D50E3F-5B9B-4FF8-9C4D-DADA69284BC5}">
      <dgm:prSet/>
      <dgm:spPr/>
      <dgm:t>
        <a:bodyPr/>
        <a:lstStyle/>
        <a:p>
          <a:endParaRPr lang="en-US"/>
        </a:p>
      </dgm:t>
    </dgm:pt>
    <dgm:pt modelId="{D90A3CD1-873E-45E8-B5D9-86116C7F53E3}" type="sibTrans" cxnId="{81D50E3F-5B9B-4FF8-9C4D-DADA69284BC5}">
      <dgm:prSet/>
      <dgm:spPr/>
      <dgm:t>
        <a:bodyPr/>
        <a:lstStyle/>
        <a:p>
          <a:endParaRPr lang="en-US"/>
        </a:p>
      </dgm:t>
    </dgm:pt>
    <dgm:pt modelId="{8BB7AA65-98A8-4059-98BC-1799FF3573B8}">
      <dgm:prSet/>
      <dgm:spPr/>
      <dgm:t>
        <a:bodyPr/>
        <a:lstStyle/>
        <a:p>
          <a:pPr>
            <a:lnSpc>
              <a:spcPct val="100000"/>
            </a:lnSpc>
          </a:pPr>
          <a:r>
            <a:rPr lang="en-US"/>
            <a:t>Steps involved:</a:t>
          </a:r>
        </a:p>
      </dgm:t>
    </dgm:pt>
    <dgm:pt modelId="{7E5A8C2E-B251-420E-B660-87478A5B2408}" type="parTrans" cxnId="{7AF02027-76CB-4D9B-B683-7220D5607929}">
      <dgm:prSet/>
      <dgm:spPr/>
      <dgm:t>
        <a:bodyPr/>
        <a:lstStyle/>
        <a:p>
          <a:endParaRPr lang="en-US"/>
        </a:p>
      </dgm:t>
    </dgm:pt>
    <dgm:pt modelId="{0792B998-DDCD-4F02-8797-62FE85F8AE63}" type="sibTrans" cxnId="{7AF02027-76CB-4D9B-B683-7220D5607929}">
      <dgm:prSet/>
      <dgm:spPr/>
      <dgm:t>
        <a:bodyPr/>
        <a:lstStyle/>
        <a:p>
          <a:endParaRPr lang="en-US"/>
        </a:p>
      </dgm:t>
    </dgm:pt>
    <dgm:pt modelId="{8021E592-991F-4610-8CEA-89F100C63706}">
      <dgm:prSet/>
      <dgm:spPr/>
      <dgm:t>
        <a:bodyPr/>
        <a:lstStyle/>
        <a:p>
          <a:pPr>
            <a:lnSpc>
              <a:spcPct val="100000"/>
            </a:lnSpc>
          </a:pPr>
          <a:r>
            <a:rPr lang="en-US"/>
            <a:t>1. Gathering extensive datasets on crops, pests, diseases, and soil health</a:t>
          </a:r>
        </a:p>
      </dgm:t>
    </dgm:pt>
    <dgm:pt modelId="{08C52383-6B4E-463A-80B9-4D2429868563}" type="parTrans" cxnId="{91642454-F48F-4630-841C-9287BA47A3D0}">
      <dgm:prSet/>
      <dgm:spPr/>
      <dgm:t>
        <a:bodyPr/>
        <a:lstStyle/>
        <a:p>
          <a:endParaRPr lang="en-US"/>
        </a:p>
      </dgm:t>
    </dgm:pt>
    <dgm:pt modelId="{168D87BF-A812-4ED7-8C97-CE796A2D145D}" type="sibTrans" cxnId="{91642454-F48F-4630-841C-9287BA47A3D0}">
      <dgm:prSet/>
      <dgm:spPr/>
      <dgm:t>
        <a:bodyPr/>
        <a:lstStyle/>
        <a:p>
          <a:endParaRPr lang="en-US"/>
        </a:p>
      </dgm:t>
    </dgm:pt>
    <dgm:pt modelId="{93675913-1694-482B-AA33-E07B41775CEF}">
      <dgm:prSet/>
      <dgm:spPr/>
      <dgm:t>
        <a:bodyPr/>
        <a:lstStyle/>
        <a:p>
          <a:pPr>
            <a:lnSpc>
              <a:spcPct val="100000"/>
            </a:lnSpc>
          </a:pPr>
          <a:r>
            <a:rPr lang="en-US"/>
            <a:t>2. Using Pinecone to create a retriever index for fast and efficient information retrieval</a:t>
          </a:r>
        </a:p>
      </dgm:t>
    </dgm:pt>
    <dgm:pt modelId="{C0A62F5C-F9F3-46E1-BB3D-F28CB3E1B1F7}" type="parTrans" cxnId="{3FED282A-4148-4A35-B230-3EF439D05708}">
      <dgm:prSet/>
      <dgm:spPr/>
      <dgm:t>
        <a:bodyPr/>
        <a:lstStyle/>
        <a:p>
          <a:endParaRPr lang="en-US"/>
        </a:p>
      </dgm:t>
    </dgm:pt>
    <dgm:pt modelId="{C662E4CB-1D4D-4ACD-B9CC-A4AD4450943A}" type="sibTrans" cxnId="{3FED282A-4148-4A35-B230-3EF439D05708}">
      <dgm:prSet/>
      <dgm:spPr/>
      <dgm:t>
        <a:bodyPr/>
        <a:lstStyle/>
        <a:p>
          <a:endParaRPr lang="en-US"/>
        </a:p>
      </dgm:t>
    </dgm:pt>
    <dgm:pt modelId="{588EFAC9-B06F-435E-8761-B863E1E1A846}">
      <dgm:prSet/>
      <dgm:spPr/>
      <dgm:t>
        <a:bodyPr/>
        <a:lstStyle/>
        <a:p>
          <a:pPr>
            <a:lnSpc>
              <a:spcPct val="100000"/>
            </a:lnSpc>
          </a:pPr>
          <a:r>
            <a:rPr lang="en-US"/>
            <a:t>3. Building a conversational interface through a Flask backend to handle user queries</a:t>
          </a:r>
        </a:p>
      </dgm:t>
    </dgm:pt>
    <dgm:pt modelId="{2351169F-9AB7-418D-B120-2F951C864454}" type="parTrans" cxnId="{12531D62-A909-4186-907C-3AE629DC038D}">
      <dgm:prSet/>
      <dgm:spPr/>
      <dgm:t>
        <a:bodyPr/>
        <a:lstStyle/>
        <a:p>
          <a:endParaRPr lang="en-US"/>
        </a:p>
      </dgm:t>
    </dgm:pt>
    <dgm:pt modelId="{B1397FE8-7971-40FC-B78B-BAE5492CF4B3}" type="sibTrans" cxnId="{12531D62-A909-4186-907C-3AE629DC038D}">
      <dgm:prSet/>
      <dgm:spPr/>
      <dgm:t>
        <a:bodyPr/>
        <a:lstStyle/>
        <a:p>
          <a:endParaRPr lang="en-US"/>
        </a:p>
      </dgm:t>
    </dgm:pt>
    <dgm:pt modelId="{A6A0B6BA-7FBC-4BD9-BF67-E1BE4623D9D0}">
      <dgm:prSet/>
      <dgm:spPr/>
      <dgm:t>
        <a:bodyPr/>
        <a:lstStyle/>
        <a:p>
          <a:pPr>
            <a:lnSpc>
              <a:spcPct val="100000"/>
            </a:lnSpc>
          </a:pPr>
          <a:r>
            <a:rPr lang="en-US"/>
            <a:t>4. Utilizing GPT models to generate intelligent, context-based recommendations</a:t>
          </a:r>
        </a:p>
      </dgm:t>
    </dgm:pt>
    <dgm:pt modelId="{B64F5599-D9A1-43E8-A62F-4AED99C6A1BA}" type="parTrans" cxnId="{E678D5F0-4EF8-4228-B1D4-5F434AA579A0}">
      <dgm:prSet/>
      <dgm:spPr/>
      <dgm:t>
        <a:bodyPr/>
        <a:lstStyle/>
        <a:p>
          <a:endParaRPr lang="en-US"/>
        </a:p>
      </dgm:t>
    </dgm:pt>
    <dgm:pt modelId="{0C5C463F-C098-4201-BAF3-2F4011D9C7E4}" type="sibTrans" cxnId="{E678D5F0-4EF8-4228-B1D4-5F434AA579A0}">
      <dgm:prSet/>
      <dgm:spPr/>
      <dgm:t>
        <a:bodyPr/>
        <a:lstStyle/>
        <a:p>
          <a:endParaRPr lang="en-US"/>
        </a:p>
      </dgm:t>
    </dgm:pt>
    <dgm:pt modelId="{1F44D119-9FDC-42BE-9B27-8FA5ADAAB700}">
      <dgm:prSet/>
      <dgm:spPr/>
      <dgm:t>
        <a:bodyPr/>
        <a:lstStyle/>
        <a:p>
          <a:pPr>
            <a:lnSpc>
              <a:spcPct val="100000"/>
            </a:lnSpc>
          </a:pPr>
          <a:r>
            <a:rPr lang="en-US"/>
            <a:t>5. Continuously updating and improving the model with feedback loops</a:t>
          </a:r>
        </a:p>
      </dgm:t>
    </dgm:pt>
    <dgm:pt modelId="{95026FCB-83C6-49D3-951F-73AFAC424844}" type="parTrans" cxnId="{72E54DD9-2FDB-40BF-A771-B8E22E10ADB6}">
      <dgm:prSet/>
      <dgm:spPr/>
      <dgm:t>
        <a:bodyPr/>
        <a:lstStyle/>
        <a:p>
          <a:endParaRPr lang="en-US"/>
        </a:p>
      </dgm:t>
    </dgm:pt>
    <dgm:pt modelId="{20648EAE-CAA1-497D-8B9D-63E6AA756759}" type="sibTrans" cxnId="{72E54DD9-2FDB-40BF-A771-B8E22E10ADB6}">
      <dgm:prSet/>
      <dgm:spPr/>
      <dgm:t>
        <a:bodyPr/>
        <a:lstStyle/>
        <a:p>
          <a:endParaRPr lang="en-US"/>
        </a:p>
      </dgm:t>
    </dgm:pt>
    <dgm:pt modelId="{5EB76FBF-6785-4D47-8CCD-6035D2ADD79D}" type="pres">
      <dgm:prSet presAssocID="{6D04EC9B-7B83-4812-B974-D6AC8C542D43}" presName="root" presStyleCnt="0">
        <dgm:presLayoutVars>
          <dgm:dir/>
          <dgm:resizeHandles val="exact"/>
        </dgm:presLayoutVars>
      </dgm:prSet>
      <dgm:spPr/>
    </dgm:pt>
    <dgm:pt modelId="{7699323F-B779-4F52-B5C4-F817C98C1737}" type="pres">
      <dgm:prSet presAssocID="{D06DEF98-8156-4ED5-A583-E4CDFDD110A0}" presName="compNode" presStyleCnt="0"/>
      <dgm:spPr/>
    </dgm:pt>
    <dgm:pt modelId="{7F364631-D904-4596-8D05-C76F83D30FA9}" type="pres">
      <dgm:prSet presAssocID="{D06DEF98-8156-4ED5-A583-E4CDFDD110A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rm scene"/>
        </a:ext>
      </dgm:extLst>
    </dgm:pt>
    <dgm:pt modelId="{0A45A356-9664-4905-B5AD-107596C85A55}" type="pres">
      <dgm:prSet presAssocID="{D06DEF98-8156-4ED5-A583-E4CDFDD110A0}" presName="spaceRect" presStyleCnt="0"/>
      <dgm:spPr/>
    </dgm:pt>
    <dgm:pt modelId="{BB385340-A0B3-45F1-939A-CC4EAA2D60FA}" type="pres">
      <dgm:prSet presAssocID="{D06DEF98-8156-4ED5-A583-E4CDFDD110A0}" presName="textRect" presStyleLbl="revTx" presStyleIdx="0" presStyleCnt="7">
        <dgm:presLayoutVars>
          <dgm:chMax val="1"/>
          <dgm:chPref val="1"/>
        </dgm:presLayoutVars>
      </dgm:prSet>
      <dgm:spPr/>
    </dgm:pt>
    <dgm:pt modelId="{21EEE353-7FF8-44D4-A784-7135A80FC6DC}" type="pres">
      <dgm:prSet presAssocID="{D90A3CD1-873E-45E8-B5D9-86116C7F53E3}" presName="sibTrans" presStyleCnt="0"/>
      <dgm:spPr/>
    </dgm:pt>
    <dgm:pt modelId="{AE9106B5-03BD-45EE-A57F-B3B65D55B9AB}" type="pres">
      <dgm:prSet presAssocID="{8BB7AA65-98A8-4059-98BC-1799FF3573B8}" presName="compNode" presStyleCnt="0"/>
      <dgm:spPr/>
    </dgm:pt>
    <dgm:pt modelId="{59EB846B-784D-4BA9-AB03-FB3E6BF5AEA0}" type="pres">
      <dgm:prSet presAssocID="{8BB7AA65-98A8-4059-98BC-1799FF3573B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List"/>
        </a:ext>
      </dgm:extLst>
    </dgm:pt>
    <dgm:pt modelId="{DE877743-2D0F-4DE7-89AD-18EFB09F0FD1}" type="pres">
      <dgm:prSet presAssocID="{8BB7AA65-98A8-4059-98BC-1799FF3573B8}" presName="spaceRect" presStyleCnt="0"/>
      <dgm:spPr/>
    </dgm:pt>
    <dgm:pt modelId="{9BBB378F-119D-4DDA-B508-7DD7102651B3}" type="pres">
      <dgm:prSet presAssocID="{8BB7AA65-98A8-4059-98BC-1799FF3573B8}" presName="textRect" presStyleLbl="revTx" presStyleIdx="1" presStyleCnt="7">
        <dgm:presLayoutVars>
          <dgm:chMax val="1"/>
          <dgm:chPref val="1"/>
        </dgm:presLayoutVars>
      </dgm:prSet>
      <dgm:spPr/>
    </dgm:pt>
    <dgm:pt modelId="{2C72C719-7AE1-408F-B934-24B843D801F8}" type="pres">
      <dgm:prSet presAssocID="{0792B998-DDCD-4F02-8797-62FE85F8AE63}" presName="sibTrans" presStyleCnt="0"/>
      <dgm:spPr/>
    </dgm:pt>
    <dgm:pt modelId="{62A8564D-1A12-4C2F-8C47-57A92E21F0BD}" type="pres">
      <dgm:prSet presAssocID="{8021E592-991F-4610-8CEA-89F100C63706}" presName="compNode" presStyleCnt="0"/>
      <dgm:spPr/>
    </dgm:pt>
    <dgm:pt modelId="{674DC9FE-CBA7-4891-B4A2-F87E4958AE13}" type="pres">
      <dgm:prSet presAssocID="{8021E592-991F-4610-8CEA-89F100C63706}"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spray"/>
        </a:ext>
      </dgm:extLst>
    </dgm:pt>
    <dgm:pt modelId="{42DDF28E-F274-4210-89B1-E745D3CD430A}" type="pres">
      <dgm:prSet presAssocID="{8021E592-991F-4610-8CEA-89F100C63706}" presName="spaceRect" presStyleCnt="0"/>
      <dgm:spPr/>
    </dgm:pt>
    <dgm:pt modelId="{424F36E8-A85B-44BA-92F2-1813864D7DE0}" type="pres">
      <dgm:prSet presAssocID="{8021E592-991F-4610-8CEA-89F100C63706}" presName="textRect" presStyleLbl="revTx" presStyleIdx="2" presStyleCnt="7">
        <dgm:presLayoutVars>
          <dgm:chMax val="1"/>
          <dgm:chPref val="1"/>
        </dgm:presLayoutVars>
      </dgm:prSet>
      <dgm:spPr/>
    </dgm:pt>
    <dgm:pt modelId="{305A2C78-8C9D-4CC3-AD35-F8CE7C172E96}" type="pres">
      <dgm:prSet presAssocID="{168D87BF-A812-4ED7-8C97-CE796A2D145D}" presName="sibTrans" presStyleCnt="0"/>
      <dgm:spPr/>
    </dgm:pt>
    <dgm:pt modelId="{1CB9E812-7008-448B-80DC-AD4E2A2EC7B3}" type="pres">
      <dgm:prSet presAssocID="{93675913-1694-482B-AA33-E07B41775CEF}" presName="compNode" presStyleCnt="0"/>
      <dgm:spPr/>
    </dgm:pt>
    <dgm:pt modelId="{B3FF693E-D0C7-4EB0-84DF-00D89003A4B4}" type="pres">
      <dgm:prSet presAssocID="{93675913-1694-482B-AA33-E07B41775CE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C901DE65-16A1-4BBF-B0D1-C858EFB95434}" type="pres">
      <dgm:prSet presAssocID="{93675913-1694-482B-AA33-E07B41775CEF}" presName="spaceRect" presStyleCnt="0"/>
      <dgm:spPr/>
    </dgm:pt>
    <dgm:pt modelId="{77D36C55-8ED6-4DBA-A00B-771A080B5DDF}" type="pres">
      <dgm:prSet presAssocID="{93675913-1694-482B-AA33-E07B41775CEF}" presName="textRect" presStyleLbl="revTx" presStyleIdx="3" presStyleCnt="7">
        <dgm:presLayoutVars>
          <dgm:chMax val="1"/>
          <dgm:chPref val="1"/>
        </dgm:presLayoutVars>
      </dgm:prSet>
      <dgm:spPr/>
    </dgm:pt>
    <dgm:pt modelId="{A5E8E66E-4E82-48CF-A570-0AAD394FAFAC}" type="pres">
      <dgm:prSet presAssocID="{C662E4CB-1D4D-4ACD-B9CC-A4AD4450943A}" presName="sibTrans" presStyleCnt="0"/>
      <dgm:spPr/>
    </dgm:pt>
    <dgm:pt modelId="{B456C0FF-8CEF-41FF-AA3A-9D8A9FA026FD}" type="pres">
      <dgm:prSet presAssocID="{588EFAC9-B06F-435E-8761-B863E1E1A846}" presName="compNode" presStyleCnt="0"/>
      <dgm:spPr/>
    </dgm:pt>
    <dgm:pt modelId="{A92D43AF-A4AC-4FD8-B32F-014D3666A702}" type="pres">
      <dgm:prSet presAssocID="{588EFAC9-B06F-435E-8761-B863E1E1A84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ask"/>
        </a:ext>
      </dgm:extLst>
    </dgm:pt>
    <dgm:pt modelId="{9FE1A39E-1C91-40F1-89B7-BD5AD7CAE48C}" type="pres">
      <dgm:prSet presAssocID="{588EFAC9-B06F-435E-8761-B863E1E1A846}" presName="spaceRect" presStyleCnt="0"/>
      <dgm:spPr/>
    </dgm:pt>
    <dgm:pt modelId="{37F3290E-A52E-4E57-AE9F-3F6563DBE61E}" type="pres">
      <dgm:prSet presAssocID="{588EFAC9-B06F-435E-8761-B863E1E1A846}" presName="textRect" presStyleLbl="revTx" presStyleIdx="4" presStyleCnt="7">
        <dgm:presLayoutVars>
          <dgm:chMax val="1"/>
          <dgm:chPref val="1"/>
        </dgm:presLayoutVars>
      </dgm:prSet>
      <dgm:spPr/>
    </dgm:pt>
    <dgm:pt modelId="{9C3BBE58-582D-4168-A613-AA72E99173B7}" type="pres">
      <dgm:prSet presAssocID="{B1397FE8-7971-40FC-B78B-BAE5492CF4B3}" presName="sibTrans" presStyleCnt="0"/>
      <dgm:spPr/>
    </dgm:pt>
    <dgm:pt modelId="{7CDA7520-D906-4ED8-8A04-383C782ED152}" type="pres">
      <dgm:prSet presAssocID="{A6A0B6BA-7FBC-4BD9-BF67-E1BE4623D9D0}" presName="compNode" presStyleCnt="0"/>
      <dgm:spPr/>
    </dgm:pt>
    <dgm:pt modelId="{B785B364-449A-4905-A6B7-AD9D3C1CB944}" type="pres">
      <dgm:prSet presAssocID="{A6A0B6BA-7FBC-4BD9-BF67-E1BE4623D9D0}"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ead with Gears"/>
        </a:ext>
      </dgm:extLst>
    </dgm:pt>
    <dgm:pt modelId="{4568739D-3037-4B5A-BF16-06E81B9D8AD3}" type="pres">
      <dgm:prSet presAssocID="{A6A0B6BA-7FBC-4BD9-BF67-E1BE4623D9D0}" presName="spaceRect" presStyleCnt="0"/>
      <dgm:spPr/>
    </dgm:pt>
    <dgm:pt modelId="{A2722902-AA2B-4558-BB57-CD30281084B2}" type="pres">
      <dgm:prSet presAssocID="{A6A0B6BA-7FBC-4BD9-BF67-E1BE4623D9D0}" presName="textRect" presStyleLbl="revTx" presStyleIdx="5" presStyleCnt="7">
        <dgm:presLayoutVars>
          <dgm:chMax val="1"/>
          <dgm:chPref val="1"/>
        </dgm:presLayoutVars>
      </dgm:prSet>
      <dgm:spPr/>
    </dgm:pt>
    <dgm:pt modelId="{2B4370E3-C3EB-4635-8FF0-4B37E43674CF}" type="pres">
      <dgm:prSet presAssocID="{0C5C463F-C098-4201-BAF3-2F4011D9C7E4}" presName="sibTrans" presStyleCnt="0"/>
      <dgm:spPr/>
    </dgm:pt>
    <dgm:pt modelId="{DF821433-A751-4B40-BEBC-A48D8BDD9F9F}" type="pres">
      <dgm:prSet presAssocID="{1F44D119-9FDC-42BE-9B27-8FA5ADAAB700}" presName="compNode" presStyleCnt="0"/>
      <dgm:spPr/>
    </dgm:pt>
    <dgm:pt modelId="{0A51DCA8-2A9C-4AD7-BE27-94BAF21786BF}" type="pres">
      <dgm:prSet presAssocID="{1F44D119-9FDC-42BE-9B27-8FA5ADAAB70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Workflow"/>
        </a:ext>
      </dgm:extLst>
    </dgm:pt>
    <dgm:pt modelId="{F4493FD0-956B-4D7E-9880-547FE7C4CBBD}" type="pres">
      <dgm:prSet presAssocID="{1F44D119-9FDC-42BE-9B27-8FA5ADAAB700}" presName="spaceRect" presStyleCnt="0"/>
      <dgm:spPr/>
    </dgm:pt>
    <dgm:pt modelId="{61C3F5B1-8EA1-4C70-9A5C-A54619BC7CC1}" type="pres">
      <dgm:prSet presAssocID="{1F44D119-9FDC-42BE-9B27-8FA5ADAAB700}" presName="textRect" presStyleLbl="revTx" presStyleIdx="6" presStyleCnt="7">
        <dgm:presLayoutVars>
          <dgm:chMax val="1"/>
          <dgm:chPref val="1"/>
        </dgm:presLayoutVars>
      </dgm:prSet>
      <dgm:spPr/>
    </dgm:pt>
  </dgm:ptLst>
  <dgm:cxnLst>
    <dgm:cxn modelId="{69241918-9573-D74A-BCEC-1D1749BD9EAD}" type="presOf" srcId="{A6A0B6BA-7FBC-4BD9-BF67-E1BE4623D9D0}" destId="{A2722902-AA2B-4558-BB57-CD30281084B2}" srcOrd="0" destOrd="0" presId="urn:microsoft.com/office/officeart/2018/2/layout/IconLabelList"/>
    <dgm:cxn modelId="{4279621B-0225-7C44-AB2A-D59AC43D528C}" type="presOf" srcId="{6D04EC9B-7B83-4812-B974-D6AC8C542D43}" destId="{5EB76FBF-6785-4D47-8CCD-6035D2ADD79D}" srcOrd="0" destOrd="0" presId="urn:microsoft.com/office/officeart/2018/2/layout/IconLabelList"/>
    <dgm:cxn modelId="{7AF02027-76CB-4D9B-B683-7220D5607929}" srcId="{6D04EC9B-7B83-4812-B974-D6AC8C542D43}" destId="{8BB7AA65-98A8-4059-98BC-1799FF3573B8}" srcOrd="1" destOrd="0" parTransId="{7E5A8C2E-B251-420E-B660-87478A5B2408}" sibTransId="{0792B998-DDCD-4F02-8797-62FE85F8AE63}"/>
    <dgm:cxn modelId="{3FED282A-4148-4A35-B230-3EF439D05708}" srcId="{6D04EC9B-7B83-4812-B974-D6AC8C542D43}" destId="{93675913-1694-482B-AA33-E07B41775CEF}" srcOrd="3" destOrd="0" parTransId="{C0A62F5C-F9F3-46E1-BB3D-F28CB3E1B1F7}" sibTransId="{C662E4CB-1D4D-4ACD-B9CC-A4AD4450943A}"/>
    <dgm:cxn modelId="{63E66A35-8AA3-1E4D-AF69-2214E2FE9DD7}" type="presOf" srcId="{8021E592-991F-4610-8CEA-89F100C63706}" destId="{424F36E8-A85B-44BA-92F2-1813864D7DE0}" srcOrd="0" destOrd="0" presId="urn:microsoft.com/office/officeart/2018/2/layout/IconLabelList"/>
    <dgm:cxn modelId="{D7C2303D-6F9F-D847-A583-F4328DE21EA6}" type="presOf" srcId="{D06DEF98-8156-4ED5-A583-E4CDFDD110A0}" destId="{BB385340-A0B3-45F1-939A-CC4EAA2D60FA}" srcOrd="0" destOrd="0" presId="urn:microsoft.com/office/officeart/2018/2/layout/IconLabelList"/>
    <dgm:cxn modelId="{81D50E3F-5B9B-4FF8-9C4D-DADA69284BC5}" srcId="{6D04EC9B-7B83-4812-B974-D6AC8C542D43}" destId="{D06DEF98-8156-4ED5-A583-E4CDFDD110A0}" srcOrd="0" destOrd="0" parTransId="{F80C4B23-B87F-4AA9-91B7-AD9401FB2FA6}" sibTransId="{D90A3CD1-873E-45E8-B5D9-86116C7F53E3}"/>
    <dgm:cxn modelId="{91642454-F48F-4630-841C-9287BA47A3D0}" srcId="{6D04EC9B-7B83-4812-B974-D6AC8C542D43}" destId="{8021E592-991F-4610-8CEA-89F100C63706}" srcOrd="2" destOrd="0" parTransId="{08C52383-6B4E-463A-80B9-4D2429868563}" sibTransId="{168D87BF-A812-4ED7-8C97-CE796A2D145D}"/>
    <dgm:cxn modelId="{12531D62-A909-4186-907C-3AE629DC038D}" srcId="{6D04EC9B-7B83-4812-B974-D6AC8C542D43}" destId="{588EFAC9-B06F-435E-8761-B863E1E1A846}" srcOrd="4" destOrd="0" parTransId="{2351169F-9AB7-418D-B120-2F951C864454}" sibTransId="{B1397FE8-7971-40FC-B78B-BAE5492CF4B3}"/>
    <dgm:cxn modelId="{3610B67E-400A-9446-94AB-665FE2E0B5EE}" type="presOf" srcId="{8BB7AA65-98A8-4059-98BC-1799FF3573B8}" destId="{9BBB378F-119D-4DDA-B508-7DD7102651B3}" srcOrd="0" destOrd="0" presId="urn:microsoft.com/office/officeart/2018/2/layout/IconLabelList"/>
    <dgm:cxn modelId="{982E62A0-F532-CF4D-BF50-D5E0DC80391B}" type="presOf" srcId="{1F44D119-9FDC-42BE-9B27-8FA5ADAAB700}" destId="{61C3F5B1-8EA1-4C70-9A5C-A54619BC7CC1}" srcOrd="0" destOrd="0" presId="urn:microsoft.com/office/officeart/2018/2/layout/IconLabelList"/>
    <dgm:cxn modelId="{72E54DD9-2FDB-40BF-A771-B8E22E10ADB6}" srcId="{6D04EC9B-7B83-4812-B974-D6AC8C542D43}" destId="{1F44D119-9FDC-42BE-9B27-8FA5ADAAB700}" srcOrd="6" destOrd="0" parTransId="{95026FCB-83C6-49D3-951F-73AFAC424844}" sibTransId="{20648EAE-CAA1-497D-8B9D-63E6AA756759}"/>
    <dgm:cxn modelId="{3B1665EF-C474-8741-81F4-9ACB6D4D49E3}" type="presOf" srcId="{93675913-1694-482B-AA33-E07B41775CEF}" destId="{77D36C55-8ED6-4DBA-A00B-771A080B5DDF}" srcOrd="0" destOrd="0" presId="urn:microsoft.com/office/officeart/2018/2/layout/IconLabelList"/>
    <dgm:cxn modelId="{E678D5F0-4EF8-4228-B1D4-5F434AA579A0}" srcId="{6D04EC9B-7B83-4812-B974-D6AC8C542D43}" destId="{A6A0B6BA-7FBC-4BD9-BF67-E1BE4623D9D0}" srcOrd="5" destOrd="0" parTransId="{B64F5599-D9A1-43E8-A62F-4AED99C6A1BA}" sibTransId="{0C5C463F-C098-4201-BAF3-2F4011D9C7E4}"/>
    <dgm:cxn modelId="{1ED4EBF6-B593-3444-A0EB-57490E082972}" type="presOf" srcId="{588EFAC9-B06F-435E-8761-B863E1E1A846}" destId="{37F3290E-A52E-4E57-AE9F-3F6563DBE61E}" srcOrd="0" destOrd="0" presId="urn:microsoft.com/office/officeart/2018/2/layout/IconLabelList"/>
    <dgm:cxn modelId="{97921724-884D-344B-8D5B-B71AA01F57DA}" type="presParOf" srcId="{5EB76FBF-6785-4D47-8CCD-6035D2ADD79D}" destId="{7699323F-B779-4F52-B5C4-F817C98C1737}" srcOrd="0" destOrd="0" presId="urn:microsoft.com/office/officeart/2018/2/layout/IconLabelList"/>
    <dgm:cxn modelId="{1F6E46F1-8844-E94C-83E1-72AFE34183F2}" type="presParOf" srcId="{7699323F-B779-4F52-B5C4-F817C98C1737}" destId="{7F364631-D904-4596-8D05-C76F83D30FA9}" srcOrd="0" destOrd="0" presId="urn:microsoft.com/office/officeart/2018/2/layout/IconLabelList"/>
    <dgm:cxn modelId="{D56C38E5-8422-1742-83F8-06DDBC56806F}" type="presParOf" srcId="{7699323F-B779-4F52-B5C4-F817C98C1737}" destId="{0A45A356-9664-4905-B5AD-107596C85A55}" srcOrd="1" destOrd="0" presId="urn:microsoft.com/office/officeart/2018/2/layout/IconLabelList"/>
    <dgm:cxn modelId="{4D3C301D-81FC-7C45-8913-3B923F812D21}" type="presParOf" srcId="{7699323F-B779-4F52-B5C4-F817C98C1737}" destId="{BB385340-A0B3-45F1-939A-CC4EAA2D60FA}" srcOrd="2" destOrd="0" presId="urn:microsoft.com/office/officeart/2018/2/layout/IconLabelList"/>
    <dgm:cxn modelId="{D5DFB426-4CA8-6E4A-AFB8-1A5F56669DFB}" type="presParOf" srcId="{5EB76FBF-6785-4D47-8CCD-6035D2ADD79D}" destId="{21EEE353-7FF8-44D4-A784-7135A80FC6DC}" srcOrd="1" destOrd="0" presId="urn:microsoft.com/office/officeart/2018/2/layout/IconLabelList"/>
    <dgm:cxn modelId="{775489F8-A0AE-DD45-88AB-52B8F4FCF4DB}" type="presParOf" srcId="{5EB76FBF-6785-4D47-8CCD-6035D2ADD79D}" destId="{AE9106B5-03BD-45EE-A57F-B3B65D55B9AB}" srcOrd="2" destOrd="0" presId="urn:microsoft.com/office/officeart/2018/2/layout/IconLabelList"/>
    <dgm:cxn modelId="{EFE9B722-98A9-464C-B230-1BE48CA03D07}" type="presParOf" srcId="{AE9106B5-03BD-45EE-A57F-B3B65D55B9AB}" destId="{59EB846B-784D-4BA9-AB03-FB3E6BF5AEA0}" srcOrd="0" destOrd="0" presId="urn:microsoft.com/office/officeart/2018/2/layout/IconLabelList"/>
    <dgm:cxn modelId="{8AE56B04-9A49-9542-8FE8-3C5D5E218047}" type="presParOf" srcId="{AE9106B5-03BD-45EE-A57F-B3B65D55B9AB}" destId="{DE877743-2D0F-4DE7-89AD-18EFB09F0FD1}" srcOrd="1" destOrd="0" presId="urn:microsoft.com/office/officeart/2018/2/layout/IconLabelList"/>
    <dgm:cxn modelId="{CF61AD9B-14C2-CC45-A5E6-D5538D5E0D2A}" type="presParOf" srcId="{AE9106B5-03BD-45EE-A57F-B3B65D55B9AB}" destId="{9BBB378F-119D-4DDA-B508-7DD7102651B3}" srcOrd="2" destOrd="0" presId="urn:microsoft.com/office/officeart/2018/2/layout/IconLabelList"/>
    <dgm:cxn modelId="{5229C9A7-6ADF-8A47-B107-B825584C50F8}" type="presParOf" srcId="{5EB76FBF-6785-4D47-8CCD-6035D2ADD79D}" destId="{2C72C719-7AE1-408F-B934-24B843D801F8}" srcOrd="3" destOrd="0" presId="urn:microsoft.com/office/officeart/2018/2/layout/IconLabelList"/>
    <dgm:cxn modelId="{343386A4-6646-3C4A-B27B-690EB5B0C8EC}" type="presParOf" srcId="{5EB76FBF-6785-4D47-8CCD-6035D2ADD79D}" destId="{62A8564D-1A12-4C2F-8C47-57A92E21F0BD}" srcOrd="4" destOrd="0" presId="urn:microsoft.com/office/officeart/2018/2/layout/IconLabelList"/>
    <dgm:cxn modelId="{31975A08-491A-C94E-BE55-0A2BDD69AD27}" type="presParOf" srcId="{62A8564D-1A12-4C2F-8C47-57A92E21F0BD}" destId="{674DC9FE-CBA7-4891-B4A2-F87E4958AE13}" srcOrd="0" destOrd="0" presId="urn:microsoft.com/office/officeart/2018/2/layout/IconLabelList"/>
    <dgm:cxn modelId="{EBA57B75-5136-2D4C-84D2-B1474EF70558}" type="presParOf" srcId="{62A8564D-1A12-4C2F-8C47-57A92E21F0BD}" destId="{42DDF28E-F274-4210-89B1-E745D3CD430A}" srcOrd="1" destOrd="0" presId="urn:microsoft.com/office/officeart/2018/2/layout/IconLabelList"/>
    <dgm:cxn modelId="{C1EA427F-1AD0-5144-AB3F-9A8682ACD08A}" type="presParOf" srcId="{62A8564D-1A12-4C2F-8C47-57A92E21F0BD}" destId="{424F36E8-A85B-44BA-92F2-1813864D7DE0}" srcOrd="2" destOrd="0" presId="urn:microsoft.com/office/officeart/2018/2/layout/IconLabelList"/>
    <dgm:cxn modelId="{67BBAA3B-F893-584E-9E1D-78BB49BC5D06}" type="presParOf" srcId="{5EB76FBF-6785-4D47-8CCD-6035D2ADD79D}" destId="{305A2C78-8C9D-4CC3-AD35-F8CE7C172E96}" srcOrd="5" destOrd="0" presId="urn:microsoft.com/office/officeart/2018/2/layout/IconLabelList"/>
    <dgm:cxn modelId="{A02C9E7C-3AF9-C748-AC44-B8A8DC632BBF}" type="presParOf" srcId="{5EB76FBF-6785-4D47-8CCD-6035D2ADD79D}" destId="{1CB9E812-7008-448B-80DC-AD4E2A2EC7B3}" srcOrd="6" destOrd="0" presId="urn:microsoft.com/office/officeart/2018/2/layout/IconLabelList"/>
    <dgm:cxn modelId="{ECBA5CC2-2ED7-AC4E-AAF3-01DD497743B1}" type="presParOf" srcId="{1CB9E812-7008-448B-80DC-AD4E2A2EC7B3}" destId="{B3FF693E-D0C7-4EB0-84DF-00D89003A4B4}" srcOrd="0" destOrd="0" presId="urn:microsoft.com/office/officeart/2018/2/layout/IconLabelList"/>
    <dgm:cxn modelId="{215C3F47-0B93-FD49-A3C0-2435976F9F09}" type="presParOf" srcId="{1CB9E812-7008-448B-80DC-AD4E2A2EC7B3}" destId="{C901DE65-16A1-4BBF-B0D1-C858EFB95434}" srcOrd="1" destOrd="0" presId="urn:microsoft.com/office/officeart/2018/2/layout/IconLabelList"/>
    <dgm:cxn modelId="{674BDDDA-FEFB-2B4E-8E68-B1560C8231C4}" type="presParOf" srcId="{1CB9E812-7008-448B-80DC-AD4E2A2EC7B3}" destId="{77D36C55-8ED6-4DBA-A00B-771A080B5DDF}" srcOrd="2" destOrd="0" presId="urn:microsoft.com/office/officeart/2018/2/layout/IconLabelList"/>
    <dgm:cxn modelId="{4DC3048B-A7B9-3C40-827F-CDC5C8454255}" type="presParOf" srcId="{5EB76FBF-6785-4D47-8CCD-6035D2ADD79D}" destId="{A5E8E66E-4E82-48CF-A570-0AAD394FAFAC}" srcOrd="7" destOrd="0" presId="urn:microsoft.com/office/officeart/2018/2/layout/IconLabelList"/>
    <dgm:cxn modelId="{A0E139AE-202F-E84F-BCF0-3ECB080F120D}" type="presParOf" srcId="{5EB76FBF-6785-4D47-8CCD-6035D2ADD79D}" destId="{B456C0FF-8CEF-41FF-AA3A-9D8A9FA026FD}" srcOrd="8" destOrd="0" presId="urn:microsoft.com/office/officeart/2018/2/layout/IconLabelList"/>
    <dgm:cxn modelId="{371C0643-2ACD-9F4C-B1A7-6D8F3EEBE457}" type="presParOf" srcId="{B456C0FF-8CEF-41FF-AA3A-9D8A9FA026FD}" destId="{A92D43AF-A4AC-4FD8-B32F-014D3666A702}" srcOrd="0" destOrd="0" presId="urn:microsoft.com/office/officeart/2018/2/layout/IconLabelList"/>
    <dgm:cxn modelId="{CFFEA1E3-30E3-674A-A5E3-25E46AEDD7BE}" type="presParOf" srcId="{B456C0FF-8CEF-41FF-AA3A-9D8A9FA026FD}" destId="{9FE1A39E-1C91-40F1-89B7-BD5AD7CAE48C}" srcOrd="1" destOrd="0" presId="urn:microsoft.com/office/officeart/2018/2/layout/IconLabelList"/>
    <dgm:cxn modelId="{568A70FB-6810-C14B-851A-CFAD043E9D6D}" type="presParOf" srcId="{B456C0FF-8CEF-41FF-AA3A-9D8A9FA026FD}" destId="{37F3290E-A52E-4E57-AE9F-3F6563DBE61E}" srcOrd="2" destOrd="0" presId="urn:microsoft.com/office/officeart/2018/2/layout/IconLabelList"/>
    <dgm:cxn modelId="{F7D263B7-633F-A940-AC73-B53B2E569B91}" type="presParOf" srcId="{5EB76FBF-6785-4D47-8CCD-6035D2ADD79D}" destId="{9C3BBE58-582D-4168-A613-AA72E99173B7}" srcOrd="9" destOrd="0" presId="urn:microsoft.com/office/officeart/2018/2/layout/IconLabelList"/>
    <dgm:cxn modelId="{CD462F7F-9AB8-8745-A518-846DD298B11A}" type="presParOf" srcId="{5EB76FBF-6785-4D47-8CCD-6035D2ADD79D}" destId="{7CDA7520-D906-4ED8-8A04-383C782ED152}" srcOrd="10" destOrd="0" presId="urn:microsoft.com/office/officeart/2018/2/layout/IconLabelList"/>
    <dgm:cxn modelId="{A752948C-6F82-2A44-B6DC-1EAF36AF5B50}" type="presParOf" srcId="{7CDA7520-D906-4ED8-8A04-383C782ED152}" destId="{B785B364-449A-4905-A6B7-AD9D3C1CB944}" srcOrd="0" destOrd="0" presId="urn:microsoft.com/office/officeart/2018/2/layout/IconLabelList"/>
    <dgm:cxn modelId="{C4AE960A-0E05-804C-84CB-8A5AC39781A7}" type="presParOf" srcId="{7CDA7520-D906-4ED8-8A04-383C782ED152}" destId="{4568739D-3037-4B5A-BF16-06E81B9D8AD3}" srcOrd="1" destOrd="0" presId="urn:microsoft.com/office/officeart/2018/2/layout/IconLabelList"/>
    <dgm:cxn modelId="{58179484-C6FA-CD47-A48D-2BFD3A3F21DE}" type="presParOf" srcId="{7CDA7520-D906-4ED8-8A04-383C782ED152}" destId="{A2722902-AA2B-4558-BB57-CD30281084B2}" srcOrd="2" destOrd="0" presId="urn:microsoft.com/office/officeart/2018/2/layout/IconLabelList"/>
    <dgm:cxn modelId="{092CCFA3-F135-2F4F-A188-E272E234B92E}" type="presParOf" srcId="{5EB76FBF-6785-4D47-8CCD-6035D2ADD79D}" destId="{2B4370E3-C3EB-4635-8FF0-4B37E43674CF}" srcOrd="11" destOrd="0" presId="urn:microsoft.com/office/officeart/2018/2/layout/IconLabelList"/>
    <dgm:cxn modelId="{65C7B9A6-A6EB-624D-B226-B33E349E629D}" type="presParOf" srcId="{5EB76FBF-6785-4D47-8CCD-6035D2ADD79D}" destId="{DF821433-A751-4B40-BEBC-A48D8BDD9F9F}" srcOrd="12" destOrd="0" presId="urn:microsoft.com/office/officeart/2018/2/layout/IconLabelList"/>
    <dgm:cxn modelId="{5E671040-5C58-5248-BCA0-AAEBAFFD222F}" type="presParOf" srcId="{DF821433-A751-4B40-BEBC-A48D8BDD9F9F}" destId="{0A51DCA8-2A9C-4AD7-BE27-94BAF21786BF}" srcOrd="0" destOrd="0" presId="urn:microsoft.com/office/officeart/2018/2/layout/IconLabelList"/>
    <dgm:cxn modelId="{F06CA9B4-1BEF-324A-BF4E-F5534836094A}" type="presParOf" srcId="{DF821433-A751-4B40-BEBC-A48D8BDD9F9F}" destId="{F4493FD0-956B-4D7E-9880-547FE7C4CBBD}" srcOrd="1" destOrd="0" presId="urn:microsoft.com/office/officeart/2018/2/layout/IconLabelList"/>
    <dgm:cxn modelId="{A8E2B24A-7F83-E244-975E-119BD40045F5}" type="presParOf" srcId="{DF821433-A751-4B40-BEBC-A48D8BDD9F9F}" destId="{61C3F5B1-8EA1-4C70-9A5C-A54619BC7CC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986C8E-7720-453B-B6A7-9A4366D83246}"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3088A8F-683B-403E-AFE2-4E60F4C7F1E2}">
      <dgm:prSet/>
      <dgm:spPr/>
      <dgm:t>
        <a:bodyPr/>
        <a:lstStyle/>
        <a:p>
          <a:r>
            <a:rPr lang="en-US"/>
            <a:t>1. User (Farmer Query):</a:t>
          </a:r>
        </a:p>
      </dgm:t>
    </dgm:pt>
    <dgm:pt modelId="{2726CCAB-E37B-456F-B45A-C56A1F9078EC}" type="parTrans" cxnId="{8D79C1AA-531C-446E-B3B5-171873446638}">
      <dgm:prSet/>
      <dgm:spPr/>
      <dgm:t>
        <a:bodyPr/>
        <a:lstStyle/>
        <a:p>
          <a:endParaRPr lang="en-US"/>
        </a:p>
      </dgm:t>
    </dgm:pt>
    <dgm:pt modelId="{EF947F2E-6BDF-4AAC-AE98-5C797E488CDF}" type="sibTrans" cxnId="{8D79C1AA-531C-446E-B3B5-171873446638}">
      <dgm:prSet/>
      <dgm:spPr/>
      <dgm:t>
        <a:bodyPr/>
        <a:lstStyle/>
        <a:p>
          <a:endParaRPr lang="en-US"/>
        </a:p>
      </dgm:t>
    </dgm:pt>
    <dgm:pt modelId="{D6D9B992-A24C-43D5-8463-DACDA2D42BE7}">
      <dgm:prSet/>
      <dgm:spPr/>
      <dgm:t>
        <a:bodyPr/>
        <a:lstStyle/>
        <a:p>
          <a:r>
            <a:rPr lang="en-US"/>
            <a:t>Farmers input their queries in text form. The system is designed to interpret local dialects and farming-related terminology.</a:t>
          </a:r>
        </a:p>
      </dgm:t>
    </dgm:pt>
    <dgm:pt modelId="{2AC41033-FFB8-4832-979D-E2C5FE38EFD0}" type="parTrans" cxnId="{F6018A51-3DCB-4EAD-9211-73E9B3CB6064}">
      <dgm:prSet/>
      <dgm:spPr/>
      <dgm:t>
        <a:bodyPr/>
        <a:lstStyle/>
        <a:p>
          <a:endParaRPr lang="en-US"/>
        </a:p>
      </dgm:t>
    </dgm:pt>
    <dgm:pt modelId="{1B9D49FC-6AE0-4FD0-BED5-B1D232AABF1F}" type="sibTrans" cxnId="{F6018A51-3DCB-4EAD-9211-73E9B3CB6064}">
      <dgm:prSet/>
      <dgm:spPr/>
      <dgm:t>
        <a:bodyPr/>
        <a:lstStyle/>
        <a:p>
          <a:endParaRPr lang="en-US"/>
        </a:p>
      </dgm:t>
    </dgm:pt>
    <dgm:pt modelId="{87639A9C-0A13-4429-BF43-ABA12F5EBDC7}">
      <dgm:prSet/>
      <dgm:spPr/>
      <dgm:t>
        <a:bodyPr/>
        <a:lstStyle/>
        <a:p>
          <a:r>
            <a:rPr lang="en-US"/>
            <a:t>2. Flask Backend (Chat API):</a:t>
          </a:r>
        </a:p>
      </dgm:t>
    </dgm:pt>
    <dgm:pt modelId="{E8AA4A79-A7EC-4250-B9E2-81B5757373CA}" type="parTrans" cxnId="{6AFAA8E9-3497-479F-BBE4-343C4ED58594}">
      <dgm:prSet/>
      <dgm:spPr/>
      <dgm:t>
        <a:bodyPr/>
        <a:lstStyle/>
        <a:p>
          <a:endParaRPr lang="en-US"/>
        </a:p>
      </dgm:t>
    </dgm:pt>
    <dgm:pt modelId="{5A46E62E-EAE9-4A67-8B55-A085C8CC82F1}" type="sibTrans" cxnId="{6AFAA8E9-3497-479F-BBE4-343C4ED58594}">
      <dgm:prSet/>
      <dgm:spPr/>
      <dgm:t>
        <a:bodyPr/>
        <a:lstStyle/>
        <a:p>
          <a:endParaRPr lang="en-US"/>
        </a:p>
      </dgm:t>
    </dgm:pt>
    <dgm:pt modelId="{A11B177B-AA51-47F4-8C82-2A2E0396DDA9}">
      <dgm:prSet/>
      <dgm:spPr/>
      <dgm:t>
        <a:bodyPr/>
        <a:lstStyle/>
        <a:p>
          <a:r>
            <a:rPr lang="en-US"/>
            <a:t>Handles incoming queries, orchestrates data retrieval, and communicates with AI models.</a:t>
          </a:r>
        </a:p>
      </dgm:t>
    </dgm:pt>
    <dgm:pt modelId="{6CBCD3D8-7CBC-4161-ADDE-6484CCEE97CE}" type="parTrans" cxnId="{D5B3DEB3-FC7D-4522-A687-D7105C3F9903}">
      <dgm:prSet/>
      <dgm:spPr/>
      <dgm:t>
        <a:bodyPr/>
        <a:lstStyle/>
        <a:p>
          <a:endParaRPr lang="en-US"/>
        </a:p>
      </dgm:t>
    </dgm:pt>
    <dgm:pt modelId="{4C462F18-EB05-4C03-BBBE-9AD1C1999741}" type="sibTrans" cxnId="{D5B3DEB3-FC7D-4522-A687-D7105C3F9903}">
      <dgm:prSet/>
      <dgm:spPr/>
      <dgm:t>
        <a:bodyPr/>
        <a:lstStyle/>
        <a:p>
          <a:endParaRPr lang="en-US"/>
        </a:p>
      </dgm:t>
    </dgm:pt>
    <dgm:pt modelId="{1548DC5E-1CF3-4F7F-9BA4-2BE30F28D00A}">
      <dgm:prSet/>
      <dgm:spPr/>
      <dgm:t>
        <a:bodyPr/>
        <a:lstStyle/>
        <a:p>
          <a:r>
            <a:rPr lang="en-US"/>
            <a:t>3. Retriever (Pinecone Index):</a:t>
          </a:r>
        </a:p>
      </dgm:t>
    </dgm:pt>
    <dgm:pt modelId="{BBAED7E8-8269-4FCC-B392-2C933570B488}" type="parTrans" cxnId="{443700FB-6780-4DC0-BD1F-7DF4694E2636}">
      <dgm:prSet/>
      <dgm:spPr/>
      <dgm:t>
        <a:bodyPr/>
        <a:lstStyle/>
        <a:p>
          <a:endParaRPr lang="en-US"/>
        </a:p>
      </dgm:t>
    </dgm:pt>
    <dgm:pt modelId="{5B8F4AB3-7594-4AB0-AA36-72AE45D01450}" type="sibTrans" cxnId="{443700FB-6780-4DC0-BD1F-7DF4694E2636}">
      <dgm:prSet/>
      <dgm:spPr/>
      <dgm:t>
        <a:bodyPr/>
        <a:lstStyle/>
        <a:p>
          <a:endParaRPr lang="en-US"/>
        </a:p>
      </dgm:t>
    </dgm:pt>
    <dgm:pt modelId="{E49A6760-ECE9-4AF7-9927-5E345D5DEA1E}">
      <dgm:prSet/>
      <dgm:spPr/>
      <dgm:t>
        <a:bodyPr/>
        <a:lstStyle/>
        <a:p>
          <a:r>
            <a:rPr lang="en-US"/>
            <a:t>Indexes agricultural data efficiently for fast search and retrieval, ensuring relevant and accurate information is provided.</a:t>
          </a:r>
        </a:p>
      </dgm:t>
    </dgm:pt>
    <dgm:pt modelId="{35B3E25D-051F-4990-8902-C461984796E0}" type="parTrans" cxnId="{14892DA7-B09A-4F81-B62A-33310FC60425}">
      <dgm:prSet/>
      <dgm:spPr/>
      <dgm:t>
        <a:bodyPr/>
        <a:lstStyle/>
        <a:p>
          <a:endParaRPr lang="en-US"/>
        </a:p>
      </dgm:t>
    </dgm:pt>
    <dgm:pt modelId="{6964F668-2389-41BE-B561-A9E9E83DDB9E}" type="sibTrans" cxnId="{14892DA7-B09A-4F81-B62A-33310FC60425}">
      <dgm:prSet/>
      <dgm:spPr/>
      <dgm:t>
        <a:bodyPr/>
        <a:lstStyle/>
        <a:p>
          <a:endParaRPr lang="en-US"/>
        </a:p>
      </dgm:t>
    </dgm:pt>
    <dgm:pt modelId="{209157A2-E1A3-4788-8C18-5117D9AB1360}">
      <dgm:prSet/>
      <dgm:spPr/>
      <dgm:t>
        <a:bodyPr/>
        <a:lstStyle/>
        <a:p>
          <a:r>
            <a:rPr lang="en-US"/>
            <a:t>4. LLM (GPT) Response Generation:</a:t>
          </a:r>
        </a:p>
      </dgm:t>
    </dgm:pt>
    <dgm:pt modelId="{49945319-1842-41D6-B3BC-7F2D5B9F47DC}" type="parTrans" cxnId="{C19F2ACD-A54A-4A53-99D3-5DAABECED394}">
      <dgm:prSet/>
      <dgm:spPr/>
      <dgm:t>
        <a:bodyPr/>
        <a:lstStyle/>
        <a:p>
          <a:endParaRPr lang="en-US"/>
        </a:p>
      </dgm:t>
    </dgm:pt>
    <dgm:pt modelId="{9BCB4065-ECC8-498E-AF6C-D099617C62CA}" type="sibTrans" cxnId="{C19F2ACD-A54A-4A53-99D3-5DAABECED394}">
      <dgm:prSet/>
      <dgm:spPr/>
      <dgm:t>
        <a:bodyPr/>
        <a:lstStyle/>
        <a:p>
          <a:endParaRPr lang="en-US"/>
        </a:p>
      </dgm:t>
    </dgm:pt>
    <dgm:pt modelId="{9264DEC4-662C-43EB-883F-A738C5474E80}">
      <dgm:prSet/>
      <dgm:spPr/>
      <dgm:t>
        <a:bodyPr/>
        <a:lstStyle/>
        <a:p>
          <a:r>
            <a:rPr lang="en-US"/>
            <a:t>Processes the retrieved data and formulates responses that are easy to understand and actionable.</a:t>
          </a:r>
        </a:p>
      </dgm:t>
    </dgm:pt>
    <dgm:pt modelId="{92233322-664F-4483-8884-253423A94271}" type="parTrans" cxnId="{D387210B-D339-4D22-8A47-12515AA1BF52}">
      <dgm:prSet/>
      <dgm:spPr/>
      <dgm:t>
        <a:bodyPr/>
        <a:lstStyle/>
        <a:p>
          <a:endParaRPr lang="en-US"/>
        </a:p>
      </dgm:t>
    </dgm:pt>
    <dgm:pt modelId="{DE0B24E4-322F-4155-B46A-BBE568573FE6}" type="sibTrans" cxnId="{D387210B-D339-4D22-8A47-12515AA1BF52}">
      <dgm:prSet/>
      <dgm:spPr/>
      <dgm:t>
        <a:bodyPr/>
        <a:lstStyle/>
        <a:p>
          <a:endParaRPr lang="en-US"/>
        </a:p>
      </dgm:t>
    </dgm:pt>
    <dgm:pt modelId="{AF72E10A-5FBB-4945-81EA-5CE40F28ED12}">
      <dgm:prSet/>
      <dgm:spPr/>
      <dgm:t>
        <a:bodyPr/>
        <a:lstStyle/>
        <a:p>
          <a:r>
            <a:rPr lang="en-US"/>
            <a:t>5. Bot Response (Advice + Insights):</a:t>
          </a:r>
        </a:p>
      </dgm:t>
    </dgm:pt>
    <dgm:pt modelId="{66AFC86A-9A1C-4E53-94B8-966C06E4ABCC}" type="parTrans" cxnId="{04A1A222-3257-4E5A-A28C-2EC0CB6644CD}">
      <dgm:prSet/>
      <dgm:spPr/>
      <dgm:t>
        <a:bodyPr/>
        <a:lstStyle/>
        <a:p>
          <a:endParaRPr lang="en-US"/>
        </a:p>
      </dgm:t>
    </dgm:pt>
    <dgm:pt modelId="{03E9A60E-DCDF-440C-A694-9B25628EE002}" type="sibTrans" cxnId="{04A1A222-3257-4E5A-A28C-2EC0CB6644CD}">
      <dgm:prSet/>
      <dgm:spPr/>
      <dgm:t>
        <a:bodyPr/>
        <a:lstStyle/>
        <a:p>
          <a:endParaRPr lang="en-US"/>
        </a:p>
      </dgm:t>
    </dgm:pt>
    <dgm:pt modelId="{D7F722C7-6136-4413-A91D-8C4FDF768CB1}">
      <dgm:prSet/>
      <dgm:spPr/>
      <dgm:t>
        <a:bodyPr/>
        <a:lstStyle/>
        <a:p>
          <a:r>
            <a:rPr lang="en-US"/>
            <a:t>The chatbot provides tailored advice, preventive tips, soil improvement suggestions, pest control techniques, and more.</a:t>
          </a:r>
        </a:p>
      </dgm:t>
    </dgm:pt>
    <dgm:pt modelId="{899590FC-AE06-481D-99A9-FF34A8EA135D}" type="parTrans" cxnId="{94379A3C-B32E-476D-B2C0-FDA4E7F277CA}">
      <dgm:prSet/>
      <dgm:spPr/>
      <dgm:t>
        <a:bodyPr/>
        <a:lstStyle/>
        <a:p>
          <a:endParaRPr lang="en-US"/>
        </a:p>
      </dgm:t>
    </dgm:pt>
    <dgm:pt modelId="{025F76B1-1C31-487F-900D-F1EDB594F8A5}" type="sibTrans" cxnId="{94379A3C-B32E-476D-B2C0-FDA4E7F277CA}">
      <dgm:prSet/>
      <dgm:spPr/>
      <dgm:t>
        <a:bodyPr/>
        <a:lstStyle/>
        <a:p>
          <a:endParaRPr lang="en-US"/>
        </a:p>
      </dgm:t>
    </dgm:pt>
    <dgm:pt modelId="{1FF6BCB7-E227-BD41-A7C7-B49F2A565616}" type="pres">
      <dgm:prSet presAssocID="{F6986C8E-7720-453B-B6A7-9A4366D83246}" presName="vert0" presStyleCnt="0">
        <dgm:presLayoutVars>
          <dgm:dir/>
          <dgm:animOne val="branch"/>
          <dgm:animLvl val="lvl"/>
        </dgm:presLayoutVars>
      </dgm:prSet>
      <dgm:spPr/>
    </dgm:pt>
    <dgm:pt modelId="{8A024F19-1872-0A4B-834F-07769CD12AB6}" type="pres">
      <dgm:prSet presAssocID="{43088A8F-683B-403E-AFE2-4E60F4C7F1E2}" presName="thickLine" presStyleLbl="alignNode1" presStyleIdx="0" presStyleCnt="10"/>
      <dgm:spPr/>
    </dgm:pt>
    <dgm:pt modelId="{AC47122A-F6C0-CF4A-BD32-18CCF673E9FB}" type="pres">
      <dgm:prSet presAssocID="{43088A8F-683B-403E-AFE2-4E60F4C7F1E2}" presName="horz1" presStyleCnt="0"/>
      <dgm:spPr/>
    </dgm:pt>
    <dgm:pt modelId="{BE8D57EB-0FBD-B64E-A2B5-7AFCC18C9AD3}" type="pres">
      <dgm:prSet presAssocID="{43088A8F-683B-403E-AFE2-4E60F4C7F1E2}" presName="tx1" presStyleLbl="revTx" presStyleIdx="0" presStyleCnt="10"/>
      <dgm:spPr/>
    </dgm:pt>
    <dgm:pt modelId="{0E47EB47-4A90-B141-A05C-7E08707ED48B}" type="pres">
      <dgm:prSet presAssocID="{43088A8F-683B-403E-AFE2-4E60F4C7F1E2}" presName="vert1" presStyleCnt="0"/>
      <dgm:spPr/>
    </dgm:pt>
    <dgm:pt modelId="{EE114637-11E9-BD4A-BB40-802DD612A2D0}" type="pres">
      <dgm:prSet presAssocID="{D6D9B992-A24C-43D5-8463-DACDA2D42BE7}" presName="thickLine" presStyleLbl="alignNode1" presStyleIdx="1" presStyleCnt="10"/>
      <dgm:spPr/>
    </dgm:pt>
    <dgm:pt modelId="{8B9B1165-BD47-E741-9529-89D6D59A7E92}" type="pres">
      <dgm:prSet presAssocID="{D6D9B992-A24C-43D5-8463-DACDA2D42BE7}" presName="horz1" presStyleCnt="0"/>
      <dgm:spPr/>
    </dgm:pt>
    <dgm:pt modelId="{3C3A8B30-0E47-F84E-8F68-8830627685EF}" type="pres">
      <dgm:prSet presAssocID="{D6D9B992-A24C-43D5-8463-DACDA2D42BE7}" presName="tx1" presStyleLbl="revTx" presStyleIdx="1" presStyleCnt="10"/>
      <dgm:spPr/>
    </dgm:pt>
    <dgm:pt modelId="{D96D4A41-5782-9841-87CB-AD34559F2C85}" type="pres">
      <dgm:prSet presAssocID="{D6D9B992-A24C-43D5-8463-DACDA2D42BE7}" presName="vert1" presStyleCnt="0"/>
      <dgm:spPr/>
    </dgm:pt>
    <dgm:pt modelId="{01DF316A-A4BB-3F43-813A-01077FFB4CC4}" type="pres">
      <dgm:prSet presAssocID="{87639A9C-0A13-4429-BF43-ABA12F5EBDC7}" presName="thickLine" presStyleLbl="alignNode1" presStyleIdx="2" presStyleCnt="10"/>
      <dgm:spPr/>
    </dgm:pt>
    <dgm:pt modelId="{A346376F-FA49-1543-A4A4-FDA9A479697C}" type="pres">
      <dgm:prSet presAssocID="{87639A9C-0A13-4429-BF43-ABA12F5EBDC7}" presName="horz1" presStyleCnt="0"/>
      <dgm:spPr/>
    </dgm:pt>
    <dgm:pt modelId="{E2FA0194-E687-154D-B136-B47CD26EC333}" type="pres">
      <dgm:prSet presAssocID="{87639A9C-0A13-4429-BF43-ABA12F5EBDC7}" presName="tx1" presStyleLbl="revTx" presStyleIdx="2" presStyleCnt="10"/>
      <dgm:spPr/>
    </dgm:pt>
    <dgm:pt modelId="{40935DE5-EFC8-F849-B7A6-70C4F2BF9074}" type="pres">
      <dgm:prSet presAssocID="{87639A9C-0A13-4429-BF43-ABA12F5EBDC7}" presName="vert1" presStyleCnt="0"/>
      <dgm:spPr/>
    </dgm:pt>
    <dgm:pt modelId="{13F5A0FD-E6DF-F543-A2B9-E6F376F84D65}" type="pres">
      <dgm:prSet presAssocID="{A11B177B-AA51-47F4-8C82-2A2E0396DDA9}" presName="thickLine" presStyleLbl="alignNode1" presStyleIdx="3" presStyleCnt="10"/>
      <dgm:spPr/>
    </dgm:pt>
    <dgm:pt modelId="{2A8931DC-6125-A14C-9CF7-965A53291403}" type="pres">
      <dgm:prSet presAssocID="{A11B177B-AA51-47F4-8C82-2A2E0396DDA9}" presName="horz1" presStyleCnt="0"/>
      <dgm:spPr/>
    </dgm:pt>
    <dgm:pt modelId="{886EA01C-6AE7-2949-948B-E9232A9EADC7}" type="pres">
      <dgm:prSet presAssocID="{A11B177B-AA51-47F4-8C82-2A2E0396DDA9}" presName="tx1" presStyleLbl="revTx" presStyleIdx="3" presStyleCnt="10"/>
      <dgm:spPr/>
    </dgm:pt>
    <dgm:pt modelId="{A4895417-5F76-7740-BAB2-B09DEB9AC9FC}" type="pres">
      <dgm:prSet presAssocID="{A11B177B-AA51-47F4-8C82-2A2E0396DDA9}" presName="vert1" presStyleCnt="0"/>
      <dgm:spPr/>
    </dgm:pt>
    <dgm:pt modelId="{90868A1B-4037-414C-B835-DB815B5487D2}" type="pres">
      <dgm:prSet presAssocID="{1548DC5E-1CF3-4F7F-9BA4-2BE30F28D00A}" presName="thickLine" presStyleLbl="alignNode1" presStyleIdx="4" presStyleCnt="10"/>
      <dgm:spPr/>
    </dgm:pt>
    <dgm:pt modelId="{325B74EA-32F3-624B-BDEB-0D930A938A65}" type="pres">
      <dgm:prSet presAssocID="{1548DC5E-1CF3-4F7F-9BA4-2BE30F28D00A}" presName="horz1" presStyleCnt="0"/>
      <dgm:spPr/>
    </dgm:pt>
    <dgm:pt modelId="{1F83081D-87F8-4140-9E6B-6E80052CDE46}" type="pres">
      <dgm:prSet presAssocID="{1548DC5E-1CF3-4F7F-9BA4-2BE30F28D00A}" presName="tx1" presStyleLbl="revTx" presStyleIdx="4" presStyleCnt="10"/>
      <dgm:spPr/>
    </dgm:pt>
    <dgm:pt modelId="{9D6A5459-2C3F-7B4D-BC8D-EAFCE8DAD8AA}" type="pres">
      <dgm:prSet presAssocID="{1548DC5E-1CF3-4F7F-9BA4-2BE30F28D00A}" presName="vert1" presStyleCnt="0"/>
      <dgm:spPr/>
    </dgm:pt>
    <dgm:pt modelId="{AD5D0400-628A-7348-9B78-65887CDDA1CD}" type="pres">
      <dgm:prSet presAssocID="{E49A6760-ECE9-4AF7-9927-5E345D5DEA1E}" presName="thickLine" presStyleLbl="alignNode1" presStyleIdx="5" presStyleCnt="10"/>
      <dgm:spPr/>
    </dgm:pt>
    <dgm:pt modelId="{149D8AFD-D06B-D349-9F2C-4F633C149CBF}" type="pres">
      <dgm:prSet presAssocID="{E49A6760-ECE9-4AF7-9927-5E345D5DEA1E}" presName="horz1" presStyleCnt="0"/>
      <dgm:spPr/>
    </dgm:pt>
    <dgm:pt modelId="{80EBF70E-1BA8-E443-822B-334EB3440A48}" type="pres">
      <dgm:prSet presAssocID="{E49A6760-ECE9-4AF7-9927-5E345D5DEA1E}" presName="tx1" presStyleLbl="revTx" presStyleIdx="5" presStyleCnt="10"/>
      <dgm:spPr/>
    </dgm:pt>
    <dgm:pt modelId="{74A54555-24FA-944E-BE31-F0FF34667CD6}" type="pres">
      <dgm:prSet presAssocID="{E49A6760-ECE9-4AF7-9927-5E345D5DEA1E}" presName="vert1" presStyleCnt="0"/>
      <dgm:spPr/>
    </dgm:pt>
    <dgm:pt modelId="{A2524809-E64A-BA46-9427-492B46956FD7}" type="pres">
      <dgm:prSet presAssocID="{209157A2-E1A3-4788-8C18-5117D9AB1360}" presName="thickLine" presStyleLbl="alignNode1" presStyleIdx="6" presStyleCnt="10"/>
      <dgm:spPr/>
    </dgm:pt>
    <dgm:pt modelId="{2825C293-88DB-B543-A8C2-BCA668DB229F}" type="pres">
      <dgm:prSet presAssocID="{209157A2-E1A3-4788-8C18-5117D9AB1360}" presName="horz1" presStyleCnt="0"/>
      <dgm:spPr/>
    </dgm:pt>
    <dgm:pt modelId="{C3B21A7D-1CA0-E642-83A0-674EC395534A}" type="pres">
      <dgm:prSet presAssocID="{209157A2-E1A3-4788-8C18-5117D9AB1360}" presName="tx1" presStyleLbl="revTx" presStyleIdx="6" presStyleCnt="10"/>
      <dgm:spPr/>
    </dgm:pt>
    <dgm:pt modelId="{99338D5F-B91E-D34D-93E6-F41DF7335EDF}" type="pres">
      <dgm:prSet presAssocID="{209157A2-E1A3-4788-8C18-5117D9AB1360}" presName="vert1" presStyleCnt="0"/>
      <dgm:spPr/>
    </dgm:pt>
    <dgm:pt modelId="{EA699D64-5C0A-324A-9A09-BB5ED5907773}" type="pres">
      <dgm:prSet presAssocID="{9264DEC4-662C-43EB-883F-A738C5474E80}" presName="thickLine" presStyleLbl="alignNode1" presStyleIdx="7" presStyleCnt="10"/>
      <dgm:spPr/>
    </dgm:pt>
    <dgm:pt modelId="{717113F9-94CA-8D40-954D-1292E3549F21}" type="pres">
      <dgm:prSet presAssocID="{9264DEC4-662C-43EB-883F-A738C5474E80}" presName="horz1" presStyleCnt="0"/>
      <dgm:spPr/>
    </dgm:pt>
    <dgm:pt modelId="{9A4726CB-F109-334E-8111-2A79E82372D2}" type="pres">
      <dgm:prSet presAssocID="{9264DEC4-662C-43EB-883F-A738C5474E80}" presName="tx1" presStyleLbl="revTx" presStyleIdx="7" presStyleCnt="10"/>
      <dgm:spPr/>
    </dgm:pt>
    <dgm:pt modelId="{062AF6DE-4697-4149-AA49-F5A83E11D93C}" type="pres">
      <dgm:prSet presAssocID="{9264DEC4-662C-43EB-883F-A738C5474E80}" presName="vert1" presStyleCnt="0"/>
      <dgm:spPr/>
    </dgm:pt>
    <dgm:pt modelId="{8810AFE8-C0BB-E84D-A2F6-B63D60C64BF5}" type="pres">
      <dgm:prSet presAssocID="{AF72E10A-5FBB-4945-81EA-5CE40F28ED12}" presName="thickLine" presStyleLbl="alignNode1" presStyleIdx="8" presStyleCnt="10"/>
      <dgm:spPr/>
    </dgm:pt>
    <dgm:pt modelId="{244A5746-6D74-AF4B-9BF7-E1595FD88364}" type="pres">
      <dgm:prSet presAssocID="{AF72E10A-5FBB-4945-81EA-5CE40F28ED12}" presName="horz1" presStyleCnt="0"/>
      <dgm:spPr/>
    </dgm:pt>
    <dgm:pt modelId="{4F500F28-6BCB-244E-B8E5-C986FC0C2BC7}" type="pres">
      <dgm:prSet presAssocID="{AF72E10A-5FBB-4945-81EA-5CE40F28ED12}" presName="tx1" presStyleLbl="revTx" presStyleIdx="8" presStyleCnt="10"/>
      <dgm:spPr/>
    </dgm:pt>
    <dgm:pt modelId="{0964EA14-A04C-4949-A076-4463CD7D2A3B}" type="pres">
      <dgm:prSet presAssocID="{AF72E10A-5FBB-4945-81EA-5CE40F28ED12}" presName="vert1" presStyleCnt="0"/>
      <dgm:spPr/>
    </dgm:pt>
    <dgm:pt modelId="{155B121A-8CD5-B748-A2E0-29DA541EDB17}" type="pres">
      <dgm:prSet presAssocID="{D7F722C7-6136-4413-A91D-8C4FDF768CB1}" presName="thickLine" presStyleLbl="alignNode1" presStyleIdx="9" presStyleCnt="10"/>
      <dgm:spPr/>
    </dgm:pt>
    <dgm:pt modelId="{FA4B3A12-916D-7D44-8C17-FE384F14E9D4}" type="pres">
      <dgm:prSet presAssocID="{D7F722C7-6136-4413-A91D-8C4FDF768CB1}" presName="horz1" presStyleCnt="0"/>
      <dgm:spPr/>
    </dgm:pt>
    <dgm:pt modelId="{C8CF2691-8B6E-A042-A2E6-3F46DB37A113}" type="pres">
      <dgm:prSet presAssocID="{D7F722C7-6136-4413-A91D-8C4FDF768CB1}" presName="tx1" presStyleLbl="revTx" presStyleIdx="9" presStyleCnt="10"/>
      <dgm:spPr/>
    </dgm:pt>
    <dgm:pt modelId="{5381760F-1DAB-0F49-9912-E3B7F510B3C7}" type="pres">
      <dgm:prSet presAssocID="{D7F722C7-6136-4413-A91D-8C4FDF768CB1}" presName="vert1" presStyleCnt="0"/>
      <dgm:spPr/>
    </dgm:pt>
  </dgm:ptLst>
  <dgm:cxnLst>
    <dgm:cxn modelId="{D387210B-D339-4D22-8A47-12515AA1BF52}" srcId="{F6986C8E-7720-453B-B6A7-9A4366D83246}" destId="{9264DEC4-662C-43EB-883F-A738C5474E80}" srcOrd="7" destOrd="0" parTransId="{92233322-664F-4483-8884-253423A94271}" sibTransId="{DE0B24E4-322F-4155-B46A-BBE568573FE6}"/>
    <dgm:cxn modelId="{DAEC4121-EF23-AF44-9DF9-B2FD73C3EE54}" type="presOf" srcId="{AF72E10A-5FBB-4945-81EA-5CE40F28ED12}" destId="{4F500F28-6BCB-244E-B8E5-C986FC0C2BC7}" srcOrd="0" destOrd="0" presId="urn:microsoft.com/office/officeart/2008/layout/LinedList"/>
    <dgm:cxn modelId="{04A1A222-3257-4E5A-A28C-2EC0CB6644CD}" srcId="{F6986C8E-7720-453B-B6A7-9A4366D83246}" destId="{AF72E10A-5FBB-4945-81EA-5CE40F28ED12}" srcOrd="8" destOrd="0" parTransId="{66AFC86A-9A1C-4E53-94B8-966C06E4ABCC}" sibTransId="{03E9A60E-DCDF-440C-A694-9B25628EE002}"/>
    <dgm:cxn modelId="{94379A3C-B32E-476D-B2C0-FDA4E7F277CA}" srcId="{F6986C8E-7720-453B-B6A7-9A4366D83246}" destId="{D7F722C7-6136-4413-A91D-8C4FDF768CB1}" srcOrd="9" destOrd="0" parTransId="{899590FC-AE06-481D-99A9-FF34A8EA135D}" sibTransId="{025F76B1-1C31-487F-900D-F1EDB594F8A5}"/>
    <dgm:cxn modelId="{45919245-38B0-6B4B-89EA-6AEBB1020DC4}" type="presOf" srcId="{209157A2-E1A3-4788-8C18-5117D9AB1360}" destId="{C3B21A7D-1CA0-E642-83A0-674EC395534A}" srcOrd="0" destOrd="0" presId="urn:microsoft.com/office/officeart/2008/layout/LinedList"/>
    <dgm:cxn modelId="{F6018A51-3DCB-4EAD-9211-73E9B3CB6064}" srcId="{F6986C8E-7720-453B-B6A7-9A4366D83246}" destId="{D6D9B992-A24C-43D5-8463-DACDA2D42BE7}" srcOrd="1" destOrd="0" parTransId="{2AC41033-FFB8-4832-979D-E2C5FE38EFD0}" sibTransId="{1B9D49FC-6AE0-4FD0-BED5-B1D232AABF1F}"/>
    <dgm:cxn modelId="{751B5552-3091-5C47-B802-ADF468996B90}" type="presOf" srcId="{D7F722C7-6136-4413-A91D-8C4FDF768CB1}" destId="{C8CF2691-8B6E-A042-A2E6-3F46DB37A113}" srcOrd="0" destOrd="0" presId="urn:microsoft.com/office/officeart/2008/layout/LinedList"/>
    <dgm:cxn modelId="{B788985D-8390-1A4C-9219-5AFD8BD77BD3}" type="presOf" srcId="{A11B177B-AA51-47F4-8C82-2A2E0396DDA9}" destId="{886EA01C-6AE7-2949-948B-E9232A9EADC7}" srcOrd="0" destOrd="0" presId="urn:microsoft.com/office/officeart/2008/layout/LinedList"/>
    <dgm:cxn modelId="{4958DA64-830E-F64D-A1F9-8C47D35C1490}" type="presOf" srcId="{D6D9B992-A24C-43D5-8463-DACDA2D42BE7}" destId="{3C3A8B30-0E47-F84E-8F68-8830627685EF}" srcOrd="0" destOrd="0" presId="urn:microsoft.com/office/officeart/2008/layout/LinedList"/>
    <dgm:cxn modelId="{E728D86B-7DB1-BC4E-BDD5-D1298AD2BF69}" type="presOf" srcId="{F6986C8E-7720-453B-B6A7-9A4366D83246}" destId="{1FF6BCB7-E227-BD41-A7C7-B49F2A565616}" srcOrd="0" destOrd="0" presId="urn:microsoft.com/office/officeart/2008/layout/LinedList"/>
    <dgm:cxn modelId="{63D59B8C-663D-8A46-99EC-93A5910E3F16}" type="presOf" srcId="{E49A6760-ECE9-4AF7-9927-5E345D5DEA1E}" destId="{80EBF70E-1BA8-E443-822B-334EB3440A48}" srcOrd="0" destOrd="0" presId="urn:microsoft.com/office/officeart/2008/layout/LinedList"/>
    <dgm:cxn modelId="{14892DA7-B09A-4F81-B62A-33310FC60425}" srcId="{F6986C8E-7720-453B-B6A7-9A4366D83246}" destId="{E49A6760-ECE9-4AF7-9927-5E345D5DEA1E}" srcOrd="5" destOrd="0" parTransId="{35B3E25D-051F-4990-8902-C461984796E0}" sibTransId="{6964F668-2389-41BE-B561-A9E9E83DDB9E}"/>
    <dgm:cxn modelId="{8D79C1AA-531C-446E-B3B5-171873446638}" srcId="{F6986C8E-7720-453B-B6A7-9A4366D83246}" destId="{43088A8F-683B-403E-AFE2-4E60F4C7F1E2}" srcOrd="0" destOrd="0" parTransId="{2726CCAB-E37B-456F-B45A-C56A1F9078EC}" sibTransId="{EF947F2E-6BDF-4AAC-AE98-5C797E488CDF}"/>
    <dgm:cxn modelId="{D5B3DEB3-FC7D-4522-A687-D7105C3F9903}" srcId="{F6986C8E-7720-453B-B6A7-9A4366D83246}" destId="{A11B177B-AA51-47F4-8C82-2A2E0396DDA9}" srcOrd="3" destOrd="0" parTransId="{6CBCD3D8-7CBC-4161-ADDE-6484CCEE97CE}" sibTransId="{4C462F18-EB05-4C03-BBBE-9AD1C1999741}"/>
    <dgm:cxn modelId="{C34167CB-4319-F848-BF8D-D2178152DD61}" type="presOf" srcId="{87639A9C-0A13-4429-BF43-ABA12F5EBDC7}" destId="{E2FA0194-E687-154D-B136-B47CD26EC333}" srcOrd="0" destOrd="0" presId="urn:microsoft.com/office/officeart/2008/layout/LinedList"/>
    <dgm:cxn modelId="{C19F2ACD-A54A-4A53-99D3-5DAABECED394}" srcId="{F6986C8E-7720-453B-B6A7-9A4366D83246}" destId="{209157A2-E1A3-4788-8C18-5117D9AB1360}" srcOrd="6" destOrd="0" parTransId="{49945319-1842-41D6-B3BC-7F2D5B9F47DC}" sibTransId="{9BCB4065-ECC8-498E-AF6C-D099617C62CA}"/>
    <dgm:cxn modelId="{04A799CE-6203-5341-A4EF-02ACE98128CC}" type="presOf" srcId="{9264DEC4-662C-43EB-883F-A738C5474E80}" destId="{9A4726CB-F109-334E-8111-2A79E82372D2}" srcOrd="0" destOrd="0" presId="urn:microsoft.com/office/officeart/2008/layout/LinedList"/>
    <dgm:cxn modelId="{6AFAA8E9-3497-479F-BBE4-343C4ED58594}" srcId="{F6986C8E-7720-453B-B6A7-9A4366D83246}" destId="{87639A9C-0A13-4429-BF43-ABA12F5EBDC7}" srcOrd="2" destOrd="0" parTransId="{E8AA4A79-A7EC-4250-B9E2-81B5757373CA}" sibTransId="{5A46E62E-EAE9-4A67-8B55-A085C8CC82F1}"/>
    <dgm:cxn modelId="{C42164F2-085A-B44E-887A-25A5BD4AD3FB}" type="presOf" srcId="{43088A8F-683B-403E-AFE2-4E60F4C7F1E2}" destId="{BE8D57EB-0FBD-B64E-A2B5-7AFCC18C9AD3}" srcOrd="0" destOrd="0" presId="urn:microsoft.com/office/officeart/2008/layout/LinedList"/>
    <dgm:cxn modelId="{26552DF5-E806-4B4A-B5A7-145DEB61A7A5}" type="presOf" srcId="{1548DC5E-1CF3-4F7F-9BA4-2BE30F28D00A}" destId="{1F83081D-87F8-4140-9E6B-6E80052CDE46}" srcOrd="0" destOrd="0" presId="urn:microsoft.com/office/officeart/2008/layout/LinedList"/>
    <dgm:cxn modelId="{443700FB-6780-4DC0-BD1F-7DF4694E2636}" srcId="{F6986C8E-7720-453B-B6A7-9A4366D83246}" destId="{1548DC5E-1CF3-4F7F-9BA4-2BE30F28D00A}" srcOrd="4" destOrd="0" parTransId="{BBAED7E8-8269-4FCC-B392-2C933570B488}" sibTransId="{5B8F4AB3-7594-4AB0-AA36-72AE45D01450}"/>
    <dgm:cxn modelId="{86B98710-92D7-7B4F-AC78-34DB84FEF229}" type="presParOf" srcId="{1FF6BCB7-E227-BD41-A7C7-B49F2A565616}" destId="{8A024F19-1872-0A4B-834F-07769CD12AB6}" srcOrd="0" destOrd="0" presId="urn:microsoft.com/office/officeart/2008/layout/LinedList"/>
    <dgm:cxn modelId="{F7E719C8-ED5C-3C49-BA3A-96B7F93FA302}" type="presParOf" srcId="{1FF6BCB7-E227-BD41-A7C7-B49F2A565616}" destId="{AC47122A-F6C0-CF4A-BD32-18CCF673E9FB}" srcOrd="1" destOrd="0" presId="urn:microsoft.com/office/officeart/2008/layout/LinedList"/>
    <dgm:cxn modelId="{B47B3F0A-3F7B-3B4D-A748-87056139601A}" type="presParOf" srcId="{AC47122A-F6C0-CF4A-BD32-18CCF673E9FB}" destId="{BE8D57EB-0FBD-B64E-A2B5-7AFCC18C9AD3}" srcOrd="0" destOrd="0" presId="urn:microsoft.com/office/officeart/2008/layout/LinedList"/>
    <dgm:cxn modelId="{FB83B6B5-D3B7-6E43-8720-365D3CD8E686}" type="presParOf" srcId="{AC47122A-F6C0-CF4A-BD32-18CCF673E9FB}" destId="{0E47EB47-4A90-B141-A05C-7E08707ED48B}" srcOrd="1" destOrd="0" presId="urn:microsoft.com/office/officeart/2008/layout/LinedList"/>
    <dgm:cxn modelId="{754B124C-030F-BD43-81F0-598BB63F7BE7}" type="presParOf" srcId="{1FF6BCB7-E227-BD41-A7C7-B49F2A565616}" destId="{EE114637-11E9-BD4A-BB40-802DD612A2D0}" srcOrd="2" destOrd="0" presId="urn:microsoft.com/office/officeart/2008/layout/LinedList"/>
    <dgm:cxn modelId="{56121D0B-C532-104B-BAA6-B9BDCAF26A71}" type="presParOf" srcId="{1FF6BCB7-E227-BD41-A7C7-B49F2A565616}" destId="{8B9B1165-BD47-E741-9529-89D6D59A7E92}" srcOrd="3" destOrd="0" presId="urn:microsoft.com/office/officeart/2008/layout/LinedList"/>
    <dgm:cxn modelId="{83EA1B71-6414-2641-B102-2AD75C7C579D}" type="presParOf" srcId="{8B9B1165-BD47-E741-9529-89D6D59A7E92}" destId="{3C3A8B30-0E47-F84E-8F68-8830627685EF}" srcOrd="0" destOrd="0" presId="urn:microsoft.com/office/officeart/2008/layout/LinedList"/>
    <dgm:cxn modelId="{7B18EEA9-4E7A-3C44-A20A-C87B1F87D3CA}" type="presParOf" srcId="{8B9B1165-BD47-E741-9529-89D6D59A7E92}" destId="{D96D4A41-5782-9841-87CB-AD34559F2C85}" srcOrd="1" destOrd="0" presId="urn:microsoft.com/office/officeart/2008/layout/LinedList"/>
    <dgm:cxn modelId="{A4229BB6-09E3-4947-9B2C-8CCB60CA82E4}" type="presParOf" srcId="{1FF6BCB7-E227-BD41-A7C7-B49F2A565616}" destId="{01DF316A-A4BB-3F43-813A-01077FFB4CC4}" srcOrd="4" destOrd="0" presId="urn:microsoft.com/office/officeart/2008/layout/LinedList"/>
    <dgm:cxn modelId="{AD178602-FF28-964B-86E0-EC127DB7EA63}" type="presParOf" srcId="{1FF6BCB7-E227-BD41-A7C7-B49F2A565616}" destId="{A346376F-FA49-1543-A4A4-FDA9A479697C}" srcOrd="5" destOrd="0" presId="urn:microsoft.com/office/officeart/2008/layout/LinedList"/>
    <dgm:cxn modelId="{DCB651A5-07DB-5A48-BF51-824C14356AAC}" type="presParOf" srcId="{A346376F-FA49-1543-A4A4-FDA9A479697C}" destId="{E2FA0194-E687-154D-B136-B47CD26EC333}" srcOrd="0" destOrd="0" presId="urn:microsoft.com/office/officeart/2008/layout/LinedList"/>
    <dgm:cxn modelId="{F6702B83-59FD-C847-B9FD-16899C843C29}" type="presParOf" srcId="{A346376F-FA49-1543-A4A4-FDA9A479697C}" destId="{40935DE5-EFC8-F849-B7A6-70C4F2BF9074}" srcOrd="1" destOrd="0" presId="urn:microsoft.com/office/officeart/2008/layout/LinedList"/>
    <dgm:cxn modelId="{79656E87-FCE2-1547-A5A1-3486F2F95A66}" type="presParOf" srcId="{1FF6BCB7-E227-BD41-A7C7-B49F2A565616}" destId="{13F5A0FD-E6DF-F543-A2B9-E6F376F84D65}" srcOrd="6" destOrd="0" presId="urn:microsoft.com/office/officeart/2008/layout/LinedList"/>
    <dgm:cxn modelId="{AA195C74-3385-994B-BFDA-882DA1394323}" type="presParOf" srcId="{1FF6BCB7-E227-BD41-A7C7-B49F2A565616}" destId="{2A8931DC-6125-A14C-9CF7-965A53291403}" srcOrd="7" destOrd="0" presId="urn:microsoft.com/office/officeart/2008/layout/LinedList"/>
    <dgm:cxn modelId="{D1FEC262-C26B-C548-9EEF-372FC04498B3}" type="presParOf" srcId="{2A8931DC-6125-A14C-9CF7-965A53291403}" destId="{886EA01C-6AE7-2949-948B-E9232A9EADC7}" srcOrd="0" destOrd="0" presId="urn:microsoft.com/office/officeart/2008/layout/LinedList"/>
    <dgm:cxn modelId="{5873CAF3-1A6E-0648-AF51-945D18337A3D}" type="presParOf" srcId="{2A8931DC-6125-A14C-9CF7-965A53291403}" destId="{A4895417-5F76-7740-BAB2-B09DEB9AC9FC}" srcOrd="1" destOrd="0" presId="urn:microsoft.com/office/officeart/2008/layout/LinedList"/>
    <dgm:cxn modelId="{76AA717B-C7AE-C24A-A006-DC7046CCD3A3}" type="presParOf" srcId="{1FF6BCB7-E227-BD41-A7C7-B49F2A565616}" destId="{90868A1B-4037-414C-B835-DB815B5487D2}" srcOrd="8" destOrd="0" presId="urn:microsoft.com/office/officeart/2008/layout/LinedList"/>
    <dgm:cxn modelId="{9FDB8C99-30A6-FD43-8BC6-5697851C067E}" type="presParOf" srcId="{1FF6BCB7-E227-BD41-A7C7-B49F2A565616}" destId="{325B74EA-32F3-624B-BDEB-0D930A938A65}" srcOrd="9" destOrd="0" presId="urn:microsoft.com/office/officeart/2008/layout/LinedList"/>
    <dgm:cxn modelId="{7AA851B3-333B-784B-8E4C-5834D84CCD66}" type="presParOf" srcId="{325B74EA-32F3-624B-BDEB-0D930A938A65}" destId="{1F83081D-87F8-4140-9E6B-6E80052CDE46}" srcOrd="0" destOrd="0" presId="urn:microsoft.com/office/officeart/2008/layout/LinedList"/>
    <dgm:cxn modelId="{6B8C0785-FC33-9D48-96DF-26149843FACC}" type="presParOf" srcId="{325B74EA-32F3-624B-BDEB-0D930A938A65}" destId="{9D6A5459-2C3F-7B4D-BC8D-EAFCE8DAD8AA}" srcOrd="1" destOrd="0" presId="urn:microsoft.com/office/officeart/2008/layout/LinedList"/>
    <dgm:cxn modelId="{6A5A8CE1-F263-684F-98E6-3AC4C244E61A}" type="presParOf" srcId="{1FF6BCB7-E227-BD41-A7C7-B49F2A565616}" destId="{AD5D0400-628A-7348-9B78-65887CDDA1CD}" srcOrd="10" destOrd="0" presId="urn:microsoft.com/office/officeart/2008/layout/LinedList"/>
    <dgm:cxn modelId="{B4ACE1FA-3C46-2044-A055-34F5DA2507FB}" type="presParOf" srcId="{1FF6BCB7-E227-BD41-A7C7-B49F2A565616}" destId="{149D8AFD-D06B-D349-9F2C-4F633C149CBF}" srcOrd="11" destOrd="0" presId="urn:microsoft.com/office/officeart/2008/layout/LinedList"/>
    <dgm:cxn modelId="{5BF678D8-6C0F-5C48-84A0-62EBC4283B8F}" type="presParOf" srcId="{149D8AFD-D06B-D349-9F2C-4F633C149CBF}" destId="{80EBF70E-1BA8-E443-822B-334EB3440A48}" srcOrd="0" destOrd="0" presId="urn:microsoft.com/office/officeart/2008/layout/LinedList"/>
    <dgm:cxn modelId="{D751DCE5-7B43-3C43-8A60-8ACDE1A8785D}" type="presParOf" srcId="{149D8AFD-D06B-D349-9F2C-4F633C149CBF}" destId="{74A54555-24FA-944E-BE31-F0FF34667CD6}" srcOrd="1" destOrd="0" presId="urn:microsoft.com/office/officeart/2008/layout/LinedList"/>
    <dgm:cxn modelId="{D54A5AFA-1687-474F-9099-AA1446EC64B2}" type="presParOf" srcId="{1FF6BCB7-E227-BD41-A7C7-B49F2A565616}" destId="{A2524809-E64A-BA46-9427-492B46956FD7}" srcOrd="12" destOrd="0" presId="urn:microsoft.com/office/officeart/2008/layout/LinedList"/>
    <dgm:cxn modelId="{3140607B-BDBD-434E-AA9F-A025C3F3A517}" type="presParOf" srcId="{1FF6BCB7-E227-BD41-A7C7-B49F2A565616}" destId="{2825C293-88DB-B543-A8C2-BCA668DB229F}" srcOrd="13" destOrd="0" presId="urn:microsoft.com/office/officeart/2008/layout/LinedList"/>
    <dgm:cxn modelId="{6460A8A0-EA00-D24D-A2CD-4AA23B4B3BE3}" type="presParOf" srcId="{2825C293-88DB-B543-A8C2-BCA668DB229F}" destId="{C3B21A7D-1CA0-E642-83A0-674EC395534A}" srcOrd="0" destOrd="0" presId="urn:microsoft.com/office/officeart/2008/layout/LinedList"/>
    <dgm:cxn modelId="{42FD54CD-40F8-594C-B296-9B46AC2492D2}" type="presParOf" srcId="{2825C293-88DB-B543-A8C2-BCA668DB229F}" destId="{99338D5F-B91E-D34D-93E6-F41DF7335EDF}" srcOrd="1" destOrd="0" presId="urn:microsoft.com/office/officeart/2008/layout/LinedList"/>
    <dgm:cxn modelId="{79337B00-0987-5243-B962-C262D95CCED0}" type="presParOf" srcId="{1FF6BCB7-E227-BD41-A7C7-B49F2A565616}" destId="{EA699D64-5C0A-324A-9A09-BB5ED5907773}" srcOrd="14" destOrd="0" presId="urn:microsoft.com/office/officeart/2008/layout/LinedList"/>
    <dgm:cxn modelId="{E7B25A73-A12E-704D-B819-0463C4E4ABB4}" type="presParOf" srcId="{1FF6BCB7-E227-BD41-A7C7-B49F2A565616}" destId="{717113F9-94CA-8D40-954D-1292E3549F21}" srcOrd="15" destOrd="0" presId="urn:microsoft.com/office/officeart/2008/layout/LinedList"/>
    <dgm:cxn modelId="{4B3B2693-FF65-FB4C-8B90-AEEFABB7D597}" type="presParOf" srcId="{717113F9-94CA-8D40-954D-1292E3549F21}" destId="{9A4726CB-F109-334E-8111-2A79E82372D2}" srcOrd="0" destOrd="0" presId="urn:microsoft.com/office/officeart/2008/layout/LinedList"/>
    <dgm:cxn modelId="{020AD590-1079-7D43-BD41-E69447FC8382}" type="presParOf" srcId="{717113F9-94CA-8D40-954D-1292E3549F21}" destId="{062AF6DE-4697-4149-AA49-F5A83E11D93C}" srcOrd="1" destOrd="0" presId="urn:microsoft.com/office/officeart/2008/layout/LinedList"/>
    <dgm:cxn modelId="{558DDE37-3290-E441-8F28-8D5F947C9BC7}" type="presParOf" srcId="{1FF6BCB7-E227-BD41-A7C7-B49F2A565616}" destId="{8810AFE8-C0BB-E84D-A2F6-B63D60C64BF5}" srcOrd="16" destOrd="0" presId="urn:microsoft.com/office/officeart/2008/layout/LinedList"/>
    <dgm:cxn modelId="{898352AE-680B-3E44-A55B-3E8F556DD3D0}" type="presParOf" srcId="{1FF6BCB7-E227-BD41-A7C7-B49F2A565616}" destId="{244A5746-6D74-AF4B-9BF7-E1595FD88364}" srcOrd="17" destOrd="0" presId="urn:microsoft.com/office/officeart/2008/layout/LinedList"/>
    <dgm:cxn modelId="{38069479-1206-5742-807B-DDC68249208D}" type="presParOf" srcId="{244A5746-6D74-AF4B-9BF7-E1595FD88364}" destId="{4F500F28-6BCB-244E-B8E5-C986FC0C2BC7}" srcOrd="0" destOrd="0" presId="urn:microsoft.com/office/officeart/2008/layout/LinedList"/>
    <dgm:cxn modelId="{396F41DD-15C5-C746-AA7D-806B21F5B589}" type="presParOf" srcId="{244A5746-6D74-AF4B-9BF7-E1595FD88364}" destId="{0964EA14-A04C-4949-A076-4463CD7D2A3B}" srcOrd="1" destOrd="0" presId="urn:microsoft.com/office/officeart/2008/layout/LinedList"/>
    <dgm:cxn modelId="{BB3C5427-E589-DF43-A857-09D525E427B2}" type="presParOf" srcId="{1FF6BCB7-E227-BD41-A7C7-B49F2A565616}" destId="{155B121A-8CD5-B748-A2E0-29DA541EDB17}" srcOrd="18" destOrd="0" presId="urn:microsoft.com/office/officeart/2008/layout/LinedList"/>
    <dgm:cxn modelId="{1B426553-B2D0-5345-B829-964EB2F8E15C}" type="presParOf" srcId="{1FF6BCB7-E227-BD41-A7C7-B49F2A565616}" destId="{FA4B3A12-916D-7D44-8C17-FE384F14E9D4}" srcOrd="19" destOrd="0" presId="urn:microsoft.com/office/officeart/2008/layout/LinedList"/>
    <dgm:cxn modelId="{4EB1D09E-52D6-0941-A243-680BF38CC5E7}" type="presParOf" srcId="{FA4B3A12-916D-7D44-8C17-FE384F14E9D4}" destId="{C8CF2691-8B6E-A042-A2E6-3F46DB37A113}" srcOrd="0" destOrd="0" presId="urn:microsoft.com/office/officeart/2008/layout/LinedList"/>
    <dgm:cxn modelId="{5971F40D-336E-1542-911B-72592F981D3B}" type="presParOf" srcId="{FA4B3A12-916D-7D44-8C17-FE384F14E9D4}" destId="{5381760F-1DAB-0F49-9912-E3B7F510B3C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7A181B-612A-4058-8454-26E6E707EB05}"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8F617367-2C9E-42ED-B478-9BC37DDD017F}">
      <dgm:prSet/>
      <dgm:spPr/>
      <dgm:t>
        <a:bodyPr/>
        <a:lstStyle/>
        <a:p>
          <a:r>
            <a:rPr lang="en-US"/>
            <a:t>1. Farmer sends a query via the interface.</a:t>
          </a:r>
        </a:p>
      </dgm:t>
    </dgm:pt>
    <dgm:pt modelId="{59FD4E97-3D40-4137-B605-9E177792B6B9}" type="parTrans" cxnId="{2D848673-DFB9-4099-890E-277E7DD8243B}">
      <dgm:prSet/>
      <dgm:spPr/>
      <dgm:t>
        <a:bodyPr/>
        <a:lstStyle/>
        <a:p>
          <a:endParaRPr lang="en-US"/>
        </a:p>
      </dgm:t>
    </dgm:pt>
    <dgm:pt modelId="{F7A678AC-85D4-4EBC-AD30-F88ED7B1EA59}" type="sibTrans" cxnId="{2D848673-DFB9-4099-890E-277E7DD8243B}">
      <dgm:prSet/>
      <dgm:spPr/>
      <dgm:t>
        <a:bodyPr/>
        <a:lstStyle/>
        <a:p>
          <a:endParaRPr lang="en-US"/>
        </a:p>
      </dgm:t>
    </dgm:pt>
    <dgm:pt modelId="{BCC062A1-C9C7-4483-8C7D-30457379E360}">
      <dgm:prSet/>
      <dgm:spPr/>
      <dgm:t>
        <a:bodyPr/>
        <a:lstStyle/>
        <a:p>
          <a:r>
            <a:rPr lang="en-US"/>
            <a:t>2. The Flask backend receives and processes the query.</a:t>
          </a:r>
        </a:p>
      </dgm:t>
    </dgm:pt>
    <dgm:pt modelId="{4F461FA3-8334-454F-BE6C-02466E025237}" type="parTrans" cxnId="{99AFDABD-4E41-46E5-929B-C04355448F2E}">
      <dgm:prSet/>
      <dgm:spPr/>
      <dgm:t>
        <a:bodyPr/>
        <a:lstStyle/>
        <a:p>
          <a:endParaRPr lang="en-US"/>
        </a:p>
      </dgm:t>
    </dgm:pt>
    <dgm:pt modelId="{AA851A08-3E78-40B6-8254-EEF18AFFC8B6}" type="sibTrans" cxnId="{99AFDABD-4E41-46E5-929B-C04355448F2E}">
      <dgm:prSet/>
      <dgm:spPr/>
      <dgm:t>
        <a:bodyPr/>
        <a:lstStyle/>
        <a:p>
          <a:endParaRPr lang="en-US"/>
        </a:p>
      </dgm:t>
    </dgm:pt>
    <dgm:pt modelId="{6ADD075B-4BA5-4E07-AFFE-8DE66C1C3DFB}">
      <dgm:prSet/>
      <dgm:spPr/>
      <dgm:t>
        <a:bodyPr/>
        <a:lstStyle/>
        <a:p>
          <a:r>
            <a:rPr lang="en-US"/>
            <a:t>3. The retriever searches the indexed data using Pinecone.</a:t>
          </a:r>
        </a:p>
      </dgm:t>
    </dgm:pt>
    <dgm:pt modelId="{7D3A12BE-6FA5-4668-B985-B26B0BC273FE}" type="parTrans" cxnId="{21B63237-729D-4B49-A4B7-A099BC6FB2EE}">
      <dgm:prSet/>
      <dgm:spPr/>
      <dgm:t>
        <a:bodyPr/>
        <a:lstStyle/>
        <a:p>
          <a:endParaRPr lang="en-US"/>
        </a:p>
      </dgm:t>
    </dgm:pt>
    <dgm:pt modelId="{20F8F198-5E08-4B76-8E9E-8752C7956294}" type="sibTrans" cxnId="{21B63237-729D-4B49-A4B7-A099BC6FB2EE}">
      <dgm:prSet/>
      <dgm:spPr/>
      <dgm:t>
        <a:bodyPr/>
        <a:lstStyle/>
        <a:p>
          <a:endParaRPr lang="en-US"/>
        </a:p>
      </dgm:t>
    </dgm:pt>
    <dgm:pt modelId="{E91C0F08-F8A3-42D9-AF54-790D8DC0E973}">
      <dgm:prSet/>
      <dgm:spPr/>
      <dgm:t>
        <a:bodyPr/>
        <a:lstStyle/>
        <a:p>
          <a:r>
            <a:rPr lang="en-US"/>
            <a:t>4. GPT generates a coherent and personalized response.</a:t>
          </a:r>
        </a:p>
      </dgm:t>
    </dgm:pt>
    <dgm:pt modelId="{414B6746-1377-4397-9B49-ACFAC3A37263}" type="parTrans" cxnId="{1E8FC9D2-D72D-443C-9671-44160C4147E7}">
      <dgm:prSet/>
      <dgm:spPr/>
      <dgm:t>
        <a:bodyPr/>
        <a:lstStyle/>
        <a:p>
          <a:endParaRPr lang="en-US"/>
        </a:p>
      </dgm:t>
    </dgm:pt>
    <dgm:pt modelId="{09CD73CA-03EF-4EE8-AE7B-98E185D28617}" type="sibTrans" cxnId="{1E8FC9D2-D72D-443C-9671-44160C4147E7}">
      <dgm:prSet/>
      <dgm:spPr/>
      <dgm:t>
        <a:bodyPr/>
        <a:lstStyle/>
        <a:p>
          <a:endParaRPr lang="en-US"/>
        </a:p>
      </dgm:t>
    </dgm:pt>
    <dgm:pt modelId="{217C9C99-A024-4E61-8FDA-C9A53F431561}">
      <dgm:prSet/>
      <dgm:spPr/>
      <dgm:t>
        <a:bodyPr/>
        <a:lstStyle/>
        <a:p>
          <a:r>
            <a:rPr lang="en-US"/>
            <a:t>5. The bot delivers advice, ensuring the farmer understands the solution clearly.</a:t>
          </a:r>
        </a:p>
      </dgm:t>
    </dgm:pt>
    <dgm:pt modelId="{0FF19F19-036C-4C50-A795-A8F4FDD1C12F}" type="parTrans" cxnId="{613776EC-0CCF-49EE-BA2E-BCADE15898C7}">
      <dgm:prSet/>
      <dgm:spPr/>
      <dgm:t>
        <a:bodyPr/>
        <a:lstStyle/>
        <a:p>
          <a:endParaRPr lang="en-US"/>
        </a:p>
      </dgm:t>
    </dgm:pt>
    <dgm:pt modelId="{6D707E78-A6AD-4943-8C43-8538A8075EAE}" type="sibTrans" cxnId="{613776EC-0CCF-49EE-BA2E-BCADE15898C7}">
      <dgm:prSet/>
      <dgm:spPr/>
      <dgm:t>
        <a:bodyPr/>
        <a:lstStyle/>
        <a:p>
          <a:endParaRPr lang="en-US"/>
        </a:p>
      </dgm:t>
    </dgm:pt>
    <dgm:pt modelId="{BEAD5943-1D4D-2748-A0F7-E2CBB42DBED5}" type="pres">
      <dgm:prSet presAssocID="{9D7A181B-612A-4058-8454-26E6E707EB05}" presName="diagram" presStyleCnt="0">
        <dgm:presLayoutVars>
          <dgm:dir/>
          <dgm:resizeHandles val="exact"/>
        </dgm:presLayoutVars>
      </dgm:prSet>
      <dgm:spPr/>
    </dgm:pt>
    <dgm:pt modelId="{EE9406B0-963A-0345-B031-BD3B092C3AF7}" type="pres">
      <dgm:prSet presAssocID="{8F617367-2C9E-42ED-B478-9BC37DDD017F}" presName="arrow" presStyleLbl="node1" presStyleIdx="0" presStyleCnt="5">
        <dgm:presLayoutVars>
          <dgm:bulletEnabled val="1"/>
        </dgm:presLayoutVars>
      </dgm:prSet>
      <dgm:spPr/>
    </dgm:pt>
    <dgm:pt modelId="{D5C5BFA9-856C-DB4C-8C22-980F1D66AA67}" type="pres">
      <dgm:prSet presAssocID="{BCC062A1-C9C7-4483-8C7D-30457379E360}" presName="arrow" presStyleLbl="node1" presStyleIdx="1" presStyleCnt="5">
        <dgm:presLayoutVars>
          <dgm:bulletEnabled val="1"/>
        </dgm:presLayoutVars>
      </dgm:prSet>
      <dgm:spPr/>
    </dgm:pt>
    <dgm:pt modelId="{CED32832-DD99-E04C-8518-871EBBA4DC67}" type="pres">
      <dgm:prSet presAssocID="{6ADD075B-4BA5-4E07-AFFE-8DE66C1C3DFB}" presName="arrow" presStyleLbl="node1" presStyleIdx="2" presStyleCnt="5">
        <dgm:presLayoutVars>
          <dgm:bulletEnabled val="1"/>
        </dgm:presLayoutVars>
      </dgm:prSet>
      <dgm:spPr/>
    </dgm:pt>
    <dgm:pt modelId="{15938688-AFE0-7142-A147-B00F79BCAD9A}" type="pres">
      <dgm:prSet presAssocID="{E91C0F08-F8A3-42D9-AF54-790D8DC0E973}" presName="arrow" presStyleLbl="node1" presStyleIdx="3" presStyleCnt="5">
        <dgm:presLayoutVars>
          <dgm:bulletEnabled val="1"/>
        </dgm:presLayoutVars>
      </dgm:prSet>
      <dgm:spPr/>
    </dgm:pt>
    <dgm:pt modelId="{82FD921B-F3DE-E148-9A3A-824A7CBBAA55}" type="pres">
      <dgm:prSet presAssocID="{217C9C99-A024-4E61-8FDA-C9A53F431561}" presName="arrow" presStyleLbl="node1" presStyleIdx="4" presStyleCnt="5">
        <dgm:presLayoutVars>
          <dgm:bulletEnabled val="1"/>
        </dgm:presLayoutVars>
      </dgm:prSet>
      <dgm:spPr/>
    </dgm:pt>
  </dgm:ptLst>
  <dgm:cxnLst>
    <dgm:cxn modelId="{9B5B9E10-DB9A-F840-BFDA-640D409B5D3E}" type="presOf" srcId="{BCC062A1-C9C7-4483-8C7D-30457379E360}" destId="{D5C5BFA9-856C-DB4C-8C22-980F1D66AA67}" srcOrd="0" destOrd="0" presId="urn:microsoft.com/office/officeart/2005/8/layout/arrow5"/>
    <dgm:cxn modelId="{12175618-C488-634A-A252-4BC56098FB53}" type="presOf" srcId="{8F617367-2C9E-42ED-B478-9BC37DDD017F}" destId="{EE9406B0-963A-0345-B031-BD3B092C3AF7}" srcOrd="0" destOrd="0" presId="urn:microsoft.com/office/officeart/2005/8/layout/arrow5"/>
    <dgm:cxn modelId="{21B63237-729D-4B49-A4B7-A099BC6FB2EE}" srcId="{9D7A181B-612A-4058-8454-26E6E707EB05}" destId="{6ADD075B-4BA5-4E07-AFFE-8DE66C1C3DFB}" srcOrd="2" destOrd="0" parTransId="{7D3A12BE-6FA5-4668-B985-B26B0BC273FE}" sibTransId="{20F8F198-5E08-4B76-8E9E-8752C7956294}"/>
    <dgm:cxn modelId="{156A2558-C1C3-3142-AE75-D469FDCE7BFB}" type="presOf" srcId="{217C9C99-A024-4E61-8FDA-C9A53F431561}" destId="{82FD921B-F3DE-E148-9A3A-824A7CBBAA55}" srcOrd="0" destOrd="0" presId="urn:microsoft.com/office/officeart/2005/8/layout/arrow5"/>
    <dgm:cxn modelId="{2D848673-DFB9-4099-890E-277E7DD8243B}" srcId="{9D7A181B-612A-4058-8454-26E6E707EB05}" destId="{8F617367-2C9E-42ED-B478-9BC37DDD017F}" srcOrd="0" destOrd="0" parTransId="{59FD4E97-3D40-4137-B605-9E177792B6B9}" sibTransId="{F7A678AC-85D4-4EBC-AD30-F88ED7B1EA59}"/>
    <dgm:cxn modelId="{CC1A4D8A-832F-8B4C-93EB-ADAEF48A2D7D}" type="presOf" srcId="{6ADD075B-4BA5-4E07-AFFE-8DE66C1C3DFB}" destId="{CED32832-DD99-E04C-8518-871EBBA4DC67}" srcOrd="0" destOrd="0" presId="urn:microsoft.com/office/officeart/2005/8/layout/arrow5"/>
    <dgm:cxn modelId="{A1EBA5AA-2823-3B42-95F0-3CB9C9FF89A5}" type="presOf" srcId="{9D7A181B-612A-4058-8454-26E6E707EB05}" destId="{BEAD5943-1D4D-2748-A0F7-E2CBB42DBED5}" srcOrd="0" destOrd="0" presId="urn:microsoft.com/office/officeart/2005/8/layout/arrow5"/>
    <dgm:cxn modelId="{99AFDABD-4E41-46E5-929B-C04355448F2E}" srcId="{9D7A181B-612A-4058-8454-26E6E707EB05}" destId="{BCC062A1-C9C7-4483-8C7D-30457379E360}" srcOrd="1" destOrd="0" parTransId="{4F461FA3-8334-454F-BE6C-02466E025237}" sibTransId="{AA851A08-3E78-40B6-8254-EEF18AFFC8B6}"/>
    <dgm:cxn modelId="{7CEC36CC-78D9-4549-A32E-0922829E3D0D}" type="presOf" srcId="{E91C0F08-F8A3-42D9-AF54-790D8DC0E973}" destId="{15938688-AFE0-7142-A147-B00F79BCAD9A}" srcOrd="0" destOrd="0" presId="urn:microsoft.com/office/officeart/2005/8/layout/arrow5"/>
    <dgm:cxn modelId="{1E8FC9D2-D72D-443C-9671-44160C4147E7}" srcId="{9D7A181B-612A-4058-8454-26E6E707EB05}" destId="{E91C0F08-F8A3-42D9-AF54-790D8DC0E973}" srcOrd="3" destOrd="0" parTransId="{414B6746-1377-4397-9B49-ACFAC3A37263}" sibTransId="{09CD73CA-03EF-4EE8-AE7B-98E185D28617}"/>
    <dgm:cxn modelId="{613776EC-0CCF-49EE-BA2E-BCADE15898C7}" srcId="{9D7A181B-612A-4058-8454-26E6E707EB05}" destId="{217C9C99-A024-4E61-8FDA-C9A53F431561}" srcOrd="4" destOrd="0" parTransId="{0FF19F19-036C-4C50-A795-A8F4FDD1C12F}" sibTransId="{6D707E78-A6AD-4943-8C43-8538A8075EAE}"/>
    <dgm:cxn modelId="{76159D73-C2DA-C34F-AAFC-33832A544EB1}" type="presParOf" srcId="{BEAD5943-1D4D-2748-A0F7-E2CBB42DBED5}" destId="{EE9406B0-963A-0345-B031-BD3B092C3AF7}" srcOrd="0" destOrd="0" presId="urn:microsoft.com/office/officeart/2005/8/layout/arrow5"/>
    <dgm:cxn modelId="{36CD305D-EE9E-AC47-8A43-C2FFD0C3D244}" type="presParOf" srcId="{BEAD5943-1D4D-2748-A0F7-E2CBB42DBED5}" destId="{D5C5BFA9-856C-DB4C-8C22-980F1D66AA67}" srcOrd="1" destOrd="0" presId="urn:microsoft.com/office/officeart/2005/8/layout/arrow5"/>
    <dgm:cxn modelId="{61A631F3-096B-C64F-B614-EF19A75745E6}" type="presParOf" srcId="{BEAD5943-1D4D-2748-A0F7-E2CBB42DBED5}" destId="{CED32832-DD99-E04C-8518-871EBBA4DC67}" srcOrd="2" destOrd="0" presId="urn:microsoft.com/office/officeart/2005/8/layout/arrow5"/>
    <dgm:cxn modelId="{BC177F8D-DF91-6241-8ED9-5B2449CA0E8D}" type="presParOf" srcId="{BEAD5943-1D4D-2748-A0F7-E2CBB42DBED5}" destId="{15938688-AFE0-7142-A147-B00F79BCAD9A}" srcOrd="3" destOrd="0" presId="urn:microsoft.com/office/officeart/2005/8/layout/arrow5"/>
    <dgm:cxn modelId="{C1153DED-9D99-AD4F-AA03-A9C0E958086E}" type="presParOf" srcId="{BEAD5943-1D4D-2748-A0F7-E2CBB42DBED5}" destId="{82FD921B-F3DE-E148-9A3A-824A7CBBAA55}"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E10BEA-2B0F-40E1-9770-57E3EA54E819}" type="doc">
      <dgm:prSet loTypeId="urn:microsoft.com/office/officeart/2016/7/layout/RepeatingBendingProcessNew" loCatId="process" qsTypeId="urn:microsoft.com/office/officeart/2005/8/quickstyle/simple4" qsCatId="simple" csTypeId="urn:microsoft.com/office/officeart/2005/8/colors/accent4_2" csCatId="accent4"/>
      <dgm:spPr/>
      <dgm:t>
        <a:bodyPr/>
        <a:lstStyle/>
        <a:p>
          <a:endParaRPr lang="en-US"/>
        </a:p>
      </dgm:t>
    </dgm:pt>
    <dgm:pt modelId="{B3E65558-D502-4535-8A00-E41BC767564C}">
      <dgm:prSet/>
      <dgm:spPr/>
      <dgm:t>
        <a:bodyPr/>
        <a:lstStyle/>
        <a:p>
          <a:r>
            <a:rPr lang="en-US"/>
            <a:t>Frontend:</a:t>
          </a:r>
        </a:p>
      </dgm:t>
    </dgm:pt>
    <dgm:pt modelId="{9A6555AD-6608-439A-9B89-0CEEAA50C119}" type="parTrans" cxnId="{3E9B5B63-3ED6-4132-8BDE-9610E2AA1CCE}">
      <dgm:prSet/>
      <dgm:spPr/>
      <dgm:t>
        <a:bodyPr/>
        <a:lstStyle/>
        <a:p>
          <a:endParaRPr lang="en-US"/>
        </a:p>
      </dgm:t>
    </dgm:pt>
    <dgm:pt modelId="{FB8828D2-0B2C-4892-91F9-269F735867C2}" type="sibTrans" cxnId="{3E9B5B63-3ED6-4132-8BDE-9610E2AA1CCE}">
      <dgm:prSet/>
      <dgm:spPr/>
      <dgm:t>
        <a:bodyPr/>
        <a:lstStyle/>
        <a:p>
          <a:endParaRPr lang="en-US"/>
        </a:p>
      </dgm:t>
    </dgm:pt>
    <dgm:pt modelId="{02A1513D-D661-4EE0-A895-A17DF0C9E7FC}">
      <dgm:prSet/>
      <dgm:spPr/>
      <dgm:t>
        <a:bodyPr/>
        <a:lstStyle/>
        <a:p>
          <a:r>
            <a:rPr lang="en-US"/>
            <a:t>- User Interface: Web-based, responsive design</a:t>
          </a:r>
        </a:p>
      </dgm:t>
    </dgm:pt>
    <dgm:pt modelId="{4E736ABA-2E5E-42CA-9DC7-310B8822DEC0}" type="parTrans" cxnId="{C94BEB0E-5A15-46A0-BE8D-A5789D9891DA}">
      <dgm:prSet/>
      <dgm:spPr/>
      <dgm:t>
        <a:bodyPr/>
        <a:lstStyle/>
        <a:p>
          <a:endParaRPr lang="en-US"/>
        </a:p>
      </dgm:t>
    </dgm:pt>
    <dgm:pt modelId="{8CC65F35-3AD9-427B-80F9-E844867EA067}" type="sibTrans" cxnId="{C94BEB0E-5A15-46A0-BE8D-A5789D9891DA}">
      <dgm:prSet/>
      <dgm:spPr/>
      <dgm:t>
        <a:bodyPr/>
        <a:lstStyle/>
        <a:p>
          <a:endParaRPr lang="en-US"/>
        </a:p>
      </dgm:t>
    </dgm:pt>
    <dgm:pt modelId="{C141692F-DFCD-47E4-8AE8-F1F3BD91DA19}">
      <dgm:prSet/>
      <dgm:spPr/>
      <dgm:t>
        <a:bodyPr/>
        <a:lstStyle/>
        <a:p>
          <a:r>
            <a:rPr lang="en-US"/>
            <a:t>- Technologies: HTML, CSS, JavaScript, Bootstrap</a:t>
          </a:r>
        </a:p>
      </dgm:t>
    </dgm:pt>
    <dgm:pt modelId="{C1515F29-7D4D-4D33-AE07-EB7B7F45B9FB}" type="parTrans" cxnId="{D52C0E9C-3E8A-4353-B5FA-A8275FCED8C2}">
      <dgm:prSet/>
      <dgm:spPr/>
      <dgm:t>
        <a:bodyPr/>
        <a:lstStyle/>
        <a:p>
          <a:endParaRPr lang="en-US"/>
        </a:p>
      </dgm:t>
    </dgm:pt>
    <dgm:pt modelId="{93E85E0D-CC7E-4DB5-A26F-6CF679DCC1F7}" type="sibTrans" cxnId="{D52C0E9C-3E8A-4353-B5FA-A8275FCED8C2}">
      <dgm:prSet/>
      <dgm:spPr/>
      <dgm:t>
        <a:bodyPr/>
        <a:lstStyle/>
        <a:p>
          <a:endParaRPr lang="en-US"/>
        </a:p>
      </dgm:t>
    </dgm:pt>
    <dgm:pt modelId="{0F60B3E7-8CD7-49B3-9A8E-04E9E3DCDC73}">
      <dgm:prSet/>
      <dgm:spPr/>
      <dgm:t>
        <a:bodyPr/>
        <a:lstStyle/>
        <a:p>
          <a:r>
            <a:rPr lang="en-US"/>
            <a:t>Backend:</a:t>
          </a:r>
        </a:p>
      </dgm:t>
    </dgm:pt>
    <dgm:pt modelId="{B5EF0003-9C36-4E32-968A-82C6CEB91182}" type="parTrans" cxnId="{9A31BC27-7A13-4852-B6BD-394F7FF51A79}">
      <dgm:prSet/>
      <dgm:spPr/>
      <dgm:t>
        <a:bodyPr/>
        <a:lstStyle/>
        <a:p>
          <a:endParaRPr lang="en-US"/>
        </a:p>
      </dgm:t>
    </dgm:pt>
    <dgm:pt modelId="{EC97F5B8-16B0-4A03-A019-FFDDAD1D8AB6}" type="sibTrans" cxnId="{9A31BC27-7A13-4852-B6BD-394F7FF51A79}">
      <dgm:prSet/>
      <dgm:spPr/>
      <dgm:t>
        <a:bodyPr/>
        <a:lstStyle/>
        <a:p>
          <a:endParaRPr lang="en-US"/>
        </a:p>
      </dgm:t>
    </dgm:pt>
    <dgm:pt modelId="{FF6A5271-702F-4CF4-90B5-74B1C846B792}">
      <dgm:prSet/>
      <dgm:spPr/>
      <dgm:t>
        <a:bodyPr/>
        <a:lstStyle/>
        <a:p>
          <a:r>
            <a:rPr lang="en-US"/>
            <a:t>- Framework: Flask for API development</a:t>
          </a:r>
        </a:p>
      </dgm:t>
    </dgm:pt>
    <dgm:pt modelId="{A38CC594-9786-4FBD-B010-318EDDC15FC8}" type="parTrans" cxnId="{7F8FC9E7-8DB6-4663-8300-60229D6CB560}">
      <dgm:prSet/>
      <dgm:spPr/>
      <dgm:t>
        <a:bodyPr/>
        <a:lstStyle/>
        <a:p>
          <a:endParaRPr lang="en-US"/>
        </a:p>
      </dgm:t>
    </dgm:pt>
    <dgm:pt modelId="{1619D601-DA55-461E-A7F2-BB5C46960CE6}" type="sibTrans" cxnId="{7F8FC9E7-8DB6-4663-8300-60229D6CB560}">
      <dgm:prSet/>
      <dgm:spPr/>
      <dgm:t>
        <a:bodyPr/>
        <a:lstStyle/>
        <a:p>
          <a:endParaRPr lang="en-US"/>
        </a:p>
      </dgm:t>
    </dgm:pt>
    <dgm:pt modelId="{E728ACC0-844B-4185-94CC-9A40F39B7903}">
      <dgm:prSet/>
      <dgm:spPr/>
      <dgm:t>
        <a:bodyPr/>
        <a:lstStyle/>
        <a:p>
          <a:r>
            <a:rPr lang="en-US" dirty="0"/>
            <a:t>- Language: Python 3.x</a:t>
          </a:r>
        </a:p>
      </dgm:t>
    </dgm:pt>
    <dgm:pt modelId="{F3C5EE9D-475F-43A5-B4A5-868844888322}" type="parTrans" cxnId="{434404AC-B121-40F8-BDB7-F8DFC7A8B5EA}">
      <dgm:prSet/>
      <dgm:spPr/>
      <dgm:t>
        <a:bodyPr/>
        <a:lstStyle/>
        <a:p>
          <a:endParaRPr lang="en-US"/>
        </a:p>
      </dgm:t>
    </dgm:pt>
    <dgm:pt modelId="{846AAACE-D30F-4F07-961F-E0D6BAB1249D}" type="sibTrans" cxnId="{434404AC-B121-40F8-BDB7-F8DFC7A8B5EA}">
      <dgm:prSet/>
      <dgm:spPr/>
      <dgm:t>
        <a:bodyPr/>
        <a:lstStyle/>
        <a:p>
          <a:endParaRPr lang="en-US"/>
        </a:p>
      </dgm:t>
    </dgm:pt>
    <dgm:pt modelId="{F90B8AE5-9128-4451-8284-8FDBD0E8E355}">
      <dgm:prSet/>
      <dgm:spPr/>
      <dgm:t>
        <a:bodyPr/>
        <a:lstStyle/>
        <a:p>
          <a:r>
            <a:rPr lang="en-US" dirty="0"/>
            <a:t>- Database: Pinecone for vector storage and retrieval</a:t>
          </a:r>
        </a:p>
      </dgm:t>
    </dgm:pt>
    <dgm:pt modelId="{4C5DEC07-76F7-4736-9B93-73A83AE2B96E}" type="sibTrans" cxnId="{61734D85-9505-4EFE-A84B-A4E9022CB64E}">
      <dgm:prSet/>
      <dgm:spPr/>
      <dgm:t>
        <a:bodyPr/>
        <a:lstStyle/>
        <a:p>
          <a:endParaRPr lang="en-US"/>
        </a:p>
      </dgm:t>
    </dgm:pt>
    <dgm:pt modelId="{AC030331-EF93-4025-BD2A-F9944B81B954}" type="parTrans" cxnId="{61734D85-9505-4EFE-A84B-A4E9022CB64E}">
      <dgm:prSet/>
      <dgm:spPr/>
      <dgm:t>
        <a:bodyPr/>
        <a:lstStyle/>
        <a:p>
          <a:endParaRPr lang="en-US"/>
        </a:p>
      </dgm:t>
    </dgm:pt>
    <dgm:pt modelId="{2649C8AA-72FD-4538-8547-83BBF6D9BB80}">
      <dgm:prSet/>
      <dgm:spPr/>
      <dgm:t>
        <a:bodyPr/>
        <a:lstStyle/>
        <a:p>
          <a:r>
            <a:rPr lang="en-US" dirty="0"/>
            <a:t>AI Models:</a:t>
          </a:r>
        </a:p>
      </dgm:t>
    </dgm:pt>
    <dgm:pt modelId="{29174225-235E-425B-A679-E1DBF312BC27}" type="sibTrans" cxnId="{5462FB3D-3A7C-45A6-9E5D-1CC3D2B9E731}">
      <dgm:prSet/>
      <dgm:spPr/>
      <dgm:t>
        <a:bodyPr/>
        <a:lstStyle/>
        <a:p>
          <a:endParaRPr lang="en-US"/>
        </a:p>
      </dgm:t>
    </dgm:pt>
    <dgm:pt modelId="{D7BECF90-8F79-42FB-96AD-EF556C3CAECF}" type="parTrans" cxnId="{5462FB3D-3A7C-45A6-9E5D-1CC3D2B9E731}">
      <dgm:prSet/>
      <dgm:spPr/>
      <dgm:t>
        <a:bodyPr/>
        <a:lstStyle/>
        <a:p>
          <a:endParaRPr lang="en-US"/>
        </a:p>
      </dgm:t>
    </dgm:pt>
    <dgm:pt modelId="{BFA62CEE-EAEC-43A6-8921-B40ECD521169}">
      <dgm:prSet/>
      <dgm:spPr/>
      <dgm:t>
        <a:bodyPr/>
        <a:lstStyle/>
        <a:p>
          <a:r>
            <a:rPr lang="en-US" dirty="0"/>
            <a:t>- Continuous Integration/Continuous Deployment (CI/CD): GitHub Actions</a:t>
          </a:r>
        </a:p>
      </dgm:t>
    </dgm:pt>
    <dgm:pt modelId="{592FA3EF-0119-49E1-A716-A39713AED55C}" type="sibTrans" cxnId="{DB35DCF9-70A6-4C20-94A1-A54E16CCCAF8}">
      <dgm:prSet/>
      <dgm:spPr/>
      <dgm:t>
        <a:bodyPr/>
        <a:lstStyle/>
        <a:p>
          <a:endParaRPr lang="en-US"/>
        </a:p>
      </dgm:t>
    </dgm:pt>
    <dgm:pt modelId="{719AE169-E2BA-4B7D-9E35-39C320AC6E10}" type="parTrans" cxnId="{DB35DCF9-70A6-4C20-94A1-A54E16CCCAF8}">
      <dgm:prSet/>
      <dgm:spPr/>
      <dgm:t>
        <a:bodyPr/>
        <a:lstStyle/>
        <a:p>
          <a:endParaRPr lang="en-US"/>
        </a:p>
      </dgm:t>
    </dgm:pt>
    <dgm:pt modelId="{1994A313-9491-4902-A256-754AA4152CE2}">
      <dgm:prSet/>
      <dgm:spPr/>
      <dgm:t>
        <a:bodyPr/>
        <a:lstStyle/>
        <a:p>
          <a:r>
            <a:rPr lang="en-US" dirty="0"/>
            <a:t>- Storage: AWS S3 for data storage</a:t>
          </a:r>
        </a:p>
      </dgm:t>
    </dgm:pt>
    <dgm:pt modelId="{21D12FA0-D1FF-444C-89DA-F3C3535BC44B}" type="sibTrans" cxnId="{28A1572F-B983-473E-AD33-EBCACD9D78DA}">
      <dgm:prSet/>
      <dgm:spPr/>
      <dgm:t>
        <a:bodyPr/>
        <a:lstStyle/>
        <a:p>
          <a:endParaRPr lang="en-US"/>
        </a:p>
      </dgm:t>
    </dgm:pt>
    <dgm:pt modelId="{78A2434B-A373-409E-BDA8-E911BE3F02F3}" type="parTrans" cxnId="{28A1572F-B983-473E-AD33-EBCACD9D78DA}">
      <dgm:prSet/>
      <dgm:spPr/>
      <dgm:t>
        <a:bodyPr/>
        <a:lstStyle/>
        <a:p>
          <a:endParaRPr lang="en-US"/>
        </a:p>
      </dgm:t>
    </dgm:pt>
    <dgm:pt modelId="{B6A8BEBC-3BE4-41AB-B5EB-6E13F710783D}">
      <dgm:prSet/>
      <dgm:spPr/>
      <dgm:t>
        <a:bodyPr/>
        <a:lstStyle/>
        <a:p>
          <a:r>
            <a:rPr lang="en-US" dirty="0"/>
            <a:t>- Hosting: AWS EC2 instances</a:t>
          </a:r>
        </a:p>
      </dgm:t>
    </dgm:pt>
    <dgm:pt modelId="{F21DAD51-440A-44A7-B026-52265CE03E8B}" type="sibTrans" cxnId="{2FA7DFC5-062B-4B40-9080-55C98D91127D}">
      <dgm:prSet/>
      <dgm:spPr/>
      <dgm:t>
        <a:bodyPr/>
        <a:lstStyle/>
        <a:p>
          <a:endParaRPr lang="en-US"/>
        </a:p>
      </dgm:t>
    </dgm:pt>
    <dgm:pt modelId="{2269447D-40CA-45F9-B58E-B5CF22150C77}" type="parTrans" cxnId="{2FA7DFC5-062B-4B40-9080-55C98D91127D}">
      <dgm:prSet/>
      <dgm:spPr/>
      <dgm:t>
        <a:bodyPr/>
        <a:lstStyle/>
        <a:p>
          <a:endParaRPr lang="en-US"/>
        </a:p>
      </dgm:t>
    </dgm:pt>
    <dgm:pt modelId="{3F5667A3-D956-43CA-A46C-58BC3DAFDC5A}">
      <dgm:prSet/>
      <dgm:spPr/>
      <dgm:t>
        <a:bodyPr/>
        <a:lstStyle/>
        <a:p>
          <a:r>
            <a:rPr lang="en-US" dirty="0"/>
            <a:t>Deployment:</a:t>
          </a:r>
        </a:p>
      </dgm:t>
    </dgm:pt>
    <dgm:pt modelId="{C3B6129D-F00D-4F8F-8FCA-7110517D9749}" type="sibTrans" cxnId="{EDC62863-77E8-4ADA-A8B2-7FADB465DCED}">
      <dgm:prSet/>
      <dgm:spPr/>
      <dgm:t>
        <a:bodyPr/>
        <a:lstStyle/>
        <a:p>
          <a:endParaRPr lang="en-US"/>
        </a:p>
      </dgm:t>
    </dgm:pt>
    <dgm:pt modelId="{548CFE05-EEC2-4192-9C44-F2B05AFFFAA7}" type="parTrans" cxnId="{EDC62863-77E8-4ADA-A8B2-7FADB465DCED}">
      <dgm:prSet/>
      <dgm:spPr/>
      <dgm:t>
        <a:bodyPr/>
        <a:lstStyle/>
        <a:p>
          <a:endParaRPr lang="en-US"/>
        </a:p>
      </dgm:t>
    </dgm:pt>
    <dgm:pt modelId="{BABE8F39-A637-4D61-B51A-1184FF3F05E8}">
      <dgm:prSet/>
      <dgm:spPr/>
      <dgm:t>
        <a:bodyPr/>
        <a:lstStyle/>
        <a:p>
          <a:r>
            <a:rPr lang="en-US" dirty="0"/>
            <a:t>- Retriever: Pinecone for efficient data indexing and search</a:t>
          </a:r>
        </a:p>
      </dgm:t>
    </dgm:pt>
    <dgm:pt modelId="{9CD324C4-8111-42C9-8D69-D0054BF990EA}" type="sibTrans" cxnId="{93505312-402F-483F-A7DE-941A95D83881}">
      <dgm:prSet/>
      <dgm:spPr/>
      <dgm:t>
        <a:bodyPr/>
        <a:lstStyle/>
        <a:p>
          <a:endParaRPr lang="en-US"/>
        </a:p>
      </dgm:t>
    </dgm:pt>
    <dgm:pt modelId="{5A094BB1-F244-44F1-8BB9-94289320A86E}" type="parTrans" cxnId="{93505312-402F-483F-A7DE-941A95D83881}">
      <dgm:prSet/>
      <dgm:spPr/>
      <dgm:t>
        <a:bodyPr/>
        <a:lstStyle/>
        <a:p>
          <a:endParaRPr lang="en-US"/>
        </a:p>
      </dgm:t>
    </dgm:pt>
    <dgm:pt modelId="{C3AF4EA1-7877-4BE2-A508-9BC3E6FA9132}">
      <dgm:prSet/>
      <dgm:spPr/>
      <dgm:t>
        <a:bodyPr/>
        <a:lstStyle/>
        <a:p>
          <a:r>
            <a:rPr lang="en-US" dirty="0"/>
            <a:t>- Language Model: GPT-3.5 for natural language understanding and response generation</a:t>
          </a:r>
        </a:p>
      </dgm:t>
    </dgm:pt>
    <dgm:pt modelId="{2976C648-F52D-483A-B560-8CCBF08C53C4}" type="sibTrans" cxnId="{1B527142-A8DB-4BA6-88E0-CE550123F635}">
      <dgm:prSet/>
      <dgm:spPr/>
      <dgm:t>
        <a:bodyPr/>
        <a:lstStyle/>
        <a:p>
          <a:endParaRPr lang="en-US"/>
        </a:p>
      </dgm:t>
    </dgm:pt>
    <dgm:pt modelId="{0265626E-75C6-4647-8858-D80D4507343D}" type="parTrans" cxnId="{1B527142-A8DB-4BA6-88E0-CE550123F635}">
      <dgm:prSet/>
      <dgm:spPr/>
      <dgm:t>
        <a:bodyPr/>
        <a:lstStyle/>
        <a:p>
          <a:endParaRPr lang="en-US"/>
        </a:p>
      </dgm:t>
    </dgm:pt>
    <dgm:pt modelId="{F15005AC-1884-E743-A5FB-A1AFD09A45E0}" type="pres">
      <dgm:prSet presAssocID="{4EE10BEA-2B0F-40E1-9770-57E3EA54E819}" presName="Name0" presStyleCnt="0">
        <dgm:presLayoutVars>
          <dgm:dir/>
          <dgm:resizeHandles val="exact"/>
        </dgm:presLayoutVars>
      </dgm:prSet>
      <dgm:spPr/>
    </dgm:pt>
    <dgm:pt modelId="{E67BFB84-AB4A-1744-8692-A2BB5CAD8BD1}" type="pres">
      <dgm:prSet presAssocID="{B3E65558-D502-4535-8A00-E41BC767564C}" presName="node" presStyleLbl="node1" presStyleIdx="0" presStyleCnt="14">
        <dgm:presLayoutVars>
          <dgm:bulletEnabled val="1"/>
        </dgm:presLayoutVars>
      </dgm:prSet>
      <dgm:spPr/>
    </dgm:pt>
    <dgm:pt modelId="{4EE75DC7-E6CF-6243-A594-8270935598F2}" type="pres">
      <dgm:prSet presAssocID="{FB8828D2-0B2C-4892-91F9-269F735867C2}" presName="sibTrans" presStyleLbl="sibTrans1D1" presStyleIdx="0" presStyleCnt="13"/>
      <dgm:spPr/>
    </dgm:pt>
    <dgm:pt modelId="{7AA0946F-40E1-2F4D-93F3-C7EBA8BAE9CB}" type="pres">
      <dgm:prSet presAssocID="{FB8828D2-0B2C-4892-91F9-269F735867C2}" presName="connectorText" presStyleLbl="sibTrans1D1" presStyleIdx="0" presStyleCnt="13"/>
      <dgm:spPr/>
    </dgm:pt>
    <dgm:pt modelId="{95514DEA-B713-B540-B48D-A0839EDDD006}" type="pres">
      <dgm:prSet presAssocID="{02A1513D-D661-4EE0-A895-A17DF0C9E7FC}" presName="node" presStyleLbl="node1" presStyleIdx="1" presStyleCnt="14">
        <dgm:presLayoutVars>
          <dgm:bulletEnabled val="1"/>
        </dgm:presLayoutVars>
      </dgm:prSet>
      <dgm:spPr/>
    </dgm:pt>
    <dgm:pt modelId="{A20EDB8A-067E-5E4D-B812-6CBB06E37C8B}" type="pres">
      <dgm:prSet presAssocID="{8CC65F35-3AD9-427B-80F9-E844867EA067}" presName="sibTrans" presStyleLbl="sibTrans1D1" presStyleIdx="1" presStyleCnt="13"/>
      <dgm:spPr/>
    </dgm:pt>
    <dgm:pt modelId="{4CF9FCDE-3023-294D-BF35-8AC1E7933E0A}" type="pres">
      <dgm:prSet presAssocID="{8CC65F35-3AD9-427B-80F9-E844867EA067}" presName="connectorText" presStyleLbl="sibTrans1D1" presStyleIdx="1" presStyleCnt="13"/>
      <dgm:spPr/>
    </dgm:pt>
    <dgm:pt modelId="{F354A342-9874-1547-BAC6-14C45E700FC3}" type="pres">
      <dgm:prSet presAssocID="{C141692F-DFCD-47E4-8AE8-F1F3BD91DA19}" presName="node" presStyleLbl="node1" presStyleIdx="2" presStyleCnt="14">
        <dgm:presLayoutVars>
          <dgm:bulletEnabled val="1"/>
        </dgm:presLayoutVars>
      </dgm:prSet>
      <dgm:spPr/>
    </dgm:pt>
    <dgm:pt modelId="{580C4482-D2BD-024A-9E4A-B2D75D49A702}" type="pres">
      <dgm:prSet presAssocID="{93E85E0D-CC7E-4DB5-A26F-6CF679DCC1F7}" presName="sibTrans" presStyleLbl="sibTrans1D1" presStyleIdx="2" presStyleCnt="13"/>
      <dgm:spPr/>
    </dgm:pt>
    <dgm:pt modelId="{153335EC-3EA5-804E-9704-D4612772F00B}" type="pres">
      <dgm:prSet presAssocID="{93E85E0D-CC7E-4DB5-A26F-6CF679DCC1F7}" presName="connectorText" presStyleLbl="sibTrans1D1" presStyleIdx="2" presStyleCnt="13"/>
      <dgm:spPr/>
    </dgm:pt>
    <dgm:pt modelId="{05E60C5A-EDB5-DF4D-90AA-87A465937BB4}" type="pres">
      <dgm:prSet presAssocID="{0F60B3E7-8CD7-49B3-9A8E-04E9E3DCDC73}" presName="node" presStyleLbl="node1" presStyleIdx="3" presStyleCnt="14">
        <dgm:presLayoutVars>
          <dgm:bulletEnabled val="1"/>
        </dgm:presLayoutVars>
      </dgm:prSet>
      <dgm:spPr/>
    </dgm:pt>
    <dgm:pt modelId="{039364F9-2C6D-FA4F-947E-746F5B100730}" type="pres">
      <dgm:prSet presAssocID="{EC97F5B8-16B0-4A03-A019-FFDDAD1D8AB6}" presName="sibTrans" presStyleLbl="sibTrans1D1" presStyleIdx="3" presStyleCnt="13"/>
      <dgm:spPr/>
    </dgm:pt>
    <dgm:pt modelId="{AD10C6A4-09CB-C44B-9D9F-DB8591496E6F}" type="pres">
      <dgm:prSet presAssocID="{EC97F5B8-16B0-4A03-A019-FFDDAD1D8AB6}" presName="connectorText" presStyleLbl="sibTrans1D1" presStyleIdx="3" presStyleCnt="13"/>
      <dgm:spPr/>
    </dgm:pt>
    <dgm:pt modelId="{BAB68569-F71E-B14F-8D29-6E62E9249B88}" type="pres">
      <dgm:prSet presAssocID="{FF6A5271-702F-4CF4-90B5-74B1C846B792}" presName="node" presStyleLbl="node1" presStyleIdx="4" presStyleCnt="14">
        <dgm:presLayoutVars>
          <dgm:bulletEnabled val="1"/>
        </dgm:presLayoutVars>
      </dgm:prSet>
      <dgm:spPr/>
    </dgm:pt>
    <dgm:pt modelId="{F284735A-85A0-9B45-8C5A-D86705EAF268}" type="pres">
      <dgm:prSet presAssocID="{1619D601-DA55-461E-A7F2-BB5C46960CE6}" presName="sibTrans" presStyleLbl="sibTrans1D1" presStyleIdx="4" presStyleCnt="13"/>
      <dgm:spPr/>
    </dgm:pt>
    <dgm:pt modelId="{9336C6F5-2E3B-AD4C-9A70-751D1BDF9669}" type="pres">
      <dgm:prSet presAssocID="{1619D601-DA55-461E-A7F2-BB5C46960CE6}" presName="connectorText" presStyleLbl="sibTrans1D1" presStyleIdx="4" presStyleCnt="13"/>
      <dgm:spPr/>
    </dgm:pt>
    <dgm:pt modelId="{8870024E-40BE-344E-80C4-F5FE72B6422C}" type="pres">
      <dgm:prSet presAssocID="{E728ACC0-844B-4185-94CC-9A40F39B7903}" presName="node" presStyleLbl="node1" presStyleIdx="5" presStyleCnt="14">
        <dgm:presLayoutVars>
          <dgm:bulletEnabled val="1"/>
        </dgm:presLayoutVars>
      </dgm:prSet>
      <dgm:spPr/>
    </dgm:pt>
    <dgm:pt modelId="{90801BFD-C392-7941-A6DE-16CCE9AA9AD9}" type="pres">
      <dgm:prSet presAssocID="{846AAACE-D30F-4F07-961F-E0D6BAB1249D}" presName="sibTrans" presStyleLbl="sibTrans1D1" presStyleIdx="5" presStyleCnt="13"/>
      <dgm:spPr/>
    </dgm:pt>
    <dgm:pt modelId="{34160B08-B340-6648-BA79-6B4F74A55BAD}" type="pres">
      <dgm:prSet presAssocID="{846AAACE-D30F-4F07-961F-E0D6BAB1249D}" presName="connectorText" presStyleLbl="sibTrans1D1" presStyleIdx="5" presStyleCnt="13"/>
      <dgm:spPr/>
    </dgm:pt>
    <dgm:pt modelId="{8198C4C2-A11D-1246-BF4D-E4A64FC29165}" type="pres">
      <dgm:prSet presAssocID="{F90B8AE5-9128-4451-8284-8FDBD0E8E355}" presName="node" presStyleLbl="node1" presStyleIdx="6" presStyleCnt="14">
        <dgm:presLayoutVars>
          <dgm:bulletEnabled val="1"/>
        </dgm:presLayoutVars>
      </dgm:prSet>
      <dgm:spPr/>
    </dgm:pt>
    <dgm:pt modelId="{9DC8DA7C-A878-B543-BA0B-7F24542295DC}" type="pres">
      <dgm:prSet presAssocID="{4C5DEC07-76F7-4736-9B93-73A83AE2B96E}" presName="sibTrans" presStyleLbl="sibTrans1D1" presStyleIdx="6" presStyleCnt="13"/>
      <dgm:spPr/>
    </dgm:pt>
    <dgm:pt modelId="{61899787-C91D-7F4F-84E4-780437584E02}" type="pres">
      <dgm:prSet presAssocID="{4C5DEC07-76F7-4736-9B93-73A83AE2B96E}" presName="connectorText" presStyleLbl="sibTrans1D1" presStyleIdx="6" presStyleCnt="13"/>
      <dgm:spPr/>
    </dgm:pt>
    <dgm:pt modelId="{5302F811-5A56-AB4F-A5F6-F0C94390F081}" type="pres">
      <dgm:prSet presAssocID="{2649C8AA-72FD-4538-8547-83BBF6D9BB80}" presName="node" presStyleLbl="node1" presStyleIdx="7" presStyleCnt="14">
        <dgm:presLayoutVars>
          <dgm:bulletEnabled val="1"/>
        </dgm:presLayoutVars>
      </dgm:prSet>
      <dgm:spPr/>
    </dgm:pt>
    <dgm:pt modelId="{8BDBA456-5E3B-4443-9E9E-F4BE38E9AC8B}" type="pres">
      <dgm:prSet presAssocID="{29174225-235E-425B-A679-E1DBF312BC27}" presName="sibTrans" presStyleLbl="sibTrans1D1" presStyleIdx="7" presStyleCnt="13"/>
      <dgm:spPr/>
    </dgm:pt>
    <dgm:pt modelId="{F3CA4836-4136-B042-ACDB-689CC18B508B}" type="pres">
      <dgm:prSet presAssocID="{29174225-235E-425B-A679-E1DBF312BC27}" presName="connectorText" presStyleLbl="sibTrans1D1" presStyleIdx="7" presStyleCnt="13"/>
      <dgm:spPr/>
    </dgm:pt>
    <dgm:pt modelId="{BCBF3DCD-2F1B-2940-9819-C79C1A6AB99C}" type="pres">
      <dgm:prSet presAssocID="{C3AF4EA1-7877-4BE2-A508-9BC3E6FA9132}" presName="node" presStyleLbl="node1" presStyleIdx="8" presStyleCnt="14">
        <dgm:presLayoutVars>
          <dgm:bulletEnabled val="1"/>
        </dgm:presLayoutVars>
      </dgm:prSet>
      <dgm:spPr/>
    </dgm:pt>
    <dgm:pt modelId="{1087E6C7-5EC3-554B-8846-0CB051539046}" type="pres">
      <dgm:prSet presAssocID="{2976C648-F52D-483A-B560-8CCBF08C53C4}" presName="sibTrans" presStyleLbl="sibTrans1D1" presStyleIdx="8" presStyleCnt="13"/>
      <dgm:spPr/>
    </dgm:pt>
    <dgm:pt modelId="{DC4ACF68-9A9C-9D49-A480-DFA8D0115610}" type="pres">
      <dgm:prSet presAssocID="{2976C648-F52D-483A-B560-8CCBF08C53C4}" presName="connectorText" presStyleLbl="sibTrans1D1" presStyleIdx="8" presStyleCnt="13"/>
      <dgm:spPr/>
    </dgm:pt>
    <dgm:pt modelId="{EE16D617-0369-A240-A060-004EEAB900CD}" type="pres">
      <dgm:prSet presAssocID="{BABE8F39-A637-4D61-B51A-1184FF3F05E8}" presName="node" presStyleLbl="node1" presStyleIdx="9" presStyleCnt="14">
        <dgm:presLayoutVars>
          <dgm:bulletEnabled val="1"/>
        </dgm:presLayoutVars>
      </dgm:prSet>
      <dgm:spPr/>
    </dgm:pt>
    <dgm:pt modelId="{FC7A808D-4C80-6145-B73D-9469C7A5393C}" type="pres">
      <dgm:prSet presAssocID="{9CD324C4-8111-42C9-8D69-D0054BF990EA}" presName="sibTrans" presStyleLbl="sibTrans1D1" presStyleIdx="9" presStyleCnt="13"/>
      <dgm:spPr/>
    </dgm:pt>
    <dgm:pt modelId="{4B1B354F-F33E-8049-8C0C-DE3AAC139CDD}" type="pres">
      <dgm:prSet presAssocID="{9CD324C4-8111-42C9-8D69-D0054BF990EA}" presName="connectorText" presStyleLbl="sibTrans1D1" presStyleIdx="9" presStyleCnt="13"/>
      <dgm:spPr/>
    </dgm:pt>
    <dgm:pt modelId="{17428940-4FCC-BE45-B734-B1765DFB1803}" type="pres">
      <dgm:prSet presAssocID="{3F5667A3-D956-43CA-A46C-58BC3DAFDC5A}" presName="node" presStyleLbl="node1" presStyleIdx="10" presStyleCnt="14">
        <dgm:presLayoutVars>
          <dgm:bulletEnabled val="1"/>
        </dgm:presLayoutVars>
      </dgm:prSet>
      <dgm:spPr/>
    </dgm:pt>
    <dgm:pt modelId="{21ED0E9A-1BE3-704F-9761-40DD06E4962E}" type="pres">
      <dgm:prSet presAssocID="{C3B6129D-F00D-4F8F-8FCA-7110517D9749}" presName="sibTrans" presStyleLbl="sibTrans1D1" presStyleIdx="10" presStyleCnt="13"/>
      <dgm:spPr/>
    </dgm:pt>
    <dgm:pt modelId="{4B509D10-C977-0044-ACB4-D8542293B775}" type="pres">
      <dgm:prSet presAssocID="{C3B6129D-F00D-4F8F-8FCA-7110517D9749}" presName="connectorText" presStyleLbl="sibTrans1D1" presStyleIdx="10" presStyleCnt="13"/>
      <dgm:spPr/>
    </dgm:pt>
    <dgm:pt modelId="{E33AAE02-0E58-D54D-831B-2F520D26BFEF}" type="pres">
      <dgm:prSet presAssocID="{B6A8BEBC-3BE4-41AB-B5EB-6E13F710783D}" presName="node" presStyleLbl="node1" presStyleIdx="11" presStyleCnt="14">
        <dgm:presLayoutVars>
          <dgm:bulletEnabled val="1"/>
        </dgm:presLayoutVars>
      </dgm:prSet>
      <dgm:spPr/>
    </dgm:pt>
    <dgm:pt modelId="{32FE91F9-77E5-3443-8243-39AB9B4525E7}" type="pres">
      <dgm:prSet presAssocID="{F21DAD51-440A-44A7-B026-52265CE03E8B}" presName="sibTrans" presStyleLbl="sibTrans1D1" presStyleIdx="11" presStyleCnt="13"/>
      <dgm:spPr/>
    </dgm:pt>
    <dgm:pt modelId="{375BBFE7-D420-9448-80DE-3AFA0A6B26A5}" type="pres">
      <dgm:prSet presAssocID="{F21DAD51-440A-44A7-B026-52265CE03E8B}" presName="connectorText" presStyleLbl="sibTrans1D1" presStyleIdx="11" presStyleCnt="13"/>
      <dgm:spPr/>
    </dgm:pt>
    <dgm:pt modelId="{1879281E-489F-D54D-91D2-1BEFA6A576D0}" type="pres">
      <dgm:prSet presAssocID="{1994A313-9491-4902-A256-754AA4152CE2}" presName="node" presStyleLbl="node1" presStyleIdx="12" presStyleCnt="14">
        <dgm:presLayoutVars>
          <dgm:bulletEnabled val="1"/>
        </dgm:presLayoutVars>
      </dgm:prSet>
      <dgm:spPr/>
    </dgm:pt>
    <dgm:pt modelId="{C5D396C3-4837-1744-BE9D-D592AB8FAC4F}" type="pres">
      <dgm:prSet presAssocID="{21D12FA0-D1FF-444C-89DA-F3C3535BC44B}" presName="sibTrans" presStyleLbl="sibTrans1D1" presStyleIdx="12" presStyleCnt="13"/>
      <dgm:spPr/>
    </dgm:pt>
    <dgm:pt modelId="{0E34DE1A-C904-7347-89CB-0E62370FF90E}" type="pres">
      <dgm:prSet presAssocID="{21D12FA0-D1FF-444C-89DA-F3C3535BC44B}" presName="connectorText" presStyleLbl="sibTrans1D1" presStyleIdx="12" presStyleCnt="13"/>
      <dgm:spPr/>
    </dgm:pt>
    <dgm:pt modelId="{EB387DED-30A9-334F-B9F3-7D02F7771447}" type="pres">
      <dgm:prSet presAssocID="{BFA62CEE-EAEC-43A6-8921-B40ECD521169}" presName="node" presStyleLbl="node1" presStyleIdx="13" presStyleCnt="14">
        <dgm:presLayoutVars>
          <dgm:bulletEnabled val="1"/>
        </dgm:presLayoutVars>
      </dgm:prSet>
      <dgm:spPr/>
    </dgm:pt>
  </dgm:ptLst>
  <dgm:cxnLst>
    <dgm:cxn modelId="{F81B9900-B7D0-4D4E-8FB3-FEF58CA92BAB}" type="presOf" srcId="{1994A313-9491-4902-A256-754AA4152CE2}" destId="{1879281E-489F-D54D-91D2-1BEFA6A576D0}" srcOrd="0" destOrd="0" presId="urn:microsoft.com/office/officeart/2016/7/layout/RepeatingBendingProcessNew"/>
    <dgm:cxn modelId="{72FDF600-1C36-4343-8763-446696B6B7AD}" type="presOf" srcId="{E728ACC0-844B-4185-94CC-9A40F39B7903}" destId="{8870024E-40BE-344E-80C4-F5FE72B6422C}" srcOrd="0" destOrd="0" presId="urn:microsoft.com/office/officeart/2016/7/layout/RepeatingBendingProcessNew"/>
    <dgm:cxn modelId="{69A88B04-A105-BA44-BCF2-1C3480187826}" type="presOf" srcId="{F90B8AE5-9128-4451-8284-8FDBD0E8E355}" destId="{8198C4C2-A11D-1246-BF4D-E4A64FC29165}" srcOrd="0" destOrd="0" presId="urn:microsoft.com/office/officeart/2016/7/layout/RepeatingBendingProcessNew"/>
    <dgm:cxn modelId="{91159B08-D0A7-CC47-9130-0104D1CD8192}" type="presOf" srcId="{0F60B3E7-8CD7-49B3-9A8E-04E9E3DCDC73}" destId="{05E60C5A-EDB5-DF4D-90AA-87A465937BB4}" srcOrd="0" destOrd="0" presId="urn:microsoft.com/office/officeart/2016/7/layout/RepeatingBendingProcessNew"/>
    <dgm:cxn modelId="{803B0A0E-BBBC-7F45-82DA-0002D8E030F5}" type="presOf" srcId="{BABE8F39-A637-4D61-B51A-1184FF3F05E8}" destId="{EE16D617-0369-A240-A060-004EEAB900CD}" srcOrd="0" destOrd="0" presId="urn:microsoft.com/office/officeart/2016/7/layout/RepeatingBendingProcessNew"/>
    <dgm:cxn modelId="{C94BEB0E-5A15-46A0-BE8D-A5789D9891DA}" srcId="{4EE10BEA-2B0F-40E1-9770-57E3EA54E819}" destId="{02A1513D-D661-4EE0-A895-A17DF0C9E7FC}" srcOrd="1" destOrd="0" parTransId="{4E736ABA-2E5E-42CA-9DC7-310B8822DEC0}" sibTransId="{8CC65F35-3AD9-427B-80F9-E844867EA067}"/>
    <dgm:cxn modelId="{93505312-402F-483F-A7DE-941A95D83881}" srcId="{4EE10BEA-2B0F-40E1-9770-57E3EA54E819}" destId="{BABE8F39-A637-4D61-B51A-1184FF3F05E8}" srcOrd="9" destOrd="0" parTransId="{5A094BB1-F244-44F1-8BB9-94289320A86E}" sibTransId="{9CD324C4-8111-42C9-8D69-D0054BF990EA}"/>
    <dgm:cxn modelId="{7E18FE17-3DFF-104E-9CFE-24EE9386FA69}" type="presOf" srcId="{B6A8BEBC-3BE4-41AB-B5EB-6E13F710783D}" destId="{E33AAE02-0E58-D54D-831B-2F520D26BFEF}" srcOrd="0" destOrd="0" presId="urn:microsoft.com/office/officeart/2016/7/layout/RepeatingBendingProcessNew"/>
    <dgm:cxn modelId="{2B74C21C-EA24-664B-A59F-4403EBD3808D}" type="presOf" srcId="{21D12FA0-D1FF-444C-89DA-F3C3535BC44B}" destId="{0E34DE1A-C904-7347-89CB-0E62370FF90E}" srcOrd="1" destOrd="0" presId="urn:microsoft.com/office/officeart/2016/7/layout/RepeatingBendingProcessNew"/>
    <dgm:cxn modelId="{9A31BC27-7A13-4852-B6BD-394F7FF51A79}" srcId="{4EE10BEA-2B0F-40E1-9770-57E3EA54E819}" destId="{0F60B3E7-8CD7-49B3-9A8E-04E9E3DCDC73}" srcOrd="3" destOrd="0" parTransId="{B5EF0003-9C36-4E32-968A-82C6CEB91182}" sibTransId="{EC97F5B8-16B0-4A03-A019-FFDDAD1D8AB6}"/>
    <dgm:cxn modelId="{D394152E-B533-104C-A6E2-5691CB227962}" type="presOf" srcId="{9CD324C4-8111-42C9-8D69-D0054BF990EA}" destId="{4B1B354F-F33E-8049-8C0C-DE3AAC139CDD}" srcOrd="1" destOrd="0" presId="urn:microsoft.com/office/officeart/2016/7/layout/RepeatingBendingProcessNew"/>
    <dgm:cxn modelId="{3C82192E-3D33-9748-90C3-5C4EDDFD7685}" type="presOf" srcId="{29174225-235E-425B-A679-E1DBF312BC27}" destId="{F3CA4836-4136-B042-ACDB-689CC18B508B}" srcOrd="1" destOrd="0" presId="urn:microsoft.com/office/officeart/2016/7/layout/RepeatingBendingProcessNew"/>
    <dgm:cxn modelId="{28A1572F-B983-473E-AD33-EBCACD9D78DA}" srcId="{4EE10BEA-2B0F-40E1-9770-57E3EA54E819}" destId="{1994A313-9491-4902-A256-754AA4152CE2}" srcOrd="12" destOrd="0" parTransId="{78A2434B-A373-409E-BDA8-E911BE3F02F3}" sibTransId="{21D12FA0-D1FF-444C-89DA-F3C3535BC44B}"/>
    <dgm:cxn modelId="{62633C30-D15E-FD4A-BD4A-8C45B68C83BA}" type="presOf" srcId="{8CC65F35-3AD9-427B-80F9-E844867EA067}" destId="{4CF9FCDE-3023-294D-BF35-8AC1E7933E0A}" srcOrd="1" destOrd="0" presId="urn:microsoft.com/office/officeart/2016/7/layout/RepeatingBendingProcessNew"/>
    <dgm:cxn modelId="{6CF3003D-52CE-E846-8880-B53F34883E52}" type="presOf" srcId="{FB8828D2-0B2C-4892-91F9-269F735867C2}" destId="{7AA0946F-40E1-2F4D-93F3-C7EBA8BAE9CB}" srcOrd="1" destOrd="0" presId="urn:microsoft.com/office/officeart/2016/7/layout/RepeatingBendingProcessNew"/>
    <dgm:cxn modelId="{5462FB3D-3A7C-45A6-9E5D-1CC3D2B9E731}" srcId="{4EE10BEA-2B0F-40E1-9770-57E3EA54E819}" destId="{2649C8AA-72FD-4538-8547-83BBF6D9BB80}" srcOrd="7" destOrd="0" parTransId="{D7BECF90-8F79-42FB-96AD-EF556C3CAECF}" sibTransId="{29174225-235E-425B-A679-E1DBF312BC27}"/>
    <dgm:cxn modelId="{1B527142-A8DB-4BA6-88E0-CE550123F635}" srcId="{4EE10BEA-2B0F-40E1-9770-57E3EA54E819}" destId="{C3AF4EA1-7877-4BE2-A508-9BC3E6FA9132}" srcOrd="8" destOrd="0" parTransId="{0265626E-75C6-4647-8858-D80D4507343D}" sibTransId="{2976C648-F52D-483A-B560-8CCBF08C53C4}"/>
    <dgm:cxn modelId="{E9F3B743-BB16-4046-999B-CFE8BF8F57A7}" type="presOf" srcId="{B3E65558-D502-4535-8A00-E41BC767564C}" destId="{E67BFB84-AB4A-1744-8692-A2BB5CAD8BD1}" srcOrd="0" destOrd="0" presId="urn:microsoft.com/office/officeart/2016/7/layout/RepeatingBendingProcessNew"/>
    <dgm:cxn modelId="{9BC1C947-CDC9-D447-959D-9B652B10AD2C}" type="presOf" srcId="{C3AF4EA1-7877-4BE2-A508-9BC3E6FA9132}" destId="{BCBF3DCD-2F1B-2940-9819-C79C1A6AB99C}" srcOrd="0" destOrd="0" presId="urn:microsoft.com/office/officeart/2016/7/layout/RepeatingBendingProcessNew"/>
    <dgm:cxn modelId="{CFF7894A-EC4B-4743-8328-CD1DEE95DD55}" type="presOf" srcId="{29174225-235E-425B-A679-E1DBF312BC27}" destId="{8BDBA456-5E3B-4443-9E9E-F4BE38E9AC8B}" srcOrd="0" destOrd="0" presId="urn:microsoft.com/office/officeart/2016/7/layout/RepeatingBendingProcessNew"/>
    <dgm:cxn modelId="{F031DF59-B49D-A74B-9966-2D3367EE38C9}" type="presOf" srcId="{BFA62CEE-EAEC-43A6-8921-B40ECD521169}" destId="{EB387DED-30A9-334F-B9F3-7D02F7771447}" srcOrd="0" destOrd="0" presId="urn:microsoft.com/office/officeart/2016/7/layout/RepeatingBendingProcessNew"/>
    <dgm:cxn modelId="{12CC185E-288C-5D40-9402-9A01435AA813}" type="presOf" srcId="{2649C8AA-72FD-4538-8547-83BBF6D9BB80}" destId="{5302F811-5A56-AB4F-A5F6-F0C94390F081}" srcOrd="0" destOrd="0" presId="urn:microsoft.com/office/officeart/2016/7/layout/RepeatingBendingProcessNew"/>
    <dgm:cxn modelId="{C0D7165F-96B5-B34C-B155-CA4C27262794}" type="presOf" srcId="{FF6A5271-702F-4CF4-90B5-74B1C846B792}" destId="{BAB68569-F71E-B14F-8D29-6E62E9249B88}" srcOrd="0" destOrd="0" presId="urn:microsoft.com/office/officeart/2016/7/layout/RepeatingBendingProcessNew"/>
    <dgm:cxn modelId="{2E081760-7077-904C-85E5-FFEC8025AD1C}" type="presOf" srcId="{FB8828D2-0B2C-4892-91F9-269F735867C2}" destId="{4EE75DC7-E6CF-6243-A594-8270935598F2}" srcOrd="0" destOrd="0" presId="urn:microsoft.com/office/officeart/2016/7/layout/RepeatingBendingProcessNew"/>
    <dgm:cxn modelId="{EDC62863-77E8-4ADA-A8B2-7FADB465DCED}" srcId="{4EE10BEA-2B0F-40E1-9770-57E3EA54E819}" destId="{3F5667A3-D956-43CA-A46C-58BC3DAFDC5A}" srcOrd="10" destOrd="0" parTransId="{548CFE05-EEC2-4192-9C44-F2B05AFFFAA7}" sibTransId="{C3B6129D-F00D-4F8F-8FCA-7110517D9749}"/>
    <dgm:cxn modelId="{3E9B5B63-3ED6-4132-8BDE-9610E2AA1CCE}" srcId="{4EE10BEA-2B0F-40E1-9770-57E3EA54E819}" destId="{B3E65558-D502-4535-8A00-E41BC767564C}" srcOrd="0" destOrd="0" parTransId="{9A6555AD-6608-439A-9B89-0CEEAA50C119}" sibTransId="{FB8828D2-0B2C-4892-91F9-269F735867C2}"/>
    <dgm:cxn modelId="{947F9965-2C9B-7F4E-9B34-0E5863973C2E}" type="presOf" srcId="{EC97F5B8-16B0-4A03-A019-FFDDAD1D8AB6}" destId="{AD10C6A4-09CB-C44B-9D9F-DB8591496E6F}" srcOrd="1" destOrd="0" presId="urn:microsoft.com/office/officeart/2016/7/layout/RepeatingBendingProcessNew"/>
    <dgm:cxn modelId="{83F1A871-4112-7B4D-B4BA-03F456552045}" type="presOf" srcId="{2976C648-F52D-483A-B560-8CCBF08C53C4}" destId="{1087E6C7-5EC3-554B-8846-0CB051539046}" srcOrd="0" destOrd="0" presId="urn:microsoft.com/office/officeart/2016/7/layout/RepeatingBendingProcessNew"/>
    <dgm:cxn modelId="{B1736F72-473E-5847-B1ED-28F033B105E2}" type="presOf" srcId="{1619D601-DA55-461E-A7F2-BB5C46960CE6}" destId="{F284735A-85A0-9B45-8C5A-D86705EAF268}" srcOrd="0" destOrd="0" presId="urn:microsoft.com/office/officeart/2016/7/layout/RepeatingBendingProcessNew"/>
    <dgm:cxn modelId="{6BC01275-CC11-AE48-8C6C-54C23B860158}" type="presOf" srcId="{846AAACE-D30F-4F07-961F-E0D6BAB1249D}" destId="{34160B08-B340-6648-BA79-6B4F74A55BAD}" srcOrd="1" destOrd="0" presId="urn:microsoft.com/office/officeart/2016/7/layout/RepeatingBendingProcessNew"/>
    <dgm:cxn modelId="{61734D85-9505-4EFE-A84B-A4E9022CB64E}" srcId="{4EE10BEA-2B0F-40E1-9770-57E3EA54E819}" destId="{F90B8AE5-9128-4451-8284-8FDBD0E8E355}" srcOrd="6" destOrd="0" parTransId="{AC030331-EF93-4025-BD2A-F9944B81B954}" sibTransId="{4C5DEC07-76F7-4736-9B93-73A83AE2B96E}"/>
    <dgm:cxn modelId="{4AF26685-7F95-EE4E-A788-8ECBB2E16896}" type="presOf" srcId="{F21DAD51-440A-44A7-B026-52265CE03E8B}" destId="{375BBFE7-D420-9448-80DE-3AFA0A6B26A5}" srcOrd="1" destOrd="0" presId="urn:microsoft.com/office/officeart/2016/7/layout/RepeatingBendingProcessNew"/>
    <dgm:cxn modelId="{797E9987-D8B5-1545-AB4F-5DC17019A7CE}" type="presOf" srcId="{93E85E0D-CC7E-4DB5-A26F-6CF679DCC1F7}" destId="{580C4482-D2BD-024A-9E4A-B2D75D49A702}" srcOrd="0" destOrd="0" presId="urn:microsoft.com/office/officeart/2016/7/layout/RepeatingBendingProcessNew"/>
    <dgm:cxn modelId="{74C97F88-262F-C340-9423-D5D459350EDE}" type="presOf" srcId="{02A1513D-D661-4EE0-A895-A17DF0C9E7FC}" destId="{95514DEA-B713-B540-B48D-A0839EDDD006}" srcOrd="0" destOrd="0" presId="urn:microsoft.com/office/officeart/2016/7/layout/RepeatingBendingProcessNew"/>
    <dgm:cxn modelId="{A4C6D589-AB2B-5347-A058-B5633F6159B3}" type="presOf" srcId="{2976C648-F52D-483A-B560-8CCBF08C53C4}" destId="{DC4ACF68-9A9C-9D49-A480-DFA8D0115610}" srcOrd="1" destOrd="0" presId="urn:microsoft.com/office/officeart/2016/7/layout/RepeatingBendingProcessNew"/>
    <dgm:cxn modelId="{6D4F5293-46C2-B142-8F1C-82BE2BCFA072}" type="presOf" srcId="{C141692F-DFCD-47E4-8AE8-F1F3BD91DA19}" destId="{F354A342-9874-1547-BAC6-14C45E700FC3}" srcOrd="0" destOrd="0" presId="urn:microsoft.com/office/officeart/2016/7/layout/RepeatingBendingProcessNew"/>
    <dgm:cxn modelId="{D52C0E9C-3E8A-4353-B5FA-A8275FCED8C2}" srcId="{4EE10BEA-2B0F-40E1-9770-57E3EA54E819}" destId="{C141692F-DFCD-47E4-8AE8-F1F3BD91DA19}" srcOrd="2" destOrd="0" parTransId="{C1515F29-7D4D-4D33-AE07-EB7B7F45B9FB}" sibTransId="{93E85E0D-CC7E-4DB5-A26F-6CF679DCC1F7}"/>
    <dgm:cxn modelId="{57F5CFA2-26E2-0742-AE31-F0E47BC2D63F}" type="presOf" srcId="{846AAACE-D30F-4F07-961F-E0D6BAB1249D}" destId="{90801BFD-C392-7941-A6DE-16CCE9AA9AD9}" srcOrd="0" destOrd="0" presId="urn:microsoft.com/office/officeart/2016/7/layout/RepeatingBendingProcessNew"/>
    <dgm:cxn modelId="{5D1627A5-5FC3-3F4E-B31E-7C4863CFC24B}" type="presOf" srcId="{8CC65F35-3AD9-427B-80F9-E844867EA067}" destId="{A20EDB8A-067E-5E4D-B812-6CBB06E37C8B}" srcOrd="0" destOrd="0" presId="urn:microsoft.com/office/officeart/2016/7/layout/RepeatingBendingProcessNew"/>
    <dgm:cxn modelId="{CEF38BA6-5119-944E-88BB-7F9D468EEA8B}" type="presOf" srcId="{C3B6129D-F00D-4F8F-8FCA-7110517D9749}" destId="{4B509D10-C977-0044-ACB4-D8542293B775}" srcOrd="1" destOrd="0" presId="urn:microsoft.com/office/officeart/2016/7/layout/RepeatingBendingProcessNew"/>
    <dgm:cxn modelId="{69FADDA8-CD39-8342-AB3E-FA7413E92A72}" type="presOf" srcId="{EC97F5B8-16B0-4A03-A019-FFDDAD1D8AB6}" destId="{039364F9-2C6D-FA4F-947E-746F5B100730}" srcOrd="0" destOrd="0" presId="urn:microsoft.com/office/officeart/2016/7/layout/RepeatingBendingProcessNew"/>
    <dgm:cxn modelId="{C1ACA7AB-D6AA-5B41-8830-A12D269A7C7C}" type="presOf" srcId="{3F5667A3-D956-43CA-A46C-58BC3DAFDC5A}" destId="{17428940-4FCC-BE45-B734-B1765DFB1803}" srcOrd="0" destOrd="0" presId="urn:microsoft.com/office/officeart/2016/7/layout/RepeatingBendingProcessNew"/>
    <dgm:cxn modelId="{434404AC-B121-40F8-BDB7-F8DFC7A8B5EA}" srcId="{4EE10BEA-2B0F-40E1-9770-57E3EA54E819}" destId="{E728ACC0-844B-4185-94CC-9A40F39B7903}" srcOrd="5" destOrd="0" parTransId="{F3C5EE9D-475F-43A5-B4A5-868844888322}" sibTransId="{846AAACE-D30F-4F07-961F-E0D6BAB1249D}"/>
    <dgm:cxn modelId="{F37F91C1-F745-7E43-B665-D94EFD7E0E56}" type="presOf" srcId="{4C5DEC07-76F7-4736-9B93-73A83AE2B96E}" destId="{9DC8DA7C-A878-B543-BA0B-7F24542295DC}" srcOrd="0" destOrd="0" presId="urn:microsoft.com/office/officeart/2016/7/layout/RepeatingBendingProcessNew"/>
    <dgm:cxn modelId="{8888B3C4-248E-F042-A8A2-5477CE5F5DE8}" type="presOf" srcId="{93E85E0D-CC7E-4DB5-A26F-6CF679DCC1F7}" destId="{153335EC-3EA5-804E-9704-D4612772F00B}" srcOrd="1" destOrd="0" presId="urn:microsoft.com/office/officeart/2016/7/layout/RepeatingBendingProcessNew"/>
    <dgm:cxn modelId="{2FA7DFC5-062B-4B40-9080-55C98D91127D}" srcId="{4EE10BEA-2B0F-40E1-9770-57E3EA54E819}" destId="{B6A8BEBC-3BE4-41AB-B5EB-6E13F710783D}" srcOrd="11" destOrd="0" parTransId="{2269447D-40CA-45F9-B58E-B5CF22150C77}" sibTransId="{F21DAD51-440A-44A7-B026-52265CE03E8B}"/>
    <dgm:cxn modelId="{96531CC6-E239-6E4C-9DF1-D0919DEB6A60}" type="presOf" srcId="{4C5DEC07-76F7-4736-9B93-73A83AE2B96E}" destId="{61899787-C91D-7F4F-84E4-780437584E02}" srcOrd="1" destOrd="0" presId="urn:microsoft.com/office/officeart/2016/7/layout/RepeatingBendingProcessNew"/>
    <dgm:cxn modelId="{74FE6CC8-FB3D-3440-A3AF-6B72E49D901D}" type="presOf" srcId="{C3B6129D-F00D-4F8F-8FCA-7110517D9749}" destId="{21ED0E9A-1BE3-704F-9761-40DD06E4962E}" srcOrd="0" destOrd="0" presId="urn:microsoft.com/office/officeart/2016/7/layout/RepeatingBendingProcessNew"/>
    <dgm:cxn modelId="{E90919D0-8583-BA4B-ADF9-89D3294805C1}" type="presOf" srcId="{4EE10BEA-2B0F-40E1-9770-57E3EA54E819}" destId="{F15005AC-1884-E743-A5FB-A1AFD09A45E0}" srcOrd="0" destOrd="0" presId="urn:microsoft.com/office/officeart/2016/7/layout/RepeatingBendingProcessNew"/>
    <dgm:cxn modelId="{EDA6BCD1-D094-9B47-B684-D8B9FFDBEA35}" type="presOf" srcId="{F21DAD51-440A-44A7-B026-52265CE03E8B}" destId="{32FE91F9-77E5-3443-8243-39AB9B4525E7}" srcOrd="0" destOrd="0" presId="urn:microsoft.com/office/officeart/2016/7/layout/RepeatingBendingProcessNew"/>
    <dgm:cxn modelId="{4F245FD6-FB39-C048-B0EE-F7ACE9F081F6}" type="presOf" srcId="{21D12FA0-D1FF-444C-89DA-F3C3535BC44B}" destId="{C5D396C3-4837-1744-BE9D-D592AB8FAC4F}" srcOrd="0" destOrd="0" presId="urn:microsoft.com/office/officeart/2016/7/layout/RepeatingBendingProcessNew"/>
    <dgm:cxn modelId="{22CF86DA-F299-184A-8061-51E12D39FD11}" type="presOf" srcId="{1619D601-DA55-461E-A7F2-BB5C46960CE6}" destId="{9336C6F5-2E3B-AD4C-9A70-751D1BDF9669}" srcOrd="1" destOrd="0" presId="urn:microsoft.com/office/officeart/2016/7/layout/RepeatingBendingProcessNew"/>
    <dgm:cxn modelId="{47BBFCE3-33A0-8242-813D-00A0A85AD877}" type="presOf" srcId="{9CD324C4-8111-42C9-8D69-D0054BF990EA}" destId="{FC7A808D-4C80-6145-B73D-9469C7A5393C}" srcOrd="0" destOrd="0" presId="urn:microsoft.com/office/officeart/2016/7/layout/RepeatingBendingProcessNew"/>
    <dgm:cxn modelId="{7F8FC9E7-8DB6-4663-8300-60229D6CB560}" srcId="{4EE10BEA-2B0F-40E1-9770-57E3EA54E819}" destId="{FF6A5271-702F-4CF4-90B5-74B1C846B792}" srcOrd="4" destOrd="0" parTransId="{A38CC594-9786-4FBD-B010-318EDDC15FC8}" sibTransId="{1619D601-DA55-461E-A7F2-BB5C46960CE6}"/>
    <dgm:cxn modelId="{DB35DCF9-70A6-4C20-94A1-A54E16CCCAF8}" srcId="{4EE10BEA-2B0F-40E1-9770-57E3EA54E819}" destId="{BFA62CEE-EAEC-43A6-8921-B40ECD521169}" srcOrd="13" destOrd="0" parTransId="{719AE169-E2BA-4B7D-9E35-39C320AC6E10}" sibTransId="{592FA3EF-0119-49E1-A716-A39713AED55C}"/>
    <dgm:cxn modelId="{03E3E066-F70D-7B49-8AED-961AB76DD014}" type="presParOf" srcId="{F15005AC-1884-E743-A5FB-A1AFD09A45E0}" destId="{E67BFB84-AB4A-1744-8692-A2BB5CAD8BD1}" srcOrd="0" destOrd="0" presId="urn:microsoft.com/office/officeart/2016/7/layout/RepeatingBendingProcessNew"/>
    <dgm:cxn modelId="{D27DC44A-81A2-584A-BF07-B188B3899CBA}" type="presParOf" srcId="{F15005AC-1884-E743-A5FB-A1AFD09A45E0}" destId="{4EE75DC7-E6CF-6243-A594-8270935598F2}" srcOrd="1" destOrd="0" presId="urn:microsoft.com/office/officeart/2016/7/layout/RepeatingBendingProcessNew"/>
    <dgm:cxn modelId="{07843050-6DCD-9A48-AA6F-07622B2FAA31}" type="presParOf" srcId="{4EE75DC7-E6CF-6243-A594-8270935598F2}" destId="{7AA0946F-40E1-2F4D-93F3-C7EBA8BAE9CB}" srcOrd="0" destOrd="0" presId="urn:microsoft.com/office/officeart/2016/7/layout/RepeatingBendingProcessNew"/>
    <dgm:cxn modelId="{AE14108D-D222-7149-B8E8-618CAAF30115}" type="presParOf" srcId="{F15005AC-1884-E743-A5FB-A1AFD09A45E0}" destId="{95514DEA-B713-B540-B48D-A0839EDDD006}" srcOrd="2" destOrd="0" presId="urn:microsoft.com/office/officeart/2016/7/layout/RepeatingBendingProcessNew"/>
    <dgm:cxn modelId="{3106E132-8882-D34C-B3A4-144050D6484E}" type="presParOf" srcId="{F15005AC-1884-E743-A5FB-A1AFD09A45E0}" destId="{A20EDB8A-067E-5E4D-B812-6CBB06E37C8B}" srcOrd="3" destOrd="0" presId="urn:microsoft.com/office/officeart/2016/7/layout/RepeatingBendingProcessNew"/>
    <dgm:cxn modelId="{9AB94B61-B157-264A-9018-D04903863594}" type="presParOf" srcId="{A20EDB8A-067E-5E4D-B812-6CBB06E37C8B}" destId="{4CF9FCDE-3023-294D-BF35-8AC1E7933E0A}" srcOrd="0" destOrd="0" presId="urn:microsoft.com/office/officeart/2016/7/layout/RepeatingBendingProcessNew"/>
    <dgm:cxn modelId="{78B44AE9-2D44-C94C-A62B-7DCFE98261C1}" type="presParOf" srcId="{F15005AC-1884-E743-A5FB-A1AFD09A45E0}" destId="{F354A342-9874-1547-BAC6-14C45E700FC3}" srcOrd="4" destOrd="0" presId="urn:microsoft.com/office/officeart/2016/7/layout/RepeatingBendingProcessNew"/>
    <dgm:cxn modelId="{609899BA-C6EF-FB4C-943A-FF9C380EFD5C}" type="presParOf" srcId="{F15005AC-1884-E743-A5FB-A1AFD09A45E0}" destId="{580C4482-D2BD-024A-9E4A-B2D75D49A702}" srcOrd="5" destOrd="0" presId="urn:microsoft.com/office/officeart/2016/7/layout/RepeatingBendingProcessNew"/>
    <dgm:cxn modelId="{5BFE0A39-C4BE-8A49-A4CA-9503145E66BC}" type="presParOf" srcId="{580C4482-D2BD-024A-9E4A-B2D75D49A702}" destId="{153335EC-3EA5-804E-9704-D4612772F00B}" srcOrd="0" destOrd="0" presId="urn:microsoft.com/office/officeart/2016/7/layout/RepeatingBendingProcessNew"/>
    <dgm:cxn modelId="{5BAAE500-08E3-674D-94E1-7BFD0CF5A90B}" type="presParOf" srcId="{F15005AC-1884-E743-A5FB-A1AFD09A45E0}" destId="{05E60C5A-EDB5-DF4D-90AA-87A465937BB4}" srcOrd="6" destOrd="0" presId="urn:microsoft.com/office/officeart/2016/7/layout/RepeatingBendingProcessNew"/>
    <dgm:cxn modelId="{0B966AD3-A5B9-6740-9B20-FC155F38C041}" type="presParOf" srcId="{F15005AC-1884-E743-A5FB-A1AFD09A45E0}" destId="{039364F9-2C6D-FA4F-947E-746F5B100730}" srcOrd="7" destOrd="0" presId="urn:microsoft.com/office/officeart/2016/7/layout/RepeatingBendingProcessNew"/>
    <dgm:cxn modelId="{6146DAF6-3477-A548-93B8-DD01728DC3B5}" type="presParOf" srcId="{039364F9-2C6D-FA4F-947E-746F5B100730}" destId="{AD10C6A4-09CB-C44B-9D9F-DB8591496E6F}" srcOrd="0" destOrd="0" presId="urn:microsoft.com/office/officeart/2016/7/layout/RepeatingBendingProcessNew"/>
    <dgm:cxn modelId="{8AB6F4CA-5AFC-C545-9013-5CAFDCE6A4E8}" type="presParOf" srcId="{F15005AC-1884-E743-A5FB-A1AFD09A45E0}" destId="{BAB68569-F71E-B14F-8D29-6E62E9249B88}" srcOrd="8" destOrd="0" presId="urn:microsoft.com/office/officeart/2016/7/layout/RepeatingBendingProcessNew"/>
    <dgm:cxn modelId="{9B9A1C8C-2BD8-9841-93E4-9AF34A410F68}" type="presParOf" srcId="{F15005AC-1884-E743-A5FB-A1AFD09A45E0}" destId="{F284735A-85A0-9B45-8C5A-D86705EAF268}" srcOrd="9" destOrd="0" presId="urn:microsoft.com/office/officeart/2016/7/layout/RepeatingBendingProcessNew"/>
    <dgm:cxn modelId="{F60D45F5-B407-FB4A-B591-CA73624D4487}" type="presParOf" srcId="{F284735A-85A0-9B45-8C5A-D86705EAF268}" destId="{9336C6F5-2E3B-AD4C-9A70-751D1BDF9669}" srcOrd="0" destOrd="0" presId="urn:microsoft.com/office/officeart/2016/7/layout/RepeatingBendingProcessNew"/>
    <dgm:cxn modelId="{7F02C60A-48A9-214E-8636-04FCA8044D85}" type="presParOf" srcId="{F15005AC-1884-E743-A5FB-A1AFD09A45E0}" destId="{8870024E-40BE-344E-80C4-F5FE72B6422C}" srcOrd="10" destOrd="0" presId="urn:microsoft.com/office/officeart/2016/7/layout/RepeatingBendingProcessNew"/>
    <dgm:cxn modelId="{D44D39FC-5EBA-D148-9305-A6CEEB543231}" type="presParOf" srcId="{F15005AC-1884-E743-A5FB-A1AFD09A45E0}" destId="{90801BFD-C392-7941-A6DE-16CCE9AA9AD9}" srcOrd="11" destOrd="0" presId="urn:microsoft.com/office/officeart/2016/7/layout/RepeatingBendingProcessNew"/>
    <dgm:cxn modelId="{BCD1FD59-C3C7-AE49-BCF4-402FF50B5325}" type="presParOf" srcId="{90801BFD-C392-7941-A6DE-16CCE9AA9AD9}" destId="{34160B08-B340-6648-BA79-6B4F74A55BAD}" srcOrd="0" destOrd="0" presId="urn:microsoft.com/office/officeart/2016/7/layout/RepeatingBendingProcessNew"/>
    <dgm:cxn modelId="{1978E29D-7CC7-7C45-BF6E-667E06B7F407}" type="presParOf" srcId="{F15005AC-1884-E743-A5FB-A1AFD09A45E0}" destId="{8198C4C2-A11D-1246-BF4D-E4A64FC29165}" srcOrd="12" destOrd="0" presId="urn:microsoft.com/office/officeart/2016/7/layout/RepeatingBendingProcessNew"/>
    <dgm:cxn modelId="{EBC51360-33D0-8143-AEA4-1A17DCFB795E}" type="presParOf" srcId="{F15005AC-1884-E743-A5FB-A1AFD09A45E0}" destId="{9DC8DA7C-A878-B543-BA0B-7F24542295DC}" srcOrd="13" destOrd="0" presId="urn:microsoft.com/office/officeart/2016/7/layout/RepeatingBendingProcessNew"/>
    <dgm:cxn modelId="{CDE580BA-B40C-CD45-A710-8BBB4D878FA3}" type="presParOf" srcId="{9DC8DA7C-A878-B543-BA0B-7F24542295DC}" destId="{61899787-C91D-7F4F-84E4-780437584E02}" srcOrd="0" destOrd="0" presId="urn:microsoft.com/office/officeart/2016/7/layout/RepeatingBendingProcessNew"/>
    <dgm:cxn modelId="{A497F194-EE80-EA44-B3C8-4A4FC43045EC}" type="presParOf" srcId="{F15005AC-1884-E743-A5FB-A1AFD09A45E0}" destId="{5302F811-5A56-AB4F-A5F6-F0C94390F081}" srcOrd="14" destOrd="0" presId="urn:microsoft.com/office/officeart/2016/7/layout/RepeatingBendingProcessNew"/>
    <dgm:cxn modelId="{AC4F1B8E-8D0B-9643-912A-3B1DD1E9EBAF}" type="presParOf" srcId="{F15005AC-1884-E743-A5FB-A1AFD09A45E0}" destId="{8BDBA456-5E3B-4443-9E9E-F4BE38E9AC8B}" srcOrd="15" destOrd="0" presId="urn:microsoft.com/office/officeart/2016/7/layout/RepeatingBendingProcessNew"/>
    <dgm:cxn modelId="{FBBFA975-9D6D-9E4E-8235-740667797438}" type="presParOf" srcId="{8BDBA456-5E3B-4443-9E9E-F4BE38E9AC8B}" destId="{F3CA4836-4136-B042-ACDB-689CC18B508B}" srcOrd="0" destOrd="0" presId="urn:microsoft.com/office/officeart/2016/7/layout/RepeatingBendingProcessNew"/>
    <dgm:cxn modelId="{2FF69BA7-D7C1-624E-9354-7FB356D725B6}" type="presParOf" srcId="{F15005AC-1884-E743-A5FB-A1AFD09A45E0}" destId="{BCBF3DCD-2F1B-2940-9819-C79C1A6AB99C}" srcOrd="16" destOrd="0" presId="urn:microsoft.com/office/officeart/2016/7/layout/RepeatingBendingProcessNew"/>
    <dgm:cxn modelId="{A96120A0-0EE5-CC4E-A849-3D24BC3DEAD0}" type="presParOf" srcId="{F15005AC-1884-E743-A5FB-A1AFD09A45E0}" destId="{1087E6C7-5EC3-554B-8846-0CB051539046}" srcOrd="17" destOrd="0" presId="urn:microsoft.com/office/officeart/2016/7/layout/RepeatingBendingProcessNew"/>
    <dgm:cxn modelId="{B12FECC9-581C-5C4B-8EAE-E7685A1A4A8D}" type="presParOf" srcId="{1087E6C7-5EC3-554B-8846-0CB051539046}" destId="{DC4ACF68-9A9C-9D49-A480-DFA8D0115610}" srcOrd="0" destOrd="0" presId="urn:microsoft.com/office/officeart/2016/7/layout/RepeatingBendingProcessNew"/>
    <dgm:cxn modelId="{35737128-7081-F943-B188-9355BAAF4A5F}" type="presParOf" srcId="{F15005AC-1884-E743-A5FB-A1AFD09A45E0}" destId="{EE16D617-0369-A240-A060-004EEAB900CD}" srcOrd="18" destOrd="0" presId="urn:microsoft.com/office/officeart/2016/7/layout/RepeatingBendingProcessNew"/>
    <dgm:cxn modelId="{08D5C9D0-A119-AA44-BA62-BDA6BA190765}" type="presParOf" srcId="{F15005AC-1884-E743-A5FB-A1AFD09A45E0}" destId="{FC7A808D-4C80-6145-B73D-9469C7A5393C}" srcOrd="19" destOrd="0" presId="urn:microsoft.com/office/officeart/2016/7/layout/RepeatingBendingProcessNew"/>
    <dgm:cxn modelId="{7DF5C996-5E11-D545-A006-9F4B864E9BF1}" type="presParOf" srcId="{FC7A808D-4C80-6145-B73D-9469C7A5393C}" destId="{4B1B354F-F33E-8049-8C0C-DE3AAC139CDD}" srcOrd="0" destOrd="0" presId="urn:microsoft.com/office/officeart/2016/7/layout/RepeatingBendingProcessNew"/>
    <dgm:cxn modelId="{35F2B034-587D-0B4C-9CA5-A4CE5F0FE6F4}" type="presParOf" srcId="{F15005AC-1884-E743-A5FB-A1AFD09A45E0}" destId="{17428940-4FCC-BE45-B734-B1765DFB1803}" srcOrd="20" destOrd="0" presId="urn:microsoft.com/office/officeart/2016/7/layout/RepeatingBendingProcessNew"/>
    <dgm:cxn modelId="{348A8896-817E-5D40-952F-79420526BB08}" type="presParOf" srcId="{F15005AC-1884-E743-A5FB-A1AFD09A45E0}" destId="{21ED0E9A-1BE3-704F-9761-40DD06E4962E}" srcOrd="21" destOrd="0" presId="urn:microsoft.com/office/officeart/2016/7/layout/RepeatingBendingProcessNew"/>
    <dgm:cxn modelId="{3B14B313-274F-ED49-87E6-BF03B43C1255}" type="presParOf" srcId="{21ED0E9A-1BE3-704F-9761-40DD06E4962E}" destId="{4B509D10-C977-0044-ACB4-D8542293B775}" srcOrd="0" destOrd="0" presId="urn:microsoft.com/office/officeart/2016/7/layout/RepeatingBendingProcessNew"/>
    <dgm:cxn modelId="{E8D71165-5D13-C64E-B913-69CD563DF3AB}" type="presParOf" srcId="{F15005AC-1884-E743-A5FB-A1AFD09A45E0}" destId="{E33AAE02-0E58-D54D-831B-2F520D26BFEF}" srcOrd="22" destOrd="0" presId="urn:microsoft.com/office/officeart/2016/7/layout/RepeatingBendingProcessNew"/>
    <dgm:cxn modelId="{B1C00C6E-F086-1F4A-ACBF-51898F3738AE}" type="presParOf" srcId="{F15005AC-1884-E743-A5FB-A1AFD09A45E0}" destId="{32FE91F9-77E5-3443-8243-39AB9B4525E7}" srcOrd="23" destOrd="0" presId="urn:microsoft.com/office/officeart/2016/7/layout/RepeatingBendingProcessNew"/>
    <dgm:cxn modelId="{17398408-967D-6F4D-B7F1-B2D017427225}" type="presParOf" srcId="{32FE91F9-77E5-3443-8243-39AB9B4525E7}" destId="{375BBFE7-D420-9448-80DE-3AFA0A6B26A5}" srcOrd="0" destOrd="0" presId="urn:microsoft.com/office/officeart/2016/7/layout/RepeatingBendingProcessNew"/>
    <dgm:cxn modelId="{A2C7C269-C021-1F4C-AE86-B91F17DF484B}" type="presParOf" srcId="{F15005AC-1884-E743-A5FB-A1AFD09A45E0}" destId="{1879281E-489F-D54D-91D2-1BEFA6A576D0}" srcOrd="24" destOrd="0" presId="urn:microsoft.com/office/officeart/2016/7/layout/RepeatingBendingProcessNew"/>
    <dgm:cxn modelId="{EE9D3A95-1D44-6346-9087-4C06D0B64B20}" type="presParOf" srcId="{F15005AC-1884-E743-A5FB-A1AFD09A45E0}" destId="{C5D396C3-4837-1744-BE9D-D592AB8FAC4F}" srcOrd="25" destOrd="0" presId="urn:microsoft.com/office/officeart/2016/7/layout/RepeatingBendingProcessNew"/>
    <dgm:cxn modelId="{E412ABE8-3593-5641-862A-8A171F27DF0D}" type="presParOf" srcId="{C5D396C3-4837-1744-BE9D-D592AB8FAC4F}" destId="{0E34DE1A-C904-7347-89CB-0E62370FF90E}" srcOrd="0" destOrd="0" presId="urn:microsoft.com/office/officeart/2016/7/layout/RepeatingBendingProcessNew"/>
    <dgm:cxn modelId="{9BE77BA2-AA52-DF49-9A01-CFAD2CDC06AA}" type="presParOf" srcId="{F15005AC-1884-E743-A5FB-A1AFD09A45E0}" destId="{EB387DED-30A9-334F-B9F3-7D02F7771447}" srcOrd="2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F07E51-C4BC-4162-9742-0369A3847311}">
      <dsp:nvSpPr>
        <dsp:cNvPr id="0" name=""/>
        <dsp:cNvSpPr/>
      </dsp:nvSpPr>
      <dsp:spPr>
        <a:xfrm>
          <a:off x="1215672" y="376511"/>
          <a:ext cx="652587" cy="652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5492D9-3797-4BE6-9F09-07473FA5FD55}">
      <dsp:nvSpPr>
        <dsp:cNvPr id="0" name=""/>
        <dsp:cNvSpPr/>
      </dsp:nvSpPr>
      <dsp:spPr>
        <a:xfrm>
          <a:off x="816868" y="1280667"/>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Agriculture faces significant challenges that impact productivity and sustainability:</a:t>
          </a:r>
        </a:p>
      </dsp:txBody>
      <dsp:txXfrm>
        <a:off x="816868" y="1280667"/>
        <a:ext cx="1450195" cy="634460"/>
      </dsp:txXfrm>
    </dsp:sp>
    <dsp:sp modelId="{DCDF3B84-52F8-43BF-84E9-7BFEBB86FFE2}">
      <dsp:nvSpPr>
        <dsp:cNvPr id="0" name=""/>
        <dsp:cNvSpPr/>
      </dsp:nvSpPr>
      <dsp:spPr>
        <a:xfrm>
          <a:off x="2919651" y="376511"/>
          <a:ext cx="652587" cy="652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DBC668-780E-47C6-ABDE-D07FD088A3A4}">
      <dsp:nvSpPr>
        <dsp:cNvPr id="0" name=""/>
        <dsp:cNvSpPr/>
      </dsp:nvSpPr>
      <dsp:spPr>
        <a:xfrm>
          <a:off x="2520848" y="1280667"/>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Lack of access to expert advice in remote areas</a:t>
          </a:r>
        </a:p>
      </dsp:txBody>
      <dsp:txXfrm>
        <a:off x="2520848" y="1280667"/>
        <a:ext cx="1450195" cy="634460"/>
      </dsp:txXfrm>
    </dsp:sp>
    <dsp:sp modelId="{05AF3860-1D4B-4380-A3FA-0FDE2B5DE7B6}">
      <dsp:nvSpPr>
        <dsp:cNvPr id="0" name=""/>
        <dsp:cNvSpPr/>
      </dsp:nvSpPr>
      <dsp:spPr>
        <a:xfrm>
          <a:off x="4623631" y="376511"/>
          <a:ext cx="652587" cy="652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3F2679-8E5A-4D8A-9605-CB127B0A4D44}">
      <dsp:nvSpPr>
        <dsp:cNvPr id="0" name=""/>
        <dsp:cNvSpPr/>
      </dsp:nvSpPr>
      <dsp:spPr>
        <a:xfrm>
          <a:off x="4224827" y="1280667"/>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Inadequate awareness of pest and disease management</a:t>
          </a:r>
        </a:p>
      </dsp:txBody>
      <dsp:txXfrm>
        <a:off x="4224827" y="1280667"/>
        <a:ext cx="1450195" cy="634460"/>
      </dsp:txXfrm>
    </dsp:sp>
    <dsp:sp modelId="{DA5C4C2C-B05D-4422-8C3F-3ABC174991BF}">
      <dsp:nvSpPr>
        <dsp:cNvPr id="0" name=""/>
        <dsp:cNvSpPr/>
      </dsp:nvSpPr>
      <dsp:spPr>
        <a:xfrm>
          <a:off x="6327610" y="376511"/>
          <a:ext cx="652587" cy="6525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A570B8-A2BB-4DC8-A997-C97891106A9E}">
      <dsp:nvSpPr>
        <dsp:cNvPr id="0" name=""/>
        <dsp:cNvSpPr/>
      </dsp:nvSpPr>
      <dsp:spPr>
        <a:xfrm>
          <a:off x="5928807" y="1280667"/>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Difficulty in understanding optimal crop practices</a:t>
          </a:r>
        </a:p>
      </dsp:txBody>
      <dsp:txXfrm>
        <a:off x="5928807" y="1280667"/>
        <a:ext cx="1450195" cy="634460"/>
      </dsp:txXfrm>
    </dsp:sp>
    <dsp:sp modelId="{7F7C645C-7EF9-425D-B752-C2B5FC392428}">
      <dsp:nvSpPr>
        <dsp:cNvPr id="0" name=""/>
        <dsp:cNvSpPr/>
      </dsp:nvSpPr>
      <dsp:spPr>
        <a:xfrm>
          <a:off x="1215672" y="2277676"/>
          <a:ext cx="652587" cy="6525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D409FB-85A6-4B2C-A77C-532FE798419E}">
      <dsp:nvSpPr>
        <dsp:cNvPr id="0" name=""/>
        <dsp:cNvSpPr/>
      </dsp:nvSpPr>
      <dsp:spPr>
        <a:xfrm>
          <a:off x="816868" y="3181833"/>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Dependence on outdated or fragmented information</a:t>
          </a:r>
        </a:p>
      </dsp:txBody>
      <dsp:txXfrm>
        <a:off x="816868" y="3181833"/>
        <a:ext cx="1450195" cy="634460"/>
      </dsp:txXfrm>
    </dsp:sp>
    <dsp:sp modelId="{8FB35955-3824-4969-BBB1-DB04BAD7FECA}">
      <dsp:nvSpPr>
        <dsp:cNvPr id="0" name=""/>
        <dsp:cNvSpPr/>
      </dsp:nvSpPr>
      <dsp:spPr>
        <a:xfrm>
          <a:off x="2919651" y="2277676"/>
          <a:ext cx="652587" cy="6525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88D436-1989-4507-84A6-5E07C19303E6}">
      <dsp:nvSpPr>
        <dsp:cNvPr id="0" name=""/>
        <dsp:cNvSpPr/>
      </dsp:nvSpPr>
      <dsp:spPr>
        <a:xfrm>
          <a:off x="2520848" y="3181833"/>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Language barriers and low digital literacy</a:t>
          </a:r>
        </a:p>
      </dsp:txBody>
      <dsp:txXfrm>
        <a:off x="2520848" y="3181833"/>
        <a:ext cx="1450195" cy="634460"/>
      </dsp:txXfrm>
    </dsp:sp>
    <dsp:sp modelId="{22013DD8-0E74-48FF-8274-4CC7765F0283}">
      <dsp:nvSpPr>
        <dsp:cNvPr id="0" name=""/>
        <dsp:cNvSpPr/>
      </dsp:nvSpPr>
      <dsp:spPr>
        <a:xfrm>
          <a:off x="4623631" y="2277676"/>
          <a:ext cx="652587" cy="65258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7E8A1C-3A2D-4C95-9970-858D8822CBB3}">
      <dsp:nvSpPr>
        <dsp:cNvPr id="0" name=""/>
        <dsp:cNvSpPr/>
      </dsp:nvSpPr>
      <dsp:spPr>
        <a:xfrm>
          <a:off x="4224827" y="3181833"/>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Impact:</a:t>
          </a:r>
        </a:p>
      </dsp:txBody>
      <dsp:txXfrm>
        <a:off x="4224827" y="3181833"/>
        <a:ext cx="1450195" cy="634460"/>
      </dsp:txXfrm>
    </dsp:sp>
    <dsp:sp modelId="{14044ED0-E1D1-4012-95AB-2076DE58AC5A}">
      <dsp:nvSpPr>
        <dsp:cNvPr id="0" name=""/>
        <dsp:cNvSpPr/>
      </dsp:nvSpPr>
      <dsp:spPr>
        <a:xfrm>
          <a:off x="6327610" y="2277676"/>
          <a:ext cx="652587" cy="65258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24C44D-C007-4539-BD2D-6466B53A3566}">
      <dsp:nvSpPr>
        <dsp:cNvPr id="0" name=""/>
        <dsp:cNvSpPr/>
      </dsp:nvSpPr>
      <dsp:spPr>
        <a:xfrm>
          <a:off x="5928807" y="3181833"/>
          <a:ext cx="1450195" cy="634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These challenges lead to crop failures, economic loss, and food insecurity, especially among small and marginal farmers.</a:t>
          </a:r>
        </a:p>
      </dsp:txBody>
      <dsp:txXfrm>
        <a:off x="5928807" y="3181833"/>
        <a:ext cx="1450195" cy="6344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64631-D904-4596-8D05-C76F83D30FA9}">
      <dsp:nvSpPr>
        <dsp:cNvPr id="0" name=""/>
        <dsp:cNvSpPr/>
      </dsp:nvSpPr>
      <dsp:spPr>
        <a:xfrm>
          <a:off x="1001694" y="360506"/>
          <a:ext cx="666035" cy="6660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385340-A0B3-45F1-939A-CC4EAA2D60FA}">
      <dsp:nvSpPr>
        <dsp:cNvPr id="0" name=""/>
        <dsp:cNvSpPr/>
      </dsp:nvSpPr>
      <dsp:spPr>
        <a:xfrm>
          <a:off x="594673" y="1287622"/>
          <a:ext cx="1480078" cy="70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Our approach focuses on creating a scalable, AI-driven solution that bridges the gap between agricultural expertise and farmers' real-world needs.</a:t>
          </a:r>
        </a:p>
      </dsp:txBody>
      <dsp:txXfrm>
        <a:off x="594673" y="1287622"/>
        <a:ext cx="1480078" cy="703037"/>
      </dsp:txXfrm>
    </dsp:sp>
    <dsp:sp modelId="{59EB846B-784D-4BA9-AB03-FB3E6BF5AEA0}">
      <dsp:nvSpPr>
        <dsp:cNvPr id="0" name=""/>
        <dsp:cNvSpPr/>
      </dsp:nvSpPr>
      <dsp:spPr>
        <a:xfrm>
          <a:off x="2740786" y="360506"/>
          <a:ext cx="666035" cy="6660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BB378F-119D-4DDA-B508-7DD7102651B3}">
      <dsp:nvSpPr>
        <dsp:cNvPr id="0" name=""/>
        <dsp:cNvSpPr/>
      </dsp:nvSpPr>
      <dsp:spPr>
        <a:xfrm>
          <a:off x="2333765" y="1287622"/>
          <a:ext cx="1480078" cy="70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Steps involved:</a:t>
          </a:r>
        </a:p>
      </dsp:txBody>
      <dsp:txXfrm>
        <a:off x="2333765" y="1287622"/>
        <a:ext cx="1480078" cy="703037"/>
      </dsp:txXfrm>
    </dsp:sp>
    <dsp:sp modelId="{674DC9FE-CBA7-4891-B4A2-F87E4958AE13}">
      <dsp:nvSpPr>
        <dsp:cNvPr id="0" name=""/>
        <dsp:cNvSpPr/>
      </dsp:nvSpPr>
      <dsp:spPr>
        <a:xfrm>
          <a:off x="4479878" y="360506"/>
          <a:ext cx="666035" cy="6660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4F36E8-A85B-44BA-92F2-1813864D7DE0}">
      <dsp:nvSpPr>
        <dsp:cNvPr id="0" name=""/>
        <dsp:cNvSpPr/>
      </dsp:nvSpPr>
      <dsp:spPr>
        <a:xfrm>
          <a:off x="4072856" y="1287622"/>
          <a:ext cx="1480078" cy="70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1. Gathering extensive datasets on crops, pests, diseases, and soil health</a:t>
          </a:r>
        </a:p>
      </dsp:txBody>
      <dsp:txXfrm>
        <a:off x="4072856" y="1287622"/>
        <a:ext cx="1480078" cy="703037"/>
      </dsp:txXfrm>
    </dsp:sp>
    <dsp:sp modelId="{B3FF693E-D0C7-4EB0-84DF-00D89003A4B4}">
      <dsp:nvSpPr>
        <dsp:cNvPr id="0" name=""/>
        <dsp:cNvSpPr/>
      </dsp:nvSpPr>
      <dsp:spPr>
        <a:xfrm>
          <a:off x="6218970" y="360506"/>
          <a:ext cx="666035" cy="6660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D36C55-8ED6-4DBA-A00B-771A080B5DDF}">
      <dsp:nvSpPr>
        <dsp:cNvPr id="0" name=""/>
        <dsp:cNvSpPr/>
      </dsp:nvSpPr>
      <dsp:spPr>
        <a:xfrm>
          <a:off x="5811948" y="1287622"/>
          <a:ext cx="1480078" cy="70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2. Using Pinecone to create a retriever index for fast and efficient information retrieval</a:t>
          </a:r>
        </a:p>
      </dsp:txBody>
      <dsp:txXfrm>
        <a:off x="5811948" y="1287622"/>
        <a:ext cx="1480078" cy="703037"/>
      </dsp:txXfrm>
    </dsp:sp>
    <dsp:sp modelId="{A92D43AF-A4AC-4FD8-B32F-014D3666A702}">
      <dsp:nvSpPr>
        <dsp:cNvPr id="0" name=""/>
        <dsp:cNvSpPr/>
      </dsp:nvSpPr>
      <dsp:spPr>
        <a:xfrm>
          <a:off x="1871240" y="2360678"/>
          <a:ext cx="666035" cy="6660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F3290E-A52E-4E57-AE9F-3F6563DBE61E}">
      <dsp:nvSpPr>
        <dsp:cNvPr id="0" name=""/>
        <dsp:cNvSpPr/>
      </dsp:nvSpPr>
      <dsp:spPr>
        <a:xfrm>
          <a:off x="1464219" y="3287794"/>
          <a:ext cx="1480078" cy="70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3. Building a conversational interface through a Flask backend to handle user queries</a:t>
          </a:r>
        </a:p>
      </dsp:txBody>
      <dsp:txXfrm>
        <a:off x="1464219" y="3287794"/>
        <a:ext cx="1480078" cy="703037"/>
      </dsp:txXfrm>
    </dsp:sp>
    <dsp:sp modelId="{B785B364-449A-4905-A6B7-AD9D3C1CB944}">
      <dsp:nvSpPr>
        <dsp:cNvPr id="0" name=""/>
        <dsp:cNvSpPr/>
      </dsp:nvSpPr>
      <dsp:spPr>
        <a:xfrm>
          <a:off x="3610332" y="2360678"/>
          <a:ext cx="666035" cy="66603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722902-AA2B-4558-BB57-CD30281084B2}">
      <dsp:nvSpPr>
        <dsp:cNvPr id="0" name=""/>
        <dsp:cNvSpPr/>
      </dsp:nvSpPr>
      <dsp:spPr>
        <a:xfrm>
          <a:off x="3203310" y="3287794"/>
          <a:ext cx="1480078" cy="70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4. Utilizing GPT models to generate intelligent, context-based recommendations</a:t>
          </a:r>
        </a:p>
      </dsp:txBody>
      <dsp:txXfrm>
        <a:off x="3203310" y="3287794"/>
        <a:ext cx="1480078" cy="703037"/>
      </dsp:txXfrm>
    </dsp:sp>
    <dsp:sp modelId="{0A51DCA8-2A9C-4AD7-BE27-94BAF21786BF}">
      <dsp:nvSpPr>
        <dsp:cNvPr id="0" name=""/>
        <dsp:cNvSpPr/>
      </dsp:nvSpPr>
      <dsp:spPr>
        <a:xfrm>
          <a:off x="5349424" y="2360678"/>
          <a:ext cx="666035" cy="66603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C3F5B1-8EA1-4C70-9A5C-A54619BC7CC1}">
      <dsp:nvSpPr>
        <dsp:cNvPr id="0" name=""/>
        <dsp:cNvSpPr/>
      </dsp:nvSpPr>
      <dsp:spPr>
        <a:xfrm>
          <a:off x="4942402" y="3287794"/>
          <a:ext cx="1480078" cy="7030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5. Continuously updating and improving the model with feedback loops</a:t>
          </a:r>
        </a:p>
      </dsp:txBody>
      <dsp:txXfrm>
        <a:off x="4942402" y="3287794"/>
        <a:ext cx="1480078" cy="7030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024F19-1872-0A4B-834F-07769CD12AB6}">
      <dsp:nvSpPr>
        <dsp:cNvPr id="0" name=""/>
        <dsp:cNvSpPr/>
      </dsp:nvSpPr>
      <dsp:spPr>
        <a:xfrm>
          <a:off x="0" y="531"/>
          <a:ext cx="7886700"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BE8D57EB-0FBD-B64E-A2B5-7AFCC18C9AD3}">
      <dsp:nvSpPr>
        <dsp:cNvPr id="0" name=""/>
        <dsp:cNvSpPr/>
      </dsp:nvSpPr>
      <dsp:spPr>
        <a:xfrm>
          <a:off x="0" y="531"/>
          <a:ext cx="78867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1. User (Farmer Query):</a:t>
          </a:r>
        </a:p>
      </dsp:txBody>
      <dsp:txXfrm>
        <a:off x="0" y="531"/>
        <a:ext cx="7886700" cy="435027"/>
      </dsp:txXfrm>
    </dsp:sp>
    <dsp:sp modelId="{EE114637-11E9-BD4A-BB40-802DD612A2D0}">
      <dsp:nvSpPr>
        <dsp:cNvPr id="0" name=""/>
        <dsp:cNvSpPr/>
      </dsp:nvSpPr>
      <dsp:spPr>
        <a:xfrm>
          <a:off x="0" y="435558"/>
          <a:ext cx="7886700" cy="0"/>
        </a:xfrm>
        <a:prstGeom prst="line">
          <a:avLst/>
        </a:prstGeom>
        <a:gradFill rotWithShape="0">
          <a:gsLst>
            <a:gs pos="0">
              <a:schemeClr val="accent2">
                <a:hueOff val="520169"/>
                <a:satOff val="-649"/>
                <a:lumOff val="153"/>
                <a:alphaOff val="0"/>
                <a:tint val="100000"/>
                <a:shade val="100000"/>
                <a:satMod val="130000"/>
              </a:schemeClr>
            </a:gs>
            <a:gs pos="100000">
              <a:schemeClr val="accent2">
                <a:hueOff val="520169"/>
                <a:satOff val="-649"/>
                <a:lumOff val="153"/>
                <a:alphaOff val="0"/>
                <a:tint val="50000"/>
                <a:shade val="100000"/>
                <a:satMod val="350000"/>
              </a:schemeClr>
            </a:gs>
          </a:gsLst>
          <a:lin ang="16200000" scaled="0"/>
        </a:gradFill>
        <a:ln w="9525" cap="flat" cmpd="sng" algn="ctr">
          <a:solidFill>
            <a:schemeClr val="accent2">
              <a:hueOff val="520169"/>
              <a:satOff val="-649"/>
              <a:lumOff val="15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C3A8B30-0E47-F84E-8F68-8830627685EF}">
      <dsp:nvSpPr>
        <dsp:cNvPr id="0" name=""/>
        <dsp:cNvSpPr/>
      </dsp:nvSpPr>
      <dsp:spPr>
        <a:xfrm>
          <a:off x="0" y="435558"/>
          <a:ext cx="78867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Farmers input their queries in text form. The system is designed to interpret local dialects and farming-related terminology.</a:t>
          </a:r>
        </a:p>
      </dsp:txBody>
      <dsp:txXfrm>
        <a:off x="0" y="435558"/>
        <a:ext cx="7886700" cy="435027"/>
      </dsp:txXfrm>
    </dsp:sp>
    <dsp:sp modelId="{01DF316A-A4BB-3F43-813A-01077FFB4CC4}">
      <dsp:nvSpPr>
        <dsp:cNvPr id="0" name=""/>
        <dsp:cNvSpPr/>
      </dsp:nvSpPr>
      <dsp:spPr>
        <a:xfrm>
          <a:off x="0" y="870586"/>
          <a:ext cx="7886700" cy="0"/>
        </a:xfrm>
        <a:prstGeom prst="line">
          <a:avLst/>
        </a:prstGeom>
        <a:gradFill rotWithShape="0">
          <a:gsLst>
            <a:gs pos="0">
              <a:schemeClr val="accent2">
                <a:hueOff val="1040338"/>
                <a:satOff val="-1298"/>
                <a:lumOff val="305"/>
                <a:alphaOff val="0"/>
                <a:tint val="100000"/>
                <a:shade val="100000"/>
                <a:satMod val="130000"/>
              </a:schemeClr>
            </a:gs>
            <a:gs pos="100000">
              <a:schemeClr val="accent2">
                <a:hueOff val="1040338"/>
                <a:satOff val="-1298"/>
                <a:lumOff val="305"/>
                <a:alphaOff val="0"/>
                <a:tint val="50000"/>
                <a:shade val="100000"/>
                <a:satMod val="350000"/>
              </a:schemeClr>
            </a:gs>
          </a:gsLst>
          <a:lin ang="16200000" scaled="0"/>
        </a:gradFill>
        <a:ln w="9525" cap="flat" cmpd="sng" algn="ctr">
          <a:solidFill>
            <a:schemeClr val="accent2">
              <a:hueOff val="1040338"/>
              <a:satOff val="-1298"/>
              <a:lumOff val="305"/>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E2FA0194-E687-154D-B136-B47CD26EC333}">
      <dsp:nvSpPr>
        <dsp:cNvPr id="0" name=""/>
        <dsp:cNvSpPr/>
      </dsp:nvSpPr>
      <dsp:spPr>
        <a:xfrm>
          <a:off x="0" y="870586"/>
          <a:ext cx="78867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2. Flask Backend (Chat API):</a:t>
          </a:r>
        </a:p>
      </dsp:txBody>
      <dsp:txXfrm>
        <a:off x="0" y="870586"/>
        <a:ext cx="7886700" cy="435027"/>
      </dsp:txXfrm>
    </dsp:sp>
    <dsp:sp modelId="{13F5A0FD-E6DF-F543-A2B9-E6F376F84D65}">
      <dsp:nvSpPr>
        <dsp:cNvPr id="0" name=""/>
        <dsp:cNvSpPr/>
      </dsp:nvSpPr>
      <dsp:spPr>
        <a:xfrm>
          <a:off x="0" y="1305613"/>
          <a:ext cx="7886700" cy="0"/>
        </a:xfrm>
        <a:prstGeom prst="line">
          <a:avLst/>
        </a:prstGeom>
        <a:gradFill rotWithShape="0">
          <a:gsLst>
            <a:gs pos="0">
              <a:schemeClr val="accent2">
                <a:hueOff val="1560507"/>
                <a:satOff val="-1946"/>
                <a:lumOff val="458"/>
                <a:alphaOff val="0"/>
                <a:tint val="100000"/>
                <a:shade val="100000"/>
                <a:satMod val="130000"/>
              </a:schemeClr>
            </a:gs>
            <a:gs pos="100000">
              <a:schemeClr val="accent2">
                <a:hueOff val="1560507"/>
                <a:satOff val="-1946"/>
                <a:lumOff val="458"/>
                <a:alphaOff val="0"/>
                <a:tint val="50000"/>
                <a:shade val="100000"/>
                <a:satMod val="350000"/>
              </a:schemeClr>
            </a:gs>
          </a:gsLst>
          <a:lin ang="16200000" scaled="0"/>
        </a:gradFill>
        <a:ln w="9525" cap="flat" cmpd="sng" algn="ctr">
          <a:solidFill>
            <a:schemeClr val="accent2">
              <a:hueOff val="1560507"/>
              <a:satOff val="-1946"/>
              <a:lumOff val="45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86EA01C-6AE7-2949-948B-E9232A9EADC7}">
      <dsp:nvSpPr>
        <dsp:cNvPr id="0" name=""/>
        <dsp:cNvSpPr/>
      </dsp:nvSpPr>
      <dsp:spPr>
        <a:xfrm>
          <a:off x="0" y="1305613"/>
          <a:ext cx="78867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Handles incoming queries, orchestrates data retrieval, and communicates with AI models.</a:t>
          </a:r>
        </a:p>
      </dsp:txBody>
      <dsp:txXfrm>
        <a:off x="0" y="1305613"/>
        <a:ext cx="7886700" cy="435027"/>
      </dsp:txXfrm>
    </dsp:sp>
    <dsp:sp modelId="{90868A1B-4037-414C-B835-DB815B5487D2}">
      <dsp:nvSpPr>
        <dsp:cNvPr id="0" name=""/>
        <dsp:cNvSpPr/>
      </dsp:nvSpPr>
      <dsp:spPr>
        <a:xfrm>
          <a:off x="0" y="1740641"/>
          <a:ext cx="7886700" cy="0"/>
        </a:xfrm>
        <a:prstGeom prst="line">
          <a:avLst/>
        </a:prstGeom>
        <a:gradFill rotWithShape="0">
          <a:gsLst>
            <a:gs pos="0">
              <a:schemeClr val="accent2">
                <a:hueOff val="2080676"/>
                <a:satOff val="-2595"/>
                <a:lumOff val="610"/>
                <a:alphaOff val="0"/>
                <a:tint val="100000"/>
                <a:shade val="100000"/>
                <a:satMod val="130000"/>
              </a:schemeClr>
            </a:gs>
            <a:gs pos="100000">
              <a:schemeClr val="accent2">
                <a:hueOff val="2080676"/>
                <a:satOff val="-2595"/>
                <a:lumOff val="610"/>
                <a:alphaOff val="0"/>
                <a:tint val="50000"/>
                <a:shade val="100000"/>
                <a:satMod val="350000"/>
              </a:schemeClr>
            </a:gs>
          </a:gsLst>
          <a:lin ang="16200000" scaled="0"/>
        </a:gradFill>
        <a:ln w="9525" cap="flat" cmpd="sng" algn="ctr">
          <a:solidFill>
            <a:schemeClr val="accent2">
              <a:hueOff val="2080676"/>
              <a:satOff val="-2595"/>
              <a:lumOff val="61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1F83081D-87F8-4140-9E6B-6E80052CDE46}">
      <dsp:nvSpPr>
        <dsp:cNvPr id="0" name=""/>
        <dsp:cNvSpPr/>
      </dsp:nvSpPr>
      <dsp:spPr>
        <a:xfrm>
          <a:off x="0" y="1740641"/>
          <a:ext cx="78867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3. Retriever (Pinecone Index):</a:t>
          </a:r>
        </a:p>
      </dsp:txBody>
      <dsp:txXfrm>
        <a:off x="0" y="1740641"/>
        <a:ext cx="7886700" cy="435027"/>
      </dsp:txXfrm>
    </dsp:sp>
    <dsp:sp modelId="{AD5D0400-628A-7348-9B78-65887CDDA1CD}">
      <dsp:nvSpPr>
        <dsp:cNvPr id="0" name=""/>
        <dsp:cNvSpPr/>
      </dsp:nvSpPr>
      <dsp:spPr>
        <a:xfrm>
          <a:off x="0" y="2175668"/>
          <a:ext cx="7886700" cy="0"/>
        </a:xfrm>
        <a:prstGeom prst="line">
          <a:avLst/>
        </a:prstGeom>
        <a:gradFill rotWithShape="0">
          <a:gsLst>
            <a:gs pos="0">
              <a:schemeClr val="accent2">
                <a:hueOff val="2600844"/>
                <a:satOff val="-3244"/>
                <a:lumOff val="763"/>
                <a:alphaOff val="0"/>
                <a:tint val="100000"/>
                <a:shade val="100000"/>
                <a:satMod val="130000"/>
              </a:schemeClr>
            </a:gs>
            <a:gs pos="100000">
              <a:schemeClr val="accent2">
                <a:hueOff val="2600844"/>
                <a:satOff val="-3244"/>
                <a:lumOff val="763"/>
                <a:alphaOff val="0"/>
                <a:tint val="50000"/>
                <a:shade val="100000"/>
                <a:satMod val="350000"/>
              </a:schemeClr>
            </a:gs>
          </a:gsLst>
          <a:lin ang="16200000" scaled="0"/>
        </a:gradFill>
        <a:ln w="9525" cap="flat" cmpd="sng" algn="ctr">
          <a:solidFill>
            <a:schemeClr val="accent2">
              <a:hueOff val="2600844"/>
              <a:satOff val="-3244"/>
              <a:lumOff val="76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0EBF70E-1BA8-E443-822B-334EB3440A48}">
      <dsp:nvSpPr>
        <dsp:cNvPr id="0" name=""/>
        <dsp:cNvSpPr/>
      </dsp:nvSpPr>
      <dsp:spPr>
        <a:xfrm>
          <a:off x="0" y="2175669"/>
          <a:ext cx="78867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Indexes agricultural data efficiently for fast search and retrieval, ensuring relevant and accurate information is provided.</a:t>
          </a:r>
        </a:p>
      </dsp:txBody>
      <dsp:txXfrm>
        <a:off x="0" y="2175669"/>
        <a:ext cx="7886700" cy="435027"/>
      </dsp:txXfrm>
    </dsp:sp>
    <dsp:sp modelId="{A2524809-E64A-BA46-9427-492B46956FD7}">
      <dsp:nvSpPr>
        <dsp:cNvPr id="0" name=""/>
        <dsp:cNvSpPr/>
      </dsp:nvSpPr>
      <dsp:spPr>
        <a:xfrm>
          <a:off x="0" y="2610696"/>
          <a:ext cx="7886700" cy="0"/>
        </a:xfrm>
        <a:prstGeom prst="line">
          <a:avLst/>
        </a:prstGeom>
        <a:gradFill rotWithShape="0">
          <a:gsLst>
            <a:gs pos="0">
              <a:schemeClr val="accent2">
                <a:hueOff val="3121013"/>
                <a:satOff val="-3893"/>
                <a:lumOff val="915"/>
                <a:alphaOff val="0"/>
                <a:tint val="100000"/>
                <a:shade val="100000"/>
                <a:satMod val="130000"/>
              </a:schemeClr>
            </a:gs>
            <a:gs pos="100000">
              <a:schemeClr val="accent2">
                <a:hueOff val="3121013"/>
                <a:satOff val="-3893"/>
                <a:lumOff val="915"/>
                <a:alphaOff val="0"/>
                <a:tint val="50000"/>
                <a:shade val="100000"/>
                <a:satMod val="350000"/>
              </a:schemeClr>
            </a:gs>
          </a:gsLst>
          <a:lin ang="16200000" scaled="0"/>
        </a:gradFill>
        <a:ln w="9525" cap="flat" cmpd="sng" algn="ctr">
          <a:solidFill>
            <a:schemeClr val="accent2">
              <a:hueOff val="3121013"/>
              <a:satOff val="-3893"/>
              <a:lumOff val="915"/>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3B21A7D-1CA0-E642-83A0-674EC395534A}">
      <dsp:nvSpPr>
        <dsp:cNvPr id="0" name=""/>
        <dsp:cNvSpPr/>
      </dsp:nvSpPr>
      <dsp:spPr>
        <a:xfrm>
          <a:off x="0" y="2610696"/>
          <a:ext cx="78867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4. LLM (GPT) Response Generation:</a:t>
          </a:r>
        </a:p>
      </dsp:txBody>
      <dsp:txXfrm>
        <a:off x="0" y="2610696"/>
        <a:ext cx="7886700" cy="435027"/>
      </dsp:txXfrm>
    </dsp:sp>
    <dsp:sp modelId="{EA699D64-5C0A-324A-9A09-BB5ED5907773}">
      <dsp:nvSpPr>
        <dsp:cNvPr id="0" name=""/>
        <dsp:cNvSpPr/>
      </dsp:nvSpPr>
      <dsp:spPr>
        <a:xfrm>
          <a:off x="0" y="3045724"/>
          <a:ext cx="7886700" cy="0"/>
        </a:xfrm>
        <a:prstGeom prst="line">
          <a:avLst/>
        </a:prstGeom>
        <a:gradFill rotWithShape="0">
          <a:gsLst>
            <a:gs pos="0">
              <a:schemeClr val="accent2">
                <a:hueOff val="3641182"/>
                <a:satOff val="-4541"/>
                <a:lumOff val="1068"/>
                <a:alphaOff val="0"/>
                <a:tint val="100000"/>
                <a:shade val="100000"/>
                <a:satMod val="130000"/>
              </a:schemeClr>
            </a:gs>
            <a:gs pos="100000">
              <a:schemeClr val="accent2">
                <a:hueOff val="3641182"/>
                <a:satOff val="-4541"/>
                <a:lumOff val="1068"/>
                <a:alphaOff val="0"/>
                <a:tint val="50000"/>
                <a:shade val="100000"/>
                <a:satMod val="350000"/>
              </a:schemeClr>
            </a:gs>
          </a:gsLst>
          <a:lin ang="16200000" scaled="0"/>
        </a:gradFill>
        <a:ln w="9525" cap="flat" cmpd="sng" algn="ctr">
          <a:solidFill>
            <a:schemeClr val="accent2">
              <a:hueOff val="3641182"/>
              <a:satOff val="-4541"/>
              <a:lumOff val="1068"/>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A4726CB-F109-334E-8111-2A79E82372D2}">
      <dsp:nvSpPr>
        <dsp:cNvPr id="0" name=""/>
        <dsp:cNvSpPr/>
      </dsp:nvSpPr>
      <dsp:spPr>
        <a:xfrm>
          <a:off x="0" y="3045724"/>
          <a:ext cx="78867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Processes the retrieved data and formulates responses that are easy to understand and actionable.</a:t>
          </a:r>
        </a:p>
      </dsp:txBody>
      <dsp:txXfrm>
        <a:off x="0" y="3045724"/>
        <a:ext cx="7886700" cy="435027"/>
      </dsp:txXfrm>
    </dsp:sp>
    <dsp:sp modelId="{8810AFE8-C0BB-E84D-A2F6-B63D60C64BF5}">
      <dsp:nvSpPr>
        <dsp:cNvPr id="0" name=""/>
        <dsp:cNvSpPr/>
      </dsp:nvSpPr>
      <dsp:spPr>
        <a:xfrm>
          <a:off x="0" y="3480751"/>
          <a:ext cx="7886700" cy="0"/>
        </a:xfrm>
        <a:prstGeom prst="line">
          <a:avLst/>
        </a:prstGeom>
        <a:gradFill rotWithShape="0">
          <a:gsLst>
            <a:gs pos="0">
              <a:schemeClr val="accent2">
                <a:hueOff val="4161351"/>
                <a:satOff val="-5190"/>
                <a:lumOff val="1220"/>
                <a:alphaOff val="0"/>
                <a:tint val="100000"/>
                <a:shade val="100000"/>
                <a:satMod val="130000"/>
              </a:schemeClr>
            </a:gs>
            <a:gs pos="100000">
              <a:schemeClr val="accent2">
                <a:hueOff val="4161351"/>
                <a:satOff val="-5190"/>
                <a:lumOff val="1220"/>
                <a:alphaOff val="0"/>
                <a:tint val="50000"/>
                <a:shade val="100000"/>
                <a:satMod val="350000"/>
              </a:schemeClr>
            </a:gs>
          </a:gsLst>
          <a:lin ang="16200000" scaled="0"/>
        </a:gradFill>
        <a:ln w="9525" cap="flat" cmpd="sng" algn="ctr">
          <a:solidFill>
            <a:schemeClr val="accent2">
              <a:hueOff val="4161351"/>
              <a:satOff val="-5190"/>
              <a:lumOff val="122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4F500F28-6BCB-244E-B8E5-C986FC0C2BC7}">
      <dsp:nvSpPr>
        <dsp:cNvPr id="0" name=""/>
        <dsp:cNvSpPr/>
      </dsp:nvSpPr>
      <dsp:spPr>
        <a:xfrm>
          <a:off x="0" y="3480751"/>
          <a:ext cx="78867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5. Bot Response (Advice + Insights):</a:t>
          </a:r>
        </a:p>
      </dsp:txBody>
      <dsp:txXfrm>
        <a:off x="0" y="3480751"/>
        <a:ext cx="7886700" cy="435027"/>
      </dsp:txXfrm>
    </dsp:sp>
    <dsp:sp modelId="{155B121A-8CD5-B748-A2E0-29DA541EDB17}">
      <dsp:nvSpPr>
        <dsp:cNvPr id="0" name=""/>
        <dsp:cNvSpPr/>
      </dsp:nvSpPr>
      <dsp:spPr>
        <a:xfrm>
          <a:off x="0" y="3915779"/>
          <a:ext cx="7886700" cy="0"/>
        </a:xfrm>
        <a:prstGeom prst="line">
          <a:avLst/>
        </a:prstGeom>
        <a:gradFill rotWithShape="0">
          <a:gsLst>
            <a:gs pos="0">
              <a:schemeClr val="accent2">
                <a:hueOff val="4681520"/>
                <a:satOff val="-5839"/>
                <a:lumOff val="1373"/>
                <a:alphaOff val="0"/>
                <a:tint val="100000"/>
                <a:shade val="100000"/>
                <a:satMod val="130000"/>
              </a:schemeClr>
            </a:gs>
            <a:gs pos="100000">
              <a:schemeClr val="accent2">
                <a:hueOff val="4681520"/>
                <a:satOff val="-5839"/>
                <a:lumOff val="1373"/>
                <a:alphaOff val="0"/>
                <a:tint val="50000"/>
                <a:shade val="100000"/>
                <a:satMod val="350000"/>
              </a:schemeClr>
            </a:gs>
          </a:gsLst>
          <a:lin ang="16200000" scaled="0"/>
        </a:gradFill>
        <a:ln w="9525" cap="flat" cmpd="sng" algn="ctr">
          <a:solidFill>
            <a:schemeClr val="accent2">
              <a:hueOff val="4681520"/>
              <a:satOff val="-5839"/>
              <a:lumOff val="137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C8CF2691-8B6E-A042-A2E6-3F46DB37A113}">
      <dsp:nvSpPr>
        <dsp:cNvPr id="0" name=""/>
        <dsp:cNvSpPr/>
      </dsp:nvSpPr>
      <dsp:spPr>
        <a:xfrm>
          <a:off x="0" y="3915779"/>
          <a:ext cx="78867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a:t>The chatbot provides tailored advice, preventive tips, soil improvement suggestions, pest control techniques, and more.</a:t>
          </a:r>
        </a:p>
      </dsp:txBody>
      <dsp:txXfrm>
        <a:off x="0" y="3915779"/>
        <a:ext cx="7886700" cy="435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9406B0-963A-0345-B031-BD3B092C3AF7}">
      <dsp:nvSpPr>
        <dsp:cNvPr id="0" name=""/>
        <dsp:cNvSpPr/>
      </dsp:nvSpPr>
      <dsp:spPr>
        <a:xfrm>
          <a:off x="3242816" y="75"/>
          <a:ext cx="1743967" cy="1743967"/>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1. Farmer sends a query via the interface.</a:t>
          </a:r>
        </a:p>
      </dsp:txBody>
      <dsp:txXfrm>
        <a:off x="3678808" y="75"/>
        <a:ext cx="871983" cy="1438773"/>
      </dsp:txXfrm>
    </dsp:sp>
    <dsp:sp modelId="{D5C5BFA9-856C-DB4C-8C22-980F1D66AA67}">
      <dsp:nvSpPr>
        <dsp:cNvPr id="0" name=""/>
        <dsp:cNvSpPr/>
      </dsp:nvSpPr>
      <dsp:spPr>
        <a:xfrm rot="4320000">
          <a:off x="4705317" y="1062645"/>
          <a:ext cx="1743967" cy="1743967"/>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2. The Flask backend receives and processes the query.</a:t>
          </a:r>
        </a:p>
      </dsp:txBody>
      <dsp:txXfrm rot="-5400000">
        <a:off x="5003042" y="1451482"/>
        <a:ext cx="1438773" cy="871983"/>
      </dsp:txXfrm>
    </dsp:sp>
    <dsp:sp modelId="{CED32832-DD99-E04C-8518-871EBBA4DC67}">
      <dsp:nvSpPr>
        <dsp:cNvPr id="0" name=""/>
        <dsp:cNvSpPr/>
      </dsp:nvSpPr>
      <dsp:spPr>
        <a:xfrm rot="8640000">
          <a:off x="4146691" y="2781919"/>
          <a:ext cx="1743967" cy="1743967"/>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3. The retriever searches the indexed data using Pinecone.</a:t>
          </a:r>
        </a:p>
      </dsp:txBody>
      <dsp:txXfrm rot="10800000">
        <a:off x="4672377" y="3057970"/>
        <a:ext cx="871983" cy="1438773"/>
      </dsp:txXfrm>
    </dsp:sp>
    <dsp:sp modelId="{15938688-AFE0-7142-A147-B00F79BCAD9A}">
      <dsp:nvSpPr>
        <dsp:cNvPr id="0" name=""/>
        <dsp:cNvSpPr/>
      </dsp:nvSpPr>
      <dsp:spPr>
        <a:xfrm rot="12960000">
          <a:off x="2338940" y="2781919"/>
          <a:ext cx="1743967" cy="1743967"/>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4. GPT generates a coherent and personalized response.</a:t>
          </a:r>
        </a:p>
      </dsp:txBody>
      <dsp:txXfrm rot="10800000">
        <a:off x="2685238" y="3057970"/>
        <a:ext cx="871983" cy="1438773"/>
      </dsp:txXfrm>
    </dsp:sp>
    <dsp:sp modelId="{82FD921B-F3DE-E148-9A3A-824A7CBBAA55}">
      <dsp:nvSpPr>
        <dsp:cNvPr id="0" name=""/>
        <dsp:cNvSpPr/>
      </dsp:nvSpPr>
      <dsp:spPr>
        <a:xfrm rot="17280000">
          <a:off x="1780314" y="1062645"/>
          <a:ext cx="1743967" cy="1743967"/>
        </a:xfrm>
        <a:prstGeom prst="downArrow">
          <a:avLst>
            <a:gd name="adj1" fmla="val 50000"/>
            <a:gd name="adj2" fmla="val 3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444500">
            <a:lnSpc>
              <a:spcPct val="90000"/>
            </a:lnSpc>
            <a:spcBef>
              <a:spcPct val="0"/>
            </a:spcBef>
            <a:spcAft>
              <a:spcPct val="35000"/>
            </a:spcAft>
            <a:buNone/>
          </a:pPr>
          <a:r>
            <a:rPr lang="en-US" sz="1000" kern="1200"/>
            <a:t>5. The bot delivers advice, ensuring the farmer understands the solution clearly.</a:t>
          </a:r>
        </a:p>
      </dsp:txBody>
      <dsp:txXfrm rot="5400000">
        <a:off x="1787783" y="1451482"/>
        <a:ext cx="1438773" cy="8719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75DC7-E6CF-6243-A594-8270935598F2}">
      <dsp:nvSpPr>
        <dsp:cNvPr id="0" name=""/>
        <dsp:cNvSpPr/>
      </dsp:nvSpPr>
      <dsp:spPr>
        <a:xfrm>
          <a:off x="2050292" y="379305"/>
          <a:ext cx="292812" cy="91440"/>
        </a:xfrm>
        <a:custGeom>
          <a:avLst/>
          <a:gdLst/>
          <a:ahLst/>
          <a:cxnLst/>
          <a:rect l="0" t="0" r="0" b="0"/>
          <a:pathLst>
            <a:path>
              <a:moveTo>
                <a:pt x="0" y="45720"/>
              </a:moveTo>
              <a:lnTo>
                <a:pt x="29281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88613" y="423406"/>
        <a:ext cx="16170" cy="3237"/>
      </dsp:txXfrm>
    </dsp:sp>
    <dsp:sp modelId="{E67BFB84-AB4A-1744-8692-A2BB5CAD8BD1}">
      <dsp:nvSpPr>
        <dsp:cNvPr id="0" name=""/>
        <dsp:cNvSpPr/>
      </dsp:nvSpPr>
      <dsp:spPr>
        <a:xfrm>
          <a:off x="645952" y="3183"/>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a:t>Frontend:</a:t>
          </a:r>
        </a:p>
      </dsp:txBody>
      <dsp:txXfrm>
        <a:off x="645952" y="3183"/>
        <a:ext cx="1406139" cy="843683"/>
      </dsp:txXfrm>
    </dsp:sp>
    <dsp:sp modelId="{A20EDB8A-067E-5E4D-B812-6CBB06E37C8B}">
      <dsp:nvSpPr>
        <dsp:cNvPr id="0" name=""/>
        <dsp:cNvSpPr/>
      </dsp:nvSpPr>
      <dsp:spPr>
        <a:xfrm>
          <a:off x="3779843" y="379305"/>
          <a:ext cx="292812" cy="91440"/>
        </a:xfrm>
        <a:custGeom>
          <a:avLst/>
          <a:gdLst/>
          <a:ahLst/>
          <a:cxnLst/>
          <a:rect l="0" t="0" r="0" b="0"/>
          <a:pathLst>
            <a:path>
              <a:moveTo>
                <a:pt x="0" y="45720"/>
              </a:moveTo>
              <a:lnTo>
                <a:pt x="29281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8164" y="423406"/>
        <a:ext cx="16170" cy="3237"/>
      </dsp:txXfrm>
    </dsp:sp>
    <dsp:sp modelId="{95514DEA-B713-B540-B48D-A0839EDDD006}">
      <dsp:nvSpPr>
        <dsp:cNvPr id="0" name=""/>
        <dsp:cNvSpPr/>
      </dsp:nvSpPr>
      <dsp:spPr>
        <a:xfrm>
          <a:off x="2375504" y="3183"/>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a:t>- User Interface: Web-based, responsive design</a:t>
          </a:r>
        </a:p>
      </dsp:txBody>
      <dsp:txXfrm>
        <a:off x="2375504" y="3183"/>
        <a:ext cx="1406139" cy="843683"/>
      </dsp:txXfrm>
    </dsp:sp>
    <dsp:sp modelId="{580C4482-D2BD-024A-9E4A-B2D75D49A702}">
      <dsp:nvSpPr>
        <dsp:cNvPr id="0" name=""/>
        <dsp:cNvSpPr/>
      </dsp:nvSpPr>
      <dsp:spPr>
        <a:xfrm>
          <a:off x="5509395" y="379305"/>
          <a:ext cx="292812" cy="91440"/>
        </a:xfrm>
        <a:custGeom>
          <a:avLst/>
          <a:gdLst/>
          <a:ahLst/>
          <a:cxnLst/>
          <a:rect l="0" t="0" r="0" b="0"/>
          <a:pathLst>
            <a:path>
              <a:moveTo>
                <a:pt x="0" y="45720"/>
              </a:moveTo>
              <a:lnTo>
                <a:pt x="29281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47716" y="423406"/>
        <a:ext cx="16170" cy="3237"/>
      </dsp:txXfrm>
    </dsp:sp>
    <dsp:sp modelId="{F354A342-9874-1547-BAC6-14C45E700FC3}">
      <dsp:nvSpPr>
        <dsp:cNvPr id="0" name=""/>
        <dsp:cNvSpPr/>
      </dsp:nvSpPr>
      <dsp:spPr>
        <a:xfrm>
          <a:off x="4105056" y="3183"/>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a:t>- Technologies: HTML, CSS, JavaScript, Bootstrap</a:t>
          </a:r>
        </a:p>
      </dsp:txBody>
      <dsp:txXfrm>
        <a:off x="4105056" y="3183"/>
        <a:ext cx="1406139" cy="843683"/>
      </dsp:txXfrm>
    </dsp:sp>
    <dsp:sp modelId="{039364F9-2C6D-FA4F-947E-746F5B100730}">
      <dsp:nvSpPr>
        <dsp:cNvPr id="0" name=""/>
        <dsp:cNvSpPr/>
      </dsp:nvSpPr>
      <dsp:spPr>
        <a:xfrm>
          <a:off x="1349022" y="845067"/>
          <a:ext cx="5188654" cy="292812"/>
        </a:xfrm>
        <a:custGeom>
          <a:avLst/>
          <a:gdLst/>
          <a:ahLst/>
          <a:cxnLst/>
          <a:rect l="0" t="0" r="0" b="0"/>
          <a:pathLst>
            <a:path>
              <a:moveTo>
                <a:pt x="5188654" y="0"/>
              </a:moveTo>
              <a:lnTo>
                <a:pt x="5188654" y="163506"/>
              </a:lnTo>
              <a:lnTo>
                <a:pt x="0" y="163506"/>
              </a:lnTo>
              <a:lnTo>
                <a:pt x="0" y="292812"/>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3381" y="989854"/>
        <a:ext cx="259936" cy="3237"/>
      </dsp:txXfrm>
    </dsp:sp>
    <dsp:sp modelId="{05E60C5A-EDB5-DF4D-90AA-87A465937BB4}">
      <dsp:nvSpPr>
        <dsp:cNvPr id="0" name=""/>
        <dsp:cNvSpPr/>
      </dsp:nvSpPr>
      <dsp:spPr>
        <a:xfrm>
          <a:off x="5834607" y="3183"/>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a:t>Backend:</a:t>
          </a:r>
        </a:p>
      </dsp:txBody>
      <dsp:txXfrm>
        <a:off x="5834607" y="3183"/>
        <a:ext cx="1406139" cy="843683"/>
      </dsp:txXfrm>
    </dsp:sp>
    <dsp:sp modelId="{F284735A-85A0-9B45-8C5A-D86705EAF268}">
      <dsp:nvSpPr>
        <dsp:cNvPr id="0" name=""/>
        <dsp:cNvSpPr/>
      </dsp:nvSpPr>
      <dsp:spPr>
        <a:xfrm>
          <a:off x="2050292" y="1546401"/>
          <a:ext cx="292812" cy="91440"/>
        </a:xfrm>
        <a:custGeom>
          <a:avLst/>
          <a:gdLst/>
          <a:ahLst/>
          <a:cxnLst/>
          <a:rect l="0" t="0" r="0" b="0"/>
          <a:pathLst>
            <a:path>
              <a:moveTo>
                <a:pt x="0" y="45720"/>
              </a:moveTo>
              <a:lnTo>
                <a:pt x="29281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88613" y="1590502"/>
        <a:ext cx="16170" cy="3237"/>
      </dsp:txXfrm>
    </dsp:sp>
    <dsp:sp modelId="{BAB68569-F71E-B14F-8D29-6E62E9249B88}">
      <dsp:nvSpPr>
        <dsp:cNvPr id="0" name=""/>
        <dsp:cNvSpPr/>
      </dsp:nvSpPr>
      <dsp:spPr>
        <a:xfrm>
          <a:off x="645952" y="1170279"/>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a:t>- Framework: Flask for API development</a:t>
          </a:r>
        </a:p>
      </dsp:txBody>
      <dsp:txXfrm>
        <a:off x="645952" y="1170279"/>
        <a:ext cx="1406139" cy="843683"/>
      </dsp:txXfrm>
    </dsp:sp>
    <dsp:sp modelId="{90801BFD-C392-7941-A6DE-16CCE9AA9AD9}">
      <dsp:nvSpPr>
        <dsp:cNvPr id="0" name=""/>
        <dsp:cNvSpPr/>
      </dsp:nvSpPr>
      <dsp:spPr>
        <a:xfrm>
          <a:off x="3779843" y="1546401"/>
          <a:ext cx="292812" cy="91440"/>
        </a:xfrm>
        <a:custGeom>
          <a:avLst/>
          <a:gdLst/>
          <a:ahLst/>
          <a:cxnLst/>
          <a:rect l="0" t="0" r="0" b="0"/>
          <a:pathLst>
            <a:path>
              <a:moveTo>
                <a:pt x="0" y="45720"/>
              </a:moveTo>
              <a:lnTo>
                <a:pt x="29281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8164" y="1590502"/>
        <a:ext cx="16170" cy="3237"/>
      </dsp:txXfrm>
    </dsp:sp>
    <dsp:sp modelId="{8870024E-40BE-344E-80C4-F5FE72B6422C}">
      <dsp:nvSpPr>
        <dsp:cNvPr id="0" name=""/>
        <dsp:cNvSpPr/>
      </dsp:nvSpPr>
      <dsp:spPr>
        <a:xfrm>
          <a:off x="2375504" y="1170279"/>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dirty="0"/>
            <a:t>- Language: Python 3.x</a:t>
          </a:r>
        </a:p>
      </dsp:txBody>
      <dsp:txXfrm>
        <a:off x="2375504" y="1170279"/>
        <a:ext cx="1406139" cy="843683"/>
      </dsp:txXfrm>
    </dsp:sp>
    <dsp:sp modelId="{9DC8DA7C-A878-B543-BA0B-7F24542295DC}">
      <dsp:nvSpPr>
        <dsp:cNvPr id="0" name=""/>
        <dsp:cNvSpPr/>
      </dsp:nvSpPr>
      <dsp:spPr>
        <a:xfrm>
          <a:off x="5509395" y="1546401"/>
          <a:ext cx="292812" cy="91440"/>
        </a:xfrm>
        <a:custGeom>
          <a:avLst/>
          <a:gdLst/>
          <a:ahLst/>
          <a:cxnLst/>
          <a:rect l="0" t="0" r="0" b="0"/>
          <a:pathLst>
            <a:path>
              <a:moveTo>
                <a:pt x="0" y="45720"/>
              </a:moveTo>
              <a:lnTo>
                <a:pt x="29281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47716" y="1590502"/>
        <a:ext cx="16170" cy="3237"/>
      </dsp:txXfrm>
    </dsp:sp>
    <dsp:sp modelId="{8198C4C2-A11D-1246-BF4D-E4A64FC29165}">
      <dsp:nvSpPr>
        <dsp:cNvPr id="0" name=""/>
        <dsp:cNvSpPr/>
      </dsp:nvSpPr>
      <dsp:spPr>
        <a:xfrm>
          <a:off x="4105056" y="1170279"/>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dirty="0"/>
            <a:t>- Database: Pinecone for vector storage and retrieval</a:t>
          </a:r>
        </a:p>
      </dsp:txBody>
      <dsp:txXfrm>
        <a:off x="4105056" y="1170279"/>
        <a:ext cx="1406139" cy="843683"/>
      </dsp:txXfrm>
    </dsp:sp>
    <dsp:sp modelId="{8BDBA456-5E3B-4443-9E9E-F4BE38E9AC8B}">
      <dsp:nvSpPr>
        <dsp:cNvPr id="0" name=""/>
        <dsp:cNvSpPr/>
      </dsp:nvSpPr>
      <dsp:spPr>
        <a:xfrm>
          <a:off x="1349022" y="2012162"/>
          <a:ext cx="5188654" cy="292812"/>
        </a:xfrm>
        <a:custGeom>
          <a:avLst/>
          <a:gdLst/>
          <a:ahLst/>
          <a:cxnLst/>
          <a:rect l="0" t="0" r="0" b="0"/>
          <a:pathLst>
            <a:path>
              <a:moveTo>
                <a:pt x="5188654" y="0"/>
              </a:moveTo>
              <a:lnTo>
                <a:pt x="5188654" y="163506"/>
              </a:lnTo>
              <a:lnTo>
                <a:pt x="0" y="163506"/>
              </a:lnTo>
              <a:lnTo>
                <a:pt x="0" y="292812"/>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3381" y="2156950"/>
        <a:ext cx="259936" cy="3237"/>
      </dsp:txXfrm>
    </dsp:sp>
    <dsp:sp modelId="{5302F811-5A56-AB4F-A5F6-F0C94390F081}">
      <dsp:nvSpPr>
        <dsp:cNvPr id="0" name=""/>
        <dsp:cNvSpPr/>
      </dsp:nvSpPr>
      <dsp:spPr>
        <a:xfrm>
          <a:off x="5834607" y="1170279"/>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dirty="0"/>
            <a:t>AI Models:</a:t>
          </a:r>
        </a:p>
      </dsp:txBody>
      <dsp:txXfrm>
        <a:off x="5834607" y="1170279"/>
        <a:ext cx="1406139" cy="843683"/>
      </dsp:txXfrm>
    </dsp:sp>
    <dsp:sp modelId="{1087E6C7-5EC3-554B-8846-0CB051539046}">
      <dsp:nvSpPr>
        <dsp:cNvPr id="0" name=""/>
        <dsp:cNvSpPr/>
      </dsp:nvSpPr>
      <dsp:spPr>
        <a:xfrm>
          <a:off x="2050292" y="2713496"/>
          <a:ext cx="292812" cy="91440"/>
        </a:xfrm>
        <a:custGeom>
          <a:avLst/>
          <a:gdLst/>
          <a:ahLst/>
          <a:cxnLst/>
          <a:rect l="0" t="0" r="0" b="0"/>
          <a:pathLst>
            <a:path>
              <a:moveTo>
                <a:pt x="0" y="45720"/>
              </a:moveTo>
              <a:lnTo>
                <a:pt x="29281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88613" y="2757598"/>
        <a:ext cx="16170" cy="3237"/>
      </dsp:txXfrm>
    </dsp:sp>
    <dsp:sp modelId="{BCBF3DCD-2F1B-2940-9819-C79C1A6AB99C}">
      <dsp:nvSpPr>
        <dsp:cNvPr id="0" name=""/>
        <dsp:cNvSpPr/>
      </dsp:nvSpPr>
      <dsp:spPr>
        <a:xfrm>
          <a:off x="645952" y="2337375"/>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dirty="0"/>
            <a:t>- Language Model: GPT-3.5 for natural language understanding and response generation</a:t>
          </a:r>
        </a:p>
      </dsp:txBody>
      <dsp:txXfrm>
        <a:off x="645952" y="2337375"/>
        <a:ext cx="1406139" cy="843683"/>
      </dsp:txXfrm>
    </dsp:sp>
    <dsp:sp modelId="{FC7A808D-4C80-6145-B73D-9469C7A5393C}">
      <dsp:nvSpPr>
        <dsp:cNvPr id="0" name=""/>
        <dsp:cNvSpPr/>
      </dsp:nvSpPr>
      <dsp:spPr>
        <a:xfrm>
          <a:off x="3779843" y="2713496"/>
          <a:ext cx="292812" cy="91440"/>
        </a:xfrm>
        <a:custGeom>
          <a:avLst/>
          <a:gdLst/>
          <a:ahLst/>
          <a:cxnLst/>
          <a:rect l="0" t="0" r="0" b="0"/>
          <a:pathLst>
            <a:path>
              <a:moveTo>
                <a:pt x="0" y="45720"/>
              </a:moveTo>
              <a:lnTo>
                <a:pt x="29281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8164" y="2757598"/>
        <a:ext cx="16170" cy="3237"/>
      </dsp:txXfrm>
    </dsp:sp>
    <dsp:sp modelId="{EE16D617-0369-A240-A060-004EEAB900CD}">
      <dsp:nvSpPr>
        <dsp:cNvPr id="0" name=""/>
        <dsp:cNvSpPr/>
      </dsp:nvSpPr>
      <dsp:spPr>
        <a:xfrm>
          <a:off x="2375504" y="2337375"/>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dirty="0"/>
            <a:t>- Retriever: Pinecone for efficient data indexing and search</a:t>
          </a:r>
        </a:p>
      </dsp:txBody>
      <dsp:txXfrm>
        <a:off x="2375504" y="2337375"/>
        <a:ext cx="1406139" cy="843683"/>
      </dsp:txXfrm>
    </dsp:sp>
    <dsp:sp modelId="{21ED0E9A-1BE3-704F-9761-40DD06E4962E}">
      <dsp:nvSpPr>
        <dsp:cNvPr id="0" name=""/>
        <dsp:cNvSpPr/>
      </dsp:nvSpPr>
      <dsp:spPr>
        <a:xfrm>
          <a:off x="5509395" y="2713496"/>
          <a:ext cx="292812" cy="91440"/>
        </a:xfrm>
        <a:custGeom>
          <a:avLst/>
          <a:gdLst/>
          <a:ahLst/>
          <a:cxnLst/>
          <a:rect l="0" t="0" r="0" b="0"/>
          <a:pathLst>
            <a:path>
              <a:moveTo>
                <a:pt x="0" y="45720"/>
              </a:moveTo>
              <a:lnTo>
                <a:pt x="29281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47716" y="2757598"/>
        <a:ext cx="16170" cy="3237"/>
      </dsp:txXfrm>
    </dsp:sp>
    <dsp:sp modelId="{17428940-4FCC-BE45-B734-B1765DFB1803}">
      <dsp:nvSpPr>
        <dsp:cNvPr id="0" name=""/>
        <dsp:cNvSpPr/>
      </dsp:nvSpPr>
      <dsp:spPr>
        <a:xfrm>
          <a:off x="4105056" y="2337375"/>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dirty="0"/>
            <a:t>Deployment:</a:t>
          </a:r>
        </a:p>
      </dsp:txBody>
      <dsp:txXfrm>
        <a:off x="4105056" y="2337375"/>
        <a:ext cx="1406139" cy="843683"/>
      </dsp:txXfrm>
    </dsp:sp>
    <dsp:sp modelId="{32FE91F9-77E5-3443-8243-39AB9B4525E7}">
      <dsp:nvSpPr>
        <dsp:cNvPr id="0" name=""/>
        <dsp:cNvSpPr/>
      </dsp:nvSpPr>
      <dsp:spPr>
        <a:xfrm>
          <a:off x="1349022" y="3179258"/>
          <a:ext cx="5188654" cy="292812"/>
        </a:xfrm>
        <a:custGeom>
          <a:avLst/>
          <a:gdLst/>
          <a:ahLst/>
          <a:cxnLst/>
          <a:rect l="0" t="0" r="0" b="0"/>
          <a:pathLst>
            <a:path>
              <a:moveTo>
                <a:pt x="5188654" y="0"/>
              </a:moveTo>
              <a:lnTo>
                <a:pt x="5188654" y="163506"/>
              </a:lnTo>
              <a:lnTo>
                <a:pt x="0" y="163506"/>
              </a:lnTo>
              <a:lnTo>
                <a:pt x="0" y="292812"/>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813381" y="3324046"/>
        <a:ext cx="259936" cy="3237"/>
      </dsp:txXfrm>
    </dsp:sp>
    <dsp:sp modelId="{E33AAE02-0E58-D54D-831B-2F520D26BFEF}">
      <dsp:nvSpPr>
        <dsp:cNvPr id="0" name=""/>
        <dsp:cNvSpPr/>
      </dsp:nvSpPr>
      <dsp:spPr>
        <a:xfrm>
          <a:off x="5834607" y="2337375"/>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dirty="0"/>
            <a:t>- Hosting: AWS EC2 instances</a:t>
          </a:r>
        </a:p>
      </dsp:txBody>
      <dsp:txXfrm>
        <a:off x="5834607" y="2337375"/>
        <a:ext cx="1406139" cy="843683"/>
      </dsp:txXfrm>
    </dsp:sp>
    <dsp:sp modelId="{C5D396C3-4837-1744-BE9D-D592AB8FAC4F}">
      <dsp:nvSpPr>
        <dsp:cNvPr id="0" name=""/>
        <dsp:cNvSpPr/>
      </dsp:nvSpPr>
      <dsp:spPr>
        <a:xfrm>
          <a:off x="2050292" y="3880592"/>
          <a:ext cx="292812" cy="91440"/>
        </a:xfrm>
        <a:custGeom>
          <a:avLst/>
          <a:gdLst/>
          <a:ahLst/>
          <a:cxnLst/>
          <a:rect l="0" t="0" r="0" b="0"/>
          <a:pathLst>
            <a:path>
              <a:moveTo>
                <a:pt x="0" y="45720"/>
              </a:moveTo>
              <a:lnTo>
                <a:pt x="292812" y="45720"/>
              </a:lnTo>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88613" y="3924694"/>
        <a:ext cx="16170" cy="3237"/>
      </dsp:txXfrm>
    </dsp:sp>
    <dsp:sp modelId="{1879281E-489F-D54D-91D2-1BEFA6A576D0}">
      <dsp:nvSpPr>
        <dsp:cNvPr id="0" name=""/>
        <dsp:cNvSpPr/>
      </dsp:nvSpPr>
      <dsp:spPr>
        <a:xfrm>
          <a:off x="645952" y="3504470"/>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dirty="0"/>
            <a:t>- Storage: AWS S3 for data storage</a:t>
          </a:r>
        </a:p>
      </dsp:txBody>
      <dsp:txXfrm>
        <a:off x="645952" y="3504470"/>
        <a:ext cx="1406139" cy="843683"/>
      </dsp:txXfrm>
    </dsp:sp>
    <dsp:sp modelId="{EB387DED-30A9-334F-B9F3-7D02F7771447}">
      <dsp:nvSpPr>
        <dsp:cNvPr id="0" name=""/>
        <dsp:cNvSpPr/>
      </dsp:nvSpPr>
      <dsp:spPr>
        <a:xfrm>
          <a:off x="2375504" y="3504470"/>
          <a:ext cx="1406139" cy="843683"/>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902" tIns="72325" rIns="68902" bIns="72325" numCol="1" spcCol="1270" anchor="ctr" anchorCtr="0">
          <a:noAutofit/>
        </a:bodyPr>
        <a:lstStyle/>
        <a:p>
          <a:pPr marL="0" lvl="0" indent="0" algn="ctr" defTabSz="533400">
            <a:lnSpc>
              <a:spcPct val="90000"/>
            </a:lnSpc>
            <a:spcBef>
              <a:spcPct val="0"/>
            </a:spcBef>
            <a:spcAft>
              <a:spcPct val="35000"/>
            </a:spcAft>
            <a:buNone/>
          </a:pPr>
          <a:r>
            <a:rPr lang="en-US" sz="1200" kern="1200" dirty="0"/>
            <a:t>- Continuous Integration/Continuous Deployment (CI/CD): GitHub Actions</a:t>
          </a:r>
        </a:p>
      </dsp:txBody>
      <dsp:txXfrm>
        <a:off x="2375504" y="3504470"/>
        <a:ext cx="1406139" cy="84368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9/7/25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IN" sz="3500">
                <a:solidFill>
                  <a:srgbClr val="FFFFFF"/>
                </a:solidFill>
              </a:rPr>
              <a:t>CropWise AI Assistant</a:t>
            </a:r>
          </a:p>
        </p:txBody>
      </p:sp>
      <p:sp>
        <p:nvSpPr>
          <p:cNvPr id="3" name="Content Placeholder 2"/>
          <p:cNvSpPr>
            <a:spLocks noGrp="1"/>
          </p:cNvSpPr>
          <p:nvPr>
            <p:ph idx="1"/>
          </p:nvPr>
        </p:nvSpPr>
        <p:spPr>
          <a:xfrm>
            <a:off x="4877368" y="649480"/>
            <a:ext cx="3646835" cy="5546047"/>
          </a:xfrm>
        </p:spPr>
        <p:txBody>
          <a:bodyPr anchor="ctr">
            <a:normAutofit/>
          </a:bodyPr>
          <a:lstStyle/>
          <a:p>
            <a:r>
              <a:rPr lang="en-IN" sz="1700"/>
              <a:t>CropWise AI Assistant is an intelligent chatbot designed to assist farmers with real-time crop health monitoring and advisory services. Leveraging the power of artificial intelligence, natural language processing, and large datasets, it helps farmers make informed decisions about their crops, reduce losses, and improve yield.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Smart Crop Health &amp; Advisory Chatbot</a:t>
            </a:r>
          </a:p>
        </p:txBody>
      </p:sp>
      <p:sp>
        <p:nvSpPr>
          <p:cNvPr id="64" name="Content Placeholder 2"/>
          <p:cNvSpPr>
            <a:spLocks noGrp="1"/>
          </p:cNvSpPr>
          <p:nvPr>
            <p:ph idx="1"/>
          </p:nvPr>
        </p:nvSpPr>
        <p:spPr>
          <a:xfrm>
            <a:off x="1028699" y="2318197"/>
            <a:ext cx="7293023" cy="3683358"/>
          </a:xfrm>
        </p:spPr>
        <p:txBody>
          <a:bodyPr anchor="ctr">
            <a:normAutofit/>
          </a:bodyPr>
          <a:lstStyle/>
          <a:p>
            <a:r>
              <a:rPr lang="en-IN" sz="1700"/>
              <a:t>This chatbot provides personalized recommendations by analyzing farmers' queries about crop health, pest issues, soil conditions, weather patterns, and more. By integrating machine learning models and data retrieval systems, it ensures accurate responses and actionable insights.</a:t>
            </a:r>
          </a:p>
          <a:p>
            <a:endParaRPr lang="en-IN" sz="1700"/>
          </a:p>
          <a:p>
            <a:r>
              <a:rPr lang="en-IN" sz="1700"/>
              <a:t>Key Features:</a:t>
            </a:r>
          </a:p>
          <a:p>
            <a:r>
              <a:rPr lang="en-IN" sz="1700"/>
              <a:t>- Interactive query-response interface</a:t>
            </a:r>
          </a:p>
          <a:p>
            <a:r>
              <a:rPr lang="en-IN" sz="1700"/>
              <a:t>- Fast and context-aware solutions</a:t>
            </a:r>
          </a:p>
          <a:p>
            <a:r>
              <a:rPr lang="en-IN" sz="1700"/>
              <a:t>- Simplified experience for users with limited technical knowledge</a:t>
            </a:r>
          </a:p>
          <a:p>
            <a:r>
              <a:rPr lang="en-IN" sz="1700"/>
              <a:t>- Data-driven suggestions for better crop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Problem Statement</a:t>
            </a:r>
          </a:p>
        </p:txBody>
      </p:sp>
      <p:graphicFrame>
        <p:nvGraphicFramePr>
          <p:cNvPr id="5" name="Content Placeholder 2">
            <a:extLst>
              <a:ext uri="{FF2B5EF4-FFF2-40B4-BE49-F238E27FC236}">
                <a16:creationId xmlns:a16="http://schemas.microsoft.com/office/drawing/2014/main" id="{52A09602-E47A-27A0-947D-BCCB78596D8D}"/>
              </a:ext>
            </a:extLst>
          </p:cNvPr>
          <p:cNvGraphicFramePr>
            <a:graphicFrameLocks noGrp="1"/>
          </p:cNvGraphicFramePr>
          <p:nvPr>
            <p:ph idx="1"/>
            <p:extLst>
              <p:ext uri="{D42A27DB-BD31-4B8C-83A1-F6EECF244321}">
                <p14:modId xmlns:p14="http://schemas.microsoft.com/office/powerpoint/2010/main" val="1957937226"/>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459863"/>
            <a:ext cx="7886700" cy="1004594"/>
          </a:xfrm>
        </p:spPr>
        <p:txBody>
          <a:bodyPr>
            <a:normAutofit/>
          </a:bodyPr>
          <a:lstStyle/>
          <a:p>
            <a:r>
              <a:rPr lang="en-IN">
                <a:solidFill>
                  <a:srgbClr val="FFFFFF"/>
                </a:solidFill>
              </a:rPr>
              <a:t>Approach</a:t>
            </a:r>
          </a:p>
        </p:txBody>
      </p:sp>
      <p:sp>
        <p:nvSpPr>
          <p:cNvPr id="38" name="Rectangle: Rounded Corners 37">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22" y="1587970"/>
            <a:ext cx="8274756"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1AD1FCE-4D69-88F7-5B5A-04D9A6E0D45D}"/>
              </a:ext>
            </a:extLst>
          </p:cNvPr>
          <p:cNvGraphicFramePr>
            <a:graphicFrameLocks noGrp="1"/>
          </p:cNvGraphicFramePr>
          <p:nvPr>
            <p:ph idx="1"/>
            <p:extLst>
              <p:ext uri="{D42A27DB-BD31-4B8C-83A1-F6EECF244321}">
                <p14:modId xmlns:p14="http://schemas.microsoft.com/office/powerpoint/2010/main" val="1848843933"/>
              </p:ext>
            </p:extLst>
          </p:nvPr>
        </p:nvGraphicFramePr>
        <p:xfrm>
          <a:off x="628650" y="1800911"/>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96113E-E234-87F4-4B93-351462E4B215}"/>
              </a:ext>
            </a:extLst>
          </p:cNvPr>
          <p:cNvPicPr>
            <a:picLocks noChangeAspect="1"/>
          </p:cNvPicPr>
          <p:nvPr/>
        </p:nvPicPr>
        <p:blipFill>
          <a:blip r:embed="rId2">
            <a:duotone>
              <a:schemeClr val="bg2">
                <a:shade val="45000"/>
                <a:satMod val="135000"/>
              </a:schemeClr>
              <a:prstClr val="white"/>
            </a:duotone>
          </a:blip>
          <a:srcRect t="2280"/>
          <a:stretch>
            <a:fillRect/>
          </a:stretch>
        </p:blipFill>
        <p:spPr>
          <a:xfrm>
            <a:off x="20" y="10"/>
            <a:ext cx="9143980" cy="6857990"/>
          </a:xfrm>
          <a:prstGeom prst="rect">
            <a:avLst/>
          </a:prstGeom>
        </p:spPr>
      </p:pic>
      <p:sp>
        <p:nvSpPr>
          <p:cNvPr id="19"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IN"/>
              <a:t>Key Components</a:t>
            </a:r>
          </a:p>
        </p:txBody>
      </p:sp>
      <p:graphicFrame>
        <p:nvGraphicFramePr>
          <p:cNvPr id="5" name="Content Placeholder 2">
            <a:extLst>
              <a:ext uri="{FF2B5EF4-FFF2-40B4-BE49-F238E27FC236}">
                <a16:creationId xmlns:a16="http://schemas.microsoft.com/office/drawing/2014/main" id="{E327A737-F4C2-ACDA-CC39-16446C666AD0}"/>
              </a:ext>
            </a:extLst>
          </p:cNvPr>
          <p:cNvGraphicFramePr>
            <a:graphicFrameLocks noGrp="1"/>
          </p:cNvGraphicFramePr>
          <p:nvPr>
            <p:ph idx="1"/>
            <p:extLst>
              <p:ext uri="{D42A27DB-BD31-4B8C-83A1-F6EECF244321}">
                <p14:modId xmlns:p14="http://schemas.microsoft.com/office/powerpoint/2010/main" val="41200463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System Workflow</a:t>
            </a:r>
          </a:p>
        </p:txBody>
      </p:sp>
      <p:graphicFrame>
        <p:nvGraphicFramePr>
          <p:cNvPr id="13" name="Content Placeholder 2">
            <a:extLst>
              <a:ext uri="{FF2B5EF4-FFF2-40B4-BE49-F238E27FC236}">
                <a16:creationId xmlns:a16="http://schemas.microsoft.com/office/drawing/2014/main" id="{DD643E88-0BA0-0E89-9153-CBBA418CF935}"/>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Golden wheat against sky">
            <a:extLst>
              <a:ext uri="{FF2B5EF4-FFF2-40B4-BE49-F238E27FC236}">
                <a16:creationId xmlns:a16="http://schemas.microsoft.com/office/drawing/2014/main" id="{01504C30-878C-C2A7-9CAA-F10DFCF7EA4A}"/>
              </a:ext>
            </a:extLst>
          </p:cNvPr>
          <p:cNvPicPr>
            <a:picLocks noChangeAspect="1"/>
          </p:cNvPicPr>
          <p:nvPr/>
        </p:nvPicPr>
        <p:blipFill>
          <a:blip r:embed="rId2">
            <a:alphaModFix amt="60000"/>
          </a:blip>
          <a:srcRect r="10999" b="-1"/>
          <a:stretch>
            <a:fillRect/>
          </a:stretch>
        </p:blipFill>
        <p:spPr>
          <a:xfrm>
            <a:off x="20" y="10"/>
            <a:ext cx="9143980" cy="6857990"/>
          </a:xfrm>
          <a:prstGeom prst="rect">
            <a:avLst/>
          </a:prstGeom>
        </p:spPr>
      </p:pic>
      <p:sp>
        <p:nvSpPr>
          <p:cNvPr id="2" name="Title 1"/>
          <p:cNvSpPr>
            <a:spLocks noGrp="1"/>
          </p:cNvSpPr>
          <p:nvPr>
            <p:ph type="title"/>
          </p:nvPr>
        </p:nvSpPr>
        <p:spPr>
          <a:xfrm>
            <a:off x="628649" y="557189"/>
            <a:ext cx="3866447" cy="5571899"/>
          </a:xfrm>
        </p:spPr>
        <p:txBody>
          <a:bodyPr>
            <a:normAutofit/>
          </a:bodyPr>
          <a:lstStyle/>
          <a:p>
            <a:r>
              <a:rPr lang="en-IN">
                <a:solidFill>
                  <a:srgbClr val="FFFFFF"/>
                </a:solidFill>
              </a:rPr>
              <a:t>Results &amp; Benefits</a:t>
            </a:r>
          </a:p>
        </p:txBody>
      </p:sp>
      <p:sp>
        <p:nvSpPr>
          <p:cNvPr id="3" name="Content Placeholder 2"/>
          <p:cNvSpPr>
            <a:spLocks noGrp="1"/>
          </p:cNvSpPr>
          <p:nvPr>
            <p:ph idx="1"/>
          </p:nvPr>
        </p:nvSpPr>
        <p:spPr>
          <a:xfrm>
            <a:off x="4646531" y="557189"/>
            <a:ext cx="3868818" cy="5571899"/>
          </a:xfrm>
        </p:spPr>
        <p:txBody>
          <a:bodyPr anchor="ctr">
            <a:normAutofit/>
          </a:bodyPr>
          <a:lstStyle/>
          <a:p>
            <a:r>
              <a:rPr lang="en-IN" sz="1700">
                <a:solidFill>
                  <a:srgbClr val="FFFFFF"/>
                </a:solidFill>
              </a:rPr>
              <a:t>Key Achievements:</a:t>
            </a:r>
          </a:p>
          <a:p>
            <a:r>
              <a:rPr lang="en-IN" sz="1700">
                <a:solidFill>
                  <a:srgbClr val="FFFFFF"/>
                </a:solidFill>
              </a:rPr>
              <a:t>- Faster access to crop-related information</a:t>
            </a:r>
          </a:p>
          <a:p>
            <a:r>
              <a:rPr lang="en-IN" sz="1700">
                <a:solidFill>
                  <a:srgbClr val="FFFFFF"/>
                </a:solidFill>
              </a:rPr>
              <a:t>- Improved pest and disease management</a:t>
            </a:r>
          </a:p>
          <a:p>
            <a:r>
              <a:rPr lang="en-IN" sz="1700">
                <a:solidFill>
                  <a:srgbClr val="FFFFFF"/>
                </a:solidFill>
              </a:rPr>
              <a:t>- Increased farmer confidence in decision-making</a:t>
            </a:r>
          </a:p>
          <a:p>
            <a:r>
              <a:rPr lang="en-IN" sz="1700">
                <a:solidFill>
                  <a:srgbClr val="FFFFFF"/>
                </a:solidFill>
              </a:rPr>
              <a:t>- Reduced reliance on manual consultations</a:t>
            </a:r>
          </a:p>
          <a:p>
            <a:r>
              <a:rPr lang="en-IN" sz="1700">
                <a:solidFill>
                  <a:srgbClr val="FFFFFF"/>
                </a:solidFill>
              </a:rPr>
              <a:t>- Enhanced productivity and yield stability</a:t>
            </a:r>
          </a:p>
          <a:p>
            <a:endParaRPr lang="en-IN" sz="1700">
              <a:solidFill>
                <a:srgbClr val="FFFFFF"/>
              </a:solidFill>
            </a:endParaRPr>
          </a:p>
          <a:p>
            <a:r>
              <a:rPr lang="en-IN" sz="1700">
                <a:solidFill>
                  <a:srgbClr val="FFFFFF"/>
                </a:solidFill>
              </a:rPr>
              <a:t>Additional Benefits:</a:t>
            </a:r>
          </a:p>
          <a:p>
            <a:r>
              <a:rPr lang="en-IN" sz="1700">
                <a:solidFill>
                  <a:srgbClr val="FFFFFF"/>
                </a:solidFill>
              </a:rPr>
              <a:t>- Data-backed recommendations</a:t>
            </a:r>
          </a:p>
          <a:p>
            <a:r>
              <a:rPr lang="en-IN" sz="1700">
                <a:solidFill>
                  <a:srgbClr val="FFFFFF"/>
                </a:solidFill>
              </a:rPr>
              <a:t>- Scalable to support large user bases</a:t>
            </a:r>
          </a:p>
          <a:p>
            <a:r>
              <a:rPr lang="en-IN" sz="1700">
                <a:solidFill>
                  <a:srgbClr val="FFFFFF"/>
                </a:solidFill>
              </a:rPr>
              <a:t>- Easy integration with government and private agricultural programs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42998" y="1143000"/>
            <a:ext cx="6858001" cy="4571996"/>
          </a:xfrm>
          <a:prstGeom prst="rect">
            <a:avLst/>
          </a:prstGeom>
          <a:ln>
            <a:noFill/>
          </a:ln>
          <a:effectLst>
            <a:outerShdw blurRad="381000" dist="101600" sx="99000" sy="99000" algn="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0559" y="4544704"/>
            <a:ext cx="3594477" cy="1811645"/>
          </a:xfrm>
        </p:spPr>
        <p:txBody>
          <a:bodyPr anchor="ctr">
            <a:normAutofit/>
          </a:bodyPr>
          <a:lstStyle/>
          <a:p>
            <a:r>
              <a:rPr lang="en-IN" sz="3500"/>
              <a:t>Future Improvements</a:t>
            </a:r>
          </a:p>
        </p:txBody>
      </p:sp>
      <p:pic>
        <p:nvPicPr>
          <p:cNvPr id="5" name="Picture 4" descr="Three combines harvesting wheat">
            <a:extLst>
              <a:ext uri="{FF2B5EF4-FFF2-40B4-BE49-F238E27FC236}">
                <a16:creationId xmlns:a16="http://schemas.microsoft.com/office/drawing/2014/main" id="{FBCAB5AA-A8B3-7BD0-0953-AE5978276864}"/>
              </a:ext>
            </a:extLst>
          </p:cNvPr>
          <p:cNvPicPr>
            <a:picLocks noChangeAspect="1"/>
          </p:cNvPicPr>
          <p:nvPr/>
        </p:nvPicPr>
        <p:blipFill>
          <a:blip r:embed="rId2"/>
          <a:srcRect l="24444" r="1" b="1"/>
          <a:stretch>
            <a:fillRect/>
          </a:stretch>
        </p:blipFill>
        <p:spPr>
          <a:xfrm>
            <a:off x="20" y="10"/>
            <a:ext cx="4571980" cy="4114790"/>
          </a:xfrm>
          <a:prstGeom prst="rect">
            <a:avLst/>
          </a:prstGeom>
        </p:spPr>
      </p:pic>
      <p:sp>
        <p:nvSpPr>
          <p:cNvPr id="3" name="Content Placeholder 2"/>
          <p:cNvSpPr>
            <a:spLocks noGrp="1"/>
          </p:cNvSpPr>
          <p:nvPr>
            <p:ph idx="1"/>
          </p:nvPr>
        </p:nvSpPr>
        <p:spPr>
          <a:xfrm>
            <a:off x="5102557" y="691912"/>
            <a:ext cx="3439235" cy="5474173"/>
          </a:xfrm>
        </p:spPr>
        <p:txBody>
          <a:bodyPr anchor="ctr">
            <a:normAutofit/>
          </a:bodyPr>
          <a:lstStyle/>
          <a:p>
            <a:pPr>
              <a:lnSpc>
                <a:spcPct val="90000"/>
              </a:lnSpc>
            </a:pPr>
            <a:r>
              <a:rPr lang="en-IN" sz="1400"/>
              <a:t>1. Multilingual Support:</a:t>
            </a:r>
          </a:p>
          <a:p>
            <a:pPr>
              <a:lnSpc>
                <a:spcPct val="90000"/>
              </a:lnSpc>
            </a:pPr>
            <a:r>
              <a:rPr lang="en-IN" sz="1400"/>
              <a:t>Integrate regional languages such as Odia, Hindi, and others to ensure wider accessibility.</a:t>
            </a:r>
          </a:p>
          <a:p>
            <a:pPr>
              <a:lnSpc>
                <a:spcPct val="90000"/>
              </a:lnSpc>
            </a:pPr>
            <a:endParaRPr lang="en-IN" sz="1400"/>
          </a:p>
          <a:p>
            <a:pPr>
              <a:lnSpc>
                <a:spcPct val="90000"/>
              </a:lnSpc>
            </a:pPr>
            <a:r>
              <a:rPr lang="en-IN" sz="1400"/>
              <a:t>2. Voice-Based Chatbot:</a:t>
            </a:r>
          </a:p>
          <a:p>
            <a:pPr>
              <a:lnSpc>
                <a:spcPct val="90000"/>
              </a:lnSpc>
            </a:pPr>
            <a:r>
              <a:rPr lang="en-IN" sz="1400"/>
              <a:t>Allow farmers to speak queries, helping those with limited literacy or physical constraints.</a:t>
            </a:r>
          </a:p>
          <a:p>
            <a:pPr>
              <a:lnSpc>
                <a:spcPct val="90000"/>
              </a:lnSpc>
            </a:pPr>
            <a:endParaRPr lang="en-IN" sz="1400"/>
          </a:p>
          <a:p>
            <a:pPr>
              <a:lnSpc>
                <a:spcPct val="90000"/>
              </a:lnSpc>
            </a:pPr>
            <a:r>
              <a:rPr lang="en-IN" sz="1400"/>
              <a:t>3. Expand Crop Dataset:</a:t>
            </a:r>
          </a:p>
          <a:p>
            <a:pPr>
              <a:lnSpc>
                <a:spcPct val="90000"/>
              </a:lnSpc>
            </a:pPr>
            <a:r>
              <a:rPr lang="en-IN" sz="1400"/>
              <a:t>Incorporate government agricultural data, research publications, and expert insights for richer responses.</a:t>
            </a:r>
          </a:p>
          <a:p>
            <a:pPr>
              <a:lnSpc>
                <a:spcPct val="90000"/>
              </a:lnSpc>
            </a:pPr>
            <a:endParaRPr lang="en-IN" sz="1400"/>
          </a:p>
          <a:p>
            <a:pPr>
              <a:lnSpc>
                <a:spcPct val="90000"/>
              </a:lnSpc>
            </a:pPr>
            <a:r>
              <a:rPr lang="en-IN" sz="1400"/>
              <a:t>4. Mobile App Development:</a:t>
            </a:r>
          </a:p>
          <a:p>
            <a:pPr>
              <a:lnSpc>
                <a:spcPct val="90000"/>
              </a:lnSpc>
            </a:pPr>
            <a:r>
              <a:rPr lang="en-IN" sz="1400"/>
              <a:t>Build a user-friendly app to reach more farmers, with offline features and notifications for disease outbreaks.</a:t>
            </a:r>
          </a:p>
          <a:p>
            <a:pPr>
              <a:lnSpc>
                <a:spcPct val="90000"/>
              </a:lnSpc>
            </a:pPr>
            <a:endParaRPr lang="en-IN" sz="1400"/>
          </a:p>
          <a:p>
            <a:pPr>
              <a:lnSpc>
                <a:spcPct val="90000"/>
              </a:lnSpc>
            </a:pPr>
            <a:r>
              <a:rPr lang="en-IN" sz="1400"/>
              <a:t>5. Integration with IoT Devices:</a:t>
            </a:r>
          </a:p>
          <a:p>
            <a:pPr>
              <a:lnSpc>
                <a:spcPct val="90000"/>
              </a:lnSpc>
            </a:pPr>
            <a:r>
              <a:rPr lang="en-IN" sz="1400"/>
              <a:t>Use sensors and drones for real-time monitoring and automatic recommendations.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E4D7E3-0C62-6E54-16EE-C1C1378906C7}"/>
              </a:ext>
            </a:extLst>
          </p:cNvPr>
          <p:cNvPicPr>
            <a:picLocks noChangeAspect="1"/>
          </p:cNvPicPr>
          <p:nvPr/>
        </p:nvPicPr>
        <p:blipFill>
          <a:blip r:embed="rId2"/>
          <a:srcRect t="4835" r="18787" b="4254"/>
          <a:stretch>
            <a:fillRect/>
          </a:stretch>
        </p:blipFill>
        <p:spPr>
          <a:xfrm>
            <a:off x="20" y="10"/>
            <a:ext cx="9143980" cy="6857990"/>
          </a:xfrm>
          <a:prstGeom prst="rect">
            <a:avLst/>
          </a:prstGeom>
        </p:spPr>
      </p:pic>
      <p:sp>
        <p:nvSpPr>
          <p:cNvPr id="22" name="Rectangle 21">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365125"/>
            <a:ext cx="7886700" cy="1325563"/>
          </a:xfrm>
        </p:spPr>
        <p:txBody>
          <a:bodyPr>
            <a:normAutofit/>
          </a:bodyPr>
          <a:lstStyle/>
          <a:p>
            <a:r>
              <a:rPr lang="en-IN"/>
              <a:t>Technical Architecture Overview</a:t>
            </a:r>
          </a:p>
        </p:txBody>
      </p:sp>
      <p:graphicFrame>
        <p:nvGraphicFramePr>
          <p:cNvPr id="11" name="Content Placeholder 2">
            <a:extLst>
              <a:ext uri="{FF2B5EF4-FFF2-40B4-BE49-F238E27FC236}">
                <a16:creationId xmlns:a16="http://schemas.microsoft.com/office/drawing/2014/main" id="{C8708D02-15FA-019E-EE4D-2B3A2E402914}"/>
              </a:ext>
            </a:extLst>
          </p:cNvPr>
          <p:cNvGraphicFramePr>
            <a:graphicFrameLocks noGrp="1"/>
          </p:cNvGraphicFramePr>
          <p:nvPr>
            <p:ph idx="1"/>
            <p:extLst>
              <p:ext uri="{D42A27DB-BD31-4B8C-83A1-F6EECF244321}">
                <p14:modId xmlns:p14="http://schemas.microsoft.com/office/powerpoint/2010/main" val="96360159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TotalTime>
  <Words>754</Words>
  <Application>Microsoft Macintosh PowerPoint</Application>
  <PresentationFormat>On-screen Show (4:3)</PresentationFormat>
  <Paragraphs>86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CropWise AI Assistant</vt:lpstr>
      <vt:lpstr>Smart Crop Health &amp; Advisory Chatbot</vt:lpstr>
      <vt:lpstr>Problem Statement</vt:lpstr>
      <vt:lpstr>Approach</vt:lpstr>
      <vt:lpstr>Key Components</vt:lpstr>
      <vt:lpstr>System Workflow</vt:lpstr>
      <vt:lpstr>Results &amp; Benefits</vt:lpstr>
      <vt:lpstr>Future Improvements</vt:lpstr>
      <vt:lpstr>Technical Architecture Overview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MANOJ M</cp:lastModifiedBy>
  <cp:revision>3</cp:revision>
  <dcterms:created xsi:type="dcterms:W3CDTF">2013-01-27T09:14:16Z</dcterms:created>
  <dcterms:modified xsi:type="dcterms:W3CDTF">2025-09-07T04:53:21Z</dcterms:modified>
  <cp:category/>
</cp:coreProperties>
</file>