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5716d8f2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5716d8f2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716d8f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716d8f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5716d8f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5716d8f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5716d8f2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5716d8f2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5716d8f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5716d8f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5716d8f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5716d8f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5716d8f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5716d8f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580967e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580967e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937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REST Api’s for E-commerce</a:t>
            </a:r>
            <a:endParaRPr/>
          </a:p>
        </p:txBody>
      </p:sp>
      <p:sp>
        <p:nvSpPr>
          <p:cNvPr id="87" name="Google Shape;87;p13"/>
          <p:cNvSpPr txBox="1"/>
          <p:nvPr/>
        </p:nvSpPr>
        <p:spPr>
          <a:xfrm>
            <a:off x="942975" y="3032525"/>
            <a:ext cx="311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Group 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Aryan Rana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Gaurangi Pradhan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Gauri Kulkarni</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2764650" y="3471850"/>
            <a:ext cx="19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Tulika Jain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Lokesh Potala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Shubh Agrawal</a:t>
            </a:r>
            <a:endParaRPr>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subTitle"/>
          </p:nvPr>
        </p:nvSpPr>
        <p:spPr>
          <a:xfrm>
            <a:off x="681100" y="1706675"/>
            <a:ext cx="6043200" cy="2871300"/>
          </a:xfrm>
          <a:prstGeom prst="rect">
            <a:avLst/>
          </a:prstGeom>
        </p:spPr>
        <p:txBody>
          <a:bodyPr anchorCtr="0" anchor="t" bIns="91425" lIns="91425" spcFirstLastPara="1" rIns="91425" wrap="square" tIns="91425">
            <a:noAutofit/>
          </a:bodyPr>
          <a:lstStyle/>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Brief of our Case Study</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E-R Diagram</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Database Diagram</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User Stories </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Administrator Stories </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Authentication Process</a:t>
            </a:r>
            <a:endParaRPr sz="1990">
              <a:solidFill>
                <a:schemeClr val="dk2"/>
              </a:solidFill>
            </a:endParaRPr>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p:txBody>
      </p:sp>
      <p:sp>
        <p:nvSpPr>
          <p:cNvPr id="95" name="Google Shape;95;p14"/>
          <p:cNvSpPr txBox="1"/>
          <p:nvPr>
            <p:ph idx="4294967295" type="title"/>
          </p:nvPr>
        </p:nvSpPr>
        <p:spPr>
          <a:xfrm>
            <a:off x="6222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 Content</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subTitle"/>
          </p:nvPr>
        </p:nvSpPr>
        <p:spPr>
          <a:xfrm>
            <a:off x="727950" y="1801300"/>
            <a:ext cx="7688100" cy="2644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605"/>
              <a:buNone/>
            </a:pPr>
            <a:r>
              <a:rPr lang="en-GB" sz="1500">
                <a:solidFill>
                  <a:schemeClr val="dk2"/>
                </a:solidFill>
              </a:rPr>
              <a:t>E-Commerce has become the lifeline of economy today. Ecommerce sites hold 22% of world trade. An ecommerce application should provides users with lot of options not just in terms of products but also, other operations, like payment, delivery. Also preferences related to product purchase can be beneficial to organisations involved in trade to identify different trends related to products.</a:t>
            </a:r>
            <a:endParaRPr sz="1500">
              <a:solidFill>
                <a:schemeClr val="dk2"/>
              </a:solidFill>
            </a:endParaRPr>
          </a:p>
        </p:txBody>
      </p:sp>
      <p:sp>
        <p:nvSpPr>
          <p:cNvPr id="102" name="Google Shape;102;p15"/>
          <p:cNvSpPr txBox="1"/>
          <p:nvPr>
            <p:ph idx="4294967295"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 of our Case Study</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22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0" name="Google Shape;110;p16"/>
          <p:cNvPicPr preferRelativeResize="0"/>
          <p:nvPr/>
        </p:nvPicPr>
        <p:blipFill>
          <a:blip r:embed="rId3">
            <a:alphaModFix/>
          </a:blip>
          <a:stretch>
            <a:fillRect/>
          </a:stretch>
        </p:blipFill>
        <p:spPr>
          <a:xfrm>
            <a:off x="2043625" y="1103750"/>
            <a:ext cx="6888119" cy="373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 Diagram</a:t>
            </a:r>
            <a:endParaRPr/>
          </a:p>
        </p:txBody>
      </p:sp>
      <p:pic>
        <p:nvPicPr>
          <p:cNvPr id="116" name="Google Shape;116;p17"/>
          <p:cNvPicPr preferRelativeResize="0"/>
          <p:nvPr/>
        </p:nvPicPr>
        <p:blipFill>
          <a:blip r:embed="rId3">
            <a:alphaModFix/>
          </a:blip>
          <a:stretch>
            <a:fillRect/>
          </a:stretch>
        </p:blipFill>
        <p:spPr>
          <a:xfrm>
            <a:off x="3962475" y="507750"/>
            <a:ext cx="4140199" cy="4556775"/>
          </a:xfrm>
          <a:prstGeom prst="rect">
            <a:avLst/>
          </a:prstGeom>
          <a:noFill/>
          <a:ln>
            <a:noFill/>
          </a:ln>
        </p:spPr>
      </p:pic>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Stories : </a:t>
            </a:r>
            <a:endParaRPr/>
          </a:p>
        </p:txBody>
      </p:sp>
      <p:sp>
        <p:nvSpPr>
          <p:cNvPr id="123" name="Google Shape;123;p18"/>
          <p:cNvSpPr txBox="1"/>
          <p:nvPr>
            <p:ph idx="1" type="body"/>
          </p:nvPr>
        </p:nvSpPr>
        <p:spPr>
          <a:xfrm>
            <a:off x="729450" y="1503800"/>
            <a:ext cx="7688700" cy="3246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able to search and view different products details, like product name category wise, price of each product, discounts and offers available over products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able to select a product and place over the cart for</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have the choice to add or remove products from card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Once confirmed ,user should be able to select the type of payment ,card or cash on delivery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allowed to track the status of ordered product</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allowed to rate the product and delivery service 4. Once confirmed, user should be able to select the type of payment ,card or cash on delivery</a:t>
            </a:r>
            <a:endParaRPr sz="1500">
              <a:solidFill>
                <a:schemeClr val="dk2"/>
              </a:solidFill>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Administrator Stories </a:t>
            </a:r>
            <a:endParaRPr b="0"/>
          </a:p>
        </p:txBody>
      </p:sp>
      <p:sp>
        <p:nvSpPr>
          <p:cNvPr id="130" name="Google Shape;130;p19"/>
          <p:cNvSpPr txBox="1"/>
          <p:nvPr>
            <p:ph idx="1" type="body"/>
          </p:nvPr>
        </p:nvSpPr>
        <p:spPr>
          <a:xfrm>
            <a:off x="729450" y="163952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view registered users</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cancel order on request received from User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add new products and remove any existing product or update details of product</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block a user profile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respond to feedback and ratings</a:t>
            </a:r>
            <a:endParaRPr sz="1500">
              <a:solidFill>
                <a:schemeClr val="dk2"/>
              </a:solidFill>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7232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Authentication Process</a:t>
            </a:r>
            <a:endParaRPr/>
          </a:p>
        </p:txBody>
      </p:sp>
      <p:sp>
        <p:nvSpPr>
          <p:cNvPr id="137" name="Google Shape;137;p20"/>
          <p:cNvSpPr txBox="1"/>
          <p:nvPr>
            <p:ph idx="1" type="body"/>
          </p:nvPr>
        </p:nvSpPr>
        <p:spPr>
          <a:xfrm>
            <a:off x="727650" y="1618100"/>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 user should be allowed to register and login into the system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can view products without logging in, but for payment process he/she has to register and have option to provide card details for quick payment service.</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have the option to select the card details he has provided for checkout, or enter new card details or opt for pay on delivery</a:t>
            </a:r>
            <a:endParaRPr sz="1500">
              <a:solidFill>
                <a:schemeClr val="dk2"/>
              </a:solidFill>
            </a:endParaRPr>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4" name="Google Shape;144;p21"/>
          <p:cNvPicPr preferRelativeResize="0"/>
          <p:nvPr/>
        </p:nvPicPr>
        <p:blipFill>
          <a:blip r:embed="rId3">
            <a:alphaModFix/>
          </a:blip>
          <a:stretch>
            <a:fillRect/>
          </a:stretch>
        </p:blipFill>
        <p:spPr>
          <a:xfrm>
            <a:off x="2310500" y="1435100"/>
            <a:ext cx="4523000" cy="207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