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63" r:id="rId4"/>
    <p:sldId id="258" r:id="rId5"/>
    <p:sldId id="265" r:id="rId6"/>
    <p:sldId id="259" r:id="rId7"/>
    <p:sldId id="260" r:id="rId8"/>
    <p:sldId id="262" r:id="rId9"/>
    <p:sldId id="266" r:id="rId10"/>
    <p:sldId id="270"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FD4D1FD-3186-4BFE-6521-366B43608A8A}"/>
              </a:ext>
            </a:extLst>
          </p:cNvPr>
          <p:cNvSpPr>
            <a:spLocks noGrp="1"/>
          </p:cNvSpPr>
          <p:nvPr>
            <p:ph type="dt" sz="half" idx="10"/>
          </p:nvPr>
        </p:nvSpPr>
        <p:spPr/>
        <p:txBody>
          <a:bodyPr/>
          <a:lstStyle>
            <a:lvl1pPr>
              <a:defRPr/>
            </a:lvl1pPr>
          </a:lstStyle>
          <a:p>
            <a:pPr>
              <a:defRPr/>
            </a:pPr>
            <a:fld id="{5B522A79-B2C5-407A-AAA6-CFA7C8B01AC8}" type="datetimeFigureOut">
              <a:rPr lang="en-US"/>
              <a:pPr>
                <a:defRPr/>
              </a:pPr>
              <a:t>5/5/2023</a:t>
            </a:fld>
            <a:endParaRPr lang="en-US"/>
          </a:p>
        </p:txBody>
      </p:sp>
      <p:sp>
        <p:nvSpPr>
          <p:cNvPr id="5" name="Footer Placeholder 4">
            <a:extLst>
              <a:ext uri="{FF2B5EF4-FFF2-40B4-BE49-F238E27FC236}">
                <a16:creationId xmlns:a16="http://schemas.microsoft.com/office/drawing/2014/main" id="{B89AB8E5-717F-2271-66B3-E1293F604FF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4CBB45-5144-4A35-7D37-92BC73FE45BA}"/>
              </a:ext>
            </a:extLst>
          </p:cNvPr>
          <p:cNvSpPr>
            <a:spLocks noGrp="1"/>
          </p:cNvSpPr>
          <p:nvPr>
            <p:ph type="sldNum" sz="quarter" idx="12"/>
          </p:nvPr>
        </p:nvSpPr>
        <p:spPr/>
        <p:txBody>
          <a:bodyPr/>
          <a:lstStyle>
            <a:lvl1pPr>
              <a:defRPr/>
            </a:lvl1pPr>
          </a:lstStyle>
          <a:p>
            <a:fld id="{75D5BD99-E685-4A79-8624-9AF88529CC3C}" type="slidenum">
              <a:rPr lang="en-US" altLang="en-US"/>
              <a:pPr/>
              <a:t>‹#›</a:t>
            </a:fld>
            <a:endParaRPr lang="en-US" altLang="en-US"/>
          </a:p>
        </p:txBody>
      </p:sp>
    </p:spTree>
    <p:extLst>
      <p:ext uri="{BB962C8B-B14F-4D97-AF65-F5344CB8AC3E}">
        <p14:creationId xmlns:p14="http://schemas.microsoft.com/office/powerpoint/2010/main" val="354798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34547-945E-08BE-9857-3FBB4641041C}"/>
              </a:ext>
            </a:extLst>
          </p:cNvPr>
          <p:cNvSpPr>
            <a:spLocks noGrp="1"/>
          </p:cNvSpPr>
          <p:nvPr>
            <p:ph type="dt" sz="half" idx="10"/>
          </p:nvPr>
        </p:nvSpPr>
        <p:spPr/>
        <p:txBody>
          <a:bodyPr/>
          <a:lstStyle>
            <a:lvl1pPr>
              <a:defRPr/>
            </a:lvl1pPr>
          </a:lstStyle>
          <a:p>
            <a:pPr>
              <a:defRPr/>
            </a:pPr>
            <a:fld id="{E4458692-7916-4F7B-BF2E-239452E18CA0}" type="datetimeFigureOut">
              <a:rPr lang="en-US"/>
              <a:pPr>
                <a:defRPr/>
              </a:pPr>
              <a:t>5/5/2023</a:t>
            </a:fld>
            <a:endParaRPr lang="en-US"/>
          </a:p>
        </p:txBody>
      </p:sp>
      <p:sp>
        <p:nvSpPr>
          <p:cNvPr id="5" name="Footer Placeholder 4">
            <a:extLst>
              <a:ext uri="{FF2B5EF4-FFF2-40B4-BE49-F238E27FC236}">
                <a16:creationId xmlns:a16="http://schemas.microsoft.com/office/drawing/2014/main" id="{BDDD1655-4416-9F53-A6F0-05477831CD2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D97A17-069D-D085-03FA-C96391D61D80}"/>
              </a:ext>
            </a:extLst>
          </p:cNvPr>
          <p:cNvSpPr>
            <a:spLocks noGrp="1"/>
          </p:cNvSpPr>
          <p:nvPr>
            <p:ph type="sldNum" sz="quarter" idx="12"/>
          </p:nvPr>
        </p:nvSpPr>
        <p:spPr/>
        <p:txBody>
          <a:bodyPr/>
          <a:lstStyle>
            <a:lvl1pPr>
              <a:defRPr/>
            </a:lvl1pPr>
          </a:lstStyle>
          <a:p>
            <a:fld id="{94476029-08DA-4D3C-AEE8-2D8F8ED1CF44}" type="slidenum">
              <a:rPr lang="en-US" altLang="en-US"/>
              <a:pPr/>
              <a:t>‹#›</a:t>
            </a:fld>
            <a:endParaRPr lang="en-US" altLang="en-US"/>
          </a:p>
        </p:txBody>
      </p:sp>
    </p:spTree>
    <p:extLst>
      <p:ext uri="{BB962C8B-B14F-4D97-AF65-F5344CB8AC3E}">
        <p14:creationId xmlns:p14="http://schemas.microsoft.com/office/powerpoint/2010/main" val="368228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8A22D-DAA8-42B7-8F37-7E5D06CC087B}"/>
              </a:ext>
            </a:extLst>
          </p:cNvPr>
          <p:cNvSpPr>
            <a:spLocks noGrp="1"/>
          </p:cNvSpPr>
          <p:nvPr>
            <p:ph type="dt" sz="half" idx="10"/>
          </p:nvPr>
        </p:nvSpPr>
        <p:spPr/>
        <p:txBody>
          <a:bodyPr/>
          <a:lstStyle>
            <a:lvl1pPr>
              <a:defRPr/>
            </a:lvl1pPr>
          </a:lstStyle>
          <a:p>
            <a:pPr>
              <a:defRPr/>
            </a:pPr>
            <a:fld id="{79B4D532-1D4C-4AFC-B05E-719C38FE50A5}" type="datetimeFigureOut">
              <a:rPr lang="en-US"/>
              <a:pPr>
                <a:defRPr/>
              </a:pPr>
              <a:t>5/5/2023</a:t>
            </a:fld>
            <a:endParaRPr lang="en-US"/>
          </a:p>
        </p:txBody>
      </p:sp>
      <p:sp>
        <p:nvSpPr>
          <p:cNvPr id="5" name="Footer Placeholder 4">
            <a:extLst>
              <a:ext uri="{FF2B5EF4-FFF2-40B4-BE49-F238E27FC236}">
                <a16:creationId xmlns:a16="http://schemas.microsoft.com/office/drawing/2014/main" id="{7B0ACE0B-EA13-6C22-79A7-348DF1DF31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C9B7DC1-D5D4-52E9-7B25-D1CA6F82E875}"/>
              </a:ext>
            </a:extLst>
          </p:cNvPr>
          <p:cNvSpPr>
            <a:spLocks noGrp="1"/>
          </p:cNvSpPr>
          <p:nvPr>
            <p:ph type="sldNum" sz="quarter" idx="12"/>
          </p:nvPr>
        </p:nvSpPr>
        <p:spPr/>
        <p:txBody>
          <a:bodyPr/>
          <a:lstStyle>
            <a:lvl1pPr>
              <a:defRPr/>
            </a:lvl1pPr>
          </a:lstStyle>
          <a:p>
            <a:fld id="{D3400580-BBDF-4E7E-81CA-DABB548A227A}" type="slidenum">
              <a:rPr lang="en-US" altLang="en-US"/>
              <a:pPr/>
              <a:t>‹#›</a:t>
            </a:fld>
            <a:endParaRPr lang="en-US" altLang="en-US"/>
          </a:p>
        </p:txBody>
      </p:sp>
    </p:spTree>
    <p:extLst>
      <p:ext uri="{BB962C8B-B14F-4D97-AF65-F5344CB8AC3E}">
        <p14:creationId xmlns:p14="http://schemas.microsoft.com/office/powerpoint/2010/main" val="368209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4DC9A-3038-A973-B0F0-A7FBFF5D5F71}"/>
              </a:ext>
            </a:extLst>
          </p:cNvPr>
          <p:cNvSpPr>
            <a:spLocks noGrp="1"/>
          </p:cNvSpPr>
          <p:nvPr>
            <p:ph type="dt" sz="half" idx="10"/>
          </p:nvPr>
        </p:nvSpPr>
        <p:spPr/>
        <p:txBody>
          <a:bodyPr/>
          <a:lstStyle>
            <a:lvl1pPr>
              <a:defRPr/>
            </a:lvl1pPr>
          </a:lstStyle>
          <a:p>
            <a:pPr>
              <a:defRPr/>
            </a:pPr>
            <a:fld id="{302B22A9-9B1D-4031-B664-B676ED424C03}" type="datetimeFigureOut">
              <a:rPr lang="en-US"/>
              <a:pPr>
                <a:defRPr/>
              </a:pPr>
              <a:t>5/5/2023</a:t>
            </a:fld>
            <a:endParaRPr lang="en-US"/>
          </a:p>
        </p:txBody>
      </p:sp>
      <p:sp>
        <p:nvSpPr>
          <p:cNvPr id="5" name="Footer Placeholder 4">
            <a:extLst>
              <a:ext uri="{FF2B5EF4-FFF2-40B4-BE49-F238E27FC236}">
                <a16:creationId xmlns:a16="http://schemas.microsoft.com/office/drawing/2014/main" id="{D5427D22-0CFD-788B-954F-18BCC4A5045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9070085-2AA4-A999-D904-8C935E0773B7}"/>
              </a:ext>
            </a:extLst>
          </p:cNvPr>
          <p:cNvSpPr>
            <a:spLocks noGrp="1"/>
          </p:cNvSpPr>
          <p:nvPr>
            <p:ph type="sldNum" sz="quarter" idx="12"/>
          </p:nvPr>
        </p:nvSpPr>
        <p:spPr/>
        <p:txBody>
          <a:bodyPr/>
          <a:lstStyle>
            <a:lvl1pPr>
              <a:defRPr/>
            </a:lvl1pPr>
          </a:lstStyle>
          <a:p>
            <a:fld id="{B64BE472-4D74-4485-95C3-0FB7E5FCA0A0}" type="slidenum">
              <a:rPr lang="en-US" altLang="en-US"/>
              <a:pPr/>
              <a:t>‹#›</a:t>
            </a:fld>
            <a:endParaRPr lang="en-US" altLang="en-US"/>
          </a:p>
        </p:txBody>
      </p:sp>
    </p:spTree>
    <p:extLst>
      <p:ext uri="{BB962C8B-B14F-4D97-AF65-F5344CB8AC3E}">
        <p14:creationId xmlns:p14="http://schemas.microsoft.com/office/powerpoint/2010/main" val="4999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991BA3-507B-0F9C-62F5-CA06E8864B2A}"/>
              </a:ext>
            </a:extLst>
          </p:cNvPr>
          <p:cNvSpPr>
            <a:spLocks noGrp="1"/>
          </p:cNvSpPr>
          <p:nvPr>
            <p:ph type="dt" sz="half" idx="10"/>
          </p:nvPr>
        </p:nvSpPr>
        <p:spPr/>
        <p:txBody>
          <a:bodyPr/>
          <a:lstStyle>
            <a:lvl1pPr>
              <a:defRPr/>
            </a:lvl1pPr>
          </a:lstStyle>
          <a:p>
            <a:pPr>
              <a:defRPr/>
            </a:pPr>
            <a:fld id="{B185459D-525D-4714-9464-11CEB48922CC}" type="datetimeFigureOut">
              <a:rPr lang="en-US"/>
              <a:pPr>
                <a:defRPr/>
              </a:pPr>
              <a:t>5/5/2023</a:t>
            </a:fld>
            <a:endParaRPr lang="en-US"/>
          </a:p>
        </p:txBody>
      </p:sp>
      <p:sp>
        <p:nvSpPr>
          <p:cNvPr id="5" name="Footer Placeholder 4">
            <a:extLst>
              <a:ext uri="{FF2B5EF4-FFF2-40B4-BE49-F238E27FC236}">
                <a16:creationId xmlns:a16="http://schemas.microsoft.com/office/drawing/2014/main" id="{F6724A4E-5A48-796A-E91B-0121A735F13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8512382-F657-9FF6-8AAD-F0271144114F}"/>
              </a:ext>
            </a:extLst>
          </p:cNvPr>
          <p:cNvSpPr>
            <a:spLocks noGrp="1"/>
          </p:cNvSpPr>
          <p:nvPr>
            <p:ph type="sldNum" sz="quarter" idx="12"/>
          </p:nvPr>
        </p:nvSpPr>
        <p:spPr/>
        <p:txBody>
          <a:bodyPr/>
          <a:lstStyle>
            <a:lvl1pPr>
              <a:defRPr/>
            </a:lvl1pPr>
          </a:lstStyle>
          <a:p>
            <a:fld id="{823E0ADF-B6E8-470E-BFC4-5C72D726771F}" type="slidenum">
              <a:rPr lang="en-US" altLang="en-US"/>
              <a:pPr/>
              <a:t>‹#›</a:t>
            </a:fld>
            <a:endParaRPr lang="en-US" altLang="en-US"/>
          </a:p>
        </p:txBody>
      </p:sp>
    </p:spTree>
    <p:extLst>
      <p:ext uri="{BB962C8B-B14F-4D97-AF65-F5344CB8AC3E}">
        <p14:creationId xmlns:p14="http://schemas.microsoft.com/office/powerpoint/2010/main" val="358370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278DDF5-F855-53DB-304B-71EB7FD5199C}"/>
              </a:ext>
            </a:extLst>
          </p:cNvPr>
          <p:cNvSpPr>
            <a:spLocks noGrp="1"/>
          </p:cNvSpPr>
          <p:nvPr>
            <p:ph type="dt" sz="half" idx="10"/>
          </p:nvPr>
        </p:nvSpPr>
        <p:spPr/>
        <p:txBody>
          <a:bodyPr/>
          <a:lstStyle>
            <a:lvl1pPr>
              <a:defRPr/>
            </a:lvl1pPr>
          </a:lstStyle>
          <a:p>
            <a:pPr>
              <a:defRPr/>
            </a:pPr>
            <a:fld id="{084FA74C-D6F2-4450-91B3-230F32901FC5}" type="datetimeFigureOut">
              <a:rPr lang="en-US"/>
              <a:pPr>
                <a:defRPr/>
              </a:pPr>
              <a:t>5/5/2023</a:t>
            </a:fld>
            <a:endParaRPr lang="en-US"/>
          </a:p>
        </p:txBody>
      </p:sp>
      <p:sp>
        <p:nvSpPr>
          <p:cNvPr id="6" name="Footer Placeholder 4">
            <a:extLst>
              <a:ext uri="{FF2B5EF4-FFF2-40B4-BE49-F238E27FC236}">
                <a16:creationId xmlns:a16="http://schemas.microsoft.com/office/drawing/2014/main" id="{FAF0F8F3-5BD6-78D3-E54E-806C80CCF1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393CBC1-E9F8-7CAC-C6C0-8713093DEE5A}"/>
              </a:ext>
            </a:extLst>
          </p:cNvPr>
          <p:cNvSpPr>
            <a:spLocks noGrp="1"/>
          </p:cNvSpPr>
          <p:nvPr>
            <p:ph type="sldNum" sz="quarter" idx="12"/>
          </p:nvPr>
        </p:nvSpPr>
        <p:spPr/>
        <p:txBody>
          <a:bodyPr/>
          <a:lstStyle>
            <a:lvl1pPr>
              <a:defRPr/>
            </a:lvl1pPr>
          </a:lstStyle>
          <a:p>
            <a:fld id="{4FD11EF0-7720-481C-9138-C7299C6A47E0}" type="slidenum">
              <a:rPr lang="en-US" altLang="en-US"/>
              <a:pPr/>
              <a:t>‹#›</a:t>
            </a:fld>
            <a:endParaRPr lang="en-US" altLang="en-US"/>
          </a:p>
        </p:txBody>
      </p:sp>
    </p:spTree>
    <p:extLst>
      <p:ext uri="{BB962C8B-B14F-4D97-AF65-F5344CB8AC3E}">
        <p14:creationId xmlns:p14="http://schemas.microsoft.com/office/powerpoint/2010/main" val="304922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7DBCBDA-D4E8-422B-55AF-079A65DC9437}"/>
              </a:ext>
            </a:extLst>
          </p:cNvPr>
          <p:cNvSpPr>
            <a:spLocks noGrp="1"/>
          </p:cNvSpPr>
          <p:nvPr>
            <p:ph type="dt" sz="half" idx="10"/>
          </p:nvPr>
        </p:nvSpPr>
        <p:spPr/>
        <p:txBody>
          <a:bodyPr/>
          <a:lstStyle>
            <a:lvl1pPr>
              <a:defRPr/>
            </a:lvl1pPr>
          </a:lstStyle>
          <a:p>
            <a:pPr>
              <a:defRPr/>
            </a:pPr>
            <a:fld id="{F45EA6C6-9025-4058-9269-F4EDAAC0B87A}" type="datetimeFigureOut">
              <a:rPr lang="en-US"/>
              <a:pPr>
                <a:defRPr/>
              </a:pPr>
              <a:t>5/5/2023</a:t>
            </a:fld>
            <a:endParaRPr lang="en-US"/>
          </a:p>
        </p:txBody>
      </p:sp>
      <p:sp>
        <p:nvSpPr>
          <p:cNvPr id="8" name="Footer Placeholder 4">
            <a:extLst>
              <a:ext uri="{FF2B5EF4-FFF2-40B4-BE49-F238E27FC236}">
                <a16:creationId xmlns:a16="http://schemas.microsoft.com/office/drawing/2014/main" id="{29970F0F-210F-BE3D-63E0-3B8A2236E7F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1F24347-1DD5-EC51-EEBD-CC8A49BEF12A}"/>
              </a:ext>
            </a:extLst>
          </p:cNvPr>
          <p:cNvSpPr>
            <a:spLocks noGrp="1"/>
          </p:cNvSpPr>
          <p:nvPr>
            <p:ph type="sldNum" sz="quarter" idx="12"/>
          </p:nvPr>
        </p:nvSpPr>
        <p:spPr/>
        <p:txBody>
          <a:bodyPr/>
          <a:lstStyle>
            <a:lvl1pPr>
              <a:defRPr/>
            </a:lvl1pPr>
          </a:lstStyle>
          <a:p>
            <a:fld id="{14537FD1-34B7-4C46-B766-1A04790255A7}" type="slidenum">
              <a:rPr lang="en-US" altLang="en-US"/>
              <a:pPr/>
              <a:t>‹#›</a:t>
            </a:fld>
            <a:endParaRPr lang="en-US" altLang="en-US"/>
          </a:p>
        </p:txBody>
      </p:sp>
    </p:spTree>
    <p:extLst>
      <p:ext uri="{BB962C8B-B14F-4D97-AF65-F5344CB8AC3E}">
        <p14:creationId xmlns:p14="http://schemas.microsoft.com/office/powerpoint/2010/main" val="323574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A3D3133-DCFF-B4F7-8A36-53783686E625}"/>
              </a:ext>
            </a:extLst>
          </p:cNvPr>
          <p:cNvSpPr>
            <a:spLocks noGrp="1"/>
          </p:cNvSpPr>
          <p:nvPr>
            <p:ph type="dt" sz="half" idx="10"/>
          </p:nvPr>
        </p:nvSpPr>
        <p:spPr/>
        <p:txBody>
          <a:bodyPr/>
          <a:lstStyle>
            <a:lvl1pPr>
              <a:defRPr/>
            </a:lvl1pPr>
          </a:lstStyle>
          <a:p>
            <a:pPr>
              <a:defRPr/>
            </a:pPr>
            <a:fld id="{3D397313-CF54-48F5-870A-754789E33A74}" type="datetimeFigureOut">
              <a:rPr lang="en-US"/>
              <a:pPr>
                <a:defRPr/>
              </a:pPr>
              <a:t>5/5/2023</a:t>
            </a:fld>
            <a:endParaRPr lang="en-US"/>
          </a:p>
        </p:txBody>
      </p:sp>
      <p:sp>
        <p:nvSpPr>
          <p:cNvPr id="4" name="Footer Placeholder 4">
            <a:extLst>
              <a:ext uri="{FF2B5EF4-FFF2-40B4-BE49-F238E27FC236}">
                <a16:creationId xmlns:a16="http://schemas.microsoft.com/office/drawing/2014/main" id="{513DB4DF-175F-4AB8-F899-DBE68F0049E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E6465FB-959B-6EC6-21DF-E5407602955F}"/>
              </a:ext>
            </a:extLst>
          </p:cNvPr>
          <p:cNvSpPr>
            <a:spLocks noGrp="1"/>
          </p:cNvSpPr>
          <p:nvPr>
            <p:ph type="sldNum" sz="quarter" idx="12"/>
          </p:nvPr>
        </p:nvSpPr>
        <p:spPr/>
        <p:txBody>
          <a:bodyPr/>
          <a:lstStyle>
            <a:lvl1pPr>
              <a:defRPr/>
            </a:lvl1pPr>
          </a:lstStyle>
          <a:p>
            <a:fld id="{429ACFA0-51EA-42CB-BDFC-C4FFD625967B}" type="slidenum">
              <a:rPr lang="en-US" altLang="en-US"/>
              <a:pPr/>
              <a:t>‹#›</a:t>
            </a:fld>
            <a:endParaRPr lang="en-US" altLang="en-US"/>
          </a:p>
        </p:txBody>
      </p:sp>
    </p:spTree>
    <p:extLst>
      <p:ext uri="{BB962C8B-B14F-4D97-AF65-F5344CB8AC3E}">
        <p14:creationId xmlns:p14="http://schemas.microsoft.com/office/powerpoint/2010/main" val="280771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D5E8F5B-5517-600C-E536-7CB13DE791EF}"/>
              </a:ext>
            </a:extLst>
          </p:cNvPr>
          <p:cNvSpPr>
            <a:spLocks noGrp="1"/>
          </p:cNvSpPr>
          <p:nvPr>
            <p:ph type="dt" sz="half" idx="10"/>
          </p:nvPr>
        </p:nvSpPr>
        <p:spPr/>
        <p:txBody>
          <a:bodyPr/>
          <a:lstStyle>
            <a:lvl1pPr>
              <a:defRPr/>
            </a:lvl1pPr>
          </a:lstStyle>
          <a:p>
            <a:pPr>
              <a:defRPr/>
            </a:pPr>
            <a:fld id="{052E49A8-22B5-4157-BFAB-C38B55D39C93}" type="datetimeFigureOut">
              <a:rPr lang="en-US"/>
              <a:pPr>
                <a:defRPr/>
              </a:pPr>
              <a:t>5/5/2023</a:t>
            </a:fld>
            <a:endParaRPr lang="en-US"/>
          </a:p>
        </p:txBody>
      </p:sp>
      <p:sp>
        <p:nvSpPr>
          <p:cNvPr id="3" name="Footer Placeholder 4">
            <a:extLst>
              <a:ext uri="{FF2B5EF4-FFF2-40B4-BE49-F238E27FC236}">
                <a16:creationId xmlns:a16="http://schemas.microsoft.com/office/drawing/2014/main" id="{C011A095-C63B-D2B9-05DE-71C92E026C5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A014DAD-37A6-D5B6-5CFD-C9BA83C62682}"/>
              </a:ext>
            </a:extLst>
          </p:cNvPr>
          <p:cNvSpPr>
            <a:spLocks noGrp="1"/>
          </p:cNvSpPr>
          <p:nvPr>
            <p:ph type="sldNum" sz="quarter" idx="12"/>
          </p:nvPr>
        </p:nvSpPr>
        <p:spPr/>
        <p:txBody>
          <a:bodyPr/>
          <a:lstStyle>
            <a:lvl1pPr>
              <a:defRPr/>
            </a:lvl1pPr>
          </a:lstStyle>
          <a:p>
            <a:fld id="{81C8FC90-D8C3-499C-99F3-4CAC8D0AE61A}" type="slidenum">
              <a:rPr lang="en-US" altLang="en-US"/>
              <a:pPr/>
              <a:t>‹#›</a:t>
            </a:fld>
            <a:endParaRPr lang="en-US" altLang="en-US"/>
          </a:p>
        </p:txBody>
      </p:sp>
    </p:spTree>
    <p:extLst>
      <p:ext uri="{BB962C8B-B14F-4D97-AF65-F5344CB8AC3E}">
        <p14:creationId xmlns:p14="http://schemas.microsoft.com/office/powerpoint/2010/main" val="416728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0EF227F-6D1C-17A8-E640-0D52E789D154}"/>
              </a:ext>
            </a:extLst>
          </p:cNvPr>
          <p:cNvSpPr>
            <a:spLocks noGrp="1"/>
          </p:cNvSpPr>
          <p:nvPr>
            <p:ph type="dt" sz="half" idx="10"/>
          </p:nvPr>
        </p:nvSpPr>
        <p:spPr/>
        <p:txBody>
          <a:bodyPr/>
          <a:lstStyle>
            <a:lvl1pPr>
              <a:defRPr/>
            </a:lvl1pPr>
          </a:lstStyle>
          <a:p>
            <a:pPr>
              <a:defRPr/>
            </a:pPr>
            <a:fld id="{80544C40-54A5-420B-913D-53304DB034D8}" type="datetimeFigureOut">
              <a:rPr lang="en-US"/>
              <a:pPr>
                <a:defRPr/>
              </a:pPr>
              <a:t>5/5/2023</a:t>
            </a:fld>
            <a:endParaRPr lang="en-US"/>
          </a:p>
        </p:txBody>
      </p:sp>
      <p:sp>
        <p:nvSpPr>
          <p:cNvPr id="6" name="Footer Placeholder 4">
            <a:extLst>
              <a:ext uri="{FF2B5EF4-FFF2-40B4-BE49-F238E27FC236}">
                <a16:creationId xmlns:a16="http://schemas.microsoft.com/office/drawing/2014/main" id="{61528869-C22C-F908-370E-EB30D07630F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7116803-DD85-7C36-8EDA-83CA26B65E0B}"/>
              </a:ext>
            </a:extLst>
          </p:cNvPr>
          <p:cNvSpPr>
            <a:spLocks noGrp="1"/>
          </p:cNvSpPr>
          <p:nvPr>
            <p:ph type="sldNum" sz="quarter" idx="12"/>
          </p:nvPr>
        </p:nvSpPr>
        <p:spPr/>
        <p:txBody>
          <a:bodyPr/>
          <a:lstStyle>
            <a:lvl1pPr>
              <a:defRPr/>
            </a:lvl1pPr>
          </a:lstStyle>
          <a:p>
            <a:fld id="{6CA8461E-90D5-40B0-B8F3-2786A07E79DF}" type="slidenum">
              <a:rPr lang="en-US" altLang="en-US"/>
              <a:pPr/>
              <a:t>‹#›</a:t>
            </a:fld>
            <a:endParaRPr lang="en-US" altLang="en-US"/>
          </a:p>
        </p:txBody>
      </p:sp>
    </p:spTree>
    <p:extLst>
      <p:ext uri="{BB962C8B-B14F-4D97-AF65-F5344CB8AC3E}">
        <p14:creationId xmlns:p14="http://schemas.microsoft.com/office/powerpoint/2010/main" val="274139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14A484A-25B1-8475-EB42-FA2900FD67A2}"/>
              </a:ext>
            </a:extLst>
          </p:cNvPr>
          <p:cNvSpPr>
            <a:spLocks noGrp="1"/>
          </p:cNvSpPr>
          <p:nvPr>
            <p:ph type="dt" sz="half" idx="10"/>
          </p:nvPr>
        </p:nvSpPr>
        <p:spPr/>
        <p:txBody>
          <a:bodyPr/>
          <a:lstStyle>
            <a:lvl1pPr>
              <a:defRPr/>
            </a:lvl1pPr>
          </a:lstStyle>
          <a:p>
            <a:pPr>
              <a:defRPr/>
            </a:pPr>
            <a:fld id="{A0243CEB-99B4-4191-9701-50A77DDFE7A3}" type="datetimeFigureOut">
              <a:rPr lang="en-US"/>
              <a:pPr>
                <a:defRPr/>
              </a:pPr>
              <a:t>5/5/2023</a:t>
            </a:fld>
            <a:endParaRPr lang="en-US"/>
          </a:p>
        </p:txBody>
      </p:sp>
      <p:sp>
        <p:nvSpPr>
          <p:cNvPr id="6" name="Footer Placeholder 4">
            <a:extLst>
              <a:ext uri="{FF2B5EF4-FFF2-40B4-BE49-F238E27FC236}">
                <a16:creationId xmlns:a16="http://schemas.microsoft.com/office/drawing/2014/main" id="{A2127819-E25E-1D7E-8279-28F6801CC3B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131B26C-3330-2F18-4D41-3324F40B55ED}"/>
              </a:ext>
            </a:extLst>
          </p:cNvPr>
          <p:cNvSpPr>
            <a:spLocks noGrp="1"/>
          </p:cNvSpPr>
          <p:nvPr>
            <p:ph type="sldNum" sz="quarter" idx="12"/>
          </p:nvPr>
        </p:nvSpPr>
        <p:spPr/>
        <p:txBody>
          <a:bodyPr/>
          <a:lstStyle>
            <a:lvl1pPr>
              <a:defRPr/>
            </a:lvl1pPr>
          </a:lstStyle>
          <a:p>
            <a:fld id="{753A53B3-08AF-4287-8A40-57BB80C7FAD7}" type="slidenum">
              <a:rPr lang="en-US" altLang="en-US"/>
              <a:pPr/>
              <a:t>‹#›</a:t>
            </a:fld>
            <a:endParaRPr lang="en-US" altLang="en-US"/>
          </a:p>
        </p:txBody>
      </p:sp>
    </p:spTree>
    <p:extLst>
      <p:ext uri="{BB962C8B-B14F-4D97-AF65-F5344CB8AC3E}">
        <p14:creationId xmlns:p14="http://schemas.microsoft.com/office/powerpoint/2010/main" val="179570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24654B4-4B86-809A-43AE-2558A769BC6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F8ABB9E-2463-416E-9919-49010A91111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1A50851-4759-E111-52AE-E16C01BD425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72E9B6A-F7A9-4E4D-8DE4-05FEA84C988F}" type="datetimeFigureOut">
              <a:rPr lang="en-US"/>
              <a:pPr>
                <a:defRPr/>
              </a:pPr>
              <a:t>5/5/2023</a:t>
            </a:fld>
            <a:endParaRPr lang="en-US"/>
          </a:p>
        </p:txBody>
      </p:sp>
      <p:sp>
        <p:nvSpPr>
          <p:cNvPr id="5" name="Footer Placeholder 4">
            <a:extLst>
              <a:ext uri="{FF2B5EF4-FFF2-40B4-BE49-F238E27FC236}">
                <a16:creationId xmlns:a16="http://schemas.microsoft.com/office/drawing/2014/main" id="{5569EBDA-9C33-E329-772D-3C35037EE74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C959A301-F1E3-1E62-40A2-C603B99F966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40D6FB4-B9E4-4C99-9576-0ABFC7C7031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3.w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56E6C5-DC23-5F2D-5895-DD3C20C97423}"/>
              </a:ext>
            </a:extLst>
          </p:cNvPr>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636CD7F3-7C7C-D3F4-8DCE-CF3EC1F27B9E}"/>
              </a:ext>
            </a:extLst>
          </p:cNvPr>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2052" name="TextBox 8">
            <a:extLst>
              <a:ext uri="{FF2B5EF4-FFF2-40B4-BE49-F238E27FC236}">
                <a16:creationId xmlns:a16="http://schemas.microsoft.com/office/drawing/2014/main" id="{6523A1E3-63C0-7D4D-5C2C-8BE3D9E9824C}"/>
              </a:ext>
            </a:extLst>
          </p:cNvPr>
          <p:cNvSpPr txBox="1">
            <a:spLocks noChangeArrowheads="1"/>
          </p:cNvSpPr>
          <p:nvPr/>
        </p:nvSpPr>
        <p:spPr bwMode="auto">
          <a:xfrm>
            <a:off x="685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Calibri" panose="020F0502020204030204" pitchFamily="34" charset="0"/>
              </a:rPr>
              <a:t>Overview</a:t>
            </a:r>
          </a:p>
        </p:txBody>
      </p:sp>
      <p:sp>
        <p:nvSpPr>
          <p:cNvPr id="2053" name="Rectangle 3">
            <a:extLst>
              <a:ext uri="{FF2B5EF4-FFF2-40B4-BE49-F238E27FC236}">
                <a16:creationId xmlns:a16="http://schemas.microsoft.com/office/drawing/2014/main" id="{F2824F81-A807-561C-0933-F27341E26DBE}"/>
              </a:ext>
            </a:extLst>
          </p:cNvPr>
          <p:cNvSpPr>
            <a:spLocks noChangeArrowheads="1"/>
          </p:cNvSpPr>
          <p:nvPr/>
        </p:nvSpPr>
        <p:spPr bwMode="auto">
          <a:xfrm>
            <a:off x="2411413" y="1582738"/>
            <a:ext cx="5208587"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buFont typeface="Wingdings" panose="05000000000000000000" pitchFamily="2" charset="2"/>
              <a:buChar char="Ø"/>
            </a:pPr>
            <a:r>
              <a:rPr lang="en-US" altLang="ko-KR" sz="2400" b="1">
                <a:latin typeface="Calibri" panose="020F0502020204030204" pitchFamily="34" charset="0"/>
              </a:rPr>
              <a:t> Computer Arithmetic's</a:t>
            </a:r>
          </a:p>
          <a:p>
            <a:pPr eaLnBrk="1" hangingPunct="1">
              <a:lnSpc>
                <a:spcPct val="85000"/>
              </a:lnSpc>
              <a:buFont typeface="Wingdings" panose="05000000000000000000" pitchFamily="2" charset="2"/>
              <a:buChar char="Ø"/>
            </a:pPr>
            <a:endParaRPr lang="en-US" altLang="ko-KR" sz="2400" b="1">
              <a:latin typeface="Calibri" panose="020F0502020204030204" pitchFamily="34" charset="0"/>
            </a:endParaRPr>
          </a:p>
          <a:p>
            <a:pPr eaLnBrk="1" hangingPunct="1">
              <a:lnSpc>
                <a:spcPct val="85000"/>
              </a:lnSpc>
              <a:buFont typeface="Wingdings" panose="05000000000000000000" pitchFamily="2" charset="2"/>
              <a:buChar char="Ø"/>
            </a:pPr>
            <a:r>
              <a:rPr lang="en-US" altLang="ko-KR" sz="2400" b="1">
                <a:latin typeface="Calibri" panose="020F0502020204030204" pitchFamily="34" charset="0"/>
              </a:rPr>
              <a:t> Addition and Subtraction</a:t>
            </a:r>
          </a:p>
          <a:p>
            <a:pPr eaLnBrk="1" hangingPunct="1">
              <a:lnSpc>
                <a:spcPct val="85000"/>
              </a:lnSpc>
              <a:buFont typeface="Wingdings" panose="05000000000000000000" pitchFamily="2" charset="2"/>
              <a:buChar char="Ø"/>
            </a:pPr>
            <a:endParaRPr lang="en-US" altLang="ko-KR" sz="24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400">
                <a:latin typeface="Calibri" panose="020F0502020204030204" pitchFamily="34" charset="0"/>
              </a:rPr>
              <a:t> Multiplication Algorithms</a:t>
            </a:r>
          </a:p>
          <a:p>
            <a:pPr eaLnBrk="1" hangingPunct="1">
              <a:lnSpc>
                <a:spcPct val="85000"/>
              </a:lnSpc>
              <a:buFont typeface="Wingdings" panose="05000000000000000000" pitchFamily="2" charset="2"/>
              <a:buChar char="Ø"/>
            </a:pPr>
            <a:endParaRPr lang="en-US" altLang="ko-KR" sz="24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400">
                <a:latin typeface="Calibri" panose="020F0502020204030204" pitchFamily="34" charset="0"/>
              </a:rPr>
              <a:t> Division Algorithms</a:t>
            </a:r>
          </a:p>
          <a:p>
            <a:pPr eaLnBrk="1" hangingPunct="1">
              <a:lnSpc>
                <a:spcPct val="85000"/>
              </a:lnSpc>
              <a:buFont typeface="Wingdings" panose="05000000000000000000" pitchFamily="2" charset="2"/>
              <a:buChar char="Ø"/>
            </a:pPr>
            <a:endParaRPr lang="en-US" altLang="ko-KR" sz="24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400">
                <a:latin typeface="Calibri" panose="020F0502020204030204" pitchFamily="34" charset="0"/>
              </a:rPr>
              <a:t> Decimal Arithmetic Unit</a:t>
            </a:r>
          </a:p>
          <a:p>
            <a:pPr eaLnBrk="1" hangingPunct="1">
              <a:lnSpc>
                <a:spcPct val="85000"/>
              </a:lnSpc>
              <a:buFont typeface="Wingdings" panose="05000000000000000000" pitchFamily="2" charset="2"/>
              <a:buChar char="Ø"/>
            </a:pPr>
            <a:endParaRPr lang="en-US" altLang="ko-KR" sz="24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400">
                <a:latin typeface="Calibri" panose="020F0502020204030204" pitchFamily="34" charset="0"/>
              </a:rPr>
              <a:t> BCD Operation</a:t>
            </a:r>
          </a:p>
          <a:p>
            <a:pPr eaLnBrk="1" hangingPunct="1">
              <a:lnSpc>
                <a:spcPct val="85000"/>
              </a:lnSpc>
              <a:buFont typeface="Wingdings" panose="05000000000000000000" pitchFamily="2" charset="2"/>
              <a:buChar char="Ø"/>
            </a:pPr>
            <a:endParaRPr lang="en-US" altLang="ko-KR" sz="24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400">
                <a:latin typeface="Calibri" panose="020F0502020204030204" pitchFamily="34" charset="0"/>
              </a:rPr>
              <a:t>Decimal Arithmetic operations</a:t>
            </a:r>
          </a:p>
          <a:p>
            <a:pPr eaLnBrk="1" hangingPunct="1">
              <a:lnSpc>
                <a:spcPct val="85000"/>
              </a:lnSpc>
              <a:buFont typeface="Wingdings" panose="05000000000000000000" pitchFamily="2" charset="2"/>
              <a:buChar char="Ø"/>
            </a:pPr>
            <a:endParaRPr lang="en-US" altLang="ko-KR" sz="2400">
              <a:latin typeface="Calibri" panose="020F0502020204030204" pitchFamily="34" charset="0"/>
            </a:endParaRPr>
          </a:p>
          <a:p>
            <a:pPr eaLnBrk="1" hangingPunct="1">
              <a:lnSpc>
                <a:spcPct val="85000"/>
              </a:lnSpc>
              <a:buFont typeface="Wingdings" panose="05000000000000000000" pitchFamily="2" charset="2"/>
              <a:buChar char="Ø"/>
            </a:pPr>
            <a:endParaRPr lang="en-US" altLang="ko-KR" sz="2400">
              <a:latin typeface="Calibri" panose="020F0502020204030204" pitchFamily="34" charset="0"/>
            </a:endParaRPr>
          </a:p>
          <a:p>
            <a:pPr eaLnBrk="1" hangingPunct="1">
              <a:lnSpc>
                <a:spcPct val="85000"/>
              </a:lnSpc>
            </a:pPr>
            <a:endParaRPr lang="en-US" altLang="ko-KR" sz="2400">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9AA7EEC0-0800-07AD-D358-9FB156EC7B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5C25A-4EA6-46E2-8539-8F1B0D972811}"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pic>
        <p:nvPicPr>
          <p:cNvPr id="11267" name="Picture 2">
            <a:extLst>
              <a:ext uri="{FF2B5EF4-FFF2-40B4-BE49-F238E27FC236}">
                <a16:creationId xmlns:a16="http://schemas.microsoft.com/office/drawing/2014/main" id="{CAAC0898-807C-F38E-4E05-A96355E1F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33600"/>
            <a:ext cx="1808163"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Rectangle 4">
            <a:extLst>
              <a:ext uri="{FF2B5EF4-FFF2-40B4-BE49-F238E27FC236}">
                <a16:creationId xmlns:a16="http://schemas.microsoft.com/office/drawing/2014/main" id="{8C7137A1-CB99-66C6-8AAF-064D15884E86}"/>
              </a:ext>
            </a:extLst>
          </p:cNvPr>
          <p:cNvSpPr/>
          <p:nvPr/>
        </p:nvSpPr>
        <p:spPr>
          <a:xfrm>
            <a:off x="3352800" y="3429000"/>
            <a:ext cx="4976620" cy="923330"/>
          </a:xfrm>
          <a:prstGeom prst="rect">
            <a:avLst/>
          </a:prstGeom>
          <a:noFill/>
        </p:spPr>
        <p:txBody>
          <a:bodyPr wrap="none">
            <a:spAutoFit/>
          </a:bodyPr>
          <a:lstStyle/>
          <a:p>
            <a:pPr algn="ctr">
              <a:defRPr/>
            </a:pPr>
            <a:r>
              <a:rPr lang="en-US" sz="5400" b="1" dirty="0">
                <a:ln w="22225">
                  <a:solidFill>
                    <a:schemeClr val="accent2"/>
                  </a:solidFill>
                  <a:prstDash val="solid"/>
                </a:ln>
                <a:solidFill>
                  <a:schemeClr val="accent2">
                    <a:lumMod val="40000"/>
                    <a:lumOff val="60000"/>
                  </a:schemeClr>
                </a:solidFill>
              </a:rPr>
              <a:t>Any Questions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A5BCE3-9E61-B6C5-A08B-9C46DE0DB945}"/>
              </a:ext>
            </a:extLst>
          </p:cNvPr>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0208C18A-9428-8FFD-F121-ED0D7AA9116A}"/>
              </a:ext>
            </a:extLst>
          </p:cNvPr>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3076" name="TextBox 8">
            <a:extLst>
              <a:ext uri="{FF2B5EF4-FFF2-40B4-BE49-F238E27FC236}">
                <a16:creationId xmlns:a16="http://schemas.microsoft.com/office/drawing/2014/main" id="{1858C8FD-EE3E-1823-EFDC-CD7D7A94707D}"/>
              </a:ext>
            </a:extLst>
          </p:cNvPr>
          <p:cNvSpPr txBox="1">
            <a:spLocks noChangeArrowheads="1"/>
          </p:cNvSpPr>
          <p:nvPr/>
        </p:nvSpPr>
        <p:spPr bwMode="auto">
          <a:xfrm>
            <a:off x="685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Calibri" panose="020F0502020204030204" pitchFamily="34" charset="0"/>
              </a:rPr>
              <a:t>Computer Arithmetic’s</a:t>
            </a:r>
          </a:p>
        </p:txBody>
      </p:sp>
      <p:sp>
        <p:nvSpPr>
          <p:cNvPr id="3077" name="Rectangle 3">
            <a:extLst>
              <a:ext uri="{FF2B5EF4-FFF2-40B4-BE49-F238E27FC236}">
                <a16:creationId xmlns:a16="http://schemas.microsoft.com/office/drawing/2014/main" id="{9C021578-8662-5494-61A9-C2A5FAF0E8D8}"/>
              </a:ext>
            </a:extLst>
          </p:cNvPr>
          <p:cNvSpPr>
            <a:spLocks noChangeArrowheads="1"/>
          </p:cNvSpPr>
          <p:nvPr/>
        </p:nvSpPr>
        <p:spPr bwMode="auto">
          <a:xfrm>
            <a:off x="685800" y="1582738"/>
            <a:ext cx="784860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buFont typeface="Wingdings" panose="05000000000000000000" pitchFamily="2" charset="2"/>
              <a:buChar char="Ø"/>
            </a:pPr>
            <a:endParaRPr lang="en-US" altLang="ko-KR" sz="20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000">
                <a:latin typeface="Calibri" panose="020F0502020204030204" pitchFamily="34" charset="0"/>
              </a:rPr>
              <a:t> </a:t>
            </a:r>
            <a:r>
              <a:rPr lang="en-US" altLang="ko-KR" sz="2000" b="1">
                <a:latin typeface="Calibri" panose="020F0502020204030204" pitchFamily="34" charset="0"/>
              </a:rPr>
              <a:t>Arithmetic Instruction </a:t>
            </a:r>
            <a:r>
              <a:rPr lang="en-US" altLang="ko-KR" sz="2000">
                <a:latin typeface="Calibri" panose="020F0502020204030204" pitchFamily="34" charset="0"/>
              </a:rPr>
              <a:t>Manipulate data to produce results necessary for the solution of computational problem</a:t>
            </a:r>
          </a:p>
          <a:p>
            <a:pPr eaLnBrk="1" hangingPunct="1">
              <a:lnSpc>
                <a:spcPct val="85000"/>
              </a:lnSpc>
            </a:pPr>
            <a:endParaRPr lang="en-US" altLang="ko-KR" sz="20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000">
                <a:latin typeface="Calibri" panose="020F0502020204030204" pitchFamily="34" charset="0"/>
              </a:rPr>
              <a:t> Four Basic Arithmetic Operations are – </a:t>
            </a:r>
            <a:r>
              <a:rPr lang="en-US" altLang="ko-KR" sz="2000" b="1">
                <a:latin typeface="Calibri" panose="020F0502020204030204" pitchFamily="34" charset="0"/>
              </a:rPr>
              <a:t>Addition, Subtraction, Multiplication and Division</a:t>
            </a:r>
          </a:p>
          <a:p>
            <a:pPr eaLnBrk="1" hangingPunct="1">
              <a:lnSpc>
                <a:spcPct val="85000"/>
              </a:lnSpc>
              <a:buFont typeface="Wingdings" panose="05000000000000000000" pitchFamily="2" charset="2"/>
              <a:buChar char="Ø"/>
            </a:pPr>
            <a:endParaRPr lang="en-US" altLang="ko-KR" sz="20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000">
                <a:latin typeface="Calibri" panose="020F0502020204030204" pitchFamily="34" charset="0"/>
              </a:rPr>
              <a:t>An </a:t>
            </a:r>
            <a:r>
              <a:rPr lang="en-US" altLang="ko-KR" sz="2000" b="1">
                <a:latin typeface="Calibri" panose="020F0502020204030204" pitchFamily="34" charset="0"/>
              </a:rPr>
              <a:t>arithmetic processor</a:t>
            </a:r>
            <a:r>
              <a:rPr lang="en-US" altLang="ko-KR" sz="2000">
                <a:latin typeface="Calibri" panose="020F0502020204030204" pitchFamily="34" charset="0"/>
              </a:rPr>
              <a:t> is the part of a processor unit that executes arithmetic operations</a:t>
            </a:r>
          </a:p>
          <a:p>
            <a:pPr eaLnBrk="1" hangingPunct="1">
              <a:lnSpc>
                <a:spcPct val="85000"/>
              </a:lnSpc>
              <a:buFont typeface="Wingdings" panose="05000000000000000000" pitchFamily="2" charset="2"/>
              <a:buChar char="Ø"/>
            </a:pPr>
            <a:endParaRPr lang="en-US" altLang="ko-KR" sz="20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000">
                <a:latin typeface="Calibri" panose="020F0502020204030204" pitchFamily="34" charset="0"/>
              </a:rPr>
              <a:t>Arithmetic operations can be performed for following data types</a:t>
            </a:r>
          </a:p>
          <a:p>
            <a:pPr eaLnBrk="1" hangingPunct="1">
              <a:lnSpc>
                <a:spcPct val="85000"/>
              </a:lnSpc>
            </a:pPr>
            <a:endParaRPr lang="en-US" altLang="ko-KR" sz="2000">
              <a:latin typeface="Calibri" panose="020F0502020204030204" pitchFamily="34" charset="0"/>
            </a:endParaRPr>
          </a:p>
          <a:p>
            <a:pPr lvl="1" eaLnBrk="1" hangingPunct="1">
              <a:lnSpc>
                <a:spcPct val="85000"/>
              </a:lnSpc>
              <a:buFont typeface="Arial" panose="020B0604020202020204" pitchFamily="34" charset="0"/>
              <a:buChar char="•"/>
            </a:pPr>
            <a:r>
              <a:rPr lang="en-US" altLang="ko-KR" sz="2000">
                <a:latin typeface="Calibri" panose="020F0502020204030204" pitchFamily="34" charset="0"/>
              </a:rPr>
              <a:t>Fixed point binary data in signed magnitude representation</a:t>
            </a:r>
          </a:p>
          <a:p>
            <a:pPr lvl="1" eaLnBrk="1" hangingPunct="1">
              <a:lnSpc>
                <a:spcPct val="85000"/>
              </a:lnSpc>
              <a:buFont typeface="Arial" panose="020B0604020202020204" pitchFamily="34" charset="0"/>
              <a:buChar char="•"/>
            </a:pPr>
            <a:r>
              <a:rPr lang="en-US" altLang="ko-KR" sz="2000">
                <a:latin typeface="Calibri" panose="020F0502020204030204" pitchFamily="34" charset="0"/>
              </a:rPr>
              <a:t>Fixed point binary data in signed 2’s complement representation</a:t>
            </a:r>
          </a:p>
          <a:p>
            <a:pPr lvl="1" eaLnBrk="1" hangingPunct="1">
              <a:lnSpc>
                <a:spcPct val="85000"/>
              </a:lnSpc>
              <a:buFont typeface="Arial" panose="020B0604020202020204" pitchFamily="34" charset="0"/>
              <a:buChar char="•"/>
            </a:pPr>
            <a:r>
              <a:rPr lang="en-US" altLang="ko-KR" sz="2000">
                <a:latin typeface="Calibri" panose="020F0502020204030204" pitchFamily="34" charset="0"/>
              </a:rPr>
              <a:t> Floating Point binary data</a:t>
            </a:r>
          </a:p>
          <a:p>
            <a:pPr lvl="1" eaLnBrk="1" hangingPunct="1">
              <a:lnSpc>
                <a:spcPct val="85000"/>
              </a:lnSpc>
              <a:buFont typeface="Arial" panose="020B0604020202020204" pitchFamily="34" charset="0"/>
              <a:buChar char="•"/>
            </a:pPr>
            <a:r>
              <a:rPr lang="en-US" altLang="ko-KR" sz="2000">
                <a:latin typeface="Calibri" panose="020F0502020204030204" pitchFamily="34" charset="0"/>
              </a:rPr>
              <a:t> Binary coded decimal data</a:t>
            </a:r>
          </a:p>
          <a:p>
            <a:pPr lvl="1" eaLnBrk="1" hangingPunct="1">
              <a:lnSpc>
                <a:spcPct val="85000"/>
              </a:lnSpc>
              <a:buFont typeface="Wingdings" panose="05000000000000000000" pitchFamily="2" charset="2"/>
              <a:buChar char="Ø"/>
            </a:pPr>
            <a:endParaRPr lang="en-US" altLang="ko-KR" sz="2000">
              <a:latin typeface="Calibri" panose="020F0502020204030204" pitchFamily="34" charset="0"/>
            </a:endParaRPr>
          </a:p>
          <a:p>
            <a:pPr eaLnBrk="1" hangingPunct="1">
              <a:lnSpc>
                <a:spcPct val="85000"/>
              </a:lnSpc>
            </a:pPr>
            <a:endParaRPr lang="en-US" altLang="ko-KR" sz="200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2B07BB-ED31-D222-67B5-811BF36F10BA}"/>
              </a:ext>
            </a:extLst>
          </p:cNvPr>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983E1E83-9658-7E92-0099-AD689E7F5CE8}"/>
              </a:ext>
            </a:extLst>
          </p:cNvPr>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4100" name="Rectangle 9">
            <a:extLst>
              <a:ext uri="{FF2B5EF4-FFF2-40B4-BE49-F238E27FC236}">
                <a16:creationId xmlns:a16="http://schemas.microsoft.com/office/drawing/2014/main" id="{30A187B3-1653-6D02-0EC2-511272B51A31}"/>
              </a:ext>
            </a:extLst>
          </p:cNvPr>
          <p:cNvSpPr>
            <a:spLocks noChangeArrowheads="1"/>
          </p:cNvSpPr>
          <p:nvPr/>
        </p:nvSpPr>
        <p:spPr bwMode="auto">
          <a:xfrm>
            <a:off x="2286000" y="381000"/>
            <a:ext cx="4062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b="1">
                <a:latin typeface="Calibri" panose="020F0502020204030204" pitchFamily="34" charset="0"/>
              </a:rPr>
              <a:t>Addition and Subtraction</a:t>
            </a:r>
          </a:p>
        </p:txBody>
      </p:sp>
      <p:sp>
        <p:nvSpPr>
          <p:cNvPr id="4101" name="Rectangle 3">
            <a:extLst>
              <a:ext uri="{FF2B5EF4-FFF2-40B4-BE49-F238E27FC236}">
                <a16:creationId xmlns:a16="http://schemas.microsoft.com/office/drawing/2014/main" id="{6F089C9D-E0BB-342B-34C5-6E2C0EEAB02E}"/>
              </a:ext>
            </a:extLst>
          </p:cNvPr>
          <p:cNvSpPr>
            <a:spLocks noChangeArrowheads="1"/>
          </p:cNvSpPr>
          <p:nvPr/>
        </p:nvSpPr>
        <p:spPr bwMode="auto">
          <a:xfrm>
            <a:off x="615950" y="1838325"/>
            <a:ext cx="1285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7000"/>
              </a:lnSpc>
            </a:pPr>
            <a:endParaRPr lang="en-US" altLang="ko-KR" sz="2000" b="1">
              <a:latin typeface="Calibri" panose="020F0502020204030204" pitchFamily="34" charset="0"/>
            </a:endParaRPr>
          </a:p>
          <a:p>
            <a:pPr eaLnBrk="1" latinLnBrk="1" hangingPunct="1">
              <a:lnSpc>
                <a:spcPct val="96000"/>
              </a:lnSpc>
            </a:pPr>
            <a:endParaRPr lang="en-US" altLang="ko-KR" sz="2000" b="1">
              <a:latin typeface="Calibri" panose="020F0502020204030204" pitchFamily="34" charset="0"/>
            </a:endParaRPr>
          </a:p>
        </p:txBody>
      </p:sp>
      <p:sp>
        <p:nvSpPr>
          <p:cNvPr id="4102" name="Rectangle 7">
            <a:extLst>
              <a:ext uri="{FF2B5EF4-FFF2-40B4-BE49-F238E27FC236}">
                <a16:creationId xmlns:a16="http://schemas.microsoft.com/office/drawing/2014/main" id="{4F00E71D-D955-E36E-95C4-7AB103C4AE40}"/>
              </a:ext>
            </a:extLst>
          </p:cNvPr>
          <p:cNvSpPr>
            <a:spLocks noChangeArrowheads="1"/>
          </p:cNvSpPr>
          <p:nvPr/>
        </p:nvSpPr>
        <p:spPr bwMode="auto">
          <a:xfrm>
            <a:off x="4029075" y="3138488"/>
            <a:ext cx="1285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7000"/>
              </a:lnSpc>
            </a:pPr>
            <a:endParaRPr lang="en-US" altLang="ko-KR" sz="2000" b="1">
              <a:latin typeface="Calibri" panose="020F0502020204030204" pitchFamily="34" charset="0"/>
            </a:endParaRPr>
          </a:p>
          <a:p>
            <a:pPr eaLnBrk="1" latinLnBrk="1" hangingPunct="1">
              <a:lnSpc>
                <a:spcPct val="96000"/>
              </a:lnSpc>
            </a:pPr>
            <a:endParaRPr lang="en-US" altLang="ko-KR" sz="2000" b="1">
              <a:latin typeface="Calibri" panose="020F0502020204030204" pitchFamily="34" charset="0"/>
            </a:endParaRPr>
          </a:p>
        </p:txBody>
      </p:sp>
      <p:sp>
        <p:nvSpPr>
          <p:cNvPr id="4103" name="Rectangle 12">
            <a:extLst>
              <a:ext uri="{FF2B5EF4-FFF2-40B4-BE49-F238E27FC236}">
                <a16:creationId xmlns:a16="http://schemas.microsoft.com/office/drawing/2014/main" id="{0815E8D5-D7E7-A563-7D65-D7E295847625}"/>
              </a:ext>
            </a:extLst>
          </p:cNvPr>
          <p:cNvSpPr>
            <a:spLocks noChangeArrowheads="1"/>
          </p:cNvSpPr>
          <p:nvPr/>
        </p:nvSpPr>
        <p:spPr bwMode="auto">
          <a:xfrm>
            <a:off x="717550" y="4594225"/>
            <a:ext cx="9525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6000"/>
              </a:lnSpc>
              <a:spcBef>
                <a:spcPct val="41000"/>
              </a:spcBef>
            </a:pPr>
            <a:r>
              <a:rPr lang="en-US" altLang="ko-KR" sz="2000" b="1">
                <a:latin typeface="Calibri" panose="020F0502020204030204" pitchFamily="34" charset="0"/>
              </a:rPr>
              <a:t> 	</a:t>
            </a:r>
          </a:p>
        </p:txBody>
      </p:sp>
      <p:grpSp>
        <p:nvGrpSpPr>
          <p:cNvPr id="4104" name="Group 12">
            <a:extLst>
              <a:ext uri="{FF2B5EF4-FFF2-40B4-BE49-F238E27FC236}">
                <a16:creationId xmlns:a16="http://schemas.microsoft.com/office/drawing/2014/main" id="{2BAC6EA6-08CE-E383-092F-C4EE1DCD81DE}"/>
              </a:ext>
            </a:extLst>
          </p:cNvPr>
          <p:cNvGrpSpPr>
            <a:grpSpLocks/>
          </p:cNvGrpSpPr>
          <p:nvPr/>
        </p:nvGrpSpPr>
        <p:grpSpPr bwMode="auto">
          <a:xfrm>
            <a:off x="609600" y="1096963"/>
            <a:ext cx="8305800" cy="5126037"/>
            <a:chOff x="288925" y="1096963"/>
            <a:chExt cx="8305800" cy="5126092"/>
          </a:xfrm>
        </p:grpSpPr>
        <p:sp>
          <p:nvSpPr>
            <p:cNvPr id="4106" name="Rectangle 5">
              <a:extLst>
                <a:ext uri="{FF2B5EF4-FFF2-40B4-BE49-F238E27FC236}">
                  <a16:creationId xmlns:a16="http://schemas.microsoft.com/office/drawing/2014/main" id="{E835AB3D-AE06-AC6A-592B-CCFF92B0C9C0}"/>
                </a:ext>
              </a:extLst>
            </p:cNvPr>
            <p:cNvSpPr>
              <a:spLocks noChangeArrowheads="1"/>
            </p:cNvSpPr>
            <p:nvPr/>
          </p:nvSpPr>
          <p:spPr bwMode="auto">
            <a:xfrm>
              <a:off x="2117725" y="2205038"/>
              <a:ext cx="4691063" cy="8207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b="1">
                <a:latin typeface="Calibri" panose="020F0502020204030204" pitchFamily="34" charset="0"/>
              </a:endParaRPr>
            </a:p>
          </p:txBody>
        </p:sp>
        <p:sp>
          <p:nvSpPr>
            <p:cNvPr id="4107" name="Rectangle 6">
              <a:extLst>
                <a:ext uri="{FF2B5EF4-FFF2-40B4-BE49-F238E27FC236}">
                  <a16:creationId xmlns:a16="http://schemas.microsoft.com/office/drawing/2014/main" id="{D1410A0D-A8EC-6452-F5C8-58311E8EBD23}"/>
                </a:ext>
              </a:extLst>
            </p:cNvPr>
            <p:cNvSpPr>
              <a:spLocks noChangeArrowheads="1"/>
            </p:cNvSpPr>
            <p:nvPr/>
          </p:nvSpPr>
          <p:spPr bwMode="auto">
            <a:xfrm>
              <a:off x="365125" y="3276600"/>
              <a:ext cx="6046527" cy="251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2000" b="1">
                  <a:solidFill>
                    <a:schemeClr val="tx2"/>
                  </a:solidFill>
                  <a:latin typeface="Calibri" panose="020F0502020204030204" pitchFamily="34" charset="0"/>
                </a:rPr>
                <a:t>Example:  Represent +9 and -9 in 7 bit-binary number</a:t>
              </a:r>
            </a:p>
            <a:p>
              <a:pPr eaLnBrk="1" hangingPunct="1"/>
              <a:endParaRPr lang="en-US" altLang="ko-KR" sz="2000" b="1">
                <a:latin typeface="Calibri" panose="020F0502020204030204" pitchFamily="34" charset="0"/>
              </a:endParaRPr>
            </a:p>
            <a:p>
              <a:pPr eaLnBrk="1" hangingPunct="1"/>
              <a:r>
                <a:rPr lang="en-US" altLang="ko-KR" sz="2000" b="1">
                  <a:latin typeface="Calibri" panose="020F0502020204030204" pitchFamily="34" charset="0"/>
                </a:rPr>
                <a:t>     Only one way to represent          	     + 9  ==&gt; 0 001001</a:t>
              </a:r>
            </a:p>
            <a:p>
              <a:pPr eaLnBrk="1" hangingPunct="1"/>
              <a:endParaRPr lang="en-US" altLang="ko-KR" sz="2000" b="1">
                <a:latin typeface="Calibri" panose="020F0502020204030204" pitchFamily="34" charset="0"/>
              </a:endParaRPr>
            </a:p>
            <a:p>
              <a:pPr eaLnBrk="1" hangingPunct="1"/>
              <a:r>
                <a:rPr lang="en-US" altLang="ko-KR" sz="2000" b="1">
                  <a:latin typeface="Calibri" panose="020F0502020204030204" pitchFamily="34" charset="0"/>
                </a:rPr>
                <a:t>     Three different ways to represent     - 9:</a:t>
              </a:r>
            </a:p>
            <a:p>
              <a:pPr lvl="1" eaLnBrk="1" hangingPunct="1"/>
              <a:r>
                <a:rPr lang="en-US" altLang="ko-KR" sz="2000" b="1">
                  <a:latin typeface="Calibri" panose="020F0502020204030204" pitchFamily="34" charset="0"/>
                </a:rPr>
                <a:t>             	In signed-magnitude:        	   1  001001</a:t>
              </a:r>
            </a:p>
            <a:p>
              <a:pPr lvl="1" eaLnBrk="1" hangingPunct="1"/>
              <a:r>
                <a:rPr lang="en-US" altLang="ko-KR" sz="2000" b="1">
                  <a:latin typeface="Calibri" panose="020F0502020204030204" pitchFamily="34" charset="0"/>
                </a:rPr>
                <a:t>             	In signed-1's complement: 	   1  110110</a:t>
              </a:r>
            </a:p>
            <a:p>
              <a:pPr lvl="1" eaLnBrk="1" hangingPunct="1"/>
              <a:r>
                <a:rPr lang="en-US" altLang="ko-KR" sz="2000" b="1">
                  <a:latin typeface="Calibri" panose="020F0502020204030204" pitchFamily="34" charset="0"/>
                </a:rPr>
                <a:t>             	In signed-2's complement:  	   1  110111</a:t>
              </a:r>
            </a:p>
          </p:txBody>
        </p:sp>
        <p:sp>
          <p:nvSpPr>
            <p:cNvPr id="4108" name="Rectangle 7">
              <a:extLst>
                <a:ext uri="{FF2B5EF4-FFF2-40B4-BE49-F238E27FC236}">
                  <a16:creationId xmlns:a16="http://schemas.microsoft.com/office/drawing/2014/main" id="{00CA70AB-ABDD-B26C-3CBA-E05510E93166}"/>
                </a:ext>
              </a:extLst>
            </p:cNvPr>
            <p:cNvSpPr>
              <a:spLocks noChangeArrowheads="1"/>
            </p:cNvSpPr>
            <p:nvPr/>
          </p:nvSpPr>
          <p:spPr bwMode="auto">
            <a:xfrm>
              <a:off x="288925" y="5856288"/>
              <a:ext cx="830580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8" tIns="44450" rIns="90488" bIns="44450">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ko-KR" b="1" u="sng">
                  <a:solidFill>
                    <a:schemeClr val="tx2"/>
                  </a:solidFill>
                  <a:latin typeface="Calibri" panose="020F0502020204030204" pitchFamily="34" charset="0"/>
                </a:rPr>
                <a:t>Fixed point numbers are represented either integer part only or fractional part only.</a:t>
              </a:r>
            </a:p>
          </p:txBody>
        </p:sp>
        <p:sp>
          <p:nvSpPr>
            <p:cNvPr id="4109" name="Rectangle 8">
              <a:extLst>
                <a:ext uri="{FF2B5EF4-FFF2-40B4-BE49-F238E27FC236}">
                  <a16:creationId xmlns:a16="http://schemas.microsoft.com/office/drawing/2014/main" id="{0D6DAD90-87EE-1EEE-9069-D61DADEC5A64}"/>
                </a:ext>
              </a:extLst>
            </p:cNvPr>
            <p:cNvSpPr>
              <a:spLocks noChangeArrowheads="1"/>
            </p:cNvSpPr>
            <p:nvPr/>
          </p:nvSpPr>
          <p:spPr bwMode="auto">
            <a:xfrm>
              <a:off x="536575" y="1096963"/>
              <a:ext cx="604421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sz="2000" b="1">
                  <a:latin typeface="Calibri" panose="020F0502020204030204" pitchFamily="34" charset="0"/>
                </a:rPr>
                <a:t> Representation of  both </a:t>
              </a:r>
              <a:r>
                <a:rPr lang="en-US" altLang="ko-KR" sz="2000" b="1" i="1">
                  <a:latin typeface="Calibri" panose="020F0502020204030204" pitchFamily="34" charset="0"/>
                </a:rPr>
                <a:t>positive</a:t>
              </a:r>
              <a:r>
                <a:rPr lang="en-US" altLang="ko-KR" sz="2000" b="1">
                  <a:latin typeface="Calibri" panose="020F0502020204030204" pitchFamily="34" charset="0"/>
                </a:rPr>
                <a:t> and </a:t>
              </a:r>
              <a:r>
                <a:rPr lang="en-US" altLang="ko-KR" sz="2000" b="1" i="1">
                  <a:latin typeface="Calibri" panose="020F0502020204030204" pitchFamily="34" charset="0"/>
                </a:rPr>
                <a:t>negative</a:t>
              </a:r>
              <a:r>
                <a:rPr lang="en-US" altLang="ko-KR" sz="2000" b="1">
                  <a:latin typeface="Calibri" panose="020F0502020204030204" pitchFamily="34" charset="0"/>
                </a:rPr>
                <a:t> numbers</a:t>
              </a:r>
            </a:p>
            <a:p>
              <a:pPr eaLnBrk="1" hangingPunct="1"/>
              <a:endParaRPr lang="en-US" altLang="ko-KR" sz="2000" b="1">
                <a:latin typeface="Calibri" panose="020F0502020204030204" pitchFamily="34" charset="0"/>
              </a:endParaRPr>
            </a:p>
            <a:p>
              <a:pPr eaLnBrk="1" hangingPunct="1"/>
              <a:r>
                <a:rPr lang="en-US" altLang="ko-KR" sz="2000" b="1">
                  <a:latin typeface="Calibri" panose="020F0502020204030204" pitchFamily="34" charset="0"/>
                </a:rPr>
                <a:t>	- Following 3 representations</a:t>
              </a:r>
            </a:p>
          </p:txBody>
        </p:sp>
      </p:grpSp>
      <p:sp>
        <p:nvSpPr>
          <p:cNvPr id="4105" name="Rectangle 24">
            <a:extLst>
              <a:ext uri="{FF2B5EF4-FFF2-40B4-BE49-F238E27FC236}">
                <a16:creationId xmlns:a16="http://schemas.microsoft.com/office/drawing/2014/main" id="{2F51619D-4F36-7D79-4485-73D5BEDAA1F4}"/>
              </a:ext>
            </a:extLst>
          </p:cNvPr>
          <p:cNvSpPr>
            <a:spLocks noChangeArrowheads="1"/>
          </p:cNvSpPr>
          <p:nvPr/>
        </p:nvSpPr>
        <p:spPr bwMode="auto">
          <a:xfrm>
            <a:off x="2514600" y="213360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ko-KR" b="1">
                <a:latin typeface="Calibri" panose="020F0502020204030204" pitchFamily="34" charset="0"/>
              </a:rPr>
              <a:t> Signed magnitude representation</a:t>
            </a:r>
          </a:p>
          <a:p>
            <a:pPr eaLnBrk="1" hangingPunct="1"/>
            <a:r>
              <a:rPr lang="en-US" altLang="ko-KR" b="1">
                <a:latin typeface="Calibri" panose="020F0502020204030204" pitchFamily="34" charset="0"/>
              </a:rPr>
              <a:t> Signed 1's complement representation</a:t>
            </a:r>
          </a:p>
          <a:p>
            <a:pPr eaLnBrk="1" hangingPunct="1"/>
            <a:r>
              <a:rPr lang="en-US" altLang="ko-KR" b="1">
                <a:latin typeface="Calibri" panose="020F0502020204030204" pitchFamily="34" charset="0"/>
              </a:rPr>
              <a:t> Signed 2's complement representation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320F3E-4253-867E-C66A-6CE7C01D7615}"/>
              </a:ext>
            </a:extLst>
          </p:cNvPr>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AE9C7AC1-E5CE-4BBF-9022-6989C8E2CC69}"/>
              </a:ext>
            </a:extLst>
          </p:cNvPr>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5124" name="TextBox 8">
            <a:extLst>
              <a:ext uri="{FF2B5EF4-FFF2-40B4-BE49-F238E27FC236}">
                <a16:creationId xmlns:a16="http://schemas.microsoft.com/office/drawing/2014/main" id="{68CD281D-AB76-DB77-D8F7-0CC1945D9084}"/>
              </a:ext>
            </a:extLst>
          </p:cNvPr>
          <p:cNvSpPr txBox="1">
            <a:spLocks noChangeArrowheads="1"/>
          </p:cNvSpPr>
          <p:nvPr/>
        </p:nvSpPr>
        <p:spPr bwMode="auto">
          <a:xfrm>
            <a:off x="685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Calibri" panose="020F0502020204030204" pitchFamily="34" charset="0"/>
              </a:rPr>
              <a:t>Addition and Subtraction</a:t>
            </a:r>
          </a:p>
        </p:txBody>
      </p:sp>
      <p:sp>
        <p:nvSpPr>
          <p:cNvPr id="5125" name="TextBox 71">
            <a:extLst>
              <a:ext uri="{FF2B5EF4-FFF2-40B4-BE49-F238E27FC236}">
                <a16:creationId xmlns:a16="http://schemas.microsoft.com/office/drawing/2014/main" id="{4FFB90C6-F183-ABC4-668A-D34BF272DE88}"/>
              </a:ext>
            </a:extLst>
          </p:cNvPr>
          <p:cNvSpPr txBox="1">
            <a:spLocks noChangeArrowheads="1"/>
          </p:cNvSpPr>
          <p:nvPr/>
        </p:nvSpPr>
        <p:spPr bwMode="auto">
          <a:xfrm>
            <a:off x="457200" y="11430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u="sng">
                <a:latin typeface="Calibri" panose="020F0502020204030204" pitchFamily="34" charset="0"/>
              </a:rPr>
              <a:t>Addition and Subtraction with Signed Magnitude Data</a:t>
            </a:r>
          </a:p>
        </p:txBody>
      </p:sp>
      <p:graphicFrame>
        <p:nvGraphicFramePr>
          <p:cNvPr id="73" name="Table 72">
            <a:extLst>
              <a:ext uri="{FF2B5EF4-FFF2-40B4-BE49-F238E27FC236}">
                <a16:creationId xmlns:a16="http://schemas.microsoft.com/office/drawing/2014/main" id="{07726BA4-8330-0733-2E26-E3346BBB8331}"/>
              </a:ext>
            </a:extLst>
          </p:cNvPr>
          <p:cNvGraphicFramePr>
            <a:graphicFrameLocks noGrp="1"/>
          </p:cNvGraphicFramePr>
          <p:nvPr/>
        </p:nvGraphicFramePr>
        <p:xfrm>
          <a:off x="609600" y="1760538"/>
          <a:ext cx="8001000" cy="4640262"/>
        </p:xfrm>
        <a:graphic>
          <a:graphicData uri="http://schemas.openxmlformats.org/drawingml/2006/table">
            <a:tbl>
              <a:tblPr>
                <a:tableStyleId>{5940675A-B579-460E-94D1-54222C63F5DA}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431815">
                <a:tc rowSpan="2">
                  <a:txBody>
                    <a:bodyPr/>
                    <a:lstStyle/>
                    <a:p>
                      <a:r>
                        <a:rPr lang="en-US" sz="1800" dirty="0"/>
                        <a:t>Operation</a:t>
                      </a:r>
                    </a:p>
                  </a:txBody>
                  <a:tcPr marT="45721" marB="45721"/>
                </a:tc>
                <a:tc rowSpan="2">
                  <a:txBody>
                    <a:bodyPr/>
                    <a:lstStyle/>
                    <a:p>
                      <a:r>
                        <a:rPr lang="en-US" sz="1800" dirty="0"/>
                        <a:t>Add Magnitudes</a:t>
                      </a:r>
                    </a:p>
                  </a:txBody>
                  <a:tcPr marT="45721" marB="45721"/>
                </a:tc>
                <a:tc gridSpan="3">
                  <a:txBody>
                    <a:bodyPr/>
                    <a:lstStyle/>
                    <a:p>
                      <a:pPr algn="ctr"/>
                      <a:r>
                        <a:rPr lang="en-US" sz="1800" dirty="0"/>
                        <a:t>Subtract</a:t>
                      </a:r>
                      <a:r>
                        <a:rPr lang="en-US" sz="1800" baseline="0" dirty="0"/>
                        <a:t> Magnitudes</a:t>
                      </a:r>
                      <a:endParaRPr lang="en-US" sz="1800" dirty="0"/>
                    </a:p>
                  </a:txBody>
                  <a:tcPr marT="45721" marB="45721"/>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70">
                <a:tc vMerge="1">
                  <a:txBody>
                    <a:bodyPr/>
                    <a:lstStyle/>
                    <a:p>
                      <a:endParaRPr lang="en-US"/>
                    </a:p>
                  </a:txBody>
                  <a:tcPr/>
                </a:tc>
                <a:tc vMerge="1">
                  <a:txBody>
                    <a:bodyPr/>
                    <a:lstStyle/>
                    <a:p>
                      <a:endParaRPr lang="en-US"/>
                    </a:p>
                  </a:txBody>
                  <a:tcPr/>
                </a:tc>
                <a:tc>
                  <a:txBody>
                    <a:bodyPr/>
                    <a:lstStyle/>
                    <a:p>
                      <a:r>
                        <a:rPr lang="en-US" sz="1800" dirty="0"/>
                        <a:t>A&gt;B</a:t>
                      </a:r>
                    </a:p>
                  </a:txBody>
                  <a:tcPr marT="45721" marB="45721"/>
                </a:tc>
                <a:tc>
                  <a:txBody>
                    <a:bodyPr/>
                    <a:lstStyle/>
                    <a:p>
                      <a:r>
                        <a:rPr lang="en-US" sz="1800" dirty="0"/>
                        <a:t>A&lt;B</a:t>
                      </a:r>
                    </a:p>
                  </a:txBody>
                  <a:tcPr marT="45721" marB="45721"/>
                </a:tc>
                <a:tc>
                  <a:txBody>
                    <a:bodyPr/>
                    <a:lstStyle/>
                    <a:p>
                      <a:r>
                        <a:rPr lang="en-US" sz="1800" dirty="0"/>
                        <a:t>A=B</a:t>
                      </a:r>
                    </a:p>
                  </a:txBody>
                  <a:tcPr marT="45721" marB="45721"/>
                </a:tc>
                <a:extLst>
                  <a:ext uri="{0D108BD9-81ED-4DB2-BD59-A6C34878D82A}">
                    <a16:rowId xmlns:a16="http://schemas.microsoft.com/office/drawing/2014/main" val="10001"/>
                  </a:ext>
                </a:extLst>
              </a:tr>
              <a:tr h="480335">
                <a:tc>
                  <a:txBody>
                    <a:bodyPr/>
                    <a:lstStyle/>
                    <a:p>
                      <a:r>
                        <a:rPr lang="en-US" sz="1800" dirty="0"/>
                        <a:t>( + A )</a:t>
                      </a:r>
                      <a:r>
                        <a:rPr lang="en-US" sz="1800" baseline="0" dirty="0"/>
                        <a:t> + ( + B )</a:t>
                      </a:r>
                      <a:endParaRPr lang="en-US" sz="1800" dirty="0"/>
                    </a:p>
                  </a:txBody>
                  <a:tcPr marT="45721" marB="45721"/>
                </a:tc>
                <a:tc>
                  <a:txBody>
                    <a:bodyPr/>
                    <a:lstStyle/>
                    <a:p>
                      <a:r>
                        <a:rPr lang="en-US" sz="1800" dirty="0"/>
                        <a:t>+ ( A + B )</a:t>
                      </a:r>
                    </a:p>
                  </a:txBody>
                  <a:tcPr marT="45721" marB="45721"/>
                </a:tc>
                <a:tc>
                  <a:txBody>
                    <a:bodyPr/>
                    <a:lstStyle/>
                    <a:p>
                      <a:endParaRPr lang="en-US" sz="1800" dirty="0"/>
                    </a:p>
                  </a:txBody>
                  <a:tcPr marT="45721" marB="45721"/>
                </a:tc>
                <a:tc>
                  <a:txBody>
                    <a:bodyPr/>
                    <a:lstStyle/>
                    <a:p>
                      <a:endParaRPr lang="en-US" sz="1800"/>
                    </a:p>
                  </a:txBody>
                  <a:tcPr marT="45721" marB="45721"/>
                </a:tc>
                <a:tc>
                  <a:txBody>
                    <a:bodyPr/>
                    <a:lstStyle/>
                    <a:p>
                      <a:endParaRPr lang="en-US" sz="1800" dirty="0"/>
                    </a:p>
                  </a:txBody>
                  <a:tcPr marT="45721" marB="45721"/>
                </a:tc>
                <a:extLst>
                  <a:ext uri="{0D108BD9-81ED-4DB2-BD59-A6C34878D82A}">
                    <a16:rowId xmlns:a16="http://schemas.microsoft.com/office/drawing/2014/main" val="10002"/>
                  </a:ext>
                </a:extLst>
              </a:tr>
              <a:tr h="480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 A )</a:t>
                      </a:r>
                      <a:r>
                        <a:rPr lang="en-US" sz="1800" baseline="0" dirty="0"/>
                        <a:t> + ( - B )</a:t>
                      </a:r>
                      <a:endParaRPr lang="en-US" sz="1800" dirty="0"/>
                    </a:p>
                  </a:txBody>
                  <a:tcPr marT="45721" marB="45721"/>
                </a:tc>
                <a:tc>
                  <a:txBody>
                    <a:bodyPr/>
                    <a:lstStyle/>
                    <a:p>
                      <a:endParaRPr lang="en-US" sz="1800" dirty="0"/>
                    </a:p>
                  </a:txBody>
                  <a:tcPr marT="45721" marB="45721"/>
                </a:tc>
                <a:tc>
                  <a:txBody>
                    <a:bodyPr/>
                    <a:lstStyle/>
                    <a:p>
                      <a:r>
                        <a:rPr lang="en-US" sz="1800" dirty="0"/>
                        <a:t>+ ( A - B )</a:t>
                      </a:r>
                    </a:p>
                  </a:txBody>
                  <a:tcPr marT="45721" marB="45721"/>
                </a:tc>
                <a:tc>
                  <a:txBody>
                    <a:bodyPr/>
                    <a:lstStyle/>
                    <a:p>
                      <a:r>
                        <a:rPr lang="en-US" sz="1800" dirty="0"/>
                        <a:t>- ( B - A</a:t>
                      </a:r>
                      <a:r>
                        <a:rPr lang="en-US" sz="1800" baseline="0" dirty="0"/>
                        <a:t> )</a:t>
                      </a:r>
                      <a:endParaRPr lang="en-US" sz="1800" dirty="0"/>
                    </a:p>
                  </a:txBody>
                  <a:tcPr marT="45721" marB="45721"/>
                </a:tc>
                <a:tc>
                  <a:txBody>
                    <a:bodyPr/>
                    <a:lstStyle/>
                    <a:p>
                      <a:r>
                        <a:rPr lang="en-US" sz="1800" dirty="0"/>
                        <a:t>+ ( A - B )</a:t>
                      </a:r>
                    </a:p>
                  </a:txBody>
                  <a:tcPr marT="45721" marB="45721"/>
                </a:tc>
                <a:extLst>
                  <a:ext uri="{0D108BD9-81ED-4DB2-BD59-A6C34878D82A}">
                    <a16:rowId xmlns:a16="http://schemas.microsoft.com/office/drawing/2014/main" val="10003"/>
                  </a:ext>
                </a:extLst>
              </a:tr>
              <a:tr h="480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 A )</a:t>
                      </a:r>
                      <a:r>
                        <a:rPr lang="en-US" sz="1800" baseline="0" dirty="0"/>
                        <a:t> + ( + B )</a:t>
                      </a:r>
                      <a:endParaRPr lang="en-US" sz="1800" dirty="0"/>
                    </a:p>
                  </a:txBody>
                  <a:tcPr marT="45721" marB="45721"/>
                </a:tc>
                <a:tc>
                  <a:txBody>
                    <a:bodyPr/>
                    <a:lstStyle/>
                    <a:p>
                      <a:endParaRPr lang="en-US" sz="1800" dirty="0"/>
                    </a:p>
                  </a:txBody>
                  <a:tcPr marT="45721" marB="45721"/>
                </a:tc>
                <a:tc>
                  <a:txBody>
                    <a:bodyPr/>
                    <a:lstStyle/>
                    <a:p>
                      <a:r>
                        <a:rPr lang="en-US" sz="1800" dirty="0"/>
                        <a:t>- ( A - B )</a:t>
                      </a:r>
                    </a:p>
                  </a:txBody>
                  <a:tcPr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 B - A</a:t>
                      </a:r>
                      <a:r>
                        <a:rPr lang="en-US" sz="1800" baseline="0" dirty="0"/>
                        <a:t> )</a:t>
                      </a:r>
                      <a:endParaRPr lang="en-US" sz="1800" dirty="0"/>
                    </a:p>
                  </a:txBody>
                  <a:tcPr marT="45721" marB="45721"/>
                </a:tc>
                <a:tc>
                  <a:txBody>
                    <a:bodyPr/>
                    <a:lstStyle/>
                    <a:p>
                      <a:r>
                        <a:rPr lang="en-US" sz="1800" dirty="0"/>
                        <a:t>+ ( A - B )</a:t>
                      </a:r>
                    </a:p>
                  </a:txBody>
                  <a:tcPr marT="45721" marB="45721"/>
                </a:tc>
                <a:extLst>
                  <a:ext uri="{0D108BD9-81ED-4DB2-BD59-A6C34878D82A}">
                    <a16:rowId xmlns:a16="http://schemas.microsoft.com/office/drawing/2014/main" val="10004"/>
                  </a:ext>
                </a:extLst>
              </a:tr>
              <a:tr h="480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 A )</a:t>
                      </a:r>
                      <a:r>
                        <a:rPr lang="en-US" sz="1800" baseline="0" dirty="0"/>
                        <a:t> + ( - B )</a:t>
                      </a:r>
                      <a:endParaRPr lang="en-US" sz="1800" dirty="0"/>
                    </a:p>
                  </a:txBody>
                  <a:tcPr marT="45721" marB="45721"/>
                </a:tc>
                <a:tc>
                  <a:txBody>
                    <a:bodyPr/>
                    <a:lstStyle/>
                    <a:p>
                      <a:r>
                        <a:rPr lang="en-US" sz="1800" dirty="0"/>
                        <a:t>- ( A + B )</a:t>
                      </a:r>
                    </a:p>
                  </a:txBody>
                  <a:tcPr marT="45721" marB="45721"/>
                </a:tc>
                <a:tc>
                  <a:txBody>
                    <a:bodyPr/>
                    <a:lstStyle/>
                    <a:p>
                      <a:endParaRPr lang="en-US" sz="1800" dirty="0"/>
                    </a:p>
                  </a:txBody>
                  <a:tcPr marT="45721" marB="45721"/>
                </a:tc>
                <a:tc>
                  <a:txBody>
                    <a:bodyPr/>
                    <a:lstStyle/>
                    <a:p>
                      <a:endParaRPr lang="en-US" sz="1800" dirty="0"/>
                    </a:p>
                  </a:txBody>
                  <a:tcPr marT="45721" marB="45721"/>
                </a:tc>
                <a:tc>
                  <a:txBody>
                    <a:bodyPr/>
                    <a:lstStyle/>
                    <a:p>
                      <a:endParaRPr lang="en-US" sz="1800" dirty="0"/>
                    </a:p>
                  </a:txBody>
                  <a:tcPr marT="45721" marB="45721"/>
                </a:tc>
                <a:extLst>
                  <a:ext uri="{0D108BD9-81ED-4DB2-BD59-A6C34878D82A}">
                    <a16:rowId xmlns:a16="http://schemas.microsoft.com/office/drawing/2014/main" val="10005"/>
                  </a:ext>
                </a:extLst>
              </a:tr>
              <a:tr h="480335">
                <a:tc>
                  <a:txBody>
                    <a:bodyPr/>
                    <a:lstStyle/>
                    <a:p>
                      <a:r>
                        <a:rPr lang="en-US" sz="1800" dirty="0"/>
                        <a:t>( + A ) -</a:t>
                      </a:r>
                      <a:r>
                        <a:rPr lang="en-US" sz="1800" baseline="0" dirty="0"/>
                        <a:t> ( + B )</a:t>
                      </a:r>
                      <a:endParaRPr lang="en-US" sz="1800" dirty="0"/>
                    </a:p>
                  </a:txBody>
                  <a:tcPr marT="45721" marB="45721"/>
                </a:tc>
                <a:tc>
                  <a:txBody>
                    <a:bodyPr/>
                    <a:lstStyle/>
                    <a:p>
                      <a:endParaRPr lang="en-US" sz="1800" dirty="0"/>
                    </a:p>
                  </a:txBody>
                  <a:tcPr marT="45721" marB="45721"/>
                </a:tc>
                <a:tc>
                  <a:txBody>
                    <a:bodyPr/>
                    <a:lstStyle/>
                    <a:p>
                      <a:r>
                        <a:rPr lang="en-US" sz="1800" dirty="0"/>
                        <a:t>+ ( A - B )</a:t>
                      </a:r>
                    </a:p>
                  </a:txBody>
                  <a:tcPr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 B - A</a:t>
                      </a:r>
                      <a:r>
                        <a:rPr lang="en-US" sz="1800" baseline="0" dirty="0"/>
                        <a:t> )</a:t>
                      </a:r>
                      <a:endParaRPr lang="en-US" sz="1800" dirty="0"/>
                    </a:p>
                  </a:txBody>
                  <a:tcPr marT="45721" marB="45721"/>
                </a:tc>
                <a:tc>
                  <a:txBody>
                    <a:bodyPr/>
                    <a:lstStyle/>
                    <a:p>
                      <a:r>
                        <a:rPr lang="en-US" sz="1800" dirty="0"/>
                        <a:t>+ ( A - B )</a:t>
                      </a:r>
                    </a:p>
                  </a:txBody>
                  <a:tcPr marT="45721" marB="45721"/>
                </a:tc>
                <a:extLst>
                  <a:ext uri="{0D108BD9-81ED-4DB2-BD59-A6C34878D82A}">
                    <a16:rowId xmlns:a16="http://schemas.microsoft.com/office/drawing/2014/main" val="10006"/>
                  </a:ext>
                </a:extLst>
              </a:tr>
              <a:tr h="480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 A )</a:t>
                      </a:r>
                      <a:r>
                        <a:rPr lang="en-US" sz="1800" baseline="0" dirty="0"/>
                        <a:t> - ( - B )</a:t>
                      </a:r>
                      <a:endParaRPr lang="en-US" sz="1800" dirty="0"/>
                    </a:p>
                  </a:txBody>
                  <a:tcPr marT="45721" marB="45721"/>
                </a:tc>
                <a:tc>
                  <a:txBody>
                    <a:bodyPr/>
                    <a:lstStyle/>
                    <a:p>
                      <a:r>
                        <a:rPr lang="en-US" sz="1800" dirty="0"/>
                        <a:t>+ ( A + B )</a:t>
                      </a:r>
                    </a:p>
                  </a:txBody>
                  <a:tcPr marT="45721" marB="45721"/>
                </a:tc>
                <a:tc>
                  <a:txBody>
                    <a:bodyPr/>
                    <a:lstStyle/>
                    <a:p>
                      <a:endParaRPr lang="en-US" sz="1800" dirty="0"/>
                    </a:p>
                  </a:txBody>
                  <a:tcPr marT="45721" marB="45721"/>
                </a:tc>
                <a:tc>
                  <a:txBody>
                    <a:bodyPr/>
                    <a:lstStyle/>
                    <a:p>
                      <a:endParaRPr lang="en-US" sz="1800" dirty="0"/>
                    </a:p>
                  </a:txBody>
                  <a:tcPr marT="45721" marB="45721"/>
                </a:tc>
                <a:tc>
                  <a:txBody>
                    <a:bodyPr/>
                    <a:lstStyle/>
                    <a:p>
                      <a:endParaRPr lang="en-US" sz="1800" dirty="0"/>
                    </a:p>
                  </a:txBody>
                  <a:tcPr marT="45721" marB="45721"/>
                </a:tc>
                <a:extLst>
                  <a:ext uri="{0D108BD9-81ED-4DB2-BD59-A6C34878D82A}">
                    <a16:rowId xmlns:a16="http://schemas.microsoft.com/office/drawing/2014/main" val="10007"/>
                  </a:ext>
                </a:extLst>
              </a:tr>
              <a:tr h="480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 A )</a:t>
                      </a:r>
                      <a:r>
                        <a:rPr lang="en-US" sz="1800" baseline="0" dirty="0"/>
                        <a:t> - ( + B )</a:t>
                      </a:r>
                      <a:endParaRPr lang="en-US" sz="1800" dirty="0"/>
                    </a:p>
                  </a:txBody>
                  <a:tcPr marT="45721" marB="45721"/>
                </a:tc>
                <a:tc>
                  <a:txBody>
                    <a:bodyPr/>
                    <a:lstStyle/>
                    <a:p>
                      <a:r>
                        <a:rPr lang="en-US" sz="1800" dirty="0"/>
                        <a:t>- ( A + B )</a:t>
                      </a:r>
                    </a:p>
                  </a:txBody>
                  <a:tcPr marT="45721" marB="45721"/>
                </a:tc>
                <a:tc>
                  <a:txBody>
                    <a:bodyPr/>
                    <a:lstStyle/>
                    <a:p>
                      <a:endParaRPr lang="en-US" sz="1800" dirty="0"/>
                    </a:p>
                  </a:txBody>
                  <a:tcPr marT="45721" marB="45721"/>
                </a:tc>
                <a:tc>
                  <a:txBody>
                    <a:bodyPr/>
                    <a:lstStyle/>
                    <a:p>
                      <a:endParaRPr lang="en-US" sz="1800" dirty="0"/>
                    </a:p>
                  </a:txBody>
                  <a:tcPr marT="45721" marB="45721"/>
                </a:tc>
                <a:tc>
                  <a:txBody>
                    <a:bodyPr/>
                    <a:lstStyle/>
                    <a:p>
                      <a:endParaRPr lang="en-US" sz="1800" dirty="0"/>
                    </a:p>
                  </a:txBody>
                  <a:tcPr marT="45721" marB="45721"/>
                </a:tc>
                <a:extLst>
                  <a:ext uri="{0D108BD9-81ED-4DB2-BD59-A6C34878D82A}">
                    <a16:rowId xmlns:a16="http://schemas.microsoft.com/office/drawing/2014/main" val="10008"/>
                  </a:ext>
                </a:extLst>
              </a:tr>
              <a:tr h="480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 A )</a:t>
                      </a:r>
                      <a:r>
                        <a:rPr lang="en-US" sz="1800" baseline="0" dirty="0"/>
                        <a:t> - ( - B )</a:t>
                      </a:r>
                      <a:endParaRPr lang="en-US" sz="1800" dirty="0"/>
                    </a:p>
                  </a:txBody>
                  <a:tcPr marT="45721" marB="45721"/>
                </a:tc>
                <a:tc>
                  <a:txBody>
                    <a:bodyPr/>
                    <a:lstStyle/>
                    <a:p>
                      <a:endParaRPr lang="en-US" sz="1800"/>
                    </a:p>
                  </a:txBody>
                  <a:tcPr marT="45721" marB="45721"/>
                </a:tc>
                <a:tc>
                  <a:txBody>
                    <a:bodyPr/>
                    <a:lstStyle/>
                    <a:p>
                      <a:r>
                        <a:rPr lang="en-US" sz="1800" dirty="0"/>
                        <a:t>- ( A - B )</a:t>
                      </a:r>
                    </a:p>
                  </a:txBody>
                  <a:tcPr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 B - A</a:t>
                      </a:r>
                      <a:r>
                        <a:rPr lang="en-US" sz="1800" baseline="0" dirty="0"/>
                        <a:t> )</a:t>
                      </a:r>
                      <a:endParaRPr lang="en-US" sz="1800" dirty="0"/>
                    </a:p>
                  </a:txBody>
                  <a:tcPr marT="45721" marB="45721"/>
                </a:tc>
                <a:tc>
                  <a:txBody>
                    <a:bodyPr/>
                    <a:lstStyle/>
                    <a:p>
                      <a:r>
                        <a:rPr lang="en-US" sz="1800" dirty="0"/>
                        <a:t>+ ( A - B )</a:t>
                      </a:r>
                    </a:p>
                  </a:txBody>
                  <a:tcPr marT="45721" marB="45721"/>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5033ED-108D-4DF8-8CFA-D7581CC0D38F}"/>
              </a:ext>
            </a:extLst>
          </p:cNvPr>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BF669A07-85E7-77AF-3951-9533CC829897}"/>
              </a:ext>
            </a:extLst>
          </p:cNvPr>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6148" name="TextBox 8">
            <a:extLst>
              <a:ext uri="{FF2B5EF4-FFF2-40B4-BE49-F238E27FC236}">
                <a16:creationId xmlns:a16="http://schemas.microsoft.com/office/drawing/2014/main" id="{6A05A801-553F-F5CB-D8E5-C941550AECF4}"/>
              </a:ext>
            </a:extLst>
          </p:cNvPr>
          <p:cNvSpPr txBox="1">
            <a:spLocks noChangeArrowheads="1"/>
          </p:cNvSpPr>
          <p:nvPr/>
        </p:nvSpPr>
        <p:spPr bwMode="auto">
          <a:xfrm>
            <a:off x="685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Calibri" panose="020F0502020204030204" pitchFamily="34" charset="0"/>
              </a:rPr>
              <a:t>Computer Arithmetic’s</a:t>
            </a:r>
          </a:p>
        </p:txBody>
      </p:sp>
      <p:sp>
        <p:nvSpPr>
          <p:cNvPr id="6149" name="Rectangle 3">
            <a:extLst>
              <a:ext uri="{FF2B5EF4-FFF2-40B4-BE49-F238E27FC236}">
                <a16:creationId xmlns:a16="http://schemas.microsoft.com/office/drawing/2014/main" id="{5CD7C640-ABAF-81AE-2415-492ABDF3C529}"/>
              </a:ext>
            </a:extLst>
          </p:cNvPr>
          <p:cNvSpPr>
            <a:spLocks noChangeArrowheads="1"/>
          </p:cNvSpPr>
          <p:nvPr/>
        </p:nvSpPr>
        <p:spPr bwMode="auto">
          <a:xfrm>
            <a:off x="685800" y="1582738"/>
            <a:ext cx="78486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buFont typeface="Wingdings" panose="05000000000000000000" pitchFamily="2" charset="2"/>
              <a:buChar char="Ø"/>
            </a:pPr>
            <a:endParaRPr lang="en-US" altLang="ko-KR" sz="20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000">
                <a:latin typeface="Calibri" panose="020F0502020204030204" pitchFamily="34" charset="0"/>
              </a:rPr>
              <a:t> </a:t>
            </a:r>
            <a:r>
              <a:rPr lang="en-US" altLang="ko-KR" sz="2000" b="1">
                <a:latin typeface="Calibri" panose="020F0502020204030204" pitchFamily="34" charset="0"/>
              </a:rPr>
              <a:t>Addition (</a:t>
            </a:r>
            <a:r>
              <a:rPr lang="en-US" altLang="ko-KR" sz="2000" b="1">
                <a:solidFill>
                  <a:srgbClr val="FF0000"/>
                </a:solidFill>
                <a:latin typeface="Calibri" panose="020F0502020204030204" pitchFamily="34" charset="0"/>
              </a:rPr>
              <a:t>subtraction</a:t>
            </a:r>
            <a:r>
              <a:rPr lang="en-US" altLang="ko-KR" sz="2000" b="1">
                <a:latin typeface="Calibri" panose="020F0502020204030204" pitchFamily="34" charset="0"/>
              </a:rPr>
              <a:t>) Algorithm</a:t>
            </a:r>
          </a:p>
          <a:p>
            <a:pPr eaLnBrk="1" hangingPunct="1">
              <a:lnSpc>
                <a:spcPct val="85000"/>
              </a:lnSpc>
            </a:pPr>
            <a:r>
              <a:rPr lang="en-US" altLang="ko-KR" sz="2000" b="1">
                <a:latin typeface="Calibri" panose="020F0502020204030204" pitchFamily="34" charset="0"/>
              </a:rPr>
              <a:t>   </a:t>
            </a:r>
          </a:p>
          <a:p>
            <a:pPr lvl="1" eaLnBrk="1" hangingPunct="1">
              <a:lnSpc>
                <a:spcPct val="85000"/>
              </a:lnSpc>
              <a:buFont typeface="Wingdings" panose="05000000000000000000" pitchFamily="2" charset="2"/>
              <a:buChar char="Ø"/>
            </a:pPr>
            <a:r>
              <a:rPr lang="en-US" altLang="ko-KR" sz="2000" b="1">
                <a:latin typeface="Calibri" panose="020F0502020204030204" pitchFamily="34" charset="0"/>
              </a:rPr>
              <a:t> </a:t>
            </a:r>
            <a:r>
              <a:rPr lang="en-US" altLang="ko-KR" sz="2000">
                <a:latin typeface="Calibri" panose="020F0502020204030204" pitchFamily="34" charset="0"/>
              </a:rPr>
              <a:t>When the sign of A and B are identical (</a:t>
            </a:r>
            <a:r>
              <a:rPr lang="en-US" altLang="ko-KR" sz="2000">
                <a:solidFill>
                  <a:srgbClr val="FF0000"/>
                </a:solidFill>
                <a:latin typeface="Calibri" panose="020F0502020204030204" pitchFamily="34" charset="0"/>
              </a:rPr>
              <a:t>different</a:t>
            </a:r>
            <a:r>
              <a:rPr lang="en-US" altLang="ko-KR" sz="2000">
                <a:latin typeface="Calibri" panose="020F0502020204030204" pitchFamily="34" charset="0"/>
              </a:rPr>
              <a:t>) , add the magnitudes  and attach the sign of A to the result.</a:t>
            </a:r>
          </a:p>
          <a:p>
            <a:pPr lvl="1" eaLnBrk="1" hangingPunct="1">
              <a:lnSpc>
                <a:spcPct val="85000"/>
              </a:lnSpc>
              <a:buFont typeface="Wingdings" panose="05000000000000000000" pitchFamily="2" charset="2"/>
              <a:buChar char="Ø"/>
            </a:pPr>
            <a:endParaRPr lang="en-US" altLang="ko-KR" sz="2000" b="1">
              <a:latin typeface="Calibri" panose="020F0502020204030204" pitchFamily="34" charset="0"/>
            </a:endParaRPr>
          </a:p>
          <a:p>
            <a:pPr lvl="1" eaLnBrk="1" hangingPunct="1">
              <a:lnSpc>
                <a:spcPct val="85000"/>
              </a:lnSpc>
              <a:buFont typeface="Wingdings" panose="05000000000000000000" pitchFamily="2" charset="2"/>
              <a:buChar char="Ø"/>
            </a:pPr>
            <a:r>
              <a:rPr lang="en-US" altLang="ko-KR" sz="2000">
                <a:latin typeface="Calibri" panose="020F0502020204030204" pitchFamily="34" charset="0"/>
              </a:rPr>
              <a:t>When the signs of A and B are different (</a:t>
            </a:r>
            <a:r>
              <a:rPr lang="en-US" altLang="ko-KR" sz="2000">
                <a:solidFill>
                  <a:srgbClr val="FF0000"/>
                </a:solidFill>
                <a:latin typeface="Calibri" panose="020F0502020204030204" pitchFamily="34" charset="0"/>
              </a:rPr>
              <a:t>identical</a:t>
            </a:r>
            <a:r>
              <a:rPr lang="en-US" altLang="ko-KR" sz="2000">
                <a:latin typeface="Calibri" panose="020F0502020204030204" pitchFamily="34" charset="0"/>
              </a:rPr>
              <a:t>), compare the magnitudes and subtract the smaller number from the larger.</a:t>
            </a:r>
          </a:p>
          <a:p>
            <a:pPr lvl="2" eaLnBrk="1" hangingPunct="1">
              <a:lnSpc>
                <a:spcPct val="85000"/>
              </a:lnSpc>
              <a:buFont typeface="Wingdings" panose="05000000000000000000" pitchFamily="2" charset="2"/>
              <a:buChar char="Ø"/>
            </a:pPr>
            <a:r>
              <a:rPr lang="en-US" altLang="ko-KR" sz="2000">
                <a:latin typeface="Calibri" panose="020F0502020204030204" pitchFamily="34" charset="0"/>
              </a:rPr>
              <a:t> Choose the sign of result to be same as A if A&gt;B</a:t>
            </a:r>
          </a:p>
          <a:p>
            <a:pPr lvl="2" eaLnBrk="1" hangingPunct="1">
              <a:lnSpc>
                <a:spcPct val="85000"/>
              </a:lnSpc>
              <a:buFont typeface="Wingdings" panose="05000000000000000000" pitchFamily="2" charset="2"/>
              <a:buChar char="Ø"/>
            </a:pPr>
            <a:r>
              <a:rPr lang="en-US" altLang="ko-KR" sz="2000">
                <a:latin typeface="Calibri" panose="020F0502020204030204" pitchFamily="34" charset="0"/>
              </a:rPr>
              <a:t> or the complement of sign of A if A&lt;B</a:t>
            </a:r>
          </a:p>
          <a:p>
            <a:pPr lvl="2" eaLnBrk="1" hangingPunct="1">
              <a:lnSpc>
                <a:spcPct val="85000"/>
              </a:lnSpc>
              <a:buFont typeface="Wingdings" panose="05000000000000000000" pitchFamily="2" charset="2"/>
              <a:buChar char="Ø"/>
            </a:pPr>
            <a:r>
              <a:rPr lang="en-US" altLang="ko-KR" sz="2000">
                <a:latin typeface="Calibri" panose="020F0502020204030204" pitchFamily="34" charset="0"/>
              </a:rPr>
              <a:t> if A=B subtract B from A and make the sign of result positive</a:t>
            </a:r>
          </a:p>
          <a:p>
            <a:pPr eaLnBrk="1" hangingPunct="1">
              <a:lnSpc>
                <a:spcPct val="85000"/>
              </a:lnSpc>
              <a:buFont typeface="Wingdings" panose="05000000000000000000" pitchFamily="2" charset="2"/>
              <a:buChar char="Ø"/>
            </a:pPr>
            <a:endParaRPr lang="en-US" altLang="ko-KR" sz="2000" b="1">
              <a:latin typeface="Calibri" panose="020F0502020204030204" pitchFamily="34" charset="0"/>
            </a:endParaRPr>
          </a:p>
          <a:p>
            <a:pPr eaLnBrk="1" hangingPunct="1">
              <a:lnSpc>
                <a:spcPct val="85000"/>
              </a:lnSpc>
              <a:buFont typeface="Wingdings" panose="05000000000000000000" pitchFamily="2" charset="2"/>
              <a:buChar char="Ø"/>
            </a:pPr>
            <a:endParaRPr lang="en-US" altLang="ko-KR" sz="2000" b="1">
              <a:latin typeface="Calibri" panose="020F0502020204030204" pitchFamily="34" charset="0"/>
            </a:endParaRPr>
          </a:p>
          <a:p>
            <a:pPr eaLnBrk="1" hangingPunct="1">
              <a:lnSpc>
                <a:spcPct val="85000"/>
              </a:lnSpc>
              <a:buFont typeface="Wingdings" panose="05000000000000000000" pitchFamily="2" charset="2"/>
              <a:buChar char="Ø"/>
            </a:pPr>
            <a:endParaRPr lang="en-US" altLang="ko-KR" sz="2000" b="1">
              <a:latin typeface="Calibri" panose="020F0502020204030204" pitchFamily="34" charset="0"/>
            </a:endParaRPr>
          </a:p>
          <a:p>
            <a:pPr eaLnBrk="1" hangingPunct="1">
              <a:lnSpc>
                <a:spcPct val="85000"/>
              </a:lnSpc>
            </a:pPr>
            <a:endParaRPr lang="en-US" altLang="ko-KR" sz="2000">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07DB11-2289-D955-8652-96C44B6C5A93}"/>
              </a:ext>
            </a:extLst>
          </p:cNvPr>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1AC539E0-0F65-CAFB-ED71-AD08EB2C13A3}"/>
              </a:ext>
            </a:extLst>
          </p:cNvPr>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7172" name="TextBox 8">
            <a:extLst>
              <a:ext uri="{FF2B5EF4-FFF2-40B4-BE49-F238E27FC236}">
                <a16:creationId xmlns:a16="http://schemas.microsoft.com/office/drawing/2014/main" id="{94A25E82-C401-705C-9F5A-04DD60F75F99}"/>
              </a:ext>
            </a:extLst>
          </p:cNvPr>
          <p:cNvSpPr txBox="1">
            <a:spLocks noChangeArrowheads="1"/>
          </p:cNvSpPr>
          <p:nvPr/>
        </p:nvSpPr>
        <p:spPr bwMode="auto">
          <a:xfrm>
            <a:off x="685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Calibri" panose="020F0502020204030204" pitchFamily="34" charset="0"/>
              </a:rPr>
              <a:t>Hardware Implementation</a:t>
            </a:r>
          </a:p>
        </p:txBody>
      </p:sp>
      <p:sp>
        <p:nvSpPr>
          <p:cNvPr id="16" name="Rectangle 15">
            <a:extLst>
              <a:ext uri="{FF2B5EF4-FFF2-40B4-BE49-F238E27FC236}">
                <a16:creationId xmlns:a16="http://schemas.microsoft.com/office/drawing/2014/main" id="{B1005127-A951-7835-5799-619CB935763B}"/>
              </a:ext>
            </a:extLst>
          </p:cNvPr>
          <p:cNvSpPr/>
          <p:nvPr/>
        </p:nvSpPr>
        <p:spPr>
          <a:xfrm>
            <a:off x="2743200" y="1600200"/>
            <a:ext cx="3581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 Register</a:t>
            </a:r>
          </a:p>
        </p:txBody>
      </p:sp>
      <p:sp>
        <p:nvSpPr>
          <p:cNvPr id="17" name="Rectangle 16">
            <a:extLst>
              <a:ext uri="{FF2B5EF4-FFF2-40B4-BE49-F238E27FC236}">
                <a16:creationId xmlns:a16="http://schemas.microsoft.com/office/drawing/2014/main" id="{71E42D21-D70D-2766-164A-C9DDE3D5F7BA}"/>
              </a:ext>
            </a:extLst>
          </p:cNvPr>
          <p:cNvSpPr/>
          <p:nvPr/>
        </p:nvSpPr>
        <p:spPr>
          <a:xfrm>
            <a:off x="2743200" y="2590800"/>
            <a:ext cx="3581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Complementer</a:t>
            </a:r>
          </a:p>
        </p:txBody>
      </p:sp>
      <p:sp>
        <p:nvSpPr>
          <p:cNvPr id="18" name="Rectangle 17">
            <a:extLst>
              <a:ext uri="{FF2B5EF4-FFF2-40B4-BE49-F238E27FC236}">
                <a16:creationId xmlns:a16="http://schemas.microsoft.com/office/drawing/2014/main" id="{852C5620-58C7-6A11-4360-EFEE0FC05F15}"/>
              </a:ext>
            </a:extLst>
          </p:cNvPr>
          <p:cNvSpPr/>
          <p:nvPr/>
        </p:nvSpPr>
        <p:spPr>
          <a:xfrm>
            <a:off x="2743200" y="3657600"/>
            <a:ext cx="3581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Parallel Adder</a:t>
            </a:r>
          </a:p>
        </p:txBody>
      </p:sp>
      <p:sp>
        <p:nvSpPr>
          <p:cNvPr id="19" name="Rectangle 18">
            <a:extLst>
              <a:ext uri="{FF2B5EF4-FFF2-40B4-BE49-F238E27FC236}">
                <a16:creationId xmlns:a16="http://schemas.microsoft.com/office/drawing/2014/main" id="{24340487-0DFD-45B4-4DA0-D5C0BD32398B}"/>
              </a:ext>
            </a:extLst>
          </p:cNvPr>
          <p:cNvSpPr/>
          <p:nvPr/>
        </p:nvSpPr>
        <p:spPr>
          <a:xfrm>
            <a:off x="2743200" y="4648200"/>
            <a:ext cx="3581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A Register</a:t>
            </a:r>
          </a:p>
        </p:txBody>
      </p:sp>
      <p:cxnSp>
        <p:nvCxnSpPr>
          <p:cNvPr id="21" name="Straight Arrow Connector 20">
            <a:extLst>
              <a:ext uri="{FF2B5EF4-FFF2-40B4-BE49-F238E27FC236}">
                <a16:creationId xmlns:a16="http://schemas.microsoft.com/office/drawing/2014/main" id="{9351728E-6005-99B0-BDE7-6BD53BB390C2}"/>
              </a:ext>
            </a:extLst>
          </p:cNvPr>
          <p:cNvCxnSpPr>
            <a:endCxn id="17" idx="3"/>
          </p:cNvCxnSpPr>
          <p:nvPr/>
        </p:nvCxnSpPr>
        <p:spPr>
          <a:xfrm rot="10800000">
            <a:off x="6324600" y="28194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BBC340-0FD7-4D0F-769B-9ED0E1B69BD8}"/>
              </a:ext>
            </a:extLst>
          </p:cNvPr>
          <p:cNvCxnSpPr/>
          <p:nvPr/>
        </p:nvCxnSpPr>
        <p:spPr>
          <a:xfrm rot="10800000">
            <a:off x="6324600" y="3886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089E902-5768-F237-F3DE-DD4C929619D4}"/>
              </a:ext>
            </a:extLst>
          </p:cNvPr>
          <p:cNvCxnSpPr/>
          <p:nvPr/>
        </p:nvCxnSpPr>
        <p:spPr>
          <a:xfrm rot="5400000" flipH="1" flipV="1">
            <a:off x="6553201" y="3352800"/>
            <a:ext cx="1066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7CB4F7-316B-22F0-860A-A8943B42A3B3}"/>
              </a:ext>
            </a:extLst>
          </p:cNvPr>
          <p:cNvCxnSpPr>
            <a:stCxn id="16" idx="2"/>
            <a:endCxn id="17" idx="0"/>
          </p:cNvCxnSpPr>
          <p:nvPr/>
        </p:nvCxnSpPr>
        <p:spPr>
          <a:xfrm rot="5400000">
            <a:off x="4267201" y="2324100"/>
            <a:ext cx="533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B98124A-FCEF-275F-648F-EA66FB820EA0}"/>
              </a:ext>
            </a:extLst>
          </p:cNvPr>
          <p:cNvCxnSpPr/>
          <p:nvPr/>
        </p:nvCxnSpPr>
        <p:spPr>
          <a:xfrm rot="5400000">
            <a:off x="4306094" y="33139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37CB3E8-76DC-2E33-FA30-80B4C486464D}"/>
              </a:ext>
            </a:extLst>
          </p:cNvPr>
          <p:cNvCxnSpPr/>
          <p:nvPr/>
        </p:nvCxnSpPr>
        <p:spPr>
          <a:xfrm rot="5400000">
            <a:off x="3391694" y="43807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522C6FA-8E2D-6052-6E79-C4B478BE7BAA}"/>
              </a:ext>
            </a:extLst>
          </p:cNvPr>
          <p:cNvCxnSpPr/>
          <p:nvPr/>
        </p:nvCxnSpPr>
        <p:spPr>
          <a:xfrm rot="5400000" flipH="1" flipV="1">
            <a:off x="5221288" y="4381500"/>
            <a:ext cx="5318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54903A-DBE2-201E-2812-6D1DD428E6FF}"/>
              </a:ext>
            </a:extLst>
          </p:cNvPr>
          <p:cNvCxnSpPr>
            <a:stCxn id="18" idx="1"/>
          </p:cNvCxnSpPr>
          <p:nvPr/>
        </p:nvCxnSpPr>
        <p:spPr>
          <a:xfrm rot="10800000">
            <a:off x="1752600" y="38862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87E774A-279B-6240-D5C6-3A25E36A4F44}"/>
              </a:ext>
            </a:extLst>
          </p:cNvPr>
          <p:cNvSpPr/>
          <p:nvPr/>
        </p:nvSpPr>
        <p:spPr>
          <a:xfrm>
            <a:off x="1524000" y="1600200"/>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B</a:t>
            </a:r>
            <a:r>
              <a:rPr lang="en-US" baseline="-25000" dirty="0">
                <a:solidFill>
                  <a:schemeClr val="tx1"/>
                </a:solidFill>
              </a:rPr>
              <a:t>s</a:t>
            </a:r>
          </a:p>
        </p:txBody>
      </p:sp>
      <p:sp>
        <p:nvSpPr>
          <p:cNvPr id="40" name="Rectangle 39">
            <a:extLst>
              <a:ext uri="{FF2B5EF4-FFF2-40B4-BE49-F238E27FC236}">
                <a16:creationId xmlns:a16="http://schemas.microsoft.com/office/drawing/2014/main" id="{6F99C09B-290B-09DC-3C9E-B422136626F6}"/>
              </a:ext>
            </a:extLst>
          </p:cNvPr>
          <p:cNvSpPr/>
          <p:nvPr/>
        </p:nvSpPr>
        <p:spPr>
          <a:xfrm>
            <a:off x="1295400" y="3657600"/>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E</a:t>
            </a:r>
            <a:endParaRPr lang="en-US" baseline="-25000" dirty="0">
              <a:solidFill>
                <a:schemeClr val="tx1"/>
              </a:solidFill>
            </a:endParaRPr>
          </a:p>
        </p:txBody>
      </p:sp>
      <p:sp>
        <p:nvSpPr>
          <p:cNvPr id="41" name="Rectangle 40">
            <a:extLst>
              <a:ext uri="{FF2B5EF4-FFF2-40B4-BE49-F238E27FC236}">
                <a16:creationId xmlns:a16="http://schemas.microsoft.com/office/drawing/2014/main" id="{CC8E0526-8C61-86C5-2A3B-0A046656CC49}"/>
              </a:ext>
            </a:extLst>
          </p:cNvPr>
          <p:cNvSpPr/>
          <p:nvPr/>
        </p:nvSpPr>
        <p:spPr>
          <a:xfrm>
            <a:off x="1371600" y="2590800"/>
            <a:ext cx="609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AVF</a:t>
            </a:r>
            <a:endParaRPr lang="en-US" baseline="-25000" dirty="0">
              <a:solidFill>
                <a:schemeClr val="tx1"/>
              </a:solidFill>
            </a:endParaRPr>
          </a:p>
        </p:txBody>
      </p:sp>
      <p:sp>
        <p:nvSpPr>
          <p:cNvPr id="42" name="Rectangle 41">
            <a:extLst>
              <a:ext uri="{FF2B5EF4-FFF2-40B4-BE49-F238E27FC236}">
                <a16:creationId xmlns:a16="http://schemas.microsoft.com/office/drawing/2014/main" id="{E826A42C-DB90-FB43-A19B-C5F74B67D4BF}"/>
              </a:ext>
            </a:extLst>
          </p:cNvPr>
          <p:cNvSpPr/>
          <p:nvPr/>
        </p:nvSpPr>
        <p:spPr>
          <a:xfrm>
            <a:off x="1600200" y="4648200"/>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chemeClr val="tx1"/>
                </a:solidFill>
              </a:rPr>
              <a:t>A</a:t>
            </a:r>
            <a:r>
              <a:rPr lang="en-US" baseline="-25000" dirty="0">
                <a:solidFill>
                  <a:schemeClr val="tx1"/>
                </a:solidFill>
              </a:rPr>
              <a:t>s</a:t>
            </a:r>
          </a:p>
        </p:txBody>
      </p:sp>
      <p:cxnSp>
        <p:nvCxnSpPr>
          <p:cNvPr id="44" name="Straight Arrow Connector 43">
            <a:extLst>
              <a:ext uri="{FF2B5EF4-FFF2-40B4-BE49-F238E27FC236}">
                <a16:creationId xmlns:a16="http://schemas.microsoft.com/office/drawing/2014/main" id="{CC814D3B-DF3B-D8D7-8444-21924BEFE403}"/>
              </a:ext>
            </a:extLst>
          </p:cNvPr>
          <p:cNvCxnSpPr>
            <a:endCxn id="19" idx="3"/>
          </p:cNvCxnSpPr>
          <p:nvPr/>
        </p:nvCxnSpPr>
        <p:spPr>
          <a:xfrm rot="10800000">
            <a:off x="6324600" y="48768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90" name="TextBox 44">
            <a:extLst>
              <a:ext uri="{FF2B5EF4-FFF2-40B4-BE49-F238E27FC236}">
                <a16:creationId xmlns:a16="http://schemas.microsoft.com/office/drawing/2014/main" id="{0E13F005-92AB-5A09-8127-06C7572B88F2}"/>
              </a:ext>
            </a:extLst>
          </p:cNvPr>
          <p:cNvSpPr txBox="1">
            <a:spLocks noChangeArrowheads="1"/>
          </p:cNvSpPr>
          <p:nvPr/>
        </p:nvSpPr>
        <p:spPr bwMode="auto">
          <a:xfrm>
            <a:off x="6934200" y="4724400"/>
            <a:ext cx="121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Load Sum</a:t>
            </a:r>
          </a:p>
        </p:txBody>
      </p:sp>
      <p:sp>
        <p:nvSpPr>
          <p:cNvPr id="7191" name="TextBox 45">
            <a:extLst>
              <a:ext uri="{FF2B5EF4-FFF2-40B4-BE49-F238E27FC236}">
                <a16:creationId xmlns:a16="http://schemas.microsoft.com/office/drawing/2014/main" id="{4F21C7A9-C785-E114-6C34-AC22BC05A4B4}"/>
              </a:ext>
            </a:extLst>
          </p:cNvPr>
          <p:cNvSpPr txBox="1">
            <a:spLocks noChangeArrowheads="1"/>
          </p:cNvSpPr>
          <p:nvPr/>
        </p:nvSpPr>
        <p:spPr bwMode="auto">
          <a:xfrm>
            <a:off x="6553200" y="3886200"/>
            <a:ext cx="121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Input Carry</a:t>
            </a:r>
          </a:p>
        </p:txBody>
      </p:sp>
      <p:sp>
        <p:nvSpPr>
          <p:cNvPr id="7192" name="TextBox 46">
            <a:extLst>
              <a:ext uri="{FF2B5EF4-FFF2-40B4-BE49-F238E27FC236}">
                <a16:creationId xmlns:a16="http://schemas.microsoft.com/office/drawing/2014/main" id="{A44D6729-414D-BCED-7EE1-0B567E48CA23}"/>
              </a:ext>
            </a:extLst>
          </p:cNvPr>
          <p:cNvSpPr txBox="1">
            <a:spLocks noChangeArrowheads="1"/>
          </p:cNvSpPr>
          <p:nvPr/>
        </p:nvSpPr>
        <p:spPr bwMode="auto">
          <a:xfrm>
            <a:off x="7467600" y="25146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M (ModeControl)</a:t>
            </a:r>
          </a:p>
        </p:txBody>
      </p:sp>
      <p:sp>
        <p:nvSpPr>
          <p:cNvPr id="7193" name="TextBox 47">
            <a:extLst>
              <a:ext uri="{FF2B5EF4-FFF2-40B4-BE49-F238E27FC236}">
                <a16:creationId xmlns:a16="http://schemas.microsoft.com/office/drawing/2014/main" id="{A23EFC79-2AFD-4B8B-2408-BA78ADC13DC7}"/>
              </a:ext>
            </a:extLst>
          </p:cNvPr>
          <p:cNvSpPr txBox="1">
            <a:spLocks noChangeArrowheads="1"/>
          </p:cNvSpPr>
          <p:nvPr/>
        </p:nvSpPr>
        <p:spPr bwMode="auto">
          <a:xfrm>
            <a:off x="1676400" y="3962400"/>
            <a:ext cx="121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Output Carry</a:t>
            </a:r>
          </a:p>
        </p:txBody>
      </p:sp>
      <p:sp>
        <p:nvSpPr>
          <p:cNvPr id="7194" name="TextBox 25">
            <a:extLst>
              <a:ext uri="{FF2B5EF4-FFF2-40B4-BE49-F238E27FC236}">
                <a16:creationId xmlns:a16="http://schemas.microsoft.com/office/drawing/2014/main" id="{18A1F8B2-EC20-B7C2-C24A-62C33BA9B95C}"/>
              </a:ext>
            </a:extLst>
          </p:cNvPr>
          <p:cNvSpPr txBox="1">
            <a:spLocks noChangeArrowheads="1"/>
          </p:cNvSpPr>
          <p:nvPr/>
        </p:nvSpPr>
        <p:spPr bwMode="auto">
          <a:xfrm>
            <a:off x="381000" y="5334000"/>
            <a:ext cx="9525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t>Simple procedure require magnitude comparator, an adder, two subtractor however alternative </a:t>
            </a:r>
          </a:p>
          <a:p>
            <a:pPr eaLnBrk="1" hangingPunct="1"/>
            <a:r>
              <a:rPr lang="en-US" altLang="en-US" sz="1600"/>
              <a:t>reveals that using 2’s complement for operation requires only an adder and a complementor</a:t>
            </a:r>
          </a:p>
          <a:p>
            <a:pPr eaLnBrk="1" hangingPunct="1"/>
            <a:endParaRPr lang="en-US" altLang="en-US" sz="1600"/>
          </a:p>
          <a:p>
            <a:pPr eaLnBrk="1" hangingPunct="1"/>
            <a:r>
              <a:rPr lang="en-US" altLang="en-US" sz="1600" b="1">
                <a:solidFill>
                  <a:srgbClr val="FF0000"/>
                </a:solidFill>
              </a:rPr>
              <a:t>M=0</a:t>
            </a:r>
            <a:r>
              <a:rPr lang="en-US" altLang="en-US" sz="1600"/>
              <a:t> output = </a:t>
            </a:r>
            <a:r>
              <a:rPr lang="en-US" altLang="en-US" sz="1600" b="1">
                <a:solidFill>
                  <a:srgbClr val="00B0F0"/>
                </a:solidFill>
              </a:rPr>
              <a:t>A+B</a:t>
            </a:r>
            <a:r>
              <a:rPr lang="en-US" altLang="en-US" sz="1600"/>
              <a:t>          </a:t>
            </a:r>
            <a:r>
              <a:rPr lang="en-US" altLang="en-US" sz="1600" b="1">
                <a:solidFill>
                  <a:srgbClr val="FF0000"/>
                </a:solidFill>
              </a:rPr>
              <a:t>M=1</a:t>
            </a:r>
            <a:r>
              <a:rPr lang="en-US" altLang="en-US" sz="1600"/>
              <a:t> output = A+B’+1= </a:t>
            </a:r>
            <a:r>
              <a:rPr lang="en-US" altLang="en-US" sz="1600" b="1">
                <a:solidFill>
                  <a:srgbClr val="00B0F0"/>
                </a:solidFill>
              </a:rPr>
              <a:t>A-B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BF3A36-A4F3-A546-61BC-54E63D21F2B8}"/>
              </a:ext>
            </a:extLst>
          </p:cNvPr>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AA19858A-05E4-3283-D5B6-F331412C35B1}"/>
              </a:ext>
            </a:extLst>
          </p:cNvPr>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8196" name="TextBox 8">
            <a:extLst>
              <a:ext uri="{FF2B5EF4-FFF2-40B4-BE49-F238E27FC236}">
                <a16:creationId xmlns:a16="http://schemas.microsoft.com/office/drawing/2014/main" id="{8EA955EA-6388-EB9A-14D3-0E3B6DD4C5A5}"/>
              </a:ext>
            </a:extLst>
          </p:cNvPr>
          <p:cNvSpPr txBox="1">
            <a:spLocks noChangeArrowheads="1"/>
          </p:cNvSpPr>
          <p:nvPr/>
        </p:nvSpPr>
        <p:spPr bwMode="auto">
          <a:xfrm>
            <a:off x="685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Calibri" panose="020F0502020204030204" pitchFamily="34" charset="0"/>
              </a:rPr>
              <a:t>Flow Chart for Add and Subtract Operation  </a:t>
            </a:r>
          </a:p>
        </p:txBody>
      </p:sp>
      <p:pic>
        <p:nvPicPr>
          <p:cNvPr id="8197" name="Picture 6" descr="Picture.jpg">
            <a:extLst>
              <a:ext uri="{FF2B5EF4-FFF2-40B4-BE49-F238E27FC236}">
                <a16:creationId xmlns:a16="http://schemas.microsoft.com/office/drawing/2014/main" id="{9EC0D59B-2811-1F55-B816-5A66651C7FE5}"/>
              </a:ext>
            </a:extLst>
          </p:cNvPr>
          <p:cNvPicPr>
            <a:picLocks noChangeAspect="1"/>
          </p:cNvPicPr>
          <p:nvPr/>
        </p:nvPicPr>
        <p:blipFill>
          <a:blip r:embed="rId2">
            <a:lum bright="10000"/>
            <a:extLst>
              <a:ext uri="{28A0092B-C50C-407E-A947-70E740481C1C}">
                <a14:useLocalDpi xmlns:a14="http://schemas.microsoft.com/office/drawing/2010/main" val="0"/>
              </a:ext>
            </a:extLst>
          </a:blip>
          <a:srcRect l="27078" t="7777" r="16382" b="47778"/>
          <a:stretch>
            <a:fillRect/>
          </a:stretch>
        </p:blipFill>
        <p:spPr bwMode="auto">
          <a:xfrm>
            <a:off x="1143000" y="1066800"/>
            <a:ext cx="6172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B1C166-DE7D-0C95-69B5-C729C0E26D82}"/>
              </a:ext>
            </a:extLst>
          </p:cNvPr>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13204B00-FDF3-8295-DECA-03BF5C5B6009}"/>
              </a:ext>
            </a:extLst>
          </p:cNvPr>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9220" name="TextBox 8">
            <a:extLst>
              <a:ext uri="{FF2B5EF4-FFF2-40B4-BE49-F238E27FC236}">
                <a16:creationId xmlns:a16="http://schemas.microsoft.com/office/drawing/2014/main" id="{FD860526-C6D9-76C0-A33C-D0027F860C85}"/>
              </a:ext>
            </a:extLst>
          </p:cNvPr>
          <p:cNvSpPr txBox="1">
            <a:spLocks noChangeArrowheads="1"/>
          </p:cNvSpPr>
          <p:nvPr/>
        </p:nvSpPr>
        <p:spPr bwMode="auto">
          <a:xfrm>
            <a:off x="685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Calibri" panose="020F0502020204030204" pitchFamily="34" charset="0"/>
              </a:rPr>
              <a:t>Signed 2’s Complement Representation  </a:t>
            </a:r>
          </a:p>
        </p:txBody>
      </p:sp>
      <p:sp>
        <p:nvSpPr>
          <p:cNvPr id="9221" name="Rectangle 3">
            <a:extLst>
              <a:ext uri="{FF2B5EF4-FFF2-40B4-BE49-F238E27FC236}">
                <a16:creationId xmlns:a16="http://schemas.microsoft.com/office/drawing/2014/main" id="{220B73EF-CA00-77D1-3BC1-DD55E9727FB2}"/>
              </a:ext>
            </a:extLst>
          </p:cNvPr>
          <p:cNvSpPr>
            <a:spLocks noChangeArrowheads="1"/>
          </p:cNvSpPr>
          <p:nvPr/>
        </p:nvSpPr>
        <p:spPr bwMode="auto">
          <a:xfrm>
            <a:off x="685800" y="1143000"/>
            <a:ext cx="78486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defTabSz="762000">
              <a:defRPr>
                <a:solidFill>
                  <a:schemeClr val="tx1"/>
                </a:solidFill>
                <a:latin typeface="Arial" panose="020B0604020202020204" pitchFamily="34" charset="0"/>
              </a:defRPr>
            </a:lvl1pPr>
            <a:lvl2pPr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buFont typeface="Wingdings" panose="05000000000000000000" pitchFamily="2" charset="2"/>
              <a:buChar char="Ø"/>
            </a:pPr>
            <a:endParaRPr lang="en-US" altLang="ko-KR" sz="2000">
              <a:latin typeface="Calibri" panose="020F0502020204030204" pitchFamily="34" charset="0"/>
            </a:endParaRPr>
          </a:p>
          <a:p>
            <a:pPr eaLnBrk="1" hangingPunct="1">
              <a:lnSpc>
                <a:spcPct val="85000"/>
              </a:lnSpc>
              <a:buFont typeface="Wingdings" panose="05000000000000000000" pitchFamily="2" charset="2"/>
              <a:buChar char="Ø"/>
            </a:pPr>
            <a:r>
              <a:rPr lang="en-US" altLang="ko-KR" sz="2000">
                <a:latin typeface="Calibri" panose="020F0502020204030204" pitchFamily="34" charset="0"/>
              </a:rPr>
              <a:t> </a:t>
            </a:r>
            <a:r>
              <a:rPr lang="en-US" altLang="ko-KR" sz="2000" b="1">
                <a:latin typeface="Calibri" panose="020F0502020204030204" pitchFamily="34" charset="0"/>
              </a:rPr>
              <a:t>Addition :</a:t>
            </a:r>
          </a:p>
          <a:p>
            <a:pPr eaLnBrk="1" hangingPunct="1">
              <a:lnSpc>
                <a:spcPct val="85000"/>
              </a:lnSpc>
            </a:pPr>
            <a:r>
              <a:rPr lang="en-US" altLang="ko-KR" sz="2000" b="1">
                <a:latin typeface="Calibri" panose="020F0502020204030204" pitchFamily="34" charset="0"/>
              </a:rPr>
              <a:t>   </a:t>
            </a:r>
          </a:p>
          <a:p>
            <a:pPr lvl="1" eaLnBrk="1" hangingPunct="1">
              <a:lnSpc>
                <a:spcPct val="85000"/>
              </a:lnSpc>
              <a:buFont typeface="Wingdings" panose="05000000000000000000" pitchFamily="2" charset="2"/>
              <a:buChar char="Ø"/>
            </a:pPr>
            <a:r>
              <a:rPr lang="en-US" altLang="ko-KR" sz="2000" b="1">
                <a:latin typeface="Calibri" panose="020F0502020204030204" pitchFamily="34" charset="0"/>
              </a:rPr>
              <a:t> </a:t>
            </a:r>
            <a:r>
              <a:rPr lang="en-US" altLang="ko-KR" sz="2000">
                <a:latin typeface="Calibri" panose="020F0502020204030204" pitchFamily="34" charset="0"/>
              </a:rPr>
              <a:t>Addition of two numbers in signed 2’s complement form consists of adding the numbers with the sign bits treated the same as the other bits of the number. Carry out of sign bit is discarded</a:t>
            </a:r>
          </a:p>
          <a:p>
            <a:pPr lvl="1" eaLnBrk="1" hangingPunct="1">
              <a:lnSpc>
                <a:spcPct val="85000"/>
              </a:lnSpc>
              <a:buFont typeface="Wingdings" panose="05000000000000000000" pitchFamily="2" charset="2"/>
              <a:buChar char="Ø"/>
            </a:pPr>
            <a:endParaRPr lang="en-US" altLang="ko-KR" sz="2000" b="1">
              <a:latin typeface="Calibri" panose="020F0502020204030204" pitchFamily="34" charset="0"/>
            </a:endParaRPr>
          </a:p>
          <a:p>
            <a:pPr lvl="1" eaLnBrk="1" hangingPunct="1">
              <a:lnSpc>
                <a:spcPct val="85000"/>
              </a:lnSpc>
              <a:buFont typeface="Wingdings" panose="05000000000000000000" pitchFamily="2" charset="2"/>
              <a:buChar char="Ø"/>
            </a:pPr>
            <a:r>
              <a:rPr lang="en-US" altLang="ko-KR" sz="2000">
                <a:latin typeface="Calibri" panose="020F0502020204030204" pitchFamily="34" charset="0"/>
              </a:rPr>
              <a:t>Sum is obtained by adding the content of AC and BR (including the sign bit). Overflow bit is set to 1 if EX-OR of last two carries if 1</a:t>
            </a:r>
          </a:p>
          <a:p>
            <a:pPr eaLnBrk="1" hangingPunct="1">
              <a:lnSpc>
                <a:spcPct val="85000"/>
              </a:lnSpc>
              <a:buFont typeface="Wingdings" panose="05000000000000000000" pitchFamily="2" charset="2"/>
              <a:buChar char="Ø"/>
            </a:pPr>
            <a:endParaRPr lang="en-US" altLang="ko-KR" sz="2000" b="1">
              <a:latin typeface="Calibri" panose="020F0502020204030204" pitchFamily="34" charset="0"/>
            </a:endParaRPr>
          </a:p>
          <a:p>
            <a:pPr eaLnBrk="1" hangingPunct="1">
              <a:lnSpc>
                <a:spcPct val="85000"/>
              </a:lnSpc>
              <a:buFont typeface="Wingdings" panose="05000000000000000000" pitchFamily="2" charset="2"/>
              <a:buChar char="Ø"/>
            </a:pPr>
            <a:endParaRPr lang="en-US" altLang="ko-KR" sz="2000" b="1">
              <a:latin typeface="Calibri" panose="020F0502020204030204" pitchFamily="34" charset="0"/>
            </a:endParaRPr>
          </a:p>
          <a:p>
            <a:pPr eaLnBrk="1" hangingPunct="1">
              <a:lnSpc>
                <a:spcPct val="85000"/>
              </a:lnSpc>
              <a:buFont typeface="Wingdings" panose="05000000000000000000" pitchFamily="2" charset="2"/>
              <a:buChar char="Ø"/>
            </a:pPr>
            <a:endParaRPr lang="en-US" altLang="ko-KR" sz="2000" b="1">
              <a:latin typeface="Calibri" panose="020F0502020204030204" pitchFamily="34" charset="0"/>
            </a:endParaRPr>
          </a:p>
          <a:p>
            <a:pPr eaLnBrk="1" hangingPunct="1">
              <a:lnSpc>
                <a:spcPct val="85000"/>
              </a:lnSpc>
              <a:buFont typeface="Wingdings" panose="05000000000000000000" pitchFamily="2" charset="2"/>
              <a:buChar char="Ø"/>
            </a:pPr>
            <a:r>
              <a:rPr lang="en-US" altLang="ko-KR" sz="2000" b="1">
                <a:latin typeface="Calibri" panose="020F0502020204030204" pitchFamily="34" charset="0"/>
              </a:rPr>
              <a:t>Subtraction :</a:t>
            </a:r>
          </a:p>
          <a:p>
            <a:pPr lvl="1" eaLnBrk="1" hangingPunct="1">
              <a:lnSpc>
                <a:spcPct val="85000"/>
              </a:lnSpc>
              <a:buFont typeface="Wingdings" panose="05000000000000000000" pitchFamily="2" charset="2"/>
              <a:buChar char="Ø"/>
            </a:pPr>
            <a:r>
              <a:rPr lang="en-US" altLang="ko-KR" sz="2000">
                <a:latin typeface="Calibri" panose="020F0502020204030204" pitchFamily="34" charset="0"/>
              </a:rPr>
              <a:t>Here Subtraction consists of first taking the  2’s complement of the subtrahend and then adding it to minuend</a:t>
            </a:r>
          </a:p>
          <a:p>
            <a:pPr lvl="1" eaLnBrk="1" hangingPunct="1">
              <a:lnSpc>
                <a:spcPct val="85000"/>
              </a:lnSpc>
            </a:pPr>
            <a:endParaRPr lang="en-US" altLang="ko-KR" sz="2000">
              <a:latin typeface="Calibri" panose="020F0502020204030204" pitchFamily="34" charset="0"/>
            </a:endParaRPr>
          </a:p>
          <a:p>
            <a:pPr lvl="1" eaLnBrk="1" hangingPunct="1">
              <a:lnSpc>
                <a:spcPct val="85000"/>
              </a:lnSpc>
              <a:buFont typeface="Wingdings" panose="05000000000000000000" pitchFamily="2" charset="2"/>
              <a:buChar char="Ø"/>
            </a:pPr>
            <a:r>
              <a:rPr lang="en-US" altLang="ko-KR" sz="2000">
                <a:latin typeface="Calibri" panose="020F0502020204030204" pitchFamily="34" charset="0"/>
              </a:rPr>
              <a:t>Subtraction done by adding the content of AC to 2’s Complement of BR.</a:t>
            </a:r>
          </a:p>
          <a:p>
            <a:pPr lvl="1" eaLnBrk="1" hangingPunct="1">
              <a:lnSpc>
                <a:spcPct val="85000"/>
              </a:lnSpc>
              <a:buFont typeface="Wingdings" panose="05000000000000000000" pitchFamily="2" charset="2"/>
              <a:buChar char="Ø"/>
            </a:pPr>
            <a:endParaRPr lang="en-US" altLang="ko-KR" sz="2000">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E11506-5B50-5208-C837-93CB5145531C}"/>
              </a:ext>
            </a:extLst>
          </p:cNvPr>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Straight Connector 7">
            <a:extLst>
              <a:ext uri="{FF2B5EF4-FFF2-40B4-BE49-F238E27FC236}">
                <a16:creationId xmlns:a16="http://schemas.microsoft.com/office/drawing/2014/main" id="{BE67BFDE-8FA5-D26B-8B63-1925D83C2024}"/>
              </a:ext>
            </a:extLst>
          </p:cNvPr>
          <p:cNvCxnSpPr/>
          <p:nvPr/>
        </p:nvCxnSpPr>
        <p:spPr>
          <a:xfrm>
            <a:off x="228600" y="990600"/>
            <a:ext cx="8686800" cy="1588"/>
          </a:xfrm>
          <a:prstGeom prst="line">
            <a:avLst/>
          </a:prstGeom>
          <a:ln w="85725" cmpd="tri"/>
        </p:spPr>
        <p:style>
          <a:lnRef idx="1">
            <a:schemeClr val="accent1"/>
          </a:lnRef>
          <a:fillRef idx="0">
            <a:schemeClr val="accent1"/>
          </a:fillRef>
          <a:effectRef idx="0">
            <a:schemeClr val="accent1"/>
          </a:effectRef>
          <a:fontRef idx="minor">
            <a:schemeClr val="tx1"/>
          </a:fontRef>
        </p:style>
      </p:cxnSp>
      <p:sp>
        <p:nvSpPr>
          <p:cNvPr id="10244" name="TextBox 8">
            <a:extLst>
              <a:ext uri="{FF2B5EF4-FFF2-40B4-BE49-F238E27FC236}">
                <a16:creationId xmlns:a16="http://schemas.microsoft.com/office/drawing/2014/main" id="{48510ABF-643D-816A-FDD5-2A2BABF9FDE2}"/>
              </a:ext>
            </a:extLst>
          </p:cNvPr>
          <p:cNvSpPr txBox="1">
            <a:spLocks noChangeArrowheads="1"/>
          </p:cNvSpPr>
          <p:nvPr/>
        </p:nvSpPr>
        <p:spPr bwMode="auto">
          <a:xfrm>
            <a:off x="685800" y="381000"/>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latin typeface="Calibri" panose="020F0502020204030204" pitchFamily="34" charset="0"/>
              </a:rPr>
              <a:t>Signed 2’s Complement Representation  </a:t>
            </a:r>
          </a:p>
        </p:txBody>
      </p:sp>
      <p:pic>
        <p:nvPicPr>
          <p:cNvPr id="10245" name="Picture 11" descr="Picture 001.jpg">
            <a:extLst>
              <a:ext uri="{FF2B5EF4-FFF2-40B4-BE49-F238E27FC236}">
                <a16:creationId xmlns:a16="http://schemas.microsoft.com/office/drawing/2014/main" id="{76247782-9BE7-E8B7-F282-E2BD5484F436}"/>
              </a:ext>
            </a:extLst>
          </p:cNvPr>
          <p:cNvPicPr>
            <a:picLocks noChangeAspect="1"/>
          </p:cNvPicPr>
          <p:nvPr/>
        </p:nvPicPr>
        <p:blipFill>
          <a:blip r:embed="rId2">
            <a:lum bright="10000"/>
            <a:extLst>
              <a:ext uri="{28A0092B-C50C-407E-A947-70E740481C1C}">
                <a14:useLocalDpi xmlns:a14="http://schemas.microsoft.com/office/drawing/2010/main" val="0"/>
              </a:ext>
            </a:extLst>
          </a:blip>
          <a:srcRect l="33698" r="26709" b="72221"/>
          <a:stretch>
            <a:fillRect/>
          </a:stretch>
        </p:blipFill>
        <p:spPr bwMode="auto">
          <a:xfrm>
            <a:off x="2057400" y="1524000"/>
            <a:ext cx="5181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633</Words>
  <Application>Microsoft Office PowerPoint</Application>
  <PresentationFormat>On-screen Show (4:3)</PresentationFormat>
  <Paragraphs>125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Harjit Kaur</dc:creator>
  <cp:lastModifiedBy>Aakash Netada</cp:lastModifiedBy>
  <cp:revision>67</cp:revision>
  <dcterms:created xsi:type="dcterms:W3CDTF">2009-01-18T17:53:06Z</dcterms:created>
  <dcterms:modified xsi:type="dcterms:W3CDTF">2023-05-05T12:11:02Z</dcterms:modified>
</cp:coreProperties>
</file>