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997DB-A66B-40B4-8082-A87ABFF43E90}" v="41" dt="2025-02-26T18:34:23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ARYAN RAJESH PANDE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ARYAN RAJESH PANDE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PRMIT,R&amp;CSE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45503" y="775833"/>
            <a:ext cx="6582885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BEB3C9-3B22-9CD9-6D14-64E71775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" y="1226700"/>
            <a:ext cx="9455499" cy="530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Using Steganography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has several potential directions for further development.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area for improvement is the integration of more advanced encryption techniques, such as AES (Advanced Encryption Standard), to enhance the security of hidden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supporting other media formats, such as audio and video, for data hiding could expand the versatility of the system.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could also explore the use of machine learning algorithms to detect and protect against attacks or attempts to alter hidden messages.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improving the user interface to make the system more intuitive would enhance its accessibility for a broader range of users.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data privacy concerns continue to grow, this project has significant potential for further innovation in secure communication and information protection.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073" y="2176282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23" y="568300"/>
            <a:ext cx="4351692" cy="92620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3" y="1412461"/>
            <a:ext cx="7612073" cy="38674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5435" indent="-305435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5435" indent="-305435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9724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 a technique used to hide secret information within a medium, such as an image, making it undetectable to unauthorized users.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concerns over data privacy, there is a need for secure methods of communication.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create a system that hides a secret message within an image using passcode-based encryption, ensuring that only authorized users can access the hidden data.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embedded by altering the least significant bits of the image pixels, providing a secure and efficient way to protect sensitive information.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69" y="1096297"/>
            <a:ext cx="6942354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B1F62-51FC-1328-3406-54D9C52C2258}"/>
              </a:ext>
            </a:extLst>
          </p:cNvPr>
          <p:cNvSpPr txBox="1"/>
          <p:nvPr/>
        </p:nvSpPr>
        <p:spPr>
          <a:xfrm>
            <a:off x="560438" y="2046067"/>
            <a:ext cx="905551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programming language chosen for developing the steganography system, facilitating image manipulation and data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(cv2)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popular library in Python that enables the reading, editing, and saving of image files, which is essential for embedding and extracting hidden data within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Passcode-Based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simple encryption method that uses a passcode to ensure that only authorized users can access the hidden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Methods like Least Significant Bit (LSB) manipulation are employed to securely embed the secret message within an image, making it imperceptible to the naked eye.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39008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4F0E21-F47D-1871-A6D9-8AD13722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43" y="1850768"/>
            <a:ext cx="5986757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Pixel Manipulation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Passcode-Based Security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Code Complexity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Image Viewing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Message Embedding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04A279-5CAF-ECFB-8D22-628B4F5C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25" y="1126250"/>
            <a:ext cx="11227349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need to securely share personal or confidential information without revealing the presence of the message, such as private communications between friends or family.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Experts who analyze digital forensics and secure communication channels, and who might use steganography for detecting hidden data or securing sensitive information.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Academics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or researchers in fields like cryptography, image processing, and data security who want to study or experiment with steganography and encryption techniques.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 building secure communication applications or tools that require the integration of hidden messaging systems for privacy or protection of intellectual property.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and Organizations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Companies looking for non-obtrusive ways to protect sensitive information, such as transferring secure documents or intellectual property via image-based channels.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intelligence agencies that require discreet communication channels to exchange classified or sensitive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Artists and Content Creators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in creative industries who may use the technique for watermarking or embedding hidden messages within digital content to protect copyrights or convey hidden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55" y="752956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C118D4-22FC-93D3-EA96-882FBB4D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5" y="1564380"/>
            <a:ext cx="3412773" cy="3488022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47718DD-B3AA-935E-4ECE-3872E603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5" y="1508499"/>
            <a:ext cx="3552955" cy="3543903"/>
          </a:xfrm>
          <a:prstGeom prst="rect">
            <a:avLst/>
          </a:prstGeom>
        </p:spPr>
      </p:pic>
      <p:pic>
        <p:nvPicPr>
          <p:cNvPr id="11" name="Picture 10" descr="A white sports car with its doors open&#10;&#10;AI-generated content may be incorrect.">
            <a:extLst>
              <a:ext uri="{FF2B5EF4-FFF2-40B4-BE49-F238E27FC236}">
                <a16:creationId xmlns:a16="http://schemas.microsoft.com/office/drawing/2014/main" id="{06964987-ED06-AFB4-37E0-4A7202F5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018" y="2532677"/>
            <a:ext cx="4261953" cy="25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1081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4F3024-F7B3-CCB6-09C2-09EB9A1EC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281739"/>
            <a:ext cx="9639768" cy="493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Using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provides an effective solution for securely embedding messages within images.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Least Significant Bit (LSB) technique along with passcode-based encryption, the system ensures that only authorized users can retrieve the hidden information.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offers a simple yet powerful approach to protecting sensitive data, making it ideal for individuals, organizations, and professionals who need secure communication channels.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combines the power of image processing, encryption, and steganography, providing a practical tool for digital privacy.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779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B7245-5422-A0F5-2292-3ECDF0F52F89}"/>
              </a:ext>
            </a:extLst>
          </p:cNvPr>
          <p:cNvSpPr txBox="1"/>
          <p:nvPr/>
        </p:nvSpPr>
        <p:spPr>
          <a:xfrm>
            <a:off x="2271251" y="3137790"/>
            <a:ext cx="701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https://github.com/aryan30010/ar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74</TotalTime>
  <Words>717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Sagarika Pande</cp:lastModifiedBy>
  <cp:revision>29</cp:revision>
  <dcterms:created xsi:type="dcterms:W3CDTF">2021-05-26T16:50:10Z</dcterms:created>
  <dcterms:modified xsi:type="dcterms:W3CDTF">2025-02-26T18:48:39Z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