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5"/>
    <p:sldMasterId id="214748366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Roboto"/>
      <p:regular r:id="rId21"/>
      <p:bold r:id="rId22"/>
      <p:italic r:id="rId23"/>
      <p:boldItalic r:id="rId24"/>
    </p:embeddedFont>
    <p:embeddedFont>
      <p:font typeface="Poppins"/>
      <p:regular r:id="rId25"/>
      <p:bold r:id="rId26"/>
      <p:italic r:id="rId27"/>
      <p:boldItalic r:id="rId28"/>
    </p:embeddedFont>
    <p:embeddedFont>
      <p:font typeface="Poppins Black"/>
      <p:bold r:id="rId29"/>
      <p:boldItalic r:id="rId30"/>
    </p:embeddedFont>
    <p:embeddedFont>
      <p:font typeface="Roboto Mono"/>
      <p:regular r:id="rId31"/>
      <p:bold r:id="rId32"/>
      <p:italic r:id="rId33"/>
      <p:boldItalic r:id="rId34"/>
    </p:embeddedFont>
    <p:embeddedFont>
      <p:font typeface="Barlow"/>
      <p:regular r:id="rId35"/>
      <p:bold r:id="rId36"/>
      <p:italic r:id="rId37"/>
      <p:boldItalic r:id="rId38"/>
    </p:embeddedFont>
    <p:embeddedFont>
      <p:font typeface="Poppins ExtraBold"/>
      <p:bold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EC68D2A-057C-47F8-BA8A-92307CFE7E5F}">
  <a:tblStyle styleId="{6EC68D2A-057C-47F8-BA8A-92307CFE7E5F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EF5"/>
          </a:solidFill>
        </a:fill>
      </a:tcStyle>
    </a:wholeTbl>
    <a:band1H>
      <a:tcTxStyle/>
      <a:tcStyle>
        <a:fill>
          <a:solidFill>
            <a:srgbClr val="CBDCEA"/>
          </a:solidFill>
        </a:fill>
      </a:tcStyle>
    </a:band1H>
    <a:band2H>
      <a:tcTxStyle/>
    </a:band2H>
    <a:band1V>
      <a:tcTxStyle/>
      <a:tcStyle>
        <a:fill>
          <a:solidFill>
            <a:srgbClr val="CBDCEA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4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4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4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4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oppinsExtraBold-boldItalic.fntdata"/><Relationship Id="rId20" Type="http://schemas.openxmlformats.org/officeDocument/2006/relationships/font" Target="fonts/Raleway-boldItalic.fntdata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Poppins-bold.fntdata"/><Relationship Id="rId25" Type="http://schemas.openxmlformats.org/officeDocument/2006/relationships/font" Target="fonts/Poppins-regular.fntdata"/><Relationship Id="rId28" Type="http://schemas.openxmlformats.org/officeDocument/2006/relationships/font" Target="fonts/Poppins-boldItalic.fntdata"/><Relationship Id="rId27" Type="http://schemas.openxmlformats.org/officeDocument/2006/relationships/font" Target="fonts/Poppins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PoppinsBlack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RobotoMono-regular.fntdata"/><Relationship Id="rId30" Type="http://schemas.openxmlformats.org/officeDocument/2006/relationships/font" Target="fonts/PoppinsBlack-boldItalic.fntdata"/><Relationship Id="rId11" Type="http://schemas.openxmlformats.org/officeDocument/2006/relationships/slide" Target="slides/slide4.xml"/><Relationship Id="rId33" Type="http://schemas.openxmlformats.org/officeDocument/2006/relationships/font" Target="fonts/RobotoMono-italic.fntdata"/><Relationship Id="rId10" Type="http://schemas.openxmlformats.org/officeDocument/2006/relationships/slide" Target="slides/slide3.xml"/><Relationship Id="rId32" Type="http://schemas.openxmlformats.org/officeDocument/2006/relationships/font" Target="fonts/RobotoMono-bold.fntdata"/><Relationship Id="rId13" Type="http://schemas.openxmlformats.org/officeDocument/2006/relationships/slide" Target="slides/slide6.xml"/><Relationship Id="rId35" Type="http://schemas.openxmlformats.org/officeDocument/2006/relationships/font" Target="fonts/Barlow-regular.fntdata"/><Relationship Id="rId12" Type="http://schemas.openxmlformats.org/officeDocument/2006/relationships/slide" Target="slides/slide5.xml"/><Relationship Id="rId34" Type="http://schemas.openxmlformats.org/officeDocument/2006/relationships/font" Target="fonts/RobotoMono-boldItalic.fntdata"/><Relationship Id="rId15" Type="http://schemas.openxmlformats.org/officeDocument/2006/relationships/slide" Target="slides/slide8.xml"/><Relationship Id="rId37" Type="http://schemas.openxmlformats.org/officeDocument/2006/relationships/font" Target="fonts/Barlow-italic.fntdata"/><Relationship Id="rId14" Type="http://schemas.openxmlformats.org/officeDocument/2006/relationships/slide" Target="slides/slide7.xml"/><Relationship Id="rId36" Type="http://schemas.openxmlformats.org/officeDocument/2006/relationships/font" Target="fonts/Barlow-bold.fntdata"/><Relationship Id="rId17" Type="http://schemas.openxmlformats.org/officeDocument/2006/relationships/font" Target="fonts/Raleway-regular.fntdata"/><Relationship Id="rId39" Type="http://schemas.openxmlformats.org/officeDocument/2006/relationships/font" Target="fonts/PoppinsExtraBold-bold.fntdata"/><Relationship Id="rId16" Type="http://schemas.openxmlformats.org/officeDocument/2006/relationships/slide" Target="slides/slide9.xml"/><Relationship Id="rId38" Type="http://schemas.openxmlformats.org/officeDocument/2006/relationships/font" Target="fonts/Barlow-boldItalic.fntdata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3f146918ed_4_1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g33f146918ed_4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3f146918ed_4_2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g33f146918ed_4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35a54356e9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g335a54356e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3f146918ed_4_2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g33f146918ed_4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3f146918ed_4_2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g33f146918ed_4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3f146918ed_4_2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g33f146918ed_4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3f146918ed_4_2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g33f146918ed_4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3f146918ed_4_2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g33f146918ed_4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3f146918ed_4_2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g33f146918ed_4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-6782" y="-1232671"/>
            <a:ext cx="9807906" cy="7974473"/>
            <a:chOff x="-6782" y="-1232671"/>
            <a:chExt cx="9807906" cy="7974473"/>
          </a:xfrm>
        </p:grpSpPr>
        <p:sp>
          <p:nvSpPr>
            <p:cNvPr id="55" name="Google Shape;55;p14"/>
            <p:cNvSpPr/>
            <p:nvPr/>
          </p:nvSpPr>
          <p:spPr>
            <a:xfrm rot="-5400000">
              <a:off x="7120124" y="4060803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4"/>
            <p:cNvSpPr/>
            <p:nvPr/>
          </p:nvSpPr>
          <p:spPr>
            <a:xfrm>
              <a:off x="-1" y="4104678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4"/>
            <p:cNvSpPr/>
            <p:nvPr/>
          </p:nvSpPr>
          <p:spPr>
            <a:xfrm rot="10800000">
              <a:off x="-6782" y="-1232671"/>
              <a:ext cx="9150782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" name="Google Shape;58;p14"/>
          <p:cNvGrpSpPr/>
          <p:nvPr/>
        </p:nvGrpSpPr>
        <p:grpSpPr>
          <a:xfrm>
            <a:off x="-885529" y="302485"/>
            <a:ext cx="10998540" cy="4878739"/>
            <a:chOff x="-885529" y="302485"/>
            <a:chExt cx="10998540" cy="4878739"/>
          </a:xfrm>
        </p:grpSpPr>
        <p:sp>
          <p:nvSpPr>
            <p:cNvPr id="59" name="Google Shape;59;p14"/>
            <p:cNvSpPr/>
            <p:nvPr/>
          </p:nvSpPr>
          <p:spPr>
            <a:xfrm>
              <a:off x="2581296" y="4914218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4"/>
            <p:cNvSpPr/>
            <p:nvPr/>
          </p:nvSpPr>
          <p:spPr>
            <a:xfrm flipH="1">
              <a:off x="7266974" y="4937849"/>
              <a:ext cx="1205478" cy="219752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-293550" y="4455724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4"/>
            <p:cNvSpPr/>
            <p:nvPr/>
          </p:nvSpPr>
          <p:spPr>
            <a:xfrm flipH="1" rot="10800000">
              <a:off x="8291042" y="569492"/>
              <a:ext cx="1821969" cy="184293"/>
            </a:xfrm>
            <a:custGeom>
              <a:rect b="b" l="l" r="r" t="t"/>
              <a:pathLst>
                <a:path extrusionOk="0" h="2901" w="28680">
                  <a:moveTo>
                    <a:pt x="28679" y="1"/>
                  </a:moveTo>
                  <a:lnTo>
                    <a:pt x="2737" y="162"/>
                  </a:lnTo>
                  <a:lnTo>
                    <a:pt x="1" y="2900"/>
                  </a:lnTo>
                  <a:lnTo>
                    <a:pt x="28679" y="2751"/>
                  </a:lnTo>
                  <a:lnTo>
                    <a:pt x="286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4"/>
            <p:cNvSpPr/>
            <p:nvPr/>
          </p:nvSpPr>
          <p:spPr>
            <a:xfrm flipH="1">
              <a:off x="-885529" y="302485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" name="Google Shape;64;p14"/>
          <p:cNvGrpSpPr/>
          <p:nvPr/>
        </p:nvGrpSpPr>
        <p:grpSpPr>
          <a:xfrm>
            <a:off x="-689412" y="-2417039"/>
            <a:ext cx="11168659" cy="9105554"/>
            <a:chOff x="-689412" y="-2417039"/>
            <a:chExt cx="11168659" cy="9105554"/>
          </a:xfrm>
        </p:grpSpPr>
        <p:grpSp>
          <p:nvGrpSpPr>
            <p:cNvPr id="65" name="Google Shape;65;p14"/>
            <p:cNvGrpSpPr/>
            <p:nvPr/>
          </p:nvGrpSpPr>
          <p:grpSpPr>
            <a:xfrm>
              <a:off x="6699625" y="4455725"/>
              <a:ext cx="3779622" cy="1782883"/>
              <a:chOff x="5782225" y="4455725"/>
              <a:chExt cx="3779622" cy="1782883"/>
            </a:xfrm>
          </p:grpSpPr>
          <p:sp>
            <p:nvSpPr>
              <p:cNvPr id="66" name="Google Shape;66;p14"/>
              <p:cNvSpPr/>
              <p:nvPr/>
            </p:nvSpPr>
            <p:spPr>
              <a:xfrm>
                <a:off x="6756575" y="4455725"/>
                <a:ext cx="2805272" cy="1537408"/>
              </a:xfrm>
              <a:custGeom>
                <a:rect b="b" l="l" r="r" t="t"/>
                <a:pathLst>
                  <a:path extrusionOk="0" h="48014" w="8761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14"/>
              <p:cNvSpPr/>
              <p:nvPr/>
            </p:nvSpPr>
            <p:spPr>
              <a:xfrm>
                <a:off x="5782225" y="4701200"/>
                <a:ext cx="2805272" cy="1537408"/>
              </a:xfrm>
              <a:custGeom>
                <a:rect b="b" l="l" r="r" t="t"/>
                <a:pathLst>
                  <a:path extrusionOk="0" h="48014" w="8761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8" name="Google Shape;68;p14"/>
            <p:cNvGrpSpPr/>
            <p:nvPr/>
          </p:nvGrpSpPr>
          <p:grpSpPr>
            <a:xfrm>
              <a:off x="-48925" y="4604000"/>
              <a:ext cx="5424616" cy="2084515"/>
              <a:chOff x="0" y="4604000"/>
              <a:chExt cx="5424616" cy="2084515"/>
            </a:xfrm>
          </p:grpSpPr>
          <p:sp>
            <p:nvSpPr>
              <p:cNvPr id="69" name="Google Shape;69;p14"/>
              <p:cNvSpPr/>
              <p:nvPr/>
            </p:nvSpPr>
            <p:spPr>
              <a:xfrm>
                <a:off x="0" y="4604000"/>
                <a:ext cx="4495016" cy="2084515"/>
              </a:xfrm>
              <a:custGeom>
                <a:rect b="b" l="l" r="r" t="t"/>
                <a:pathLst>
                  <a:path extrusionOk="0" h="47185" w="101749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14"/>
              <p:cNvSpPr/>
              <p:nvPr/>
            </p:nvSpPr>
            <p:spPr>
              <a:xfrm>
                <a:off x="929600" y="4604000"/>
                <a:ext cx="4495016" cy="2084515"/>
              </a:xfrm>
              <a:custGeom>
                <a:rect b="b" l="l" r="r" t="t"/>
                <a:pathLst>
                  <a:path extrusionOk="0" h="47185" w="101749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1" name="Google Shape;71;p14"/>
            <p:cNvSpPr/>
            <p:nvPr/>
          </p:nvSpPr>
          <p:spPr>
            <a:xfrm rot="10800000">
              <a:off x="-689412" y="-1173475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4"/>
            <p:cNvSpPr/>
            <p:nvPr/>
          </p:nvSpPr>
          <p:spPr>
            <a:xfrm rot="10800000">
              <a:off x="4880516" y="-2417039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" name="Google Shape;73;p14"/>
          <p:cNvSpPr txBox="1"/>
          <p:nvPr>
            <p:ph type="ctrTitle"/>
          </p:nvPr>
        </p:nvSpPr>
        <p:spPr>
          <a:xfrm>
            <a:off x="1394250" y="1432275"/>
            <a:ext cx="6355500" cy="16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1" type="subTitle"/>
          </p:nvPr>
        </p:nvSpPr>
        <p:spPr>
          <a:xfrm>
            <a:off x="1394250" y="3058425"/>
            <a:ext cx="63555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5"/>
          <p:cNvGrpSpPr/>
          <p:nvPr/>
        </p:nvGrpSpPr>
        <p:grpSpPr>
          <a:xfrm>
            <a:off x="-642935" y="-1483293"/>
            <a:ext cx="10417533" cy="7928896"/>
            <a:chOff x="-642935" y="-1483293"/>
            <a:chExt cx="10417533" cy="7928896"/>
          </a:xfrm>
        </p:grpSpPr>
        <p:sp>
          <p:nvSpPr>
            <p:cNvPr id="77" name="Google Shape;77;p15"/>
            <p:cNvSpPr/>
            <p:nvPr/>
          </p:nvSpPr>
          <p:spPr>
            <a:xfrm rot="10800000">
              <a:off x="-642935" y="-1483293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 flipH="1">
              <a:off x="6254199" y="4604003"/>
              <a:ext cx="3520399" cy="184160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" name="Google Shape;79;p15"/>
          <p:cNvGrpSpPr/>
          <p:nvPr/>
        </p:nvGrpSpPr>
        <p:grpSpPr>
          <a:xfrm>
            <a:off x="-732996" y="7"/>
            <a:ext cx="7266639" cy="5159850"/>
            <a:chOff x="-732996" y="7"/>
            <a:chExt cx="7266639" cy="5159850"/>
          </a:xfrm>
        </p:grpSpPr>
        <p:sp>
          <p:nvSpPr>
            <p:cNvPr id="80" name="Google Shape;80;p15"/>
            <p:cNvSpPr/>
            <p:nvPr/>
          </p:nvSpPr>
          <p:spPr>
            <a:xfrm rot="10800000">
              <a:off x="4161656" y="4976326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 rot="10800000">
              <a:off x="5115392" y="7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 flipH="1">
              <a:off x="-732996" y="4324988"/>
              <a:ext cx="1821969" cy="184293"/>
            </a:xfrm>
            <a:custGeom>
              <a:rect b="b" l="l" r="r" t="t"/>
              <a:pathLst>
                <a:path extrusionOk="0" h="2901" w="28680">
                  <a:moveTo>
                    <a:pt x="28679" y="1"/>
                  </a:moveTo>
                  <a:lnTo>
                    <a:pt x="2737" y="162"/>
                  </a:lnTo>
                  <a:lnTo>
                    <a:pt x="1" y="2900"/>
                  </a:lnTo>
                  <a:lnTo>
                    <a:pt x="28679" y="2751"/>
                  </a:lnTo>
                  <a:lnTo>
                    <a:pt x="286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15"/>
          <p:cNvSpPr txBox="1"/>
          <p:nvPr>
            <p:ph type="title"/>
          </p:nvPr>
        </p:nvSpPr>
        <p:spPr>
          <a:xfrm>
            <a:off x="2085025" y="1564950"/>
            <a:ext cx="4158300" cy="15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4" name="Google Shape;84;p15"/>
          <p:cNvSpPr txBox="1"/>
          <p:nvPr>
            <p:ph idx="2" type="title"/>
          </p:nvPr>
        </p:nvSpPr>
        <p:spPr>
          <a:xfrm>
            <a:off x="1050075" y="1564950"/>
            <a:ext cx="969000" cy="15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41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b="0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grpSp>
        <p:nvGrpSpPr>
          <p:cNvPr id="85" name="Google Shape;85;p15"/>
          <p:cNvGrpSpPr/>
          <p:nvPr/>
        </p:nvGrpSpPr>
        <p:grpSpPr>
          <a:xfrm>
            <a:off x="-10" y="-2237114"/>
            <a:ext cx="9822707" cy="9720614"/>
            <a:chOff x="-10" y="-2237114"/>
            <a:chExt cx="9822707" cy="9720614"/>
          </a:xfrm>
        </p:grpSpPr>
        <p:sp>
          <p:nvSpPr>
            <p:cNvPr id="86" name="Google Shape;86;p15"/>
            <p:cNvSpPr/>
            <p:nvPr/>
          </p:nvSpPr>
          <p:spPr>
            <a:xfrm rot="10800000">
              <a:off x="4707290" y="-2237114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-10" y="4465961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" name="Google Shape;88;p15"/>
          <p:cNvGrpSpPr/>
          <p:nvPr/>
        </p:nvGrpSpPr>
        <p:grpSpPr>
          <a:xfrm flipH="1">
            <a:off x="-1344316" y="539496"/>
            <a:ext cx="3074608" cy="453955"/>
            <a:chOff x="5478797" y="847321"/>
            <a:chExt cx="3074608" cy="453955"/>
          </a:xfrm>
        </p:grpSpPr>
        <p:grpSp>
          <p:nvGrpSpPr>
            <p:cNvPr id="89" name="Google Shape;89;p15"/>
            <p:cNvGrpSpPr/>
            <p:nvPr/>
          </p:nvGrpSpPr>
          <p:grpSpPr>
            <a:xfrm flipH="1">
              <a:off x="5675409" y="922405"/>
              <a:ext cx="2877996" cy="223763"/>
              <a:chOff x="1687059" y="2012316"/>
              <a:chExt cx="3573375" cy="277863"/>
            </a:xfrm>
          </p:grpSpPr>
          <p:sp>
            <p:nvSpPr>
              <p:cNvPr id="90" name="Google Shape;90;p15"/>
              <p:cNvSpPr/>
              <p:nvPr/>
            </p:nvSpPr>
            <p:spPr>
              <a:xfrm>
                <a:off x="1687059" y="2012316"/>
                <a:ext cx="3516675" cy="253825"/>
              </a:xfrm>
              <a:custGeom>
                <a:rect b="b" l="l" r="r" t="t"/>
                <a:pathLst>
                  <a:path extrusionOk="0" h="10153" w="140667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91" name="Google Shape;91;p15"/>
              <p:cNvSpPr/>
              <p:nvPr/>
            </p:nvSpPr>
            <p:spPr>
              <a:xfrm>
                <a:off x="5203734" y="2233479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2" name="Google Shape;92;p15"/>
            <p:cNvGrpSpPr/>
            <p:nvPr/>
          </p:nvGrpSpPr>
          <p:grpSpPr>
            <a:xfrm flipH="1">
              <a:off x="5478797" y="1255615"/>
              <a:ext cx="3010303" cy="45661"/>
              <a:chOff x="1766900" y="2869225"/>
              <a:chExt cx="3737650" cy="56700"/>
            </a:xfrm>
          </p:grpSpPr>
          <p:cxnSp>
            <p:nvCxnSpPr>
              <p:cNvPr id="93" name="Google Shape;93;p15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94" name="Google Shape;94;p15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5" name="Google Shape;95;p15"/>
            <p:cNvGrpSpPr/>
            <p:nvPr/>
          </p:nvGrpSpPr>
          <p:grpSpPr>
            <a:xfrm flipH="1">
              <a:off x="6072799" y="847321"/>
              <a:ext cx="2430997" cy="185534"/>
              <a:chOff x="1748547" y="1392116"/>
              <a:chExt cx="5911958" cy="451312"/>
            </a:xfrm>
          </p:grpSpPr>
          <p:sp>
            <p:nvSpPr>
              <p:cNvPr id="96" name="Google Shape;96;p15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rect b="b" l="l" r="r" t="t"/>
                <a:pathLst>
                  <a:path extrusionOk="0" h="7583" w="111066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1" type="subTitle"/>
          </p:nvPr>
        </p:nvSpPr>
        <p:spPr>
          <a:xfrm>
            <a:off x="4755095" y="1667625"/>
            <a:ext cx="3040800" cy="21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1" name="Google Shape;101;p16"/>
          <p:cNvSpPr txBox="1"/>
          <p:nvPr>
            <p:ph idx="2" type="subTitle"/>
          </p:nvPr>
        </p:nvSpPr>
        <p:spPr>
          <a:xfrm>
            <a:off x="1348100" y="1667625"/>
            <a:ext cx="3040800" cy="21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102" name="Google Shape;102;p16"/>
          <p:cNvGrpSpPr/>
          <p:nvPr/>
        </p:nvGrpSpPr>
        <p:grpSpPr>
          <a:xfrm rot="10800000">
            <a:off x="-106737" y="-1645007"/>
            <a:ext cx="9548249" cy="7357519"/>
            <a:chOff x="-1311525" y="-1414418"/>
            <a:chExt cx="9548249" cy="7357519"/>
          </a:xfrm>
        </p:grpSpPr>
        <p:sp>
          <p:nvSpPr>
            <p:cNvPr id="103" name="Google Shape;103;p16"/>
            <p:cNvSpPr/>
            <p:nvPr/>
          </p:nvSpPr>
          <p:spPr>
            <a:xfrm rot="10800000">
              <a:off x="-1311525" y="-1414418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rgbClr val="000000">
                <a:alpha val="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6"/>
            <p:cNvSpPr/>
            <p:nvPr/>
          </p:nvSpPr>
          <p:spPr>
            <a:xfrm flipH="1">
              <a:off x="-1120750" y="4056069"/>
              <a:ext cx="9357474" cy="1887032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16"/>
          <p:cNvSpPr/>
          <p:nvPr/>
        </p:nvSpPr>
        <p:spPr>
          <a:xfrm flipH="1" rot="10800000">
            <a:off x="5675306" y="4959976"/>
            <a:ext cx="1006784" cy="183531"/>
          </a:xfrm>
          <a:custGeom>
            <a:rect b="b" l="l" r="r" t="t"/>
            <a:pathLst>
              <a:path extrusionOk="0" h="2889" w="15848">
                <a:moveTo>
                  <a:pt x="0" y="0"/>
                </a:moveTo>
                <a:lnTo>
                  <a:pt x="2889" y="2889"/>
                </a:lnTo>
                <a:lnTo>
                  <a:pt x="15847" y="2889"/>
                </a:lnTo>
                <a:lnTo>
                  <a:pt x="1295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6" name="Google Shape;106;p16"/>
          <p:cNvGrpSpPr/>
          <p:nvPr/>
        </p:nvGrpSpPr>
        <p:grpSpPr>
          <a:xfrm rot="10800000">
            <a:off x="-1228535" y="-1130233"/>
            <a:ext cx="11726682" cy="8568909"/>
            <a:chOff x="-2306160" y="-3140581"/>
            <a:chExt cx="11726682" cy="8568909"/>
          </a:xfrm>
        </p:grpSpPr>
        <p:sp>
          <p:nvSpPr>
            <p:cNvPr id="107" name="Google Shape;107;p16"/>
            <p:cNvSpPr/>
            <p:nvPr/>
          </p:nvSpPr>
          <p:spPr>
            <a:xfrm flipH="1" rot="10800000">
              <a:off x="-2306160" y="-3140581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6"/>
            <p:cNvSpPr/>
            <p:nvPr/>
          </p:nvSpPr>
          <p:spPr>
            <a:xfrm flipH="1" rot="10800000">
              <a:off x="7082099" y="4876491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6"/>
            <p:cNvSpPr/>
            <p:nvPr/>
          </p:nvSpPr>
          <p:spPr>
            <a:xfrm>
              <a:off x="6615250" y="3890920"/>
              <a:ext cx="2805272" cy="1537408"/>
            </a:xfrm>
            <a:custGeom>
              <a:rect b="b" l="l" r="r" t="t"/>
              <a:pathLst>
                <a:path extrusionOk="0" h="48014" w="8761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" name="Google Shape;110;p16"/>
          <p:cNvGrpSpPr/>
          <p:nvPr/>
        </p:nvGrpSpPr>
        <p:grpSpPr>
          <a:xfrm flipH="1" rot="10800000">
            <a:off x="-1315487" y="4349470"/>
            <a:ext cx="3296400" cy="703084"/>
            <a:chOff x="-12" y="3628590"/>
            <a:chExt cx="3296400" cy="703084"/>
          </a:xfrm>
        </p:grpSpPr>
        <p:grpSp>
          <p:nvGrpSpPr>
            <p:cNvPr id="111" name="Google Shape;111;p16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112" name="Google Shape;112;p16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13" name="Google Shape;113;p16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4" name="Google Shape;114;p16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115" name="Google Shape;115;p16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16" name="Google Shape;116;p16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7" name="Google Shape;117;p16"/>
            <p:cNvGrpSpPr/>
            <p:nvPr/>
          </p:nvGrpSpPr>
          <p:grpSpPr>
            <a:xfrm>
              <a:off x="226304" y="3764887"/>
              <a:ext cx="3070084" cy="102363"/>
              <a:chOff x="1779150" y="2604263"/>
              <a:chExt cx="3811875" cy="127112"/>
            </a:xfrm>
          </p:grpSpPr>
          <p:sp>
            <p:nvSpPr>
              <p:cNvPr id="118" name="Google Shape;118;p16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19" name="Google Shape;119;p16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0" name="Google Shape;120;p16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121" name="Google Shape;121;p16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22" name="Google Shape;122;p16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5" name="Google Shape;125;p17"/>
          <p:cNvSpPr txBox="1"/>
          <p:nvPr>
            <p:ph idx="1" type="subTitle"/>
          </p:nvPr>
        </p:nvSpPr>
        <p:spPr>
          <a:xfrm>
            <a:off x="1039274" y="1747188"/>
            <a:ext cx="3057000" cy="22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26" name="Google Shape;126;p17"/>
          <p:cNvSpPr/>
          <p:nvPr>
            <p:ph idx="2" type="pic"/>
          </p:nvPr>
        </p:nvSpPr>
        <p:spPr>
          <a:xfrm>
            <a:off x="4393774" y="1379588"/>
            <a:ext cx="3903300" cy="30336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17"/>
          <p:cNvSpPr/>
          <p:nvPr/>
        </p:nvSpPr>
        <p:spPr>
          <a:xfrm>
            <a:off x="-1098862" y="4604011"/>
            <a:ext cx="5115407" cy="3017539"/>
          </a:xfrm>
          <a:custGeom>
            <a:rect b="b" l="l" r="r" t="t"/>
            <a:pathLst>
              <a:path extrusionOk="0" h="65842" w="111617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rgbClr val="000000">
              <a:alpha val="823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7"/>
          <p:cNvSpPr/>
          <p:nvPr/>
        </p:nvSpPr>
        <p:spPr>
          <a:xfrm flipH="1" rot="10800000">
            <a:off x="-1594613" y="-603810"/>
            <a:ext cx="3247250" cy="1698710"/>
          </a:xfrm>
          <a:custGeom>
            <a:rect b="b" l="l" r="r" t="t"/>
            <a:pathLst>
              <a:path extrusionOk="0" h="33981" w="64958">
                <a:moveTo>
                  <a:pt x="1" y="0"/>
                </a:moveTo>
                <a:lnTo>
                  <a:pt x="1" y="33831"/>
                </a:lnTo>
                <a:lnTo>
                  <a:pt x="64957" y="33980"/>
                </a:lnTo>
                <a:lnTo>
                  <a:pt x="64957" y="33980"/>
                </a:lnTo>
                <a:lnTo>
                  <a:pt x="30991" y="0"/>
                </a:lnTo>
                <a:close/>
              </a:path>
            </a:pathLst>
          </a:custGeom>
          <a:solidFill>
            <a:srgbClr val="000000">
              <a:alpha val="1333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9" name="Google Shape;129;p17"/>
          <p:cNvGrpSpPr/>
          <p:nvPr/>
        </p:nvGrpSpPr>
        <p:grpSpPr>
          <a:xfrm>
            <a:off x="645846" y="7"/>
            <a:ext cx="7230372" cy="5143500"/>
            <a:chOff x="645846" y="7"/>
            <a:chExt cx="7230372" cy="5143500"/>
          </a:xfrm>
        </p:grpSpPr>
        <p:sp>
          <p:nvSpPr>
            <p:cNvPr id="130" name="Google Shape;130;p17"/>
            <p:cNvSpPr/>
            <p:nvPr/>
          </p:nvSpPr>
          <p:spPr>
            <a:xfrm rot="10800000">
              <a:off x="6457967" y="7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7"/>
            <p:cNvSpPr/>
            <p:nvPr/>
          </p:nvSpPr>
          <p:spPr>
            <a:xfrm rot="10800000">
              <a:off x="645846" y="4959976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2" name="Google Shape;132;p17"/>
          <p:cNvGrpSpPr/>
          <p:nvPr/>
        </p:nvGrpSpPr>
        <p:grpSpPr>
          <a:xfrm>
            <a:off x="-1510053" y="314652"/>
            <a:ext cx="3296400" cy="703084"/>
            <a:chOff x="-12" y="3628590"/>
            <a:chExt cx="3296400" cy="703084"/>
          </a:xfrm>
        </p:grpSpPr>
        <p:grpSp>
          <p:nvGrpSpPr>
            <p:cNvPr id="133" name="Google Shape;133;p17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134" name="Google Shape;134;p17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35" name="Google Shape;135;p17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6" name="Google Shape;136;p17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137" name="Google Shape;137;p17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38" name="Google Shape;138;p17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9" name="Google Shape;139;p17"/>
            <p:cNvGrpSpPr/>
            <p:nvPr/>
          </p:nvGrpSpPr>
          <p:grpSpPr>
            <a:xfrm>
              <a:off x="226304" y="3764887"/>
              <a:ext cx="3070084" cy="102363"/>
              <a:chOff x="1779150" y="2604263"/>
              <a:chExt cx="3811875" cy="127112"/>
            </a:xfrm>
          </p:grpSpPr>
          <p:sp>
            <p:nvSpPr>
              <p:cNvPr id="140" name="Google Shape;140;p17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41" name="Google Shape;141;p17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2" name="Google Shape;142;p17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143" name="Google Shape;143;p17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44" name="Google Shape;144;p17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45" name="Google Shape;145;p17"/>
          <p:cNvGrpSpPr/>
          <p:nvPr/>
        </p:nvGrpSpPr>
        <p:grpSpPr>
          <a:xfrm>
            <a:off x="-1510039" y="-1589006"/>
            <a:ext cx="11920666" cy="7774731"/>
            <a:chOff x="-1510039" y="-1589006"/>
            <a:chExt cx="11920666" cy="7774731"/>
          </a:xfrm>
        </p:grpSpPr>
        <p:sp>
          <p:nvSpPr>
            <p:cNvPr id="146" name="Google Shape;146;p17"/>
            <p:cNvSpPr/>
            <p:nvPr/>
          </p:nvSpPr>
          <p:spPr>
            <a:xfrm rot="10800000">
              <a:off x="6802328" y="-1589006"/>
              <a:ext cx="3608299" cy="2128507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7"/>
            <p:cNvSpPr/>
            <p:nvPr/>
          </p:nvSpPr>
          <p:spPr>
            <a:xfrm>
              <a:off x="-1510039" y="4316600"/>
              <a:ext cx="3573015" cy="1869125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oogle Shape;149;p18"/>
          <p:cNvGrpSpPr/>
          <p:nvPr/>
        </p:nvGrpSpPr>
        <p:grpSpPr>
          <a:xfrm>
            <a:off x="-706235" y="-1528931"/>
            <a:ext cx="9861884" cy="9150481"/>
            <a:chOff x="-706235" y="-1528931"/>
            <a:chExt cx="9861884" cy="9150481"/>
          </a:xfrm>
        </p:grpSpPr>
        <p:sp>
          <p:nvSpPr>
            <p:cNvPr id="150" name="Google Shape;150;p18"/>
            <p:cNvSpPr/>
            <p:nvPr/>
          </p:nvSpPr>
          <p:spPr>
            <a:xfrm>
              <a:off x="-706235" y="4604011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8"/>
            <p:cNvSpPr/>
            <p:nvPr/>
          </p:nvSpPr>
          <p:spPr>
            <a:xfrm flipH="1" rot="10800000">
              <a:off x="-201825" y="-1528931"/>
              <a:ext cx="9357474" cy="1887032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2" name="Google Shape;152;p18"/>
          <p:cNvSpPr/>
          <p:nvPr/>
        </p:nvSpPr>
        <p:spPr>
          <a:xfrm>
            <a:off x="-1021725" y="3983847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8"/>
          <p:cNvSpPr/>
          <p:nvPr/>
        </p:nvSpPr>
        <p:spPr>
          <a:xfrm flipH="1">
            <a:off x="-828950" y="4250853"/>
            <a:ext cx="2805272" cy="1537408"/>
          </a:xfrm>
          <a:custGeom>
            <a:rect b="b" l="l" r="r" t="t"/>
            <a:pathLst>
              <a:path extrusionOk="0" h="48014" w="8761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4" name="Google Shape;154;p18"/>
          <p:cNvGrpSpPr/>
          <p:nvPr/>
        </p:nvGrpSpPr>
        <p:grpSpPr>
          <a:xfrm>
            <a:off x="7632064" y="4367465"/>
            <a:ext cx="3894036" cy="692435"/>
            <a:chOff x="5477439" y="1590790"/>
            <a:chExt cx="3894036" cy="692435"/>
          </a:xfrm>
        </p:grpSpPr>
        <p:grpSp>
          <p:nvGrpSpPr>
            <p:cNvPr id="155" name="Google Shape;155;p18"/>
            <p:cNvGrpSpPr/>
            <p:nvPr/>
          </p:nvGrpSpPr>
          <p:grpSpPr>
            <a:xfrm flipH="1">
              <a:off x="5803750" y="2180862"/>
              <a:ext cx="3070084" cy="102363"/>
              <a:chOff x="1779150" y="2604263"/>
              <a:chExt cx="3811875" cy="127112"/>
            </a:xfrm>
          </p:grpSpPr>
          <p:sp>
            <p:nvSpPr>
              <p:cNvPr id="156" name="Google Shape;156;p18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57" name="Google Shape;157;p18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8" name="Google Shape;158;p18"/>
            <p:cNvGrpSpPr/>
            <p:nvPr/>
          </p:nvGrpSpPr>
          <p:grpSpPr>
            <a:xfrm flipH="1">
              <a:off x="5898325" y="1789205"/>
              <a:ext cx="1567047" cy="45661"/>
              <a:chOff x="1754675" y="2566652"/>
              <a:chExt cx="1945675" cy="56700"/>
            </a:xfrm>
          </p:grpSpPr>
          <p:cxnSp>
            <p:nvCxnSpPr>
              <p:cNvPr id="159" name="Google Shape;159;p18"/>
              <p:cNvCxnSpPr/>
              <p:nvPr/>
            </p:nvCxnSpPr>
            <p:spPr>
              <a:xfrm>
                <a:off x="1754675" y="2595002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60" name="Google Shape;160;p18"/>
              <p:cNvSpPr/>
              <p:nvPr/>
            </p:nvSpPr>
            <p:spPr>
              <a:xfrm>
                <a:off x="3643650" y="2566652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1" name="Google Shape;161;p18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162" name="Google Shape;162;p18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63" name="Google Shape;163;p18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4" name="Google Shape;164;p18"/>
            <p:cNvGrpSpPr/>
            <p:nvPr/>
          </p:nvGrpSpPr>
          <p:grpSpPr>
            <a:xfrm flipH="1">
              <a:off x="6361172" y="1590790"/>
              <a:ext cx="3010303" cy="45661"/>
              <a:chOff x="631564" y="2679979"/>
              <a:chExt cx="3737650" cy="56700"/>
            </a:xfrm>
          </p:grpSpPr>
          <p:cxnSp>
            <p:nvCxnSpPr>
              <p:cNvPr id="165" name="Google Shape;165;p18"/>
              <p:cNvCxnSpPr/>
              <p:nvPr/>
            </p:nvCxnSpPr>
            <p:spPr>
              <a:xfrm>
                <a:off x="631564" y="2708329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66" name="Google Shape;166;p18"/>
              <p:cNvSpPr/>
              <p:nvPr/>
            </p:nvSpPr>
            <p:spPr>
              <a:xfrm>
                <a:off x="4312514" y="2679979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67" name="Google Shape;167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8" name="Google Shape;168;p18"/>
          <p:cNvSpPr txBox="1"/>
          <p:nvPr>
            <p:ph idx="1" type="subTitle"/>
          </p:nvPr>
        </p:nvSpPr>
        <p:spPr>
          <a:xfrm>
            <a:off x="4869042" y="2513325"/>
            <a:ext cx="2535600" cy="1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9" name="Google Shape;169;p18"/>
          <p:cNvSpPr txBox="1"/>
          <p:nvPr>
            <p:ph idx="2" type="subTitle"/>
          </p:nvPr>
        </p:nvSpPr>
        <p:spPr>
          <a:xfrm>
            <a:off x="1739345" y="2513325"/>
            <a:ext cx="2535600" cy="1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0" name="Google Shape;170;p18"/>
          <p:cNvSpPr txBox="1"/>
          <p:nvPr>
            <p:ph idx="3" type="subTitle"/>
          </p:nvPr>
        </p:nvSpPr>
        <p:spPr>
          <a:xfrm>
            <a:off x="1739345" y="2037225"/>
            <a:ext cx="25356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171" name="Google Shape;171;p18"/>
          <p:cNvSpPr txBox="1"/>
          <p:nvPr>
            <p:ph idx="4" type="subTitle"/>
          </p:nvPr>
        </p:nvSpPr>
        <p:spPr>
          <a:xfrm>
            <a:off x="4869042" y="2037225"/>
            <a:ext cx="25356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19"/>
          <p:cNvGrpSpPr/>
          <p:nvPr/>
        </p:nvGrpSpPr>
        <p:grpSpPr>
          <a:xfrm>
            <a:off x="-1123779" y="-1437185"/>
            <a:ext cx="12025151" cy="8843535"/>
            <a:chOff x="-1123779" y="-1437185"/>
            <a:chExt cx="12025151" cy="8843535"/>
          </a:xfrm>
        </p:grpSpPr>
        <p:sp>
          <p:nvSpPr>
            <p:cNvPr id="174" name="Google Shape;174;p19"/>
            <p:cNvSpPr/>
            <p:nvPr/>
          </p:nvSpPr>
          <p:spPr>
            <a:xfrm flipH="1">
              <a:off x="5785965" y="4388811"/>
              <a:ext cx="5115407" cy="3017539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9"/>
            <p:cNvSpPr/>
            <p:nvPr/>
          </p:nvSpPr>
          <p:spPr>
            <a:xfrm rot="10800000">
              <a:off x="6986174" y="-886660"/>
              <a:ext cx="3247250" cy="1698710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1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9"/>
            <p:cNvSpPr/>
            <p:nvPr/>
          </p:nvSpPr>
          <p:spPr>
            <a:xfrm flipH="1" rot="10800000">
              <a:off x="-1123779" y="-1437185"/>
              <a:ext cx="3115510" cy="1837815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7" name="Google Shape;177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8" name="Google Shape;178;p19"/>
          <p:cNvSpPr txBox="1"/>
          <p:nvPr>
            <p:ph idx="1" type="subTitle"/>
          </p:nvPr>
        </p:nvSpPr>
        <p:spPr>
          <a:xfrm>
            <a:off x="937625" y="2512054"/>
            <a:ext cx="2052600" cy="15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9" name="Google Shape;179;p19"/>
          <p:cNvSpPr txBox="1"/>
          <p:nvPr>
            <p:ph idx="2" type="subTitle"/>
          </p:nvPr>
        </p:nvSpPr>
        <p:spPr>
          <a:xfrm>
            <a:off x="3341062" y="2512054"/>
            <a:ext cx="2052600" cy="15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0" name="Google Shape;180;p19"/>
          <p:cNvSpPr txBox="1"/>
          <p:nvPr>
            <p:ph idx="3" type="subTitle"/>
          </p:nvPr>
        </p:nvSpPr>
        <p:spPr>
          <a:xfrm>
            <a:off x="5744505" y="2512054"/>
            <a:ext cx="2052600" cy="15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1" name="Google Shape;181;p19"/>
          <p:cNvSpPr txBox="1"/>
          <p:nvPr>
            <p:ph idx="4" type="subTitle"/>
          </p:nvPr>
        </p:nvSpPr>
        <p:spPr>
          <a:xfrm>
            <a:off x="937625" y="2067100"/>
            <a:ext cx="2052600" cy="52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182" name="Google Shape;182;p19"/>
          <p:cNvSpPr txBox="1"/>
          <p:nvPr>
            <p:ph idx="5" type="subTitle"/>
          </p:nvPr>
        </p:nvSpPr>
        <p:spPr>
          <a:xfrm>
            <a:off x="3341063" y="2067100"/>
            <a:ext cx="2052600" cy="52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183" name="Google Shape;183;p19"/>
          <p:cNvSpPr txBox="1"/>
          <p:nvPr>
            <p:ph idx="6" type="subTitle"/>
          </p:nvPr>
        </p:nvSpPr>
        <p:spPr>
          <a:xfrm>
            <a:off x="5744502" y="2067100"/>
            <a:ext cx="2052600" cy="52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grpSp>
        <p:nvGrpSpPr>
          <p:cNvPr id="184" name="Google Shape;184;p19"/>
          <p:cNvGrpSpPr/>
          <p:nvPr/>
        </p:nvGrpSpPr>
        <p:grpSpPr>
          <a:xfrm flipH="1" rot="10800000">
            <a:off x="-1469087" y="4289941"/>
            <a:ext cx="3296400" cy="703084"/>
            <a:chOff x="-12" y="3628590"/>
            <a:chExt cx="3296400" cy="703084"/>
          </a:xfrm>
        </p:grpSpPr>
        <p:grpSp>
          <p:nvGrpSpPr>
            <p:cNvPr id="185" name="Google Shape;185;p19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186" name="Google Shape;186;p19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87" name="Google Shape;187;p19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8" name="Google Shape;188;p19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189" name="Google Shape;189;p19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90" name="Google Shape;190;p19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1" name="Google Shape;191;p19"/>
            <p:cNvGrpSpPr/>
            <p:nvPr/>
          </p:nvGrpSpPr>
          <p:grpSpPr>
            <a:xfrm>
              <a:off x="226304" y="3764887"/>
              <a:ext cx="3070084" cy="102363"/>
              <a:chOff x="1779150" y="2604263"/>
              <a:chExt cx="3811875" cy="127112"/>
            </a:xfrm>
          </p:grpSpPr>
          <p:sp>
            <p:nvSpPr>
              <p:cNvPr id="192" name="Google Shape;192;p19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93" name="Google Shape;193;p19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4" name="Google Shape;194;p19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195" name="Google Shape;195;p19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96" name="Google Shape;196;p19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97" name="Google Shape;197;p19"/>
          <p:cNvGrpSpPr/>
          <p:nvPr/>
        </p:nvGrpSpPr>
        <p:grpSpPr>
          <a:xfrm>
            <a:off x="-592558" y="-10342"/>
            <a:ext cx="7481573" cy="5159024"/>
            <a:chOff x="-592558" y="-10342"/>
            <a:chExt cx="7481573" cy="5159024"/>
          </a:xfrm>
        </p:grpSpPr>
        <p:sp>
          <p:nvSpPr>
            <p:cNvPr id="198" name="Google Shape;198;p19"/>
            <p:cNvSpPr/>
            <p:nvPr/>
          </p:nvSpPr>
          <p:spPr>
            <a:xfrm flipH="1" rot="10800000">
              <a:off x="-592558" y="-10342"/>
              <a:ext cx="1418251" cy="267006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9"/>
            <p:cNvSpPr/>
            <p:nvPr/>
          </p:nvSpPr>
          <p:spPr>
            <a:xfrm flipH="1" rot="10800000">
              <a:off x="5882231" y="4965151"/>
              <a:ext cx="1006784" cy="183531"/>
            </a:xfrm>
            <a:custGeom>
              <a:rect b="b" l="l" r="r" t="t"/>
              <a:pathLst>
                <a:path extrusionOk="0" h="2889" w="15848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0" name="Google Shape;200;p19"/>
          <p:cNvSpPr/>
          <p:nvPr/>
        </p:nvSpPr>
        <p:spPr>
          <a:xfrm flipH="1">
            <a:off x="6761059" y="4250475"/>
            <a:ext cx="3573015" cy="1869125"/>
          </a:xfrm>
          <a:custGeom>
            <a:rect b="b" l="l" r="r" t="t"/>
            <a:pathLst>
              <a:path extrusionOk="0" h="33981" w="64958">
                <a:moveTo>
                  <a:pt x="1" y="0"/>
                </a:moveTo>
                <a:lnTo>
                  <a:pt x="1" y="33831"/>
                </a:lnTo>
                <a:lnTo>
                  <a:pt x="64957" y="33980"/>
                </a:lnTo>
                <a:lnTo>
                  <a:pt x="64957" y="33980"/>
                </a:lnTo>
                <a:lnTo>
                  <a:pt x="3099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2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21"/>
          <p:cNvGrpSpPr/>
          <p:nvPr/>
        </p:nvGrpSpPr>
        <p:grpSpPr>
          <a:xfrm rot="10800000">
            <a:off x="-1889528" y="158866"/>
            <a:ext cx="3010303" cy="380634"/>
            <a:chOff x="5446772" y="1743190"/>
            <a:chExt cx="3010303" cy="380634"/>
          </a:xfrm>
        </p:grpSpPr>
        <p:grpSp>
          <p:nvGrpSpPr>
            <p:cNvPr id="204" name="Google Shape;204;p21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205" name="Google Shape;205;p21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06" name="Google Shape;206;p21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7" name="Google Shape;207;p21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208" name="Google Shape;208;p21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209" name="Google Shape;209;p21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0" name="Google Shape;210;p21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211" name="Google Shape;211;p21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12" name="Google Shape;212;p21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13" name="Google Shape;213;p21"/>
          <p:cNvGrpSpPr/>
          <p:nvPr/>
        </p:nvGrpSpPr>
        <p:grpSpPr>
          <a:xfrm flipH="1">
            <a:off x="1347409" y="-265593"/>
            <a:ext cx="9294978" cy="6913322"/>
            <a:chOff x="-201828" y="-265593"/>
            <a:chExt cx="9294978" cy="6913322"/>
          </a:xfrm>
        </p:grpSpPr>
        <p:sp>
          <p:nvSpPr>
            <p:cNvPr id="214" name="Google Shape;214;p21"/>
            <p:cNvSpPr/>
            <p:nvPr/>
          </p:nvSpPr>
          <p:spPr>
            <a:xfrm>
              <a:off x="-201828" y="4736333"/>
              <a:ext cx="9294978" cy="1911396"/>
            </a:xfrm>
            <a:custGeom>
              <a:rect b="b" l="l" r="r" t="t"/>
              <a:pathLst>
                <a:path extrusionOk="0" h="26774" w="13020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1"/>
            <p:cNvSpPr/>
            <p:nvPr/>
          </p:nvSpPr>
          <p:spPr>
            <a:xfrm flipH="1" rot="10800000">
              <a:off x="1175807" y="-265593"/>
              <a:ext cx="1539180" cy="805095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6" name="Google Shape;216;p21"/>
          <p:cNvSpPr/>
          <p:nvPr/>
        </p:nvSpPr>
        <p:spPr>
          <a:xfrm rot="10800000">
            <a:off x="794659" y="4876484"/>
            <a:ext cx="1418251" cy="267006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1"/>
          <p:cNvSpPr/>
          <p:nvPr/>
        </p:nvSpPr>
        <p:spPr>
          <a:xfrm flipH="1">
            <a:off x="-561113" y="4230050"/>
            <a:ext cx="2805272" cy="1537408"/>
          </a:xfrm>
          <a:custGeom>
            <a:rect b="b" l="l" r="r" t="t"/>
            <a:pathLst>
              <a:path extrusionOk="0" h="48014" w="8761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22"/>
          <p:cNvGrpSpPr/>
          <p:nvPr/>
        </p:nvGrpSpPr>
        <p:grpSpPr>
          <a:xfrm flipH="1">
            <a:off x="-2028096" y="-1770656"/>
            <a:ext cx="4007050" cy="2363739"/>
            <a:chOff x="6549401" y="-1824231"/>
            <a:chExt cx="4007050" cy="2363739"/>
          </a:xfrm>
        </p:grpSpPr>
        <p:sp>
          <p:nvSpPr>
            <p:cNvPr id="220" name="Google Shape;220;p22"/>
            <p:cNvSpPr/>
            <p:nvPr/>
          </p:nvSpPr>
          <p:spPr>
            <a:xfrm>
              <a:off x="7695191" y="307513"/>
              <a:ext cx="1232340" cy="231995"/>
            </a:xfrm>
            <a:custGeom>
              <a:rect b="b" l="l" r="r" t="t"/>
              <a:pathLst>
                <a:path extrusionOk="0" h="4203" w="22325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2"/>
            <p:cNvSpPr/>
            <p:nvPr/>
          </p:nvSpPr>
          <p:spPr>
            <a:xfrm rot="10800000">
              <a:off x="6549401" y="-1824231"/>
              <a:ext cx="4007050" cy="2363728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2" name="Google Shape;222;p22"/>
          <p:cNvGrpSpPr/>
          <p:nvPr/>
        </p:nvGrpSpPr>
        <p:grpSpPr>
          <a:xfrm flipH="1">
            <a:off x="7391104" y="241540"/>
            <a:ext cx="3296400" cy="703084"/>
            <a:chOff x="-12" y="3628590"/>
            <a:chExt cx="3296400" cy="703084"/>
          </a:xfrm>
        </p:grpSpPr>
        <p:grpSp>
          <p:nvGrpSpPr>
            <p:cNvPr id="223" name="Google Shape;223;p22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224" name="Google Shape;224;p22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25" name="Google Shape;225;p22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6" name="Google Shape;226;p22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227" name="Google Shape;227;p22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228" name="Google Shape;228;p22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9" name="Google Shape;229;p22"/>
            <p:cNvGrpSpPr/>
            <p:nvPr/>
          </p:nvGrpSpPr>
          <p:grpSpPr>
            <a:xfrm>
              <a:off x="226304" y="3764887"/>
              <a:ext cx="3070084" cy="102363"/>
              <a:chOff x="1779150" y="2604263"/>
              <a:chExt cx="3811875" cy="127112"/>
            </a:xfrm>
          </p:grpSpPr>
          <p:sp>
            <p:nvSpPr>
              <p:cNvPr id="230" name="Google Shape;230;p22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231" name="Google Shape;231;p22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2" name="Google Shape;232;p22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233" name="Google Shape;233;p22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34" name="Google Shape;234;p22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35" name="Google Shape;235;p22"/>
          <p:cNvGrpSpPr/>
          <p:nvPr/>
        </p:nvGrpSpPr>
        <p:grpSpPr>
          <a:xfrm flipH="1">
            <a:off x="-1341650" y="-685669"/>
            <a:ext cx="10751988" cy="7671703"/>
            <a:chOff x="-881984" y="-739244"/>
            <a:chExt cx="10751988" cy="7671703"/>
          </a:xfrm>
        </p:grpSpPr>
        <p:sp>
          <p:nvSpPr>
            <p:cNvPr id="236" name="Google Shape;236;p22"/>
            <p:cNvSpPr/>
            <p:nvPr/>
          </p:nvSpPr>
          <p:spPr>
            <a:xfrm flipH="1">
              <a:off x="5675437" y="4457952"/>
              <a:ext cx="4194567" cy="2474507"/>
            </a:xfrm>
            <a:custGeom>
              <a:rect b="b" l="l" r="r" t="t"/>
              <a:pathLst>
                <a:path extrusionOk="0" h="65842" w="111617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2"/>
            <p:cNvSpPr/>
            <p:nvPr/>
          </p:nvSpPr>
          <p:spPr>
            <a:xfrm flipH="1" rot="10800000">
              <a:off x="-881984" y="-739244"/>
              <a:ext cx="1959133" cy="1024867"/>
            </a:xfrm>
            <a:custGeom>
              <a:rect b="b" l="l" r="r" t="t"/>
              <a:pathLst>
                <a:path extrusionOk="0" h="33981" w="64958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8" name="Google Shape;238;p22"/>
          <p:cNvSpPr/>
          <p:nvPr/>
        </p:nvSpPr>
        <p:spPr>
          <a:xfrm flipH="1">
            <a:off x="-417877" y="511088"/>
            <a:ext cx="1232340" cy="231995"/>
          </a:xfrm>
          <a:custGeom>
            <a:rect b="b" l="l" r="r" t="t"/>
            <a:pathLst>
              <a:path extrusionOk="0" h="4203" w="22325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2"/>
          <p:cNvSpPr/>
          <p:nvPr/>
        </p:nvSpPr>
        <p:spPr>
          <a:xfrm flipH="1" rot="10800000">
            <a:off x="-621671" y="-1770656"/>
            <a:ext cx="4007050" cy="2363728"/>
          </a:xfrm>
          <a:custGeom>
            <a:rect b="b" l="l" r="r" t="t"/>
            <a:pathLst>
              <a:path extrusionOk="0" h="65842" w="111617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0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Black"/>
              <a:buNone/>
              <a:defRPr b="0" i="0" sz="2600" u="none" cap="none" strike="noStrik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i="0" sz="35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i="0" sz="35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i="0" sz="35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i="0" sz="35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i="0" sz="35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i="0" sz="35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i="0" sz="35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i="0" sz="35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b="0" i="0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b="0" i="0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b="0" i="0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b="0" i="0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b="0" i="0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b="0" i="0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b="0" i="0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b="0" i="0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b="0" i="0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hyperlink" Target="https://www.dremio.com/subsurface/apache-iceberg-a-modern-table-format-for-big-data/" TargetMode="External"/><Relationship Id="rId6" Type="http://schemas.openxmlformats.org/officeDocument/2006/relationships/hyperlink" Target="https://hudi.apache.org/docs/overview/" TargetMode="External"/><Relationship Id="rId7" Type="http://schemas.openxmlformats.org/officeDocument/2006/relationships/hyperlink" Target="https://doi.org/10.1109/BigData50022.2020.9378432" TargetMode="External"/><Relationship Id="rId8" Type="http://schemas.openxmlformats.org/officeDocument/2006/relationships/hyperlink" Target="https://doi.org/10.1109/ICDE.2013.6544832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hyperlink" Target="mailto:rahulshendre789@gmail.com" TargetMode="External"/><Relationship Id="rId6" Type="http://schemas.openxmlformats.org/officeDocument/2006/relationships/hyperlink" Target="mailto:shantanurajurkar0@gmail.com" TargetMode="External"/><Relationship Id="rId7" Type="http://schemas.openxmlformats.org/officeDocument/2006/relationships/hyperlink" Target="mailto:aryanpungale45@gmail.com" TargetMode="External"/><Relationship Id="rId8" Type="http://schemas.openxmlformats.org/officeDocument/2006/relationships/hyperlink" Target="mailto:keshavraokale6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3"/>
          <p:cNvSpPr txBox="1"/>
          <p:nvPr>
            <p:ph idx="1" type="subTitle"/>
          </p:nvPr>
        </p:nvSpPr>
        <p:spPr>
          <a:xfrm>
            <a:off x="1394250" y="2378100"/>
            <a:ext cx="63555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1800"/>
              <a:t>Project Name: [</a:t>
            </a:r>
            <a:r>
              <a:rPr b="1" lang="en" sz="2000"/>
              <a:t>MetaVision</a:t>
            </a:r>
            <a:r>
              <a:rPr lang="en" sz="2000"/>
              <a:t> </a:t>
            </a:r>
            <a:r>
              <a:rPr b="1" lang="en" sz="2000"/>
              <a:t>–</a:t>
            </a:r>
            <a:r>
              <a:rPr lang="en" sz="2000"/>
              <a:t> </a:t>
            </a:r>
            <a:r>
              <a:rPr b="1" lang="en" sz="2000"/>
              <a:t>Visualize and manage metadata with ease</a:t>
            </a:r>
            <a:r>
              <a:rPr b="1" lang="en" sz="1800"/>
              <a:t>]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1800"/>
              <a:t>Problem Statement &amp; ID: [</a:t>
            </a:r>
            <a:r>
              <a:rPr b="1" lang="en" sz="18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Metastore Viewer for Parquet,  Iceberg, Delta &amp; Hudi Tables on S3</a:t>
            </a:r>
            <a:r>
              <a:rPr b="1"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1800"/>
              <a:t>]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1800"/>
              <a:t>Team Name: [Syntax Terror]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1800"/>
              <a:t>College: [VIT PUNE]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1800"/>
              <a:t>City: [PUNE]</a:t>
            </a:r>
            <a:endParaRPr b="1" sz="1800"/>
          </a:p>
        </p:txBody>
      </p:sp>
      <p:sp>
        <p:nvSpPr>
          <p:cNvPr id="245" name="Google Shape;245;p23"/>
          <p:cNvSpPr txBox="1"/>
          <p:nvPr>
            <p:ph type="ctrTitle"/>
          </p:nvPr>
        </p:nvSpPr>
        <p:spPr>
          <a:xfrm>
            <a:off x="1448449" y="100738"/>
            <a:ext cx="6355500" cy="16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</a:pPr>
            <a:r>
              <a:rPr lang="en" sz="3400"/>
              <a:t>HACKATHON PROJECT</a:t>
            </a:r>
            <a:br>
              <a:rPr lang="en" sz="3400"/>
            </a:br>
            <a:r>
              <a:rPr lang="en" sz="3400"/>
              <a:t>OVERVIEW</a:t>
            </a:r>
            <a:endParaRPr sz="3400"/>
          </a:p>
        </p:txBody>
      </p:sp>
      <p:grpSp>
        <p:nvGrpSpPr>
          <p:cNvPr id="246" name="Google Shape;246;p23"/>
          <p:cNvGrpSpPr/>
          <p:nvPr/>
        </p:nvGrpSpPr>
        <p:grpSpPr>
          <a:xfrm>
            <a:off x="-2205537" y="2141384"/>
            <a:ext cx="3599787" cy="1044095"/>
            <a:chOff x="-1431671" y="656504"/>
            <a:chExt cx="3599787" cy="1044095"/>
          </a:xfrm>
        </p:grpSpPr>
        <p:grpSp>
          <p:nvGrpSpPr>
            <p:cNvPr id="247" name="Google Shape;247;p23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248" name="Google Shape;248;p23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49" name="Google Shape;249;p23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0" name="Google Shape;250;p23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251" name="Google Shape;251;p23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rect b="b" l="l" r="r" t="t"/>
                <a:pathLst>
                  <a:path extrusionOk="0" h="5994" w="7755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23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3" name="Google Shape;253;p23"/>
            <p:cNvGrpSpPr/>
            <p:nvPr/>
          </p:nvGrpSpPr>
          <p:grpSpPr>
            <a:xfrm>
              <a:off x="-1431671" y="1201087"/>
              <a:ext cx="3070084" cy="102363"/>
              <a:chOff x="1779150" y="2604263"/>
              <a:chExt cx="3811875" cy="127112"/>
            </a:xfrm>
          </p:grpSpPr>
          <p:sp>
            <p:nvSpPr>
              <p:cNvPr id="254" name="Google Shape;254;p23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rect b="b" l="l" r="r" t="t"/>
                <a:pathLst>
                  <a:path extrusionOk="0" h="4037" w="150207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23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6" name="Google Shape;256;p23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257" name="Google Shape;257;p23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rect b="b" l="l" r="r" t="t"/>
                <a:pathLst>
                  <a:path extrusionOk="0" h="10153" w="140667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23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9" name="Google Shape;259;p23"/>
            <p:cNvGrpSpPr/>
            <p:nvPr/>
          </p:nvGrpSpPr>
          <p:grpSpPr>
            <a:xfrm>
              <a:off x="-856958" y="656504"/>
              <a:ext cx="2430741" cy="185537"/>
              <a:chOff x="1748547" y="1392116"/>
              <a:chExt cx="5911958" cy="451312"/>
            </a:xfrm>
          </p:grpSpPr>
          <p:sp>
            <p:nvSpPr>
              <p:cNvPr id="260" name="Google Shape;260;p23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rect b="b" l="l" r="r" t="t"/>
                <a:pathLst>
                  <a:path extrusionOk="0" h="7583" w="111066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23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2" name="Google Shape;262;p23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263" name="Google Shape;263;p23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64" name="Google Shape;264;p23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descr="A blue and white logo&#10;&#10;Description automatically generated" id="265" name="Google Shape;26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39674" y="135938"/>
            <a:ext cx="881787" cy="8817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urple and blue logo&#10;&#10;AI-generated content may be incorrect." id="266" name="Google Shape;266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44010" y="905788"/>
            <a:ext cx="1729530" cy="7496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4"/>
          <p:cNvSpPr txBox="1"/>
          <p:nvPr>
            <p:ph type="title"/>
          </p:nvPr>
        </p:nvSpPr>
        <p:spPr>
          <a:xfrm>
            <a:off x="2078701" y="0"/>
            <a:ext cx="4986598" cy="15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600"/>
              <a:t>PROPOSED SOLUTION</a:t>
            </a:r>
            <a:endParaRPr sz="2600"/>
          </a:p>
        </p:txBody>
      </p:sp>
      <p:sp>
        <p:nvSpPr>
          <p:cNvPr id="272" name="Google Shape;272;p24"/>
          <p:cNvSpPr txBox="1"/>
          <p:nvPr/>
        </p:nvSpPr>
        <p:spPr>
          <a:xfrm>
            <a:off x="418400" y="905800"/>
            <a:ext cx="86838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700">
                <a:latin typeface="Barlow"/>
                <a:ea typeface="Barlow"/>
                <a:cs typeface="Barlow"/>
                <a:sym typeface="Barlow"/>
              </a:rPr>
              <a:t>   IDEA:</a:t>
            </a:r>
            <a:endParaRPr sz="11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Develop a web-based metastore viewer to explore metadata (schema, partitions, snapshots, metrics) for Parquet, Iceberg, Delta, and Hudi tables directly from S3/Azure/MinIO bucket paths.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Features: Auto-detection of table formats, interactive charts for key metrics, AI-driven analysis for storage optimization, and real-time collaboration for team-based metadata exploration.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Also supports file upload for quick analysis of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individual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files.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descr="A blue and white logo&#10;&#10;Description automatically generated" id="273" name="Google Shape;27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39674" y="135938"/>
            <a:ext cx="881787" cy="8817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urple and blue logo&#10;&#10;AI-generated content may be incorrect." id="274" name="Google Shape;27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0885" y="846788"/>
            <a:ext cx="1729530" cy="74969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4"/>
          <p:cNvSpPr txBox="1"/>
          <p:nvPr/>
        </p:nvSpPr>
        <p:spPr>
          <a:xfrm>
            <a:off x="418400" y="2410100"/>
            <a:ext cx="8683800" cy="24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</a:rPr>
              <a:t> </a:t>
            </a:r>
            <a:r>
              <a:rPr b="1" lang="en" sz="1700">
                <a:solidFill>
                  <a:schemeClr val="dk1"/>
                </a:solidFill>
              </a:rPr>
              <a:t>HOW IT WORKS:</a:t>
            </a:r>
            <a:endParaRPr b="1" sz="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User Input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Provide an object store path (S3/Azure/MinIO)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Backend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Connects to object stores, parses metadata files, extracts schema, partitions, properties, and versioning details, and exposes metadata via REST API.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Frontend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Interactive UI for schema visualization, partition details, versioning, sample data, and charts for key metrics.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Additional Features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Trino integration for SQL queries, being able to add comments to keep a log of changes and Metadata Comparison: Track schema changes over time.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PROPOSED SOLUTION</a:t>
            </a:r>
            <a:endParaRPr/>
          </a:p>
        </p:txBody>
      </p:sp>
      <p:sp>
        <p:nvSpPr>
          <p:cNvPr id="281" name="Google Shape;281;p25"/>
          <p:cNvSpPr txBox="1"/>
          <p:nvPr/>
        </p:nvSpPr>
        <p:spPr>
          <a:xfrm>
            <a:off x="1560238" y="1655465"/>
            <a:ext cx="512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descr="A blue and white logo&#10;&#10;Description automatically generated" id="282" name="Google Shape;28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39674" y="135938"/>
            <a:ext cx="881787" cy="8817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urple and blue logo&#10;&#10;AI-generated content may be incorrect." id="283" name="Google Shape;283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44010" y="905788"/>
            <a:ext cx="1729530" cy="74969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5"/>
          <p:cNvSpPr txBox="1"/>
          <p:nvPr>
            <p:ph idx="2" type="subTitle"/>
          </p:nvPr>
        </p:nvSpPr>
        <p:spPr>
          <a:xfrm>
            <a:off x="720000" y="905800"/>
            <a:ext cx="7256100" cy="16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How It Addresses the Problem: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Direct Metadata Access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: Connects to object stores (S3/Azure/MinIO) to parse metadata files, eliminating the need for traditional metastore services.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User-Friendly Exploration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: Interactive UI visualizes schema, partitions, versioning, and sample data for easy analysis.</a:t>
            </a:r>
            <a:endParaRPr b="1" sz="1400"/>
          </a:p>
        </p:txBody>
      </p:sp>
      <p:sp>
        <p:nvSpPr>
          <p:cNvPr id="285" name="Google Shape;285;p25"/>
          <p:cNvSpPr txBox="1"/>
          <p:nvPr/>
        </p:nvSpPr>
        <p:spPr>
          <a:xfrm>
            <a:off x="720000" y="2402750"/>
            <a:ext cx="6987000" cy="14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Innovation &amp; Uniqueness:</a:t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Auto-Detection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Identifies table formats (Parquet, Iceberg, Delta, Hudi) automatically.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AI-Driven Insights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Offers storage optimization and schema evolution recommendations.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Real-Time Collaboration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Enables team-based metadata exploration.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Trino Integration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Direct SQL querying on discovered tables.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Metadata Comparison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Tracks and visualizes schema changes over time.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 Metastore Dependency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Works directly with object stores for seamless access.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/>
          <p:nvPr>
            <p:ph type="title"/>
          </p:nvPr>
        </p:nvSpPr>
        <p:spPr>
          <a:xfrm>
            <a:off x="720000" y="29048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3400"/>
              <a:t>APPROACH</a:t>
            </a:r>
            <a:endParaRPr sz="3400"/>
          </a:p>
        </p:txBody>
      </p:sp>
      <p:sp>
        <p:nvSpPr>
          <p:cNvPr id="291" name="Google Shape;291;p26"/>
          <p:cNvSpPr txBox="1"/>
          <p:nvPr>
            <p:ph idx="2" type="subTitle"/>
          </p:nvPr>
        </p:nvSpPr>
        <p:spPr>
          <a:xfrm>
            <a:off x="653150" y="796425"/>
            <a:ext cx="7770900" cy="44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STEP-1 : S3 Interaction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Using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AWS SDK (Boto3)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to fetch metadata files: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Iceberg: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metadata.json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manifest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Delta: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_delta_log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, checkpoints.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Hudi: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.hoodie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timeline.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Parquet: File footers.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STEP-2 :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Metadata Parsing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Iceberg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Extracting schema evolution and snapshots from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metadata.json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and manifests.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Delta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Parsing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_delta_log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for commits and checkpoints.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Hudi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Analyzing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.hoodie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files for schema and commit history.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Parquet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Using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PyArrow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to extract schema and row group metadata.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STEP-3 :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API Design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Framework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FastAPI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Flask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for REST API.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Endpoints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/get-schema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Table schema and data types.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/get-partitions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Partition stats.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/get-snapshots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Snapshots/versioning.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/get-metrics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File size, row counts.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blue and white logo&#10;&#10;Description automatically generated" id="292" name="Google Shape;29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39674" y="135938"/>
            <a:ext cx="881787" cy="8817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urple and blue logo&#10;&#10;AI-generated content may be incorrect." id="293" name="Google Shape;293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44010" y="905788"/>
            <a:ext cx="1729530" cy="7496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7"/>
          <p:cNvSpPr txBox="1"/>
          <p:nvPr>
            <p:ph type="title"/>
          </p:nvPr>
        </p:nvSpPr>
        <p:spPr>
          <a:xfrm>
            <a:off x="716550" y="0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3400"/>
              <a:t>USPs &amp; Features</a:t>
            </a:r>
            <a:endParaRPr sz="3400"/>
          </a:p>
        </p:txBody>
      </p:sp>
      <p:sp>
        <p:nvSpPr>
          <p:cNvPr id="299" name="Google Shape;299;p27"/>
          <p:cNvSpPr txBox="1"/>
          <p:nvPr>
            <p:ph idx="1" type="subTitle"/>
          </p:nvPr>
        </p:nvSpPr>
        <p:spPr>
          <a:xfrm>
            <a:off x="839575" y="611238"/>
            <a:ext cx="7074000" cy="14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With the growing adoption of cloud-based data storage, efficiently viewing metadata has become critical. Our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AI-powered, web-based collaborative platform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offers: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Quick metadata insights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with an intuitive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UI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Charts and visualizations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for better data interpretation.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</p:txBody>
      </p:sp>
      <p:pic>
        <p:nvPicPr>
          <p:cNvPr descr="A blue and white logo&#10;&#10;Description automatically generated" id="300" name="Google Shape;30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39674" y="135938"/>
            <a:ext cx="881787" cy="8817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urple and blue logo&#10;&#10;AI-generated content may be incorrect." id="301" name="Google Shape;301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44010" y="905788"/>
            <a:ext cx="1729530" cy="74969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27"/>
          <p:cNvSpPr txBox="1"/>
          <p:nvPr/>
        </p:nvSpPr>
        <p:spPr>
          <a:xfrm>
            <a:off x="635475" y="1719838"/>
            <a:ext cx="3000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rPr>
              <a:t>Features</a:t>
            </a:r>
            <a:endParaRPr b="1" sz="500">
              <a:solidFill>
                <a:schemeClr val="dk1"/>
              </a:solidFill>
            </a:endParaRPr>
          </a:p>
        </p:txBody>
      </p:sp>
      <p:sp>
        <p:nvSpPr>
          <p:cNvPr id="303" name="Google Shape;303;p27"/>
          <p:cNvSpPr txBox="1"/>
          <p:nvPr>
            <p:ph idx="1" type="subTitle"/>
          </p:nvPr>
        </p:nvSpPr>
        <p:spPr>
          <a:xfrm>
            <a:off x="4704488" y="2289250"/>
            <a:ext cx="4433400" cy="14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AI-Powered Optimization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Analyze metadata to suggest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storage efficiencies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query pruning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Track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schema evolution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and predict trends.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Real-Time Collaboration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Work seamlessly with team members on shared metadata exploration.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Enable dynamic updates and discussions in real time.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Personal Accounts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Maintain search history for easy reference.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Customize your workspace for better productivity.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7"/>
          <p:cNvSpPr txBox="1"/>
          <p:nvPr/>
        </p:nvSpPr>
        <p:spPr>
          <a:xfrm>
            <a:off x="4986100" y="1719850"/>
            <a:ext cx="3000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rPr>
              <a:t>USPs </a:t>
            </a:r>
            <a:endParaRPr/>
          </a:p>
        </p:txBody>
      </p:sp>
      <p:sp>
        <p:nvSpPr>
          <p:cNvPr id="305" name="Google Shape;305;p27"/>
          <p:cNvSpPr txBox="1"/>
          <p:nvPr/>
        </p:nvSpPr>
        <p:spPr>
          <a:xfrm>
            <a:off x="716550" y="2289250"/>
            <a:ext cx="30000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Interactive Visualizations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Detailed graphs and charts for clear metadata insights.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Unified Platform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Explore Parquet, Iceberg, Delta, and Hudi tables without needing a metastore.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306" name="Google Shape;306;p27"/>
          <p:cNvSpPr txBox="1"/>
          <p:nvPr/>
        </p:nvSpPr>
        <p:spPr>
          <a:xfrm>
            <a:off x="10615675" y="3500175"/>
            <a:ext cx="602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307" name="Google Shape;307;p27"/>
          <p:cNvCxnSpPr/>
          <p:nvPr/>
        </p:nvCxnSpPr>
        <p:spPr>
          <a:xfrm>
            <a:off x="4073775" y="1811800"/>
            <a:ext cx="0" cy="284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8"/>
          <p:cNvSpPr txBox="1"/>
          <p:nvPr>
            <p:ph type="title"/>
          </p:nvPr>
        </p:nvSpPr>
        <p:spPr>
          <a:xfrm>
            <a:off x="-501675" y="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b="0" lang="en" sz="3000">
                <a:latin typeface="Poppins Black"/>
                <a:ea typeface="Poppins Black"/>
                <a:cs typeface="Poppins Black"/>
                <a:sym typeface="Poppins Black"/>
              </a:rPr>
              <a:t>Technologies &amp; Implementation</a:t>
            </a:r>
            <a:endParaRPr b="0" sz="3000"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313" name="Google Shape;313;p28"/>
          <p:cNvSpPr txBox="1"/>
          <p:nvPr>
            <p:ph idx="1" type="subTitle"/>
          </p:nvPr>
        </p:nvSpPr>
        <p:spPr>
          <a:xfrm>
            <a:off x="4395894" y="1091012"/>
            <a:ext cx="3555000" cy="1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 sz="1800"/>
              <a:t>Implementation Methodology:</a:t>
            </a:r>
            <a:endParaRPr b="1" sz="1800"/>
          </a:p>
        </p:txBody>
      </p:sp>
      <p:sp>
        <p:nvSpPr>
          <p:cNvPr id="314" name="Google Shape;314;p28"/>
          <p:cNvSpPr txBox="1"/>
          <p:nvPr>
            <p:ph idx="2" type="subTitle"/>
          </p:nvPr>
        </p:nvSpPr>
        <p:spPr>
          <a:xfrm>
            <a:off x="273500" y="1125375"/>
            <a:ext cx="4182300" cy="1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 sz="1800"/>
              <a:t>Tech Stack: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600"/>
              <a:t>Programming Languages: Javascript, Python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600"/>
              <a:t>Storage: Amazon S3, MinIo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600"/>
              <a:t>Visualisation : D3.js, Chart.js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600"/>
              <a:t>Frameworks: React, Express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600"/>
              <a:t>Databases: MongoDB</a:t>
            </a:r>
            <a:endParaRPr sz="1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sz="1800"/>
          </a:p>
        </p:txBody>
      </p:sp>
      <p:sp>
        <p:nvSpPr>
          <p:cNvPr id="315" name="Google Shape;315;p28"/>
          <p:cNvSpPr/>
          <p:nvPr/>
        </p:nvSpPr>
        <p:spPr>
          <a:xfrm>
            <a:off x="6064274" y="786487"/>
            <a:ext cx="341675" cy="338900"/>
          </a:xfrm>
          <a:custGeom>
            <a:rect b="b" l="l" r="r" t="t"/>
            <a:pathLst>
              <a:path extrusionOk="0" h="13556" w="13667">
                <a:moveTo>
                  <a:pt x="7857" y="3499"/>
                </a:moveTo>
                <a:cubicBezTo>
                  <a:pt x="8037" y="3556"/>
                  <a:pt x="8216" y="3639"/>
                  <a:pt x="8382" y="3722"/>
                </a:cubicBezTo>
                <a:lnTo>
                  <a:pt x="8382" y="4329"/>
                </a:lnTo>
                <a:cubicBezTo>
                  <a:pt x="8216" y="4220"/>
                  <a:pt x="8037" y="4137"/>
                  <a:pt x="7857" y="4067"/>
                </a:cubicBezTo>
                <a:lnTo>
                  <a:pt x="7857" y="3499"/>
                </a:lnTo>
                <a:close/>
                <a:moveTo>
                  <a:pt x="7330" y="2434"/>
                </a:moveTo>
                <a:lnTo>
                  <a:pt x="7330" y="7304"/>
                </a:lnTo>
                <a:lnTo>
                  <a:pt x="6267" y="7304"/>
                </a:lnTo>
                <a:lnTo>
                  <a:pt x="6267" y="2434"/>
                </a:lnTo>
                <a:close/>
                <a:moveTo>
                  <a:pt x="7857" y="4648"/>
                </a:moveTo>
                <a:cubicBezTo>
                  <a:pt x="8050" y="4731"/>
                  <a:pt x="8229" y="4854"/>
                  <a:pt x="8382" y="4993"/>
                </a:cubicBezTo>
                <a:lnTo>
                  <a:pt x="8382" y="7304"/>
                </a:lnTo>
                <a:lnTo>
                  <a:pt x="7857" y="7304"/>
                </a:lnTo>
                <a:lnTo>
                  <a:pt x="7857" y="4648"/>
                </a:lnTo>
                <a:close/>
                <a:moveTo>
                  <a:pt x="9972" y="525"/>
                </a:moveTo>
                <a:lnTo>
                  <a:pt x="9972" y="7304"/>
                </a:lnTo>
                <a:lnTo>
                  <a:pt x="8923" y="7304"/>
                </a:lnTo>
                <a:lnTo>
                  <a:pt x="8923" y="525"/>
                </a:lnTo>
                <a:close/>
                <a:moveTo>
                  <a:pt x="12628" y="4343"/>
                </a:moveTo>
                <a:lnTo>
                  <a:pt x="12628" y="7304"/>
                </a:lnTo>
                <a:lnTo>
                  <a:pt x="11562" y="7304"/>
                </a:lnTo>
                <a:lnTo>
                  <a:pt x="11562" y="4343"/>
                </a:lnTo>
                <a:close/>
                <a:moveTo>
                  <a:pt x="5740" y="4648"/>
                </a:moveTo>
                <a:lnTo>
                  <a:pt x="5740" y="7304"/>
                </a:lnTo>
                <a:lnTo>
                  <a:pt x="5587" y="7304"/>
                </a:lnTo>
                <a:cubicBezTo>
                  <a:pt x="5451" y="7304"/>
                  <a:pt x="5338" y="7400"/>
                  <a:pt x="5311" y="7539"/>
                </a:cubicBezTo>
                <a:cubicBezTo>
                  <a:pt x="5298" y="7705"/>
                  <a:pt x="5421" y="7841"/>
                  <a:pt x="5574" y="7841"/>
                </a:cubicBezTo>
                <a:lnTo>
                  <a:pt x="8936" y="7841"/>
                </a:lnTo>
                <a:cubicBezTo>
                  <a:pt x="8535" y="8645"/>
                  <a:pt x="7718" y="9156"/>
                  <a:pt x="6805" y="9156"/>
                </a:cubicBezTo>
                <a:cubicBezTo>
                  <a:pt x="4289" y="9143"/>
                  <a:pt x="3512" y="5767"/>
                  <a:pt x="5740" y="4648"/>
                </a:cubicBezTo>
                <a:close/>
                <a:moveTo>
                  <a:pt x="3804" y="9365"/>
                </a:moveTo>
                <a:cubicBezTo>
                  <a:pt x="3927" y="9515"/>
                  <a:pt x="4066" y="9654"/>
                  <a:pt x="4219" y="9780"/>
                </a:cubicBezTo>
                <a:lnTo>
                  <a:pt x="3844" y="10165"/>
                </a:lnTo>
                <a:lnTo>
                  <a:pt x="3416" y="9737"/>
                </a:lnTo>
                <a:lnTo>
                  <a:pt x="3804" y="9365"/>
                </a:lnTo>
                <a:close/>
                <a:moveTo>
                  <a:pt x="5740" y="3499"/>
                </a:moveTo>
                <a:lnTo>
                  <a:pt x="5740" y="4067"/>
                </a:lnTo>
                <a:cubicBezTo>
                  <a:pt x="4621" y="4495"/>
                  <a:pt x="3887" y="5574"/>
                  <a:pt x="3887" y="6776"/>
                </a:cubicBezTo>
                <a:cubicBezTo>
                  <a:pt x="3910" y="8622"/>
                  <a:pt x="5374" y="9676"/>
                  <a:pt x="6841" y="9676"/>
                </a:cubicBezTo>
                <a:cubicBezTo>
                  <a:pt x="7925" y="9676"/>
                  <a:pt x="9011" y="9100"/>
                  <a:pt x="9517" y="7841"/>
                </a:cubicBezTo>
                <a:lnTo>
                  <a:pt x="10085" y="7841"/>
                </a:lnTo>
                <a:cubicBezTo>
                  <a:pt x="9627" y="9252"/>
                  <a:pt x="8312" y="10222"/>
                  <a:pt x="6805" y="10222"/>
                </a:cubicBezTo>
                <a:cubicBezTo>
                  <a:pt x="2891" y="10165"/>
                  <a:pt x="2048" y="4744"/>
                  <a:pt x="5740" y="3499"/>
                </a:cubicBezTo>
                <a:close/>
                <a:moveTo>
                  <a:pt x="3031" y="10095"/>
                </a:moveTo>
                <a:lnTo>
                  <a:pt x="3486" y="10554"/>
                </a:lnTo>
                <a:lnTo>
                  <a:pt x="1288" y="12904"/>
                </a:lnTo>
                <a:cubicBezTo>
                  <a:pt x="1213" y="12985"/>
                  <a:pt x="1102" y="13023"/>
                  <a:pt x="990" y="13023"/>
                </a:cubicBezTo>
                <a:cubicBezTo>
                  <a:pt x="873" y="13023"/>
                  <a:pt x="755" y="12982"/>
                  <a:pt x="677" y="12904"/>
                </a:cubicBezTo>
                <a:cubicBezTo>
                  <a:pt x="524" y="12751"/>
                  <a:pt x="511" y="12449"/>
                  <a:pt x="677" y="12296"/>
                </a:cubicBezTo>
                <a:lnTo>
                  <a:pt x="3031" y="10095"/>
                </a:lnTo>
                <a:close/>
                <a:moveTo>
                  <a:pt x="8657" y="1"/>
                </a:moveTo>
                <a:cubicBezTo>
                  <a:pt x="8508" y="1"/>
                  <a:pt x="8382" y="110"/>
                  <a:pt x="8382" y="263"/>
                </a:cubicBezTo>
                <a:lnTo>
                  <a:pt x="8382" y="3124"/>
                </a:lnTo>
                <a:cubicBezTo>
                  <a:pt x="8216" y="3058"/>
                  <a:pt x="8037" y="3002"/>
                  <a:pt x="7857" y="2945"/>
                </a:cubicBezTo>
                <a:lnTo>
                  <a:pt x="7857" y="2172"/>
                </a:lnTo>
                <a:cubicBezTo>
                  <a:pt x="7857" y="2019"/>
                  <a:pt x="7745" y="1909"/>
                  <a:pt x="7595" y="1909"/>
                </a:cubicBezTo>
                <a:lnTo>
                  <a:pt x="6002" y="1909"/>
                </a:lnTo>
                <a:cubicBezTo>
                  <a:pt x="5852" y="1909"/>
                  <a:pt x="5740" y="2019"/>
                  <a:pt x="5740" y="2172"/>
                </a:cubicBezTo>
                <a:lnTo>
                  <a:pt x="5740" y="2945"/>
                </a:lnTo>
                <a:cubicBezTo>
                  <a:pt x="3167" y="3639"/>
                  <a:pt x="2005" y="6749"/>
                  <a:pt x="3472" y="8950"/>
                </a:cubicBezTo>
                <a:lnTo>
                  <a:pt x="305" y="11921"/>
                </a:lnTo>
                <a:cubicBezTo>
                  <a:pt x="126" y="12087"/>
                  <a:pt x="27" y="12323"/>
                  <a:pt x="13" y="12572"/>
                </a:cubicBezTo>
                <a:cubicBezTo>
                  <a:pt x="0" y="13098"/>
                  <a:pt x="446" y="13556"/>
                  <a:pt x="953" y="13556"/>
                </a:cubicBezTo>
                <a:cubicBezTo>
                  <a:pt x="967" y="13556"/>
                  <a:pt x="982" y="13555"/>
                  <a:pt x="996" y="13554"/>
                </a:cubicBezTo>
                <a:cubicBezTo>
                  <a:pt x="1258" y="13554"/>
                  <a:pt x="1494" y="13458"/>
                  <a:pt x="1660" y="13279"/>
                </a:cubicBezTo>
                <a:lnTo>
                  <a:pt x="4634" y="10112"/>
                </a:lnTo>
                <a:cubicBezTo>
                  <a:pt x="5292" y="10551"/>
                  <a:pt x="6033" y="10753"/>
                  <a:pt x="6766" y="10753"/>
                </a:cubicBezTo>
                <a:cubicBezTo>
                  <a:pt x="8480" y="10753"/>
                  <a:pt x="10152" y="9644"/>
                  <a:pt x="10636" y="7841"/>
                </a:cubicBezTo>
                <a:lnTo>
                  <a:pt x="13322" y="7841"/>
                </a:lnTo>
                <a:cubicBezTo>
                  <a:pt x="13667" y="7828"/>
                  <a:pt x="13667" y="7317"/>
                  <a:pt x="13322" y="7304"/>
                </a:cubicBezTo>
                <a:lnTo>
                  <a:pt x="13156" y="7304"/>
                </a:lnTo>
                <a:lnTo>
                  <a:pt x="13156" y="4080"/>
                </a:lnTo>
                <a:cubicBezTo>
                  <a:pt x="13156" y="3928"/>
                  <a:pt x="13043" y="3818"/>
                  <a:pt x="12890" y="3818"/>
                </a:cubicBezTo>
                <a:lnTo>
                  <a:pt x="11300" y="3818"/>
                </a:lnTo>
                <a:cubicBezTo>
                  <a:pt x="11147" y="3818"/>
                  <a:pt x="11038" y="3928"/>
                  <a:pt x="11038" y="4080"/>
                </a:cubicBezTo>
                <a:lnTo>
                  <a:pt x="11038" y="7304"/>
                </a:lnTo>
                <a:lnTo>
                  <a:pt x="10513" y="7304"/>
                </a:lnTo>
                <a:lnTo>
                  <a:pt x="10513" y="263"/>
                </a:lnTo>
                <a:cubicBezTo>
                  <a:pt x="10513" y="110"/>
                  <a:pt x="10387" y="1"/>
                  <a:pt x="1023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8"/>
          <p:cNvSpPr/>
          <p:nvPr/>
        </p:nvSpPr>
        <p:spPr>
          <a:xfrm>
            <a:off x="2130814" y="786474"/>
            <a:ext cx="352050" cy="304525"/>
          </a:xfrm>
          <a:custGeom>
            <a:rect b="b" l="l" r="r" t="t"/>
            <a:pathLst>
              <a:path extrusionOk="0" h="12181" w="14082">
                <a:moveTo>
                  <a:pt x="3252" y="539"/>
                </a:moveTo>
                <a:cubicBezTo>
                  <a:pt x="4005" y="539"/>
                  <a:pt x="4759" y="625"/>
                  <a:pt x="5285" y="798"/>
                </a:cubicBezTo>
                <a:cubicBezTo>
                  <a:pt x="5810" y="964"/>
                  <a:pt x="5976" y="1143"/>
                  <a:pt x="5976" y="1213"/>
                </a:cubicBezTo>
                <a:cubicBezTo>
                  <a:pt x="5700" y="1711"/>
                  <a:pt x="4067" y="1877"/>
                  <a:pt x="3250" y="1877"/>
                </a:cubicBezTo>
                <a:cubicBezTo>
                  <a:pt x="3223" y="1877"/>
                  <a:pt x="3195" y="1877"/>
                  <a:pt x="3165" y="1877"/>
                </a:cubicBezTo>
                <a:cubicBezTo>
                  <a:pt x="2339" y="1877"/>
                  <a:pt x="794" y="1694"/>
                  <a:pt x="528" y="1213"/>
                </a:cubicBezTo>
                <a:cubicBezTo>
                  <a:pt x="528" y="1143"/>
                  <a:pt x="694" y="964"/>
                  <a:pt x="1219" y="798"/>
                </a:cubicBezTo>
                <a:cubicBezTo>
                  <a:pt x="1745" y="625"/>
                  <a:pt x="2498" y="539"/>
                  <a:pt x="3252" y="539"/>
                </a:cubicBezTo>
                <a:close/>
                <a:moveTo>
                  <a:pt x="5989" y="1903"/>
                </a:moveTo>
                <a:lnTo>
                  <a:pt x="5989" y="2707"/>
                </a:lnTo>
                <a:cubicBezTo>
                  <a:pt x="5711" y="3199"/>
                  <a:pt x="4184" y="3371"/>
                  <a:pt x="3357" y="3371"/>
                </a:cubicBezTo>
                <a:cubicBezTo>
                  <a:pt x="3326" y="3371"/>
                  <a:pt x="3296" y="3371"/>
                  <a:pt x="3267" y="3370"/>
                </a:cubicBezTo>
                <a:cubicBezTo>
                  <a:pt x="3239" y="3371"/>
                  <a:pt x="3210" y="3371"/>
                  <a:pt x="3180" y="3371"/>
                </a:cubicBezTo>
                <a:cubicBezTo>
                  <a:pt x="2340" y="3371"/>
                  <a:pt x="808" y="3188"/>
                  <a:pt x="541" y="2707"/>
                </a:cubicBezTo>
                <a:lnTo>
                  <a:pt x="541" y="1903"/>
                </a:lnTo>
                <a:cubicBezTo>
                  <a:pt x="1177" y="2243"/>
                  <a:pt x="2221" y="2414"/>
                  <a:pt x="3265" y="2414"/>
                </a:cubicBezTo>
                <a:cubicBezTo>
                  <a:pt x="4309" y="2414"/>
                  <a:pt x="5353" y="2243"/>
                  <a:pt x="5989" y="1903"/>
                </a:cubicBezTo>
                <a:close/>
                <a:moveTo>
                  <a:pt x="5989" y="3397"/>
                </a:moveTo>
                <a:lnTo>
                  <a:pt x="5989" y="4200"/>
                </a:lnTo>
                <a:cubicBezTo>
                  <a:pt x="5711" y="4693"/>
                  <a:pt x="4184" y="4865"/>
                  <a:pt x="3357" y="4865"/>
                </a:cubicBezTo>
                <a:cubicBezTo>
                  <a:pt x="3326" y="4865"/>
                  <a:pt x="3296" y="4865"/>
                  <a:pt x="3267" y="4864"/>
                </a:cubicBezTo>
                <a:cubicBezTo>
                  <a:pt x="3237" y="4865"/>
                  <a:pt x="3206" y="4865"/>
                  <a:pt x="3174" y="4865"/>
                </a:cubicBezTo>
                <a:cubicBezTo>
                  <a:pt x="2333" y="4865"/>
                  <a:pt x="807" y="4693"/>
                  <a:pt x="541" y="4200"/>
                </a:cubicBezTo>
                <a:lnTo>
                  <a:pt x="541" y="3397"/>
                </a:lnTo>
                <a:cubicBezTo>
                  <a:pt x="1177" y="3737"/>
                  <a:pt x="2221" y="3907"/>
                  <a:pt x="3265" y="3907"/>
                </a:cubicBezTo>
                <a:cubicBezTo>
                  <a:pt x="4309" y="3907"/>
                  <a:pt x="5353" y="3737"/>
                  <a:pt x="5989" y="3397"/>
                </a:cubicBezTo>
                <a:close/>
                <a:moveTo>
                  <a:pt x="5989" y="4891"/>
                </a:moveTo>
                <a:lnTo>
                  <a:pt x="5989" y="5694"/>
                </a:lnTo>
                <a:cubicBezTo>
                  <a:pt x="5713" y="6205"/>
                  <a:pt x="4053" y="6371"/>
                  <a:pt x="3267" y="6371"/>
                </a:cubicBezTo>
                <a:cubicBezTo>
                  <a:pt x="2463" y="6371"/>
                  <a:pt x="804" y="6205"/>
                  <a:pt x="541" y="5694"/>
                </a:cubicBezTo>
                <a:lnTo>
                  <a:pt x="541" y="4891"/>
                </a:lnTo>
                <a:cubicBezTo>
                  <a:pt x="1177" y="5231"/>
                  <a:pt x="2221" y="5401"/>
                  <a:pt x="3265" y="5401"/>
                </a:cubicBezTo>
                <a:cubicBezTo>
                  <a:pt x="4309" y="5401"/>
                  <a:pt x="5353" y="5231"/>
                  <a:pt x="5989" y="4891"/>
                </a:cubicBezTo>
                <a:close/>
                <a:moveTo>
                  <a:pt x="8176" y="9249"/>
                </a:moveTo>
                <a:cubicBezTo>
                  <a:pt x="8701" y="9263"/>
                  <a:pt x="8701" y="10023"/>
                  <a:pt x="8176" y="10036"/>
                </a:cubicBezTo>
                <a:cubicBezTo>
                  <a:pt x="7954" y="10036"/>
                  <a:pt x="7775" y="9870"/>
                  <a:pt x="7775" y="9651"/>
                </a:cubicBezTo>
                <a:cubicBezTo>
                  <a:pt x="7775" y="9429"/>
                  <a:pt x="7954" y="9249"/>
                  <a:pt x="8176" y="9249"/>
                </a:cubicBezTo>
                <a:close/>
                <a:moveTo>
                  <a:pt x="8209" y="7546"/>
                </a:moveTo>
                <a:cubicBezTo>
                  <a:pt x="8909" y="7546"/>
                  <a:pt x="9613" y="7834"/>
                  <a:pt x="10112" y="8459"/>
                </a:cubicBezTo>
                <a:cubicBezTo>
                  <a:pt x="10164" y="8521"/>
                  <a:pt x="10238" y="8554"/>
                  <a:pt x="10319" y="8554"/>
                </a:cubicBezTo>
                <a:cubicBezTo>
                  <a:pt x="10347" y="8554"/>
                  <a:pt x="10375" y="8550"/>
                  <a:pt x="10404" y="8542"/>
                </a:cubicBezTo>
                <a:cubicBezTo>
                  <a:pt x="10513" y="8506"/>
                  <a:pt x="10624" y="8489"/>
                  <a:pt x="10733" y="8489"/>
                </a:cubicBezTo>
                <a:cubicBezTo>
                  <a:pt x="11329" y="8489"/>
                  <a:pt x="11879" y="8990"/>
                  <a:pt x="11868" y="9621"/>
                </a:cubicBezTo>
                <a:cubicBezTo>
                  <a:pt x="11868" y="9774"/>
                  <a:pt x="11994" y="9887"/>
                  <a:pt x="12147" y="9887"/>
                </a:cubicBezTo>
                <a:cubicBezTo>
                  <a:pt x="13309" y="9927"/>
                  <a:pt x="13309" y="11613"/>
                  <a:pt x="12147" y="11656"/>
                </a:cubicBezTo>
                <a:lnTo>
                  <a:pt x="5604" y="11656"/>
                </a:lnTo>
                <a:cubicBezTo>
                  <a:pt x="4538" y="11630"/>
                  <a:pt x="4412" y="10119"/>
                  <a:pt x="5451" y="9900"/>
                </a:cubicBezTo>
                <a:lnTo>
                  <a:pt x="7290" y="9900"/>
                </a:lnTo>
                <a:cubicBezTo>
                  <a:pt x="7432" y="10350"/>
                  <a:pt x="7803" y="10561"/>
                  <a:pt x="8172" y="10561"/>
                </a:cubicBezTo>
                <a:cubicBezTo>
                  <a:pt x="8631" y="10561"/>
                  <a:pt x="9088" y="10236"/>
                  <a:pt x="9103" y="9638"/>
                </a:cubicBezTo>
                <a:cubicBezTo>
                  <a:pt x="9088" y="9045"/>
                  <a:pt x="8627" y="8717"/>
                  <a:pt x="8166" y="8717"/>
                </a:cubicBezTo>
                <a:cubicBezTo>
                  <a:pt x="7798" y="8717"/>
                  <a:pt x="7431" y="8925"/>
                  <a:pt x="7290" y="9372"/>
                </a:cubicBezTo>
                <a:lnTo>
                  <a:pt x="5770" y="9372"/>
                </a:lnTo>
                <a:cubicBezTo>
                  <a:pt x="6086" y="8213"/>
                  <a:pt x="7143" y="7546"/>
                  <a:pt x="8209" y="7546"/>
                </a:cubicBezTo>
                <a:close/>
                <a:moveTo>
                  <a:pt x="3258" y="0"/>
                </a:moveTo>
                <a:cubicBezTo>
                  <a:pt x="1640" y="0"/>
                  <a:pt x="22" y="404"/>
                  <a:pt x="0" y="1213"/>
                </a:cubicBezTo>
                <a:lnTo>
                  <a:pt x="0" y="5707"/>
                </a:lnTo>
                <a:cubicBezTo>
                  <a:pt x="0" y="6484"/>
                  <a:pt x="1507" y="6856"/>
                  <a:pt x="3001" y="6899"/>
                </a:cubicBezTo>
                <a:lnTo>
                  <a:pt x="3001" y="9638"/>
                </a:lnTo>
                <a:cubicBezTo>
                  <a:pt x="3001" y="9787"/>
                  <a:pt x="3114" y="9900"/>
                  <a:pt x="3267" y="9900"/>
                </a:cubicBezTo>
                <a:lnTo>
                  <a:pt x="4512" y="9900"/>
                </a:lnTo>
                <a:cubicBezTo>
                  <a:pt x="3781" y="10809"/>
                  <a:pt x="4449" y="12181"/>
                  <a:pt x="5600" y="12181"/>
                </a:cubicBezTo>
                <a:cubicBezTo>
                  <a:pt x="5606" y="12181"/>
                  <a:pt x="5611" y="12181"/>
                  <a:pt x="5617" y="12181"/>
                </a:cubicBezTo>
                <a:lnTo>
                  <a:pt x="12160" y="12181"/>
                </a:lnTo>
                <a:cubicBezTo>
                  <a:pt x="13889" y="12141"/>
                  <a:pt x="14082" y="9721"/>
                  <a:pt x="12409" y="9389"/>
                </a:cubicBezTo>
                <a:cubicBezTo>
                  <a:pt x="12298" y="8570"/>
                  <a:pt x="11565" y="7957"/>
                  <a:pt x="10759" y="7957"/>
                </a:cubicBezTo>
                <a:cubicBezTo>
                  <a:pt x="10650" y="7957"/>
                  <a:pt x="10540" y="7968"/>
                  <a:pt x="10430" y="7991"/>
                </a:cubicBezTo>
                <a:cubicBezTo>
                  <a:pt x="9818" y="7322"/>
                  <a:pt x="9011" y="7014"/>
                  <a:pt x="8213" y="7014"/>
                </a:cubicBezTo>
                <a:cubicBezTo>
                  <a:pt x="6867" y="7014"/>
                  <a:pt x="5545" y="7888"/>
                  <a:pt x="5215" y="9372"/>
                </a:cubicBezTo>
                <a:lnTo>
                  <a:pt x="3529" y="9372"/>
                </a:lnTo>
                <a:lnTo>
                  <a:pt x="3529" y="6899"/>
                </a:lnTo>
                <a:cubicBezTo>
                  <a:pt x="5023" y="6856"/>
                  <a:pt x="6517" y="6484"/>
                  <a:pt x="6517" y="5707"/>
                </a:cubicBezTo>
                <a:lnTo>
                  <a:pt x="6517" y="1213"/>
                </a:lnTo>
                <a:cubicBezTo>
                  <a:pt x="6495" y="404"/>
                  <a:pt x="4877" y="0"/>
                  <a:pt x="325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blue and white logo&#10;&#10;Description automatically generated" id="317" name="Google Shape;31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39674" y="135938"/>
            <a:ext cx="881787" cy="8817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urple and blue logo&#10;&#10;AI-generated content may be incorrect." id="318" name="Google Shape;318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44010" y="905788"/>
            <a:ext cx="1729530" cy="749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55175" y="-211523"/>
            <a:ext cx="4330199" cy="398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60650" y="1655475"/>
            <a:ext cx="3290250" cy="2946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9"/>
          <p:cNvSpPr txBox="1"/>
          <p:nvPr>
            <p:ph type="title"/>
          </p:nvPr>
        </p:nvSpPr>
        <p:spPr>
          <a:xfrm>
            <a:off x="720000" y="29048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3400"/>
              <a:t>Potential Impact</a:t>
            </a:r>
            <a:endParaRPr sz="3400"/>
          </a:p>
        </p:txBody>
      </p:sp>
      <p:sp>
        <p:nvSpPr>
          <p:cNvPr id="326" name="Google Shape;326;p29"/>
          <p:cNvSpPr txBox="1"/>
          <p:nvPr>
            <p:ph idx="5" type="subTitle"/>
          </p:nvPr>
        </p:nvSpPr>
        <p:spPr>
          <a:xfrm>
            <a:off x="10005030" y="2790625"/>
            <a:ext cx="7330500" cy="52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1800">
                <a:latin typeface="Barlow"/>
                <a:ea typeface="Barlow"/>
                <a:cs typeface="Barlow"/>
                <a:sym typeface="Barlow"/>
              </a:rPr>
              <a:t>Impact on Target Audience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1800">
                <a:latin typeface="Barlow"/>
                <a:ea typeface="Barlow"/>
                <a:cs typeface="Barlow"/>
                <a:sym typeface="Barlow"/>
              </a:rPr>
              <a:t>Benefits of the Solution: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1800">
                <a:latin typeface="Barlow"/>
                <a:ea typeface="Barlow"/>
                <a:cs typeface="Barlow"/>
                <a:sym typeface="Barlow"/>
              </a:rPr>
              <a:t>Social Impact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1800">
                <a:latin typeface="Barlow"/>
                <a:ea typeface="Barlow"/>
                <a:cs typeface="Barlow"/>
                <a:sym typeface="Barlow"/>
              </a:rPr>
              <a:t>Economic Benefits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1800">
                <a:latin typeface="Barlow"/>
                <a:ea typeface="Barlow"/>
                <a:cs typeface="Barlow"/>
                <a:sym typeface="Barlow"/>
              </a:rPr>
              <a:t>Environmental Contributions</a:t>
            </a:r>
            <a:endParaRPr b="1" sz="1800"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descr="A blue and white logo&#10;&#10;Description automatically generated" id="327" name="Google Shape;32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39674" y="135938"/>
            <a:ext cx="881787" cy="8817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urple and blue logo&#10;&#10;AI-generated content may be incorrect." id="328" name="Google Shape;328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44010" y="905788"/>
            <a:ext cx="1729530" cy="74969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29"/>
          <p:cNvSpPr txBox="1"/>
          <p:nvPr/>
        </p:nvSpPr>
        <p:spPr>
          <a:xfrm>
            <a:off x="720000" y="1059600"/>
            <a:ext cx="5897700" cy="3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For Data Engineers</a:t>
            </a:r>
            <a:endParaRPr b="1" sz="11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Directly parse S3 metadata using </a:t>
            </a:r>
            <a:r>
              <a:rPr b="1" lang="en" sz="900">
                <a:solidFill>
                  <a:schemeClr val="dk1"/>
                </a:solidFill>
              </a:rPr>
              <a:t>Boto3</a:t>
            </a:r>
            <a:r>
              <a:rPr lang="en" sz="900">
                <a:solidFill>
                  <a:schemeClr val="dk1"/>
                </a:solidFill>
              </a:rPr>
              <a:t> and </a:t>
            </a:r>
            <a:r>
              <a:rPr b="1" lang="en" sz="900">
                <a:solidFill>
                  <a:schemeClr val="dk1"/>
                </a:solidFill>
              </a:rPr>
              <a:t>PyArrow</a:t>
            </a:r>
            <a:r>
              <a:rPr lang="en" sz="900">
                <a:solidFill>
                  <a:schemeClr val="dk1"/>
                </a:solidFill>
              </a:rPr>
              <a:t>—no Hive metastore required.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Example: </a:t>
            </a: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schema = pq.read_schema('s3://bucket/table')</a:t>
            </a:r>
            <a:r>
              <a:rPr lang="en" sz="900">
                <a:solidFill>
                  <a:schemeClr val="dk1"/>
                </a:solidFill>
              </a:rPr>
              <a:t>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For Analysts</a:t>
            </a:r>
            <a:endParaRPr b="1" sz="11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Query tables effortlessly with </a:t>
            </a:r>
            <a:r>
              <a:rPr b="1" lang="en" sz="900">
                <a:solidFill>
                  <a:schemeClr val="dk1"/>
                </a:solidFill>
              </a:rPr>
              <a:t>Trino</a:t>
            </a:r>
            <a:r>
              <a:rPr lang="en" sz="900">
                <a:solidFill>
                  <a:schemeClr val="dk1"/>
                </a:solidFill>
              </a:rPr>
              <a:t>: </a:t>
            </a: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SELECT * FROM s3.table</a:t>
            </a:r>
            <a:r>
              <a:rPr lang="en" sz="900">
                <a:solidFill>
                  <a:schemeClr val="dk1"/>
                </a:solidFill>
              </a:rPr>
              <a:t>.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Instantly view schemas, partitions, and table details via an interactive </a:t>
            </a:r>
            <a:r>
              <a:rPr b="1" lang="en" sz="900">
                <a:solidFill>
                  <a:schemeClr val="dk1"/>
                </a:solidFill>
              </a:rPr>
              <a:t>React UI</a:t>
            </a:r>
            <a:r>
              <a:rPr lang="en" sz="900">
                <a:solidFill>
                  <a:schemeClr val="dk1"/>
                </a:solidFill>
              </a:rPr>
              <a:t>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For Teams &amp; Organizations</a:t>
            </a:r>
            <a:endParaRPr b="1" sz="11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b="1" lang="en" sz="900">
                <a:solidFill>
                  <a:schemeClr val="dk1"/>
                </a:solidFill>
              </a:rPr>
              <a:t>API Integration</a:t>
            </a:r>
            <a:r>
              <a:rPr lang="en" sz="900">
                <a:solidFill>
                  <a:schemeClr val="dk1"/>
                </a:solidFill>
              </a:rPr>
              <a:t>:</a:t>
            </a:r>
            <a:endParaRPr sz="900">
              <a:solidFill>
                <a:schemeClr val="dk1"/>
              </a:solidFill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</a:pPr>
            <a:r>
              <a:rPr lang="en" sz="900">
                <a:solidFill>
                  <a:schemeClr val="dk1"/>
                </a:solidFill>
              </a:rPr>
              <a:t>Example: </a:t>
            </a: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GET /metadata/s3://bucket</a:t>
            </a:r>
            <a:r>
              <a:rPr lang="en" sz="900">
                <a:solidFill>
                  <a:schemeClr val="dk1"/>
                </a:solidFill>
              </a:rPr>
              <a:t> → </a:t>
            </a: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{schema, size, partitions}</a:t>
            </a:r>
            <a:r>
              <a:rPr lang="en" sz="900">
                <a:solidFill>
                  <a:schemeClr val="dk1"/>
                </a:solidFill>
              </a:rPr>
              <a:t>.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Optimize costs with detailed file size metrics (e.g., "Table size: 1.2GB").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Key Advantages</a:t>
            </a:r>
            <a:endParaRPr b="1" sz="11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b="1" lang="en" sz="900">
                <a:solidFill>
                  <a:schemeClr val="dk1"/>
                </a:solidFill>
              </a:rPr>
              <a:t>Unified Solution</a:t>
            </a:r>
            <a:r>
              <a:rPr lang="en" sz="900">
                <a:solidFill>
                  <a:schemeClr val="dk1"/>
                </a:solidFill>
              </a:rPr>
              <a:t>: Support for Parquet, Iceberg, Delta, and Hudi in </a:t>
            </a:r>
            <a:r>
              <a:rPr b="1" lang="en" sz="900">
                <a:solidFill>
                  <a:schemeClr val="dk1"/>
                </a:solidFill>
              </a:rPr>
              <a:t>one tool</a:t>
            </a:r>
            <a:r>
              <a:rPr lang="en" sz="900">
                <a:solidFill>
                  <a:schemeClr val="dk1"/>
                </a:solidFill>
              </a:rPr>
              <a:t>.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b="1" lang="en" sz="900">
                <a:solidFill>
                  <a:schemeClr val="dk1"/>
                </a:solidFill>
              </a:rPr>
              <a:t>AI-Enhanced</a:t>
            </a:r>
            <a:r>
              <a:rPr lang="en" sz="900">
                <a:solidFill>
                  <a:schemeClr val="dk1"/>
                </a:solidFill>
              </a:rPr>
              <a:t>: Predict partition pruning and track schema changes using Delta logs.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b="1" lang="en" sz="900">
                <a:solidFill>
                  <a:schemeClr val="dk1"/>
                </a:solidFill>
              </a:rPr>
              <a:t>High Performance</a:t>
            </a:r>
            <a:r>
              <a:rPr lang="en" sz="900">
                <a:solidFill>
                  <a:schemeClr val="dk1"/>
                </a:solidFill>
              </a:rPr>
              <a:t>: RESTful API + Trino ensure fast, lag-free operations without a metastore.</a:t>
            </a:r>
            <a:endParaRPr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0"/>
          <p:cNvSpPr txBox="1"/>
          <p:nvPr>
            <p:ph type="title"/>
          </p:nvPr>
        </p:nvSpPr>
        <p:spPr>
          <a:xfrm>
            <a:off x="720000" y="358324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2800"/>
              <a:t>References &amp; Additional Links</a:t>
            </a:r>
            <a:endParaRPr sz="2800"/>
          </a:p>
        </p:txBody>
      </p:sp>
      <p:sp>
        <p:nvSpPr>
          <p:cNvPr id="335" name="Google Shape;335;p30"/>
          <p:cNvSpPr txBox="1"/>
          <p:nvPr>
            <p:ph idx="5" type="subTitle"/>
          </p:nvPr>
        </p:nvSpPr>
        <p:spPr>
          <a:xfrm>
            <a:off x="7621915" y="2571750"/>
            <a:ext cx="7330500" cy="52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1800">
                <a:latin typeface="Barlow"/>
                <a:ea typeface="Barlow"/>
                <a:cs typeface="Barlow"/>
                <a:sym typeface="Barlow"/>
              </a:rPr>
              <a:t>Links to References &amp; Research Papers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1800">
                <a:latin typeface="Barlow"/>
                <a:ea typeface="Barlow"/>
                <a:cs typeface="Barlow"/>
                <a:sym typeface="Barlow"/>
              </a:rPr>
              <a:t>Prototype Link (if available)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1800">
                <a:latin typeface="Barlow"/>
                <a:ea typeface="Barlow"/>
                <a:cs typeface="Barlow"/>
                <a:sym typeface="Barlow"/>
              </a:rPr>
              <a:t>Additional Documentation</a:t>
            </a:r>
            <a:endParaRPr b="1" sz="1800"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descr="A blue and white logo&#10;&#10;Description automatically generated" id="336" name="Google Shape;33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39674" y="135938"/>
            <a:ext cx="881787" cy="8817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urple and blue logo&#10;&#10;AI-generated content may be incorrect." id="337" name="Google Shape;337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44010" y="905788"/>
            <a:ext cx="1729530" cy="74969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30"/>
          <p:cNvSpPr txBox="1"/>
          <p:nvPr/>
        </p:nvSpPr>
        <p:spPr>
          <a:xfrm>
            <a:off x="812650" y="1017725"/>
            <a:ext cx="7137600" cy="30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R. Blue and D. Weeks, “Apache Iceberg: A modern table format for S3 data lakes,” in </a:t>
            </a:r>
            <a:r>
              <a:rPr i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Proc. IEEE Int. Conf. Data Eng. (ICDE)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2020. [Online]. Available: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https://www.dremio.com/subsurface/apache-iceberg-a-modern-table-format-for-big-data/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V. Chandar, B. Varadarajan, and N. Agarwal, “Apache Hudi: Towards incremental data processing in cloud warehouses,” in </a:t>
            </a:r>
            <a:r>
              <a:rPr i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Proc. IEEE Int. Conf. Big Data (Big Data)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2020. [Online]. Available: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https://hudi.apache.org/docs/overview/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V. Chandar, B. Varadarajan, and N. Agarwal, “Apache Hudi: Towards incremental data processing in cloud warehouses,” in </a:t>
            </a:r>
            <a:r>
              <a:rPr i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Proc. IEEE Int. Conf. Big Data (Big Data)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2020, pp. 1373–1382. [Online]. Available: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https://doi.org/10.1109/BigData50022.2020.9378432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J. Le Dem and N. Li, “Parquet: Columnar storage for the people,” in </a:t>
            </a:r>
            <a:r>
              <a:rPr i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Proc. IEEE Int. Conf. Data Eng. (ICDE)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2013, pp. 1250–1251. [Online]. Available: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https://doi.org/10.1109/ICDE.2013.6544832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3400"/>
              <a:t>Team Details</a:t>
            </a:r>
            <a:endParaRPr sz="3400"/>
          </a:p>
        </p:txBody>
      </p:sp>
      <p:pic>
        <p:nvPicPr>
          <p:cNvPr descr="A blue and white logo&#10;&#10;Description automatically generated" id="344" name="Google Shape;34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39674" y="135938"/>
            <a:ext cx="881787" cy="8817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urple and blue logo&#10;&#10;AI-generated content may be incorrect." id="345" name="Google Shape;345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44010" y="905788"/>
            <a:ext cx="1729530" cy="74969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31"/>
          <p:cNvSpPr txBox="1"/>
          <p:nvPr>
            <p:ph idx="5" type="subTitle"/>
          </p:nvPr>
        </p:nvSpPr>
        <p:spPr>
          <a:xfrm>
            <a:off x="3341063" y="2067100"/>
            <a:ext cx="2052600" cy="52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048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</a:pPr>
            <a:r>
              <a:t/>
            </a:r>
            <a:endParaRPr/>
          </a:p>
        </p:txBody>
      </p:sp>
      <p:graphicFrame>
        <p:nvGraphicFramePr>
          <p:cNvPr id="347" name="Google Shape;347;p31"/>
          <p:cNvGraphicFramePr/>
          <p:nvPr/>
        </p:nvGraphicFramePr>
        <p:xfrm>
          <a:off x="1383989" y="154370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{6EC68D2A-057C-47F8-BA8A-92307CFE7E5F}</a:tableStyleId>
              </a:tblPr>
              <a:tblGrid>
                <a:gridCol w="1364300"/>
                <a:gridCol w="668225"/>
                <a:gridCol w="668225"/>
                <a:gridCol w="1447825"/>
                <a:gridCol w="2227425"/>
              </a:tblGrid>
              <a:tr h="224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cap="none" strike="noStrike"/>
                        <a:t>Name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cap="none" strike="noStrike"/>
                        <a:t>Year 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cap="none" strike="noStrike"/>
                        <a:t> Branch 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cap="none" strike="noStrike"/>
                        <a:t>College 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cap="none" strike="noStrike"/>
                        <a:t>Email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7625" marB="0" marR="7625" marL="7625" anchor="ctr"/>
                </a:tc>
              </a:tr>
              <a:tr h="449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cap="none" strike="noStrike"/>
                        <a:t>Rahul Shendre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cap="none" strike="noStrike"/>
                        <a:t>SY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cap="none" strike="noStrike"/>
                        <a:t>IT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cap="none" strike="noStrike"/>
                        <a:t>VIT,PUNE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sng" cap="none" strike="noStrike">
                          <a:solidFill>
                            <a:schemeClr val="hlink"/>
                          </a:solidFill>
                          <a:hlinkClick r:id="rId5"/>
                        </a:rPr>
                        <a:t>rahulshendre789@gmail.com</a:t>
                      </a:r>
                      <a:endParaRPr b="0" i="0" sz="1100" u="sng" cap="none" strike="noStrike">
                        <a:solidFill>
                          <a:srgbClr val="467886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7625" marB="0" marR="7625" marL="7625" anchor="ctr"/>
                </a:tc>
              </a:tr>
              <a:tr h="449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cap="none" strike="noStrike"/>
                        <a:t>Shantanu Rajurkar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cap="none" strike="noStrike"/>
                        <a:t>SY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cap="none" strike="noStrike"/>
                        <a:t>IT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cap="none" strike="noStrike"/>
                        <a:t>VIT,PUNE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sng" cap="none" strike="noStrike">
                          <a:solidFill>
                            <a:schemeClr val="hlink"/>
                          </a:solidFill>
                          <a:hlinkClick r:id="rId6"/>
                        </a:rPr>
                        <a:t>shantanurajurkar0@gmail.com</a:t>
                      </a:r>
                      <a:endParaRPr b="0" i="0" sz="1100" u="sng" cap="none" strike="noStrike">
                        <a:solidFill>
                          <a:srgbClr val="467886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7625" marB="0" marR="7625" marL="7625" anchor="ctr"/>
                </a:tc>
              </a:tr>
              <a:tr h="466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Aryan Pungale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cap="none" strike="noStrike"/>
                        <a:t>SY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AI&amp;DS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cap="none" strike="noStrike"/>
                        <a:t>VIT,PUNE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sng" cap="none" strike="noStrike">
                          <a:solidFill>
                            <a:schemeClr val="hlink"/>
                          </a:solidFill>
                          <a:hlinkClick r:id="rId7"/>
                        </a:rPr>
                        <a:t>aryanpungle45@gmail.com</a:t>
                      </a:r>
                      <a:endParaRPr b="0" i="0" sz="1100" u="sng" cap="none" strike="noStrike">
                        <a:solidFill>
                          <a:srgbClr val="467886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7625" marB="0" marR="7625" marL="7625" anchor="ctr"/>
                </a:tc>
              </a:tr>
              <a:tr h="466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 Ishan Kale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cap="none" strike="noStrike"/>
                        <a:t>SY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none" cap="none" strike="noStrike"/>
                        <a:t>AI&amp;DS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none" cap="none" strike="noStrike"/>
                        <a:t>VIT,PUNE</a:t>
                      </a:r>
                      <a:endParaRPr b="1" i="0" sz="1000" u="none" cap="none" strike="noStrike">
                        <a:solidFill>
                          <a:srgbClr val="000000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7625" marB="0" marR="7625" marL="76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u="sng" cap="none" strike="noStrike">
                          <a:solidFill>
                            <a:schemeClr val="hlink"/>
                          </a:solidFill>
                          <a:hlinkClick r:id="rId8"/>
                        </a:rPr>
                        <a:t>keshavraokale6@gmail.com</a:t>
                      </a:r>
                      <a:endParaRPr b="0" i="0" sz="1100" u="sng" cap="none" strike="noStrike">
                        <a:solidFill>
                          <a:srgbClr val="467886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7625" marB="0" marR="7625" marL="7625"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ata Analytics Strategy Toolkit by Slidesgo">
  <a:themeElements>
    <a:clrScheme name="Custom 6">
      <a:dk1>
        <a:srgbClr val="000000"/>
      </a:dk1>
      <a:lt1>
        <a:srgbClr val="FFFFFF"/>
      </a:lt1>
      <a:dk2>
        <a:srgbClr val="281341"/>
      </a:dk2>
      <a:lt2>
        <a:srgbClr val="EAE5EB"/>
      </a:lt2>
      <a:accent1>
        <a:srgbClr val="D545C7"/>
      </a:accent1>
      <a:accent2>
        <a:srgbClr val="150F28"/>
      </a:accent2>
      <a:accent3>
        <a:srgbClr val="D84CD6"/>
      </a:accent3>
      <a:accent4>
        <a:srgbClr val="1C95C5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